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68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7B1C1-112D-4BA2-97EE-A2BBD62ECC78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61D25-273A-47B1-AB05-CB77AD7CB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7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83CB9-C16E-AB03-3EE7-4E8CFA99D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F2C999-9BC4-2A60-2627-EC0CC9DEE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7BA9B-5581-7E00-03D4-D58E2524B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41E9F-F2D8-79E4-DB99-80AF0E2B4F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CE90B-61E0-43BA-A0F4-9294F21C61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26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2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3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1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1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3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0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3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8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5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279" Type="http://schemas.openxmlformats.org/officeDocument/2006/relationships/tags" Target="../tags/tag279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269" Type="http://schemas.openxmlformats.org/officeDocument/2006/relationships/tags" Target="../tags/tag269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281" Type="http://schemas.openxmlformats.org/officeDocument/2006/relationships/tags" Target="../tags/tag281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283" Type="http://schemas.openxmlformats.org/officeDocument/2006/relationships/notesSlide" Target="../notesSlides/notesSlide1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284" Type="http://schemas.openxmlformats.org/officeDocument/2006/relationships/image" Target="../media/image3.png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tags" Target="../tags/tag278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258" Type="http://schemas.openxmlformats.org/officeDocument/2006/relationships/tags" Target="../tags/tag2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749E99-5800-9B27-7FE9-E057F3E71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TLSHAPE_SL2A_80f13eee7fc44490ba2526852af6b64e_BackgroundRectangle">
            <a:extLst>
              <a:ext uri="{FF2B5EF4-FFF2-40B4-BE49-F238E27FC236}">
                <a16:creationId xmlns:a16="http://schemas.microsoft.com/office/drawing/2014/main" id="{E081E370-7121-079A-90CA-72460989A97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63148" y="1305468"/>
            <a:ext cx="10490200" cy="772668"/>
          </a:xfrm>
          <a:prstGeom prst="rect">
            <a:avLst/>
          </a:prstGeom>
          <a:solidFill>
            <a:srgbClr val="2E2E2E">
              <a:alpha val="85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9" name="OTLSHAPE_SL2A_0b667c73b33b4dc48c5c30e4f8ba5bdc_BackgroundRectangle">
            <a:extLst>
              <a:ext uri="{FF2B5EF4-FFF2-40B4-BE49-F238E27FC236}">
                <a16:creationId xmlns:a16="http://schemas.microsoft.com/office/drawing/2014/main" id="{6ECAF916-0BA7-0EA8-FED5-C551500F3DA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63148" y="2116237"/>
            <a:ext cx="10490200" cy="379984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1" name="OTLSHAPE_SL2A_014d4578ef114e29a0fb686cc194aa43_BackgroundRectangle">
            <a:extLst>
              <a:ext uri="{FF2B5EF4-FFF2-40B4-BE49-F238E27FC236}">
                <a16:creationId xmlns:a16="http://schemas.microsoft.com/office/drawing/2014/main" id="{CE31EE26-75E7-A8CD-941D-AF076FCB785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63148" y="2496221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3" name="OTLSHAPE_SL2A_e6a52ea3582e4d6db3863e6a6b23b00c_BackgroundRectangle">
            <a:extLst>
              <a:ext uri="{FF2B5EF4-FFF2-40B4-BE49-F238E27FC236}">
                <a16:creationId xmlns:a16="http://schemas.microsoft.com/office/drawing/2014/main" id="{15040263-0963-548A-4BAD-1F6D7996522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63148" y="2813721"/>
            <a:ext cx="10490200" cy="643509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8" name="OTLSHAPE_SL2A_350270509b664ba986a32c76a8cf3d55_BackgroundRectangle">
            <a:extLst>
              <a:ext uri="{FF2B5EF4-FFF2-40B4-BE49-F238E27FC236}">
                <a16:creationId xmlns:a16="http://schemas.microsoft.com/office/drawing/2014/main" id="{68D71BA3-EE0E-6204-90A9-91251D25F11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63148" y="34953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0" name="OTLSHAPE_SL2A_e5a82816376542368e7fa2e47d62c43f_BackgroundRectangle">
            <a:extLst>
              <a:ext uri="{FF2B5EF4-FFF2-40B4-BE49-F238E27FC236}">
                <a16:creationId xmlns:a16="http://schemas.microsoft.com/office/drawing/2014/main" id="{15D86EEC-C54B-BCEF-4343-448E1FD4BD7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63148" y="37747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2" name="OTLSHAPE_SL2A_b4af84721de54ef18b21f04dfbe1020e_BackgroundRectangle">
            <a:extLst>
              <a:ext uri="{FF2B5EF4-FFF2-40B4-BE49-F238E27FC236}">
                <a16:creationId xmlns:a16="http://schemas.microsoft.com/office/drawing/2014/main" id="{851A6C97-E2E3-2CD4-5C23-F5B1ED3813E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63148" y="40541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4" name="OTLSHAPE_SL2A_b9cbda38e59949a482a8924cd9523a59_BackgroundRectangle">
            <a:extLst>
              <a:ext uri="{FF2B5EF4-FFF2-40B4-BE49-F238E27FC236}">
                <a16:creationId xmlns:a16="http://schemas.microsoft.com/office/drawing/2014/main" id="{B539F1CB-3755-3EE7-8D24-29824A3141F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63148" y="43716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6" name="OTLSHAPE_SL2A_c981131bb28044d19075bdca28e61561_BackgroundRectangle">
            <a:extLst>
              <a:ext uri="{FF2B5EF4-FFF2-40B4-BE49-F238E27FC236}">
                <a16:creationId xmlns:a16="http://schemas.microsoft.com/office/drawing/2014/main" id="{5DAF899C-392C-59D5-48F4-685476B6C01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63148" y="46510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8" name="OTLSHAPE_SL2A_215eae433fd148458545e9770aee3eb8_BackgroundRectangle">
            <a:extLst>
              <a:ext uri="{FF2B5EF4-FFF2-40B4-BE49-F238E27FC236}">
                <a16:creationId xmlns:a16="http://schemas.microsoft.com/office/drawing/2014/main" id="{7701C7C4-614F-0D5C-D4DC-C40A1EB3AD2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63148" y="4968530"/>
            <a:ext cx="10490200" cy="279400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0" name="OTLSHAPE_SL2A_15fb1f3b020d4cfe869398b4163ef3e4_BackgroundRectangle">
            <a:extLst>
              <a:ext uri="{FF2B5EF4-FFF2-40B4-BE49-F238E27FC236}">
                <a16:creationId xmlns:a16="http://schemas.microsoft.com/office/drawing/2014/main" id="{6DF71F18-23C2-5DCE-197D-1ACD7C733D7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63148" y="5247930"/>
            <a:ext cx="10490200" cy="728768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8" name="OTLSHAPE_SL2A_d9081401579b4da2932c8edd2a424ee9_BackgroundRectangle">
            <a:extLst>
              <a:ext uri="{FF2B5EF4-FFF2-40B4-BE49-F238E27FC236}">
                <a16:creationId xmlns:a16="http://schemas.microsoft.com/office/drawing/2014/main" id="{6439AC2B-6782-4686-E346-50859C3961EF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63148" y="6014798"/>
            <a:ext cx="10490200" cy="572262"/>
          </a:xfrm>
          <a:prstGeom prst="rect">
            <a:avLst/>
          </a:prstGeom>
          <a:solidFill>
            <a:srgbClr val="2E2E2E">
              <a:alpha val="8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9" name="OTLSHAPE_SL_3d82bf514e894df29e710716e170b663_BackgroundRectangle" hidden="1">
            <a:extLst>
              <a:ext uri="{FF2B5EF4-FFF2-40B4-BE49-F238E27FC236}">
                <a16:creationId xmlns:a16="http://schemas.microsoft.com/office/drawing/2014/main" id="{1D669620-E5B9-C40A-7F2F-3758BEFCAD7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1305468"/>
            <a:ext cx="11290300" cy="77266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OTLSHAPE_SL_a52589c27c054dc88d044a5b938264dd_BackgroundRectangle" hidden="1">
            <a:extLst>
              <a:ext uri="{FF2B5EF4-FFF2-40B4-BE49-F238E27FC236}">
                <a16:creationId xmlns:a16="http://schemas.microsoft.com/office/drawing/2014/main" id="{A8E215E0-095F-7507-BDE9-C347324A3D1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116237"/>
            <a:ext cx="11290300" cy="659384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OTLSHAPE_SL_bfc6dc0fa1b64c1baa3926da188fa877_BackgroundRectangle" hidden="1">
            <a:extLst>
              <a:ext uri="{FF2B5EF4-FFF2-40B4-BE49-F238E27FC236}">
                <a16:creationId xmlns:a16="http://schemas.microsoft.com/office/drawing/2014/main" id="{64C87316-679B-0B2D-003E-1AFF14C595A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813721"/>
            <a:ext cx="11290300" cy="643509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6" name="OTLSHAPE_SL_f81d36001a8b43fd9fd6597c141a0660_BackgroundRectangle" hidden="1">
            <a:extLst>
              <a:ext uri="{FF2B5EF4-FFF2-40B4-BE49-F238E27FC236}">
                <a16:creationId xmlns:a16="http://schemas.microsoft.com/office/drawing/2014/main" id="{C6E347CC-7CCB-1117-488F-BABAD362CDF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3495330"/>
            <a:ext cx="11290300" cy="838200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OTLSHAPE_SL_1353a315cf594e33894a99b04246c1e3_BackgroundRectangle" hidden="1">
            <a:extLst>
              <a:ext uri="{FF2B5EF4-FFF2-40B4-BE49-F238E27FC236}">
                <a16:creationId xmlns:a16="http://schemas.microsoft.com/office/drawing/2014/main" id="{96664126-165B-AAD7-8D47-923BFD0C645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371630"/>
            <a:ext cx="11290300" cy="558800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OTLSHAPE_SL_755c6bd60eb646848fb4543b43cf7cd3_BackgroundRectangle" hidden="1">
            <a:extLst>
              <a:ext uri="{FF2B5EF4-FFF2-40B4-BE49-F238E27FC236}">
                <a16:creationId xmlns:a16="http://schemas.microsoft.com/office/drawing/2014/main" id="{E5432F29-EB42-FEE4-99BD-6F2F5C25591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4968530"/>
            <a:ext cx="11290300" cy="100816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9" name="OTLSHAPE_SL_4cb1fbfd4f63471ea1f0b3de84b07b0e_BackgroundRectangle" hidden="1">
            <a:extLst>
              <a:ext uri="{FF2B5EF4-FFF2-40B4-BE49-F238E27FC236}">
                <a16:creationId xmlns:a16="http://schemas.microsoft.com/office/drawing/2014/main" id="{311936E1-7177-6505-B3BF-57C4E2AAE8F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6014798"/>
            <a:ext cx="11290300" cy="572262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CAB21E05-185D-9FD2-3EF7-42503098FAAB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1474534" y="935814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 dirty="0">
                <a:ln>
                  <a:noFill/>
                </a:ln>
                <a:solidFill>
                  <a:srgbClr val="A483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157C3B72-5244-3518-5253-457C611409E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cxnSp>
        <p:nvCxnSpPr>
          <p:cNvPr id="204" name="OTLSHAPE_SL2AL_00000000000000000000000000000000_ShapeBelow0">
            <a:extLst>
              <a:ext uri="{FF2B5EF4-FFF2-40B4-BE49-F238E27FC236}">
                <a16:creationId xmlns:a16="http://schemas.microsoft.com/office/drawing/2014/main" id="{EABCF783-729F-C1A3-FF4E-3796234039C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63148" y="2496221"/>
            <a:ext cx="10484386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SL2AL_00000000000000000000000000000000_ShapeBelow1">
            <a:extLst>
              <a:ext uri="{FF2B5EF4-FFF2-40B4-BE49-F238E27FC236}">
                <a16:creationId xmlns:a16="http://schemas.microsoft.com/office/drawing/2014/main" id="{1DE76375-B2E1-020A-234B-908B5A7DDA82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63148" y="3774730"/>
            <a:ext cx="10484386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SL2AL_00000000000000000000000000000000_ShapeBelow2">
            <a:extLst>
              <a:ext uri="{FF2B5EF4-FFF2-40B4-BE49-F238E27FC236}">
                <a16:creationId xmlns:a16="http://schemas.microsoft.com/office/drawing/2014/main" id="{7FF418D9-ECC6-D02B-6051-7A63122E918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863148" y="4054130"/>
            <a:ext cx="10484386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SL2AL_00000000000000000000000000000000_ShapeBelow3">
            <a:extLst>
              <a:ext uri="{FF2B5EF4-FFF2-40B4-BE49-F238E27FC236}">
                <a16:creationId xmlns:a16="http://schemas.microsoft.com/office/drawing/2014/main" id="{DAC953CC-F656-3E62-0A08-CF454D410A36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63148" y="4651030"/>
            <a:ext cx="10484386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SL2AL_00000000000000000000000000000000_ShapeBelow4">
            <a:extLst>
              <a:ext uri="{FF2B5EF4-FFF2-40B4-BE49-F238E27FC236}">
                <a16:creationId xmlns:a16="http://schemas.microsoft.com/office/drawing/2014/main" id="{E3555F85-9DB0-0E76-33FE-4A6F39098EDE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63148" y="5247930"/>
            <a:ext cx="10484386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7" name="OTLSHAPE_D_e28f59d587194e6b934e2d5cd44406c5_Line">
            <a:extLst>
              <a:ext uri="{FF2B5EF4-FFF2-40B4-BE49-F238E27FC236}">
                <a16:creationId xmlns:a16="http://schemas.microsoft.com/office/drawing/2014/main" id="{CF492F7B-E832-BE02-FDF3-5DE25287432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149065" y="1885012"/>
            <a:ext cx="141516" cy="487850"/>
          </a:xfrm>
          <a:custGeom>
            <a:avLst/>
            <a:gdLst/>
            <a:ahLst/>
            <a:cxnLst/>
            <a:rect l="0" t="0" r="0" b="0"/>
            <a:pathLst>
              <a:path w="141516" h="487850">
                <a:moveTo>
                  <a:pt x="0" y="0"/>
                </a:moveTo>
                <a:lnTo>
                  <a:pt x="0" y="449749"/>
                </a:lnTo>
                <a:cubicBezTo>
                  <a:pt x="0" y="487849"/>
                  <a:pt x="38100" y="487849"/>
                  <a:pt x="38100" y="487849"/>
                </a:cubicBezTo>
                <a:lnTo>
                  <a:pt x="141515" y="487849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D_6a82c74b523540138ad4632ab4839350_Line">
            <a:extLst>
              <a:ext uri="{FF2B5EF4-FFF2-40B4-BE49-F238E27FC236}">
                <a16:creationId xmlns:a16="http://schemas.microsoft.com/office/drawing/2014/main" id="{85F4F14E-A66F-9100-7A82-49403689C8E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965568" y="2372861"/>
            <a:ext cx="160446" cy="246720"/>
          </a:xfrm>
          <a:custGeom>
            <a:avLst/>
            <a:gdLst/>
            <a:ahLst/>
            <a:cxnLst/>
            <a:rect l="0" t="0" r="0" b="0"/>
            <a:pathLst>
              <a:path w="160446" h="246720">
                <a:moveTo>
                  <a:pt x="103295" y="0"/>
                </a:moveTo>
                <a:lnTo>
                  <a:pt x="122345" y="0"/>
                </a:lnTo>
                <a:cubicBezTo>
                  <a:pt x="160445" y="0"/>
                  <a:pt x="160445" y="38100"/>
                  <a:pt x="160445" y="38100"/>
                </a:cubicBezTo>
                <a:lnTo>
                  <a:pt x="160445" y="66210"/>
                </a:lnTo>
                <a:cubicBezTo>
                  <a:pt x="160445" y="104310"/>
                  <a:pt x="122345" y="104310"/>
                  <a:pt x="122345" y="104310"/>
                </a:cubicBezTo>
                <a:lnTo>
                  <a:pt x="38100" y="104310"/>
                </a:lnTo>
                <a:cubicBezTo>
                  <a:pt x="0" y="104310"/>
                  <a:pt x="0" y="142410"/>
                  <a:pt x="0" y="142410"/>
                </a:cubicBezTo>
                <a:lnTo>
                  <a:pt x="0" y="208619"/>
                </a:lnTo>
                <a:cubicBezTo>
                  <a:pt x="0" y="246719"/>
                  <a:pt x="38100" y="246719"/>
                  <a:pt x="38100" y="246719"/>
                </a:cubicBezTo>
                <a:lnTo>
                  <a:pt x="103344" y="246719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5" name="OTLSHAPE_D_396444eda2b6440c88a8da04d2af93f8_Line">
            <a:extLst>
              <a:ext uri="{FF2B5EF4-FFF2-40B4-BE49-F238E27FC236}">
                <a16:creationId xmlns:a16="http://schemas.microsoft.com/office/drawing/2014/main" id="{AADF2502-F1AB-5771-805B-AE52589C162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088293" y="3618689"/>
            <a:ext cx="160445" cy="279401"/>
          </a:xfrm>
          <a:custGeom>
            <a:avLst/>
            <a:gdLst/>
            <a:ahLst/>
            <a:cxnLst/>
            <a:rect l="0" t="0" r="0" b="0"/>
            <a:pathLst>
              <a:path w="160445" h="279401">
                <a:moveTo>
                  <a:pt x="103294" y="0"/>
                </a:moveTo>
                <a:lnTo>
                  <a:pt x="122344" y="0"/>
                </a:lnTo>
                <a:cubicBezTo>
                  <a:pt x="160444" y="0"/>
                  <a:pt x="160444" y="38100"/>
                  <a:pt x="160444" y="38100"/>
                </a:cubicBezTo>
                <a:lnTo>
                  <a:pt x="160444" y="82550"/>
                </a:lnTo>
                <a:cubicBezTo>
                  <a:pt x="160444" y="120650"/>
                  <a:pt x="122344" y="120650"/>
                  <a:pt x="122344" y="120650"/>
                </a:cubicBezTo>
                <a:lnTo>
                  <a:pt x="38100" y="120650"/>
                </a:lnTo>
                <a:cubicBezTo>
                  <a:pt x="0" y="120650"/>
                  <a:pt x="0" y="158750"/>
                  <a:pt x="0" y="158750"/>
                </a:cubicBezTo>
                <a:lnTo>
                  <a:pt x="0" y="241300"/>
                </a:lnTo>
                <a:cubicBezTo>
                  <a:pt x="0" y="279400"/>
                  <a:pt x="38100" y="279400"/>
                  <a:pt x="38100" y="279400"/>
                </a:cubicBezTo>
                <a:lnTo>
                  <a:pt x="103343" y="279400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6" name="OTLSHAPE_D_8f69c369a59949889c6dbc1bac02e5cd_Line">
            <a:extLst>
              <a:ext uri="{FF2B5EF4-FFF2-40B4-BE49-F238E27FC236}">
                <a16:creationId xmlns:a16="http://schemas.microsoft.com/office/drawing/2014/main" id="{4EBF6314-0590-5504-89FE-E4C404FCAC6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503442" y="4177489"/>
            <a:ext cx="160445" cy="317501"/>
          </a:xfrm>
          <a:custGeom>
            <a:avLst/>
            <a:gdLst/>
            <a:ahLst/>
            <a:cxnLst/>
            <a:rect l="0" t="0" r="0" b="0"/>
            <a:pathLst>
              <a:path w="160445" h="317501">
                <a:moveTo>
                  <a:pt x="103294" y="0"/>
                </a:moveTo>
                <a:lnTo>
                  <a:pt x="122344" y="0"/>
                </a:lnTo>
                <a:cubicBezTo>
                  <a:pt x="160444" y="0"/>
                  <a:pt x="160444" y="38100"/>
                  <a:pt x="160444" y="38100"/>
                </a:cubicBezTo>
                <a:lnTo>
                  <a:pt x="160444" y="82550"/>
                </a:lnTo>
                <a:cubicBezTo>
                  <a:pt x="160444" y="120650"/>
                  <a:pt x="122344" y="120650"/>
                  <a:pt x="122344" y="120650"/>
                </a:cubicBezTo>
                <a:lnTo>
                  <a:pt x="38100" y="120650"/>
                </a:lnTo>
                <a:cubicBezTo>
                  <a:pt x="0" y="120650"/>
                  <a:pt x="0" y="158750"/>
                  <a:pt x="0" y="158750"/>
                </a:cubicBezTo>
                <a:lnTo>
                  <a:pt x="0" y="279400"/>
                </a:lnTo>
                <a:cubicBezTo>
                  <a:pt x="0" y="317500"/>
                  <a:pt x="38100" y="317500"/>
                  <a:pt x="38100" y="317500"/>
                </a:cubicBezTo>
                <a:lnTo>
                  <a:pt x="103343" y="317500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9" name="OTLSHAPE_D_473956d9c50f40aca093fade7e379f77_Line">
            <a:extLst>
              <a:ext uri="{FF2B5EF4-FFF2-40B4-BE49-F238E27FC236}">
                <a16:creationId xmlns:a16="http://schemas.microsoft.com/office/drawing/2014/main" id="{D9354AA9-D479-73C2-1FB5-4887C40ED20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154005" y="5091889"/>
            <a:ext cx="990605" cy="509779"/>
          </a:xfrm>
          <a:custGeom>
            <a:avLst/>
            <a:gdLst/>
            <a:ahLst/>
            <a:cxnLst/>
            <a:rect l="0" t="0" r="0" b="0"/>
            <a:pathLst>
              <a:path w="990605" h="509779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82550"/>
                </a:lnTo>
                <a:cubicBezTo>
                  <a:pt x="57150" y="120650"/>
                  <a:pt x="95250" y="120650"/>
                  <a:pt x="95250" y="120650"/>
                </a:cubicBezTo>
                <a:lnTo>
                  <a:pt x="952504" y="120650"/>
                </a:lnTo>
                <a:cubicBezTo>
                  <a:pt x="990604" y="120650"/>
                  <a:pt x="990604" y="158750"/>
                  <a:pt x="990604" y="158750"/>
                </a:cubicBezTo>
                <a:lnTo>
                  <a:pt x="990604" y="509778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OTLSHAPE_D_3a22b1b1240d4f5283f7744abcd70e33_Line">
            <a:extLst>
              <a:ext uri="{FF2B5EF4-FFF2-40B4-BE49-F238E27FC236}">
                <a16:creationId xmlns:a16="http://schemas.microsoft.com/office/drawing/2014/main" id="{B8A8D713-4CB5-1C34-84C8-C9CEEC264E1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144609" y="5779467"/>
            <a:ext cx="283080" cy="350944"/>
          </a:xfrm>
          <a:custGeom>
            <a:avLst/>
            <a:gdLst/>
            <a:ahLst/>
            <a:cxnLst/>
            <a:rect l="0" t="0" r="0" b="0"/>
            <a:pathLst>
              <a:path w="283080" h="350944">
                <a:moveTo>
                  <a:pt x="0" y="0"/>
                </a:moveTo>
                <a:lnTo>
                  <a:pt x="0" y="140081"/>
                </a:lnTo>
                <a:cubicBezTo>
                  <a:pt x="0" y="178181"/>
                  <a:pt x="38100" y="178181"/>
                  <a:pt x="38100" y="178181"/>
                </a:cubicBezTo>
                <a:lnTo>
                  <a:pt x="141636" y="178181"/>
                </a:lnTo>
                <a:cubicBezTo>
                  <a:pt x="179736" y="178181"/>
                  <a:pt x="179736" y="216281"/>
                  <a:pt x="179736" y="216281"/>
                </a:cubicBezTo>
                <a:lnTo>
                  <a:pt x="179736" y="312843"/>
                </a:lnTo>
                <a:cubicBezTo>
                  <a:pt x="179736" y="350943"/>
                  <a:pt x="217836" y="350943"/>
                  <a:pt x="217836" y="350943"/>
                </a:cubicBezTo>
                <a:lnTo>
                  <a:pt x="283079" y="350943"/>
                </a:lnTo>
              </a:path>
            </a:pathLst>
          </a:custGeom>
          <a:ln w="12700" cap="flat" cmpd="sng" algn="ctr">
            <a:solidFill>
              <a:srgbClr val="FFCC00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TB_00000000000000000000000000000000_ScaleContainer">
            <a:extLst>
              <a:ext uri="{FF2B5EF4-FFF2-40B4-BE49-F238E27FC236}">
                <a16:creationId xmlns:a16="http://schemas.microsoft.com/office/drawing/2014/main" id="{3978A78E-752E-0B33-D1B7-F05A2AE793D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936793" y="883321"/>
            <a:ext cx="9423400" cy="182880"/>
          </a:xfrm>
          <a:prstGeom prst="round2Same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OTLSHAPE_SL_3d82bf514e894df29e710716e170b663_HeaderRectangle">
            <a:extLst>
              <a:ext uri="{FF2B5EF4-FFF2-40B4-BE49-F238E27FC236}">
                <a16:creationId xmlns:a16="http://schemas.microsoft.com/office/drawing/2014/main" id="{6F16AC4D-C4A8-B2EF-28E2-18D0617BE6CF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3500" y="1305468"/>
            <a:ext cx="800100" cy="772668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OTLSHAPE_SL_a52589c27c054dc88d044a5b938264dd_HeaderRectangle">
            <a:extLst>
              <a:ext uri="{FF2B5EF4-FFF2-40B4-BE49-F238E27FC236}">
                <a16:creationId xmlns:a16="http://schemas.microsoft.com/office/drawing/2014/main" id="{860CACD8-778E-9FFF-EC3A-D8F393F7647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3500" y="2116237"/>
            <a:ext cx="800100" cy="659384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OTLSHAPE_SL_bfc6dc0fa1b64c1baa3926da188fa877_HeaderRectangle">
            <a:extLst>
              <a:ext uri="{FF2B5EF4-FFF2-40B4-BE49-F238E27FC236}">
                <a16:creationId xmlns:a16="http://schemas.microsoft.com/office/drawing/2014/main" id="{2A966540-475D-8F70-4B64-78CED3E1360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500" y="2813721"/>
            <a:ext cx="800100" cy="643509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OTLSHAPE_SL_f81d36001a8b43fd9fd6597c141a0660_HeaderRectangle">
            <a:extLst>
              <a:ext uri="{FF2B5EF4-FFF2-40B4-BE49-F238E27FC236}">
                <a16:creationId xmlns:a16="http://schemas.microsoft.com/office/drawing/2014/main" id="{5904CA5A-814B-B0D3-BE19-320D9D6D9E9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3500" y="3495330"/>
            <a:ext cx="800100" cy="838200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0" name="OTLSHAPE_SL_1353a315cf594e33894a99b04246c1e3_HeaderRectangle">
            <a:extLst>
              <a:ext uri="{FF2B5EF4-FFF2-40B4-BE49-F238E27FC236}">
                <a16:creationId xmlns:a16="http://schemas.microsoft.com/office/drawing/2014/main" id="{1962C4AB-5870-8118-3EF4-266AAE5018D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3500" y="4371630"/>
            <a:ext cx="800100" cy="558800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OTLSHAPE_SL_755c6bd60eb646848fb4543b43cf7cd3_HeaderRectangle">
            <a:extLst>
              <a:ext uri="{FF2B5EF4-FFF2-40B4-BE49-F238E27FC236}">
                <a16:creationId xmlns:a16="http://schemas.microsoft.com/office/drawing/2014/main" id="{11656118-792B-7614-914A-BCA4FDE3235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500" y="4968530"/>
            <a:ext cx="800100" cy="1008168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6" name="OTLSHAPE_SL_4cb1fbfd4f63471ea1f0b3de84b07b0e_HeaderRectangle">
            <a:extLst>
              <a:ext uri="{FF2B5EF4-FFF2-40B4-BE49-F238E27FC236}">
                <a16:creationId xmlns:a16="http://schemas.microsoft.com/office/drawing/2014/main" id="{1BC64572-D57A-C831-C5F1-C335743C3D7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3500" y="6014798"/>
            <a:ext cx="800100" cy="572262"/>
          </a:xfrm>
          <a:prstGeom prst="rect">
            <a:avLst/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OTLSHAPE_SL2A_80f13eee7fc44490ba2526852af6b64e_HeaderRectangle">
            <a:extLst>
              <a:ext uri="{FF2B5EF4-FFF2-40B4-BE49-F238E27FC236}">
                <a16:creationId xmlns:a16="http://schemas.microsoft.com/office/drawing/2014/main" id="{7A23F5D8-D114-38DB-3E97-441F7A846FF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63148" y="1305468"/>
            <a:ext cx="952500" cy="772668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7" name="OTLSHAPE_SL2A_0b667c73b33b4dc48c5c30e4f8ba5bdc_HeaderRectangle">
            <a:extLst>
              <a:ext uri="{FF2B5EF4-FFF2-40B4-BE49-F238E27FC236}">
                <a16:creationId xmlns:a16="http://schemas.microsoft.com/office/drawing/2014/main" id="{A777FEFD-E9E9-5D8E-BC0A-5DABC55A376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63148" y="2116237"/>
            <a:ext cx="952500" cy="379984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9" name="OTLSHAPE_SL2A_014d4578ef114e29a0fb686cc194aa43_HeaderRectangle">
            <a:extLst>
              <a:ext uri="{FF2B5EF4-FFF2-40B4-BE49-F238E27FC236}">
                <a16:creationId xmlns:a16="http://schemas.microsoft.com/office/drawing/2014/main" id="{B0351D5E-8A6B-345C-A104-CF1C1C12117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63148" y="2496221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1" name="OTLSHAPE_SL2A_e6a52ea3582e4d6db3863e6a6b23b00c_HeaderRectangle">
            <a:extLst>
              <a:ext uri="{FF2B5EF4-FFF2-40B4-BE49-F238E27FC236}">
                <a16:creationId xmlns:a16="http://schemas.microsoft.com/office/drawing/2014/main" id="{D207B6C6-4F3B-DF85-E0A6-EDABE11B5CE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63148" y="2813721"/>
            <a:ext cx="952500" cy="643509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6" name="OTLSHAPE_SL2A_350270509b664ba986a32c76a8cf3d55_HeaderRectangle">
            <a:extLst>
              <a:ext uri="{FF2B5EF4-FFF2-40B4-BE49-F238E27FC236}">
                <a16:creationId xmlns:a16="http://schemas.microsoft.com/office/drawing/2014/main" id="{CDF7B519-AF29-3CFD-001C-821E42E3A34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63148" y="34953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8" name="OTLSHAPE_SL2A_e5a82816376542368e7fa2e47d62c43f_HeaderRectangle">
            <a:extLst>
              <a:ext uri="{FF2B5EF4-FFF2-40B4-BE49-F238E27FC236}">
                <a16:creationId xmlns:a16="http://schemas.microsoft.com/office/drawing/2014/main" id="{0090444E-0A95-CCFF-FD32-C92D7713702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63148" y="37747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0" name="OTLSHAPE_SL2A_b4af84721de54ef18b21f04dfbe1020e_HeaderRectangle">
            <a:extLst>
              <a:ext uri="{FF2B5EF4-FFF2-40B4-BE49-F238E27FC236}">
                <a16:creationId xmlns:a16="http://schemas.microsoft.com/office/drawing/2014/main" id="{CB922A8B-E49D-4F7D-4576-E3627CF448F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63148" y="40541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2" name="OTLSHAPE_SL2A_b9cbda38e59949a482a8924cd9523a59_HeaderRectangle">
            <a:extLst>
              <a:ext uri="{FF2B5EF4-FFF2-40B4-BE49-F238E27FC236}">
                <a16:creationId xmlns:a16="http://schemas.microsoft.com/office/drawing/2014/main" id="{A6140360-C4F0-F55A-31FE-07186495171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63148" y="43716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4" name="OTLSHAPE_SL2A_c981131bb28044d19075bdca28e61561_HeaderRectangle">
            <a:extLst>
              <a:ext uri="{FF2B5EF4-FFF2-40B4-BE49-F238E27FC236}">
                <a16:creationId xmlns:a16="http://schemas.microsoft.com/office/drawing/2014/main" id="{BF92F7BC-4CA5-3706-C4E2-A6C350C96D5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63148" y="46510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6" name="OTLSHAPE_SL2A_215eae433fd148458545e9770aee3eb8_HeaderRectangle">
            <a:extLst>
              <a:ext uri="{FF2B5EF4-FFF2-40B4-BE49-F238E27FC236}">
                <a16:creationId xmlns:a16="http://schemas.microsoft.com/office/drawing/2014/main" id="{A1EF4554-9DBA-2EE0-ACD9-73D9FCE7D134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63148" y="4968530"/>
            <a:ext cx="952500" cy="279400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8" name="OTLSHAPE_SL2A_15fb1f3b020d4cfe869398b4163ef3e4_HeaderRectangle">
            <a:extLst>
              <a:ext uri="{FF2B5EF4-FFF2-40B4-BE49-F238E27FC236}">
                <a16:creationId xmlns:a16="http://schemas.microsoft.com/office/drawing/2014/main" id="{06FDAD69-320A-155E-2B01-80C1276142F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63148" y="5247930"/>
            <a:ext cx="952500" cy="728768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6" name="OTLSHAPE_SL2A_d9081401579b4da2932c8edd2a424ee9_HeaderRectangle">
            <a:extLst>
              <a:ext uri="{FF2B5EF4-FFF2-40B4-BE49-F238E27FC236}">
                <a16:creationId xmlns:a16="http://schemas.microsoft.com/office/drawing/2014/main" id="{48114888-261E-10F7-699E-1FB9A13BDAD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63148" y="6014798"/>
            <a:ext cx="952500" cy="572262"/>
          </a:xfrm>
          <a:prstGeom prst="rect">
            <a:avLst/>
          </a:prstGeom>
          <a:solidFill>
            <a:srgbClr val="A8A8A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1" name="OTLSHAPE_TB_00000000000000000000000000000000_MiddleScaleContainer">
            <a:extLst>
              <a:ext uri="{FF2B5EF4-FFF2-40B4-BE49-F238E27FC236}">
                <a16:creationId xmlns:a16="http://schemas.microsoft.com/office/drawing/2014/main" id="{F14534A0-DC78-7440-A8BB-CDD7F7B4CC0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936793" y="1075345"/>
            <a:ext cx="94234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A8A8A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6FDEBB61-C97D-C66C-71DF-72CBABFCB30B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936793" y="883321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E1A32C32-9EB8-63D6-E3BD-D97A343B5C18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2432094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A432068D-5158-1300-1486-BAF1BFBF7382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2927397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679E5C4C-637E-BF36-30BB-89862A2575AB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3422699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3">
            <a:extLst>
              <a:ext uri="{FF2B5EF4-FFF2-40B4-BE49-F238E27FC236}">
                <a16:creationId xmlns:a16="http://schemas.microsoft.com/office/drawing/2014/main" id="{E29FDDD1-4B92-9CB0-003C-B12A4B1B9E5C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3918001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G_00000000000000000000000000000000_ShapeBelow4">
            <a:extLst>
              <a:ext uri="{FF2B5EF4-FFF2-40B4-BE49-F238E27FC236}">
                <a16:creationId xmlns:a16="http://schemas.microsoft.com/office/drawing/2014/main" id="{63E51C3B-631F-2A59-01BA-7FA61F1C8312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4413303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G_00000000000000000000000000000000_ShapeBelow5">
            <a:extLst>
              <a:ext uri="{FF2B5EF4-FFF2-40B4-BE49-F238E27FC236}">
                <a16:creationId xmlns:a16="http://schemas.microsoft.com/office/drawing/2014/main" id="{F5649533-529F-4287-A4AC-20015A932922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4908605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G_00000000000000000000000000000000_ShapeBelow6">
            <a:extLst>
              <a:ext uri="{FF2B5EF4-FFF2-40B4-BE49-F238E27FC236}">
                <a16:creationId xmlns:a16="http://schemas.microsoft.com/office/drawing/2014/main" id="{790C30E3-6ED3-A135-26D6-030EBACDD957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5403908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G_00000000000000000000000000000000_ShapeBelow7">
            <a:extLst>
              <a:ext uri="{FF2B5EF4-FFF2-40B4-BE49-F238E27FC236}">
                <a16:creationId xmlns:a16="http://schemas.microsoft.com/office/drawing/2014/main" id="{F8162CEC-E73F-901D-4B06-ACA7D646AF13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5899210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G_00000000000000000000000000000000_ShapeBelow8">
            <a:extLst>
              <a:ext uri="{FF2B5EF4-FFF2-40B4-BE49-F238E27FC236}">
                <a16:creationId xmlns:a16="http://schemas.microsoft.com/office/drawing/2014/main" id="{1560848A-4146-E7D4-1CF5-67A7057286A3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6394512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G_00000000000000000000000000000000_ShapeBelow9">
            <a:extLst>
              <a:ext uri="{FF2B5EF4-FFF2-40B4-BE49-F238E27FC236}">
                <a16:creationId xmlns:a16="http://schemas.microsoft.com/office/drawing/2014/main" id="{0EE400BD-31F0-6B04-B233-E9C28DB86809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6889814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G_00000000000000000000000000000000_ShapeBelow10">
            <a:extLst>
              <a:ext uri="{FF2B5EF4-FFF2-40B4-BE49-F238E27FC236}">
                <a16:creationId xmlns:a16="http://schemas.microsoft.com/office/drawing/2014/main" id="{BD0D684B-5732-3290-AB84-1FE42B71C627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7385117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G_00000000000000000000000000000000_ShapeBelow11">
            <a:extLst>
              <a:ext uri="{FF2B5EF4-FFF2-40B4-BE49-F238E27FC236}">
                <a16:creationId xmlns:a16="http://schemas.microsoft.com/office/drawing/2014/main" id="{C63A009C-BDC7-AC8A-B00C-918EEF79681A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7880419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G_00000000000000000000000000000000_ShapeBelow12">
            <a:extLst>
              <a:ext uri="{FF2B5EF4-FFF2-40B4-BE49-F238E27FC236}">
                <a16:creationId xmlns:a16="http://schemas.microsoft.com/office/drawing/2014/main" id="{903272E6-8E50-3E9D-4A92-7129E2E0D89A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8375721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G_00000000000000000000000000000000_ShapeBelow13">
            <a:extLst>
              <a:ext uri="{FF2B5EF4-FFF2-40B4-BE49-F238E27FC236}">
                <a16:creationId xmlns:a16="http://schemas.microsoft.com/office/drawing/2014/main" id="{A484F1FF-F5A6-F356-49B4-7A4C45F8068A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8871024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G_00000000000000000000000000000000_ShapeBelow14">
            <a:extLst>
              <a:ext uri="{FF2B5EF4-FFF2-40B4-BE49-F238E27FC236}">
                <a16:creationId xmlns:a16="http://schemas.microsoft.com/office/drawing/2014/main" id="{D722A7F0-24EF-1B08-ECF5-581B92CE4D9D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9366326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G_00000000000000000000000000000000_ShapeBelow15">
            <a:extLst>
              <a:ext uri="{FF2B5EF4-FFF2-40B4-BE49-F238E27FC236}">
                <a16:creationId xmlns:a16="http://schemas.microsoft.com/office/drawing/2014/main" id="{0BBC251F-C9EB-12AE-C1CB-227A735C4B14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9861628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G_00000000000000000000000000000000_ShapeBelow16">
            <a:extLst>
              <a:ext uri="{FF2B5EF4-FFF2-40B4-BE49-F238E27FC236}">
                <a16:creationId xmlns:a16="http://schemas.microsoft.com/office/drawing/2014/main" id="{72B86375-5677-1B21-538F-AC59E604AAEA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10356930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G_00000000000000000000000000000000_ShapeBelow17">
            <a:extLst>
              <a:ext uri="{FF2B5EF4-FFF2-40B4-BE49-F238E27FC236}">
                <a16:creationId xmlns:a16="http://schemas.microsoft.com/office/drawing/2014/main" id="{1E702C8A-BD7E-261B-081C-DDBDA06D8879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10852232" y="1267369"/>
            <a:ext cx="0" cy="531969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TLSHAPE_SLT_d0fd9c5334d946d0b358fd6f97e96303_Shape">
            <a:extLst>
              <a:ext uri="{FF2B5EF4-FFF2-40B4-BE49-F238E27FC236}">
                <a16:creationId xmlns:a16="http://schemas.microsoft.com/office/drawing/2014/main" id="{D8325FCD-A5F1-DBB9-6D16-BF29057A0B3F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936793" y="1365328"/>
            <a:ext cx="2159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0" name="OTLSHAPE_SLT_5851ff1b4a4a4a92abe59eb83b1f5724_Shape">
            <a:extLst>
              <a:ext uri="{FF2B5EF4-FFF2-40B4-BE49-F238E27FC236}">
                <a16:creationId xmlns:a16="http://schemas.microsoft.com/office/drawing/2014/main" id="{5CCDDE25-94A7-48BC-3D6A-256D2DFF7B8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290580" y="2309361"/>
            <a:ext cx="7874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2" name="OTLSHAPE_SLT_012a2c9552c34ed1a0ee8eb2890d6f43_Shape">
            <a:extLst>
              <a:ext uri="{FF2B5EF4-FFF2-40B4-BE49-F238E27FC236}">
                <a16:creationId xmlns:a16="http://schemas.microsoft.com/office/drawing/2014/main" id="{07E1A8E6-D15C-B875-8F0F-23A59BAF902E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3068912" y="2556080"/>
            <a:ext cx="4953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4" name="OTLSHAPE_SLT_35e7d4c2915d4cdeb19899ab6275dc8a_Shape">
            <a:extLst>
              <a:ext uri="{FF2B5EF4-FFF2-40B4-BE49-F238E27FC236}">
                <a16:creationId xmlns:a16="http://schemas.microsoft.com/office/drawing/2014/main" id="{5428ECD5-BA4D-021C-1E46-D41B1EAE47C8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351942" y="3192858"/>
            <a:ext cx="11430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9" name="OTLSHAPE_SLT_0de5e6a22f304563b6c98b29b1a11f71_Shape">
            <a:extLst>
              <a:ext uri="{FF2B5EF4-FFF2-40B4-BE49-F238E27FC236}">
                <a16:creationId xmlns:a16="http://schemas.microsoft.com/office/drawing/2014/main" id="{14350F6D-47DA-060D-8C25-271028E877B0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4767091" y="3555189"/>
            <a:ext cx="4318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1" name="OTLSHAPE_SLT_e34c4bd7b9ed4ed9b0ae10eeb93ec051_Shape">
            <a:extLst>
              <a:ext uri="{FF2B5EF4-FFF2-40B4-BE49-F238E27FC236}">
                <a16:creationId xmlns:a16="http://schemas.microsoft.com/office/drawing/2014/main" id="{A70535AD-1A88-3BE4-68C1-171D275577DC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5191636" y="3834589"/>
            <a:ext cx="8509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3" name="OTLSHAPE_SLT_6eb322de14044f55ad0b0e0b5b50c3c7_Shape">
            <a:extLst>
              <a:ext uri="{FF2B5EF4-FFF2-40B4-BE49-F238E27FC236}">
                <a16:creationId xmlns:a16="http://schemas.microsoft.com/office/drawing/2014/main" id="{E1F61AE8-B342-4FF5-F238-E6D95F45531F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828453" y="4113989"/>
            <a:ext cx="7874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5" name="OTLSHAPE_SLT_efd2478d733745069ab8582476b8bc7f_Shape">
            <a:extLst>
              <a:ext uri="{FF2B5EF4-FFF2-40B4-BE49-F238E27FC236}">
                <a16:creationId xmlns:a16="http://schemas.microsoft.com/office/drawing/2014/main" id="{07824015-B87F-1EE1-1322-F21C5431B283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6606785" y="4431489"/>
            <a:ext cx="9271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7" name="OTLSHAPE_SLT_80cb09d2e70d46d69566c36f1c888e14_Shape">
            <a:extLst>
              <a:ext uri="{FF2B5EF4-FFF2-40B4-BE49-F238E27FC236}">
                <a16:creationId xmlns:a16="http://schemas.microsoft.com/office/drawing/2014/main" id="{98508330-5127-8746-8997-D30E1F5BCA9E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7243603" y="4710889"/>
            <a:ext cx="14859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9" name="OTLSHAPE_SLT_27b10f1994cb43ffabf6760b95cf6721_Shape">
            <a:extLst>
              <a:ext uri="{FF2B5EF4-FFF2-40B4-BE49-F238E27FC236}">
                <a16:creationId xmlns:a16="http://schemas.microsoft.com/office/drawing/2014/main" id="{467F19C4-B219-D3A7-0658-E2BF8BEDB307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8658752" y="5028389"/>
            <a:ext cx="4953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1" name="OTLSHAPE_SLT_9e86d3882e744b3495a4baeaf50b174e_Shape">
            <a:extLst>
              <a:ext uri="{FF2B5EF4-FFF2-40B4-BE49-F238E27FC236}">
                <a16:creationId xmlns:a16="http://schemas.microsoft.com/office/drawing/2014/main" id="{622CB944-C4BA-9205-FAC5-36840AA66EF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9083297" y="5627067"/>
            <a:ext cx="9906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9" name="OTLSHAPE_SLT_4a79d08381884242880fc0ef92ba131a_Shape">
            <a:extLst>
              <a:ext uri="{FF2B5EF4-FFF2-40B4-BE49-F238E27FC236}">
                <a16:creationId xmlns:a16="http://schemas.microsoft.com/office/drawing/2014/main" id="{308593A3-3246-6C74-A50A-02764865EC60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10427688" y="6066910"/>
            <a:ext cx="495300" cy="127000"/>
          </a:xfrm>
          <a:prstGeom prst="roundRect">
            <a:avLst/>
          </a:prstGeom>
          <a:solidFill>
            <a:srgbClr val="4682B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OTLSHAPE_TB_00000000000000000000000000000000_ElapsedTime">
            <a:extLst>
              <a:ext uri="{FF2B5EF4-FFF2-40B4-BE49-F238E27FC236}">
                <a16:creationId xmlns:a16="http://schemas.microsoft.com/office/drawing/2014/main" id="{C6CA015B-5FE8-9CA7-640F-2EC97DF9F62A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1936793" y="1241765"/>
            <a:ext cx="2540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0" name="OTLSHAPE_SLT_d0fd9c5334d946d0b358fd6f97e96303_ShapePercentage" hidden="1">
            <a:extLst>
              <a:ext uri="{FF2B5EF4-FFF2-40B4-BE49-F238E27FC236}">
                <a16:creationId xmlns:a16="http://schemas.microsoft.com/office/drawing/2014/main" id="{00402A92-5152-FC1D-55F8-67F12434B384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936793" y="136532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3" name="OTLSHAPE_SLT_5851ff1b4a4a4a92abe59eb83b1f5724_ShapePercentage" hidden="1">
            <a:extLst>
              <a:ext uri="{FF2B5EF4-FFF2-40B4-BE49-F238E27FC236}">
                <a16:creationId xmlns:a16="http://schemas.microsoft.com/office/drawing/2014/main" id="{912DCC7D-9199-9601-B688-26B63DE0BA04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2290580" y="230936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6" name="OTLSHAPE_SLT_012a2c9552c34ed1a0ee8eb2890d6f43_ShapePercentage" hidden="1">
            <a:extLst>
              <a:ext uri="{FF2B5EF4-FFF2-40B4-BE49-F238E27FC236}">
                <a16:creationId xmlns:a16="http://schemas.microsoft.com/office/drawing/2014/main" id="{CE715C8D-712C-3E74-3003-2DC44896DE5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3068912" y="255608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OTLSHAPE_SLT_35e7d4c2915d4cdeb19899ab6275dc8a_ShapePercentage" hidden="1">
            <a:extLst>
              <a:ext uri="{FF2B5EF4-FFF2-40B4-BE49-F238E27FC236}">
                <a16:creationId xmlns:a16="http://schemas.microsoft.com/office/drawing/2014/main" id="{F0DED604-F25B-66C1-7F98-56831957DCAA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3351942" y="319285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6" name="OTLSHAPE_SLT_0de5e6a22f304563b6c98b29b1a11f71_ShapePercentage" hidden="1">
            <a:extLst>
              <a:ext uri="{FF2B5EF4-FFF2-40B4-BE49-F238E27FC236}">
                <a16:creationId xmlns:a16="http://schemas.microsoft.com/office/drawing/2014/main" id="{E9604A60-9D4C-59E1-02EA-38869886C76A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4767091" y="35551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1" name="OTLSHAPE_SLT_e34c4bd7b9ed4ed9b0ae10eeb93ec051_ShapePercentage" hidden="1">
            <a:extLst>
              <a:ext uri="{FF2B5EF4-FFF2-40B4-BE49-F238E27FC236}">
                <a16:creationId xmlns:a16="http://schemas.microsoft.com/office/drawing/2014/main" id="{C3DAD150-E9F4-1EA7-770D-CECF8D95F6FB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5191636" y="38345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8" name="OTLSHAPE_SLT_6eb322de14044f55ad0b0e0b5b50c3c7_ShapePercentage" hidden="1">
            <a:extLst>
              <a:ext uri="{FF2B5EF4-FFF2-40B4-BE49-F238E27FC236}">
                <a16:creationId xmlns:a16="http://schemas.microsoft.com/office/drawing/2014/main" id="{67EC203F-37B6-EAAB-3826-49B55D938C3C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5828453" y="41139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1" name="OTLSHAPE_SLT_efd2478d733745069ab8582476b8bc7f_ShapePercentage" hidden="1">
            <a:extLst>
              <a:ext uri="{FF2B5EF4-FFF2-40B4-BE49-F238E27FC236}">
                <a16:creationId xmlns:a16="http://schemas.microsoft.com/office/drawing/2014/main" id="{DF32BE5C-CF2A-F875-D020-A87CC301D6A7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6606785" y="44314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4" name="OTLSHAPE_SLT_80cb09d2e70d46d69566c36f1c888e14_ShapePercentage" hidden="1">
            <a:extLst>
              <a:ext uri="{FF2B5EF4-FFF2-40B4-BE49-F238E27FC236}">
                <a16:creationId xmlns:a16="http://schemas.microsoft.com/office/drawing/2014/main" id="{E4856A27-A4CD-4222-DC90-514FC83FE934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7243603" y="47108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1" name="OTLSHAPE_SLT_27b10f1994cb43ffabf6760b95cf6721_ShapePercentage" hidden="1">
            <a:extLst>
              <a:ext uri="{FF2B5EF4-FFF2-40B4-BE49-F238E27FC236}">
                <a16:creationId xmlns:a16="http://schemas.microsoft.com/office/drawing/2014/main" id="{1DDFDABB-E363-C966-0AB0-CBEF39FCB0E9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658752" y="50283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0" name="OTLSHAPE_SLT_9e86d3882e744b3495a4baeaf50b174e_ShapePercentage" hidden="1">
            <a:extLst>
              <a:ext uri="{FF2B5EF4-FFF2-40B4-BE49-F238E27FC236}">
                <a16:creationId xmlns:a16="http://schemas.microsoft.com/office/drawing/2014/main" id="{09BAD85B-D11C-CFEC-A5DD-B76662E815A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9083297" y="562706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8" name="OTLSHAPE_SLT_4a79d08381884242880fc0ef92ba131a_ShapePercentage" hidden="1">
            <a:extLst>
              <a:ext uri="{FF2B5EF4-FFF2-40B4-BE49-F238E27FC236}">
                <a16:creationId xmlns:a16="http://schemas.microsoft.com/office/drawing/2014/main" id="{8D7D734B-A64A-B8E2-638B-6D876B5B903B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10427688" y="606691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OTLSHAPE_SL_3d82bf514e894df29e710716e170b663_Header">
            <a:extLst>
              <a:ext uri="{FF2B5EF4-FFF2-40B4-BE49-F238E27FC236}">
                <a16:creationId xmlns:a16="http://schemas.microsoft.com/office/drawing/2014/main" id="{B2A7AD1E-939A-DC38-98F1-B20A874C6AA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3500" y="1521284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Land surveying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" name="OTLSHAPE_SL_a52589c27c054dc88d044a5b938264dd_Header">
            <a:extLst>
              <a:ext uri="{FF2B5EF4-FFF2-40B4-BE49-F238E27FC236}">
                <a16:creationId xmlns:a16="http://schemas.microsoft.com/office/drawing/2014/main" id="{DBA24190-E18E-D33D-E5E7-BB5A9419876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3500" y="2275410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Excavation &amp; groundworks</a:t>
            </a:r>
          </a:p>
        </p:txBody>
      </p:sp>
      <p:sp>
        <p:nvSpPr>
          <p:cNvPr id="25" name="OTLSHAPE_SL_bfc6dc0fa1b64c1baa3926da188fa877_Header">
            <a:extLst>
              <a:ext uri="{FF2B5EF4-FFF2-40B4-BE49-F238E27FC236}">
                <a16:creationId xmlns:a16="http://schemas.microsoft.com/office/drawing/2014/main" id="{4EFE32E3-97AB-90AE-CB1B-8C474E4EC1A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500" y="2964956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Piling &amp; foundations</a:t>
            </a:r>
          </a:p>
        </p:txBody>
      </p:sp>
      <p:sp>
        <p:nvSpPr>
          <p:cNvPr id="28" name="OTLSHAPE_SL_f81d36001a8b43fd9fd6597c141a0660_Header">
            <a:extLst>
              <a:ext uri="{FF2B5EF4-FFF2-40B4-BE49-F238E27FC236}">
                <a16:creationId xmlns:a16="http://schemas.microsoft.com/office/drawing/2014/main" id="{2B625DBB-0B1E-868F-366E-D65A88F1211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500" y="3743911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Concrete works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" name="OTLSHAPE_SL_1353a315cf594e33894a99b04246c1e3_Header">
            <a:extLst>
              <a:ext uri="{FF2B5EF4-FFF2-40B4-BE49-F238E27FC236}">
                <a16:creationId xmlns:a16="http://schemas.microsoft.com/office/drawing/2014/main" id="{9842613C-7791-916C-2393-93E7A0DFDB1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500" y="4480511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Road work &amp; paving</a:t>
            </a:r>
          </a:p>
        </p:txBody>
      </p:sp>
      <p:sp>
        <p:nvSpPr>
          <p:cNvPr id="34" name="OTLSHAPE_SL_755c6bd60eb646848fb4543b43cf7cd3_Header">
            <a:extLst>
              <a:ext uri="{FF2B5EF4-FFF2-40B4-BE49-F238E27FC236}">
                <a16:creationId xmlns:a16="http://schemas.microsoft.com/office/drawing/2014/main" id="{C2BA3F71-45A0-C1BD-83FE-A45E9E26665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3500" y="5302095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Utilities installation</a:t>
            </a:r>
          </a:p>
        </p:txBody>
      </p:sp>
      <p:sp>
        <p:nvSpPr>
          <p:cNvPr id="37" name="OTLSHAPE_SL_4cb1fbfd4f63471ea1f0b3de84b07b0e_Header">
            <a:extLst>
              <a:ext uri="{FF2B5EF4-FFF2-40B4-BE49-F238E27FC236}">
                <a16:creationId xmlns:a16="http://schemas.microsoft.com/office/drawing/2014/main" id="{DAD372A8-2DB3-5751-9DC8-3EE931BF414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3500" y="6130410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Inspection &amp; handover</a:t>
            </a:r>
          </a:p>
        </p:txBody>
      </p:sp>
      <p:sp>
        <p:nvSpPr>
          <p:cNvPr id="43" name="OTLSHAPE_SL2A_80f13eee7fc44490ba2526852af6b64e_Header">
            <a:extLst>
              <a:ext uri="{FF2B5EF4-FFF2-40B4-BE49-F238E27FC236}">
                <a16:creationId xmlns:a16="http://schemas.microsoft.com/office/drawing/2014/main" id="{E9A6E1DD-BBA3-178A-C025-29CF592F119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26648" y="1606543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Surveying</a:t>
            </a:r>
          </a:p>
        </p:txBody>
      </p:sp>
      <p:sp>
        <p:nvSpPr>
          <p:cNvPr id="58" name="OTLSHAPE_SL2A_0b667c73b33b4dc48c5c30e4f8ba5bdc_Header">
            <a:extLst>
              <a:ext uri="{FF2B5EF4-FFF2-40B4-BE49-F238E27FC236}">
                <a16:creationId xmlns:a16="http://schemas.microsoft.com/office/drawing/2014/main" id="{C148BB23-A7EB-ED16-A18C-8D2C7174CD5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26648" y="2220969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Excavation</a:t>
            </a:r>
          </a:p>
        </p:txBody>
      </p:sp>
      <p:sp>
        <p:nvSpPr>
          <p:cNvPr id="70" name="OTLSHAPE_SL2A_014d4578ef114e29a0fb686cc194aa43_Header">
            <a:extLst>
              <a:ext uri="{FF2B5EF4-FFF2-40B4-BE49-F238E27FC236}">
                <a16:creationId xmlns:a16="http://schemas.microsoft.com/office/drawing/2014/main" id="{BF9ED1B1-C3AB-CB4B-4E47-174BD6014D0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26648" y="2550661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Groundworks</a:t>
            </a:r>
          </a:p>
        </p:txBody>
      </p:sp>
      <p:sp>
        <p:nvSpPr>
          <p:cNvPr id="82" name="OTLSHAPE_SL2A_e6a52ea3582e4d6db3863e6a6b23b00c_Header">
            <a:extLst>
              <a:ext uri="{FF2B5EF4-FFF2-40B4-BE49-F238E27FC236}">
                <a16:creationId xmlns:a16="http://schemas.microsoft.com/office/drawing/2014/main" id="{9E8AEBF3-CE1E-D985-EE35-8116656CC6C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26648" y="2964956"/>
            <a:ext cx="825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Foundation piling</a:t>
            </a:r>
          </a:p>
        </p:txBody>
      </p:sp>
      <p:sp>
        <p:nvSpPr>
          <p:cNvPr id="97" name="OTLSHAPE_SL2A_350270509b664ba986a32c76a8cf3d55_Header">
            <a:extLst>
              <a:ext uri="{FF2B5EF4-FFF2-40B4-BE49-F238E27FC236}">
                <a16:creationId xmlns:a16="http://schemas.microsoft.com/office/drawing/2014/main" id="{DAEA6775-9620-93BD-5CF1-413C2B4DAF9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26648" y="35497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</a:t>
            </a:r>
          </a:p>
        </p:txBody>
      </p:sp>
      <p:sp>
        <p:nvSpPr>
          <p:cNvPr id="109" name="OTLSHAPE_SL2A_e5a82816376542368e7fa2e47d62c43f_Header">
            <a:extLst>
              <a:ext uri="{FF2B5EF4-FFF2-40B4-BE49-F238E27FC236}">
                <a16:creationId xmlns:a16="http://schemas.microsoft.com/office/drawing/2014/main" id="{F0D69F9C-8EF0-ECB1-9A6F-D09962AD0A1D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26648" y="38291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Pouring</a:t>
            </a:r>
          </a:p>
        </p:txBody>
      </p:sp>
      <p:sp>
        <p:nvSpPr>
          <p:cNvPr id="121" name="OTLSHAPE_SL2A_b4af84721de54ef18b21f04dfbe1020e_Header">
            <a:extLst>
              <a:ext uri="{FF2B5EF4-FFF2-40B4-BE49-F238E27FC236}">
                <a16:creationId xmlns:a16="http://schemas.microsoft.com/office/drawing/2014/main" id="{8BA2BFA6-6773-E875-FF36-3501BF3E1C0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26648" y="4023311"/>
            <a:ext cx="825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Curing &amp; inspection</a:t>
            </a:r>
          </a:p>
        </p:txBody>
      </p:sp>
      <p:sp>
        <p:nvSpPr>
          <p:cNvPr id="133" name="OTLSHAPE_SL2A_b9cbda38e59949a482a8924cd9523a59_Header">
            <a:extLst>
              <a:ext uri="{FF2B5EF4-FFF2-40B4-BE49-F238E27FC236}">
                <a16:creationId xmlns:a16="http://schemas.microsoft.com/office/drawing/2014/main" id="{8480BC44-E508-8410-DDF4-942DB05D00F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26648" y="44260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Excavation</a:t>
            </a:r>
          </a:p>
        </p:txBody>
      </p:sp>
      <p:sp>
        <p:nvSpPr>
          <p:cNvPr id="145" name="OTLSHAPE_SL2A_c981131bb28044d19075bdca28e61561_Header">
            <a:extLst>
              <a:ext uri="{FF2B5EF4-FFF2-40B4-BE49-F238E27FC236}">
                <a16:creationId xmlns:a16="http://schemas.microsoft.com/office/drawing/2014/main" id="{77E8E107-C2FB-75CC-7773-4940AFA22EB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26648" y="47054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Road paving</a:t>
            </a:r>
          </a:p>
        </p:txBody>
      </p:sp>
      <p:sp>
        <p:nvSpPr>
          <p:cNvPr id="157" name="OTLSHAPE_SL2A_215eae433fd148458545e9770aee3eb8_Header">
            <a:extLst>
              <a:ext uri="{FF2B5EF4-FFF2-40B4-BE49-F238E27FC236}">
                <a16:creationId xmlns:a16="http://schemas.microsoft.com/office/drawing/2014/main" id="{F7DD8371-A799-95CB-890C-341D8302207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26648" y="50229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Excavation</a:t>
            </a:r>
          </a:p>
        </p:txBody>
      </p:sp>
      <p:sp>
        <p:nvSpPr>
          <p:cNvPr id="169" name="OTLSHAPE_SL2A_15fb1f3b020d4cfe869398b4163ef3e4_Header">
            <a:extLst>
              <a:ext uri="{FF2B5EF4-FFF2-40B4-BE49-F238E27FC236}">
                <a16:creationId xmlns:a16="http://schemas.microsoft.com/office/drawing/2014/main" id="{5503E0B3-FD1B-DCAA-EAA2-76D7C581025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26648" y="5527054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Installation</a:t>
            </a:r>
          </a:p>
        </p:txBody>
      </p:sp>
      <p:sp>
        <p:nvSpPr>
          <p:cNvPr id="187" name="OTLSHAPE_SL2A_d9081401579b4da2932c8edd2a424ee9_Header">
            <a:extLst>
              <a:ext uri="{FF2B5EF4-FFF2-40B4-BE49-F238E27FC236}">
                <a16:creationId xmlns:a16="http://schemas.microsoft.com/office/drawing/2014/main" id="{E58B5CCC-8387-B102-1C1E-32E2CD44AF04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26648" y="6130410"/>
            <a:ext cx="825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inspections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3" name="OTLSHAPE_SLT_d0fd9c5334d946d0b358fd6f97e96303_BaselineShape" hidden="1">
            <a:extLst>
              <a:ext uri="{FF2B5EF4-FFF2-40B4-BE49-F238E27FC236}">
                <a16:creationId xmlns:a16="http://schemas.microsoft.com/office/drawing/2014/main" id="{FB4DB0EB-92D1-1BEB-0125-CA9617FB6406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1936793" y="145422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OTLSHAPE_SLT_5851ff1b4a4a4a92abe59eb83b1f5724_BaselineShape" hidden="1">
            <a:extLst>
              <a:ext uri="{FF2B5EF4-FFF2-40B4-BE49-F238E27FC236}">
                <a16:creationId xmlns:a16="http://schemas.microsoft.com/office/drawing/2014/main" id="{7C12CDE6-607E-384F-6C26-1EAB21C56852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936793" y="239826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7" name="OTLSHAPE_SLT_012a2c9552c34ed1a0ee8eb2890d6f43_BaselineShape" hidden="1">
            <a:extLst>
              <a:ext uri="{FF2B5EF4-FFF2-40B4-BE49-F238E27FC236}">
                <a16:creationId xmlns:a16="http://schemas.microsoft.com/office/drawing/2014/main" id="{9F9A7336-E46E-5BDB-BD9E-7C9CBC3FF74B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936793" y="264498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" name="OTLSHAPE_SLT_35e7d4c2915d4cdeb19899ab6275dc8a_BaselineShape" hidden="1">
            <a:extLst>
              <a:ext uri="{FF2B5EF4-FFF2-40B4-BE49-F238E27FC236}">
                <a16:creationId xmlns:a16="http://schemas.microsoft.com/office/drawing/2014/main" id="{6D3A2133-FA66-D905-6280-8C032F22D625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936793" y="328175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9" name="OTLSHAPE_SLT_0de5e6a22f304563b6c98b29b1a11f71_BaselineShape" hidden="1">
            <a:extLst>
              <a:ext uri="{FF2B5EF4-FFF2-40B4-BE49-F238E27FC236}">
                <a16:creationId xmlns:a16="http://schemas.microsoft.com/office/drawing/2014/main" id="{DB2992B0-3501-C723-0003-AD48D03B0CC9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936793" y="36440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6" name="OTLSHAPE_SLT_e34c4bd7b9ed4ed9b0ae10eeb93ec051_BaselineShape" hidden="1">
            <a:extLst>
              <a:ext uri="{FF2B5EF4-FFF2-40B4-BE49-F238E27FC236}">
                <a16:creationId xmlns:a16="http://schemas.microsoft.com/office/drawing/2014/main" id="{F7B5F9FE-C8D9-556C-B6AD-DBA99F096E41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1936793" y="39234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9" name="OTLSHAPE_SLT_6eb322de14044f55ad0b0e0b5b50c3c7_BaselineShape" hidden="1">
            <a:extLst>
              <a:ext uri="{FF2B5EF4-FFF2-40B4-BE49-F238E27FC236}">
                <a16:creationId xmlns:a16="http://schemas.microsoft.com/office/drawing/2014/main" id="{20E91A58-2D20-1F70-DE91-BB3D49B5D3D1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936793" y="42028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2" name="OTLSHAPE_SLT_efd2478d733745069ab8582476b8bc7f_BaselineShape" hidden="1">
            <a:extLst>
              <a:ext uri="{FF2B5EF4-FFF2-40B4-BE49-F238E27FC236}">
                <a16:creationId xmlns:a16="http://schemas.microsoft.com/office/drawing/2014/main" id="{5E226513-21FE-9B7E-88E2-AB3C7670DE9F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1936793" y="45203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5" name="OTLSHAPE_SLT_80cb09d2e70d46d69566c36f1c888e14_BaselineShape" hidden="1">
            <a:extLst>
              <a:ext uri="{FF2B5EF4-FFF2-40B4-BE49-F238E27FC236}">
                <a16:creationId xmlns:a16="http://schemas.microsoft.com/office/drawing/2014/main" id="{D266B202-D9FE-CD68-2743-BD85B2B062D9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1936793" y="47997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2" name="OTLSHAPE_SLT_27b10f1994cb43ffabf6760b95cf6721_BaselineShape" hidden="1">
            <a:extLst>
              <a:ext uri="{FF2B5EF4-FFF2-40B4-BE49-F238E27FC236}">
                <a16:creationId xmlns:a16="http://schemas.microsoft.com/office/drawing/2014/main" id="{281CE519-07FC-EA4C-90B7-E6FBFEAA7902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1936793" y="511728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1" name="OTLSHAPE_SLT_9e86d3882e744b3495a4baeaf50b174e_BaselineShape" hidden="1">
            <a:extLst>
              <a:ext uri="{FF2B5EF4-FFF2-40B4-BE49-F238E27FC236}">
                <a16:creationId xmlns:a16="http://schemas.microsoft.com/office/drawing/2014/main" id="{16454CA2-972F-E361-3535-ABE0B2340785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1936793" y="571596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9" name="OTLSHAPE_SLT_4a79d08381884242880fc0ef92ba131a_BaselineShape" hidden="1">
            <a:extLst>
              <a:ext uri="{FF2B5EF4-FFF2-40B4-BE49-F238E27FC236}">
                <a16:creationId xmlns:a16="http://schemas.microsoft.com/office/drawing/2014/main" id="{6C8BA16D-411C-73A1-8651-19F275050E13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1936793" y="615581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4" name="OTLSHAPE_SLM_99721cb89e814a0b9770992ecd6f82b8_Shape">
            <a:extLst>
              <a:ext uri="{FF2B5EF4-FFF2-40B4-BE49-F238E27FC236}">
                <a16:creationId xmlns:a16="http://schemas.microsoft.com/office/drawing/2014/main" id="{C920B4F1-FACD-93D0-14C8-518B6B388A9A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2072865" y="1707212"/>
            <a:ext cx="152400" cy="177800"/>
          </a:xfrm>
          <a:prstGeom prst="diamond">
            <a:avLst/>
          </a:prstGeom>
          <a:solidFill>
            <a:srgbClr val="FFCC0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3" name="OTLSHAPE_SLM_005f62e5d6c94e14ba1f0fa8e1cb70b3_Shape">
            <a:extLst>
              <a:ext uri="{FF2B5EF4-FFF2-40B4-BE49-F238E27FC236}">
                <a16:creationId xmlns:a16="http://schemas.microsoft.com/office/drawing/2014/main" id="{5232DDB7-2E1B-E8B9-7FC6-921844B580EC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4478570" y="3167458"/>
            <a:ext cx="152400" cy="177800"/>
          </a:xfrm>
          <a:prstGeom prst="diamond">
            <a:avLst/>
          </a:prstGeom>
          <a:solidFill>
            <a:srgbClr val="FFCC0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1" name="OTLSHAPE_SLM_e23bd7a823154973a97def62d6961434_Shape">
            <a:extLst>
              <a:ext uri="{FF2B5EF4-FFF2-40B4-BE49-F238E27FC236}">
                <a16:creationId xmlns:a16="http://schemas.microsoft.com/office/drawing/2014/main" id="{59B18B73-83A5-5484-929B-ADA2F53AC15F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10068409" y="5601667"/>
            <a:ext cx="152400" cy="177800"/>
          </a:xfrm>
          <a:prstGeom prst="diamond">
            <a:avLst/>
          </a:prstGeom>
          <a:solidFill>
            <a:srgbClr val="FFCC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OTLSHAPE_TB_00000000000000000000000000000000_TodayMarkerShape" hidden="1">
            <a:extLst>
              <a:ext uri="{FF2B5EF4-FFF2-40B4-BE49-F238E27FC236}">
                <a16:creationId xmlns:a16="http://schemas.microsoft.com/office/drawing/2014/main" id="{DAE832EB-EE53-D07B-E55C-1F5292EED1C1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2164350" y="1267368"/>
            <a:ext cx="63500" cy="6096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BA583DD-503F-E070-C8B4-0D3AD3FFB89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987593" y="881733"/>
            <a:ext cx="26449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A074AD69-6BD1-C349-1F32-47226EF2AD2C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4181074" y="881733"/>
            <a:ext cx="23083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94E4EB78-E51F-6F0F-3F90-E5103CCE12D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303798" y="881733"/>
            <a:ext cx="2793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37E7419E-8367-DB10-23E7-AF30F041590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8497280" y="881733"/>
            <a:ext cx="20954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133D2EFB-3BA3-9075-A01B-A293FE13805F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0620004" y="881733"/>
            <a:ext cx="16619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51" name="OTLSHAPE_SLT_d0fd9c5334d946d0b358fd6f97e96303_JoinedDate">
            <a:extLst>
              <a:ext uri="{FF2B5EF4-FFF2-40B4-BE49-F238E27FC236}">
                <a16:creationId xmlns:a16="http://schemas.microsoft.com/office/drawing/2014/main" id="{4E403CEA-54FC-33E8-F7FA-6C29199BC42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936793" y="1514087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1 - Mar 3</a:t>
            </a:r>
          </a:p>
        </p:txBody>
      </p:sp>
      <p:sp>
        <p:nvSpPr>
          <p:cNvPr id="52" name="OTLSHAPE_SLT_d0fd9c5334d946d0b358fd6f97e96303_Title">
            <a:extLst>
              <a:ext uri="{FF2B5EF4-FFF2-40B4-BE49-F238E27FC236}">
                <a16:creationId xmlns:a16="http://schemas.microsoft.com/office/drawing/2014/main" id="{92663320-A8D2-AC6E-23D3-035D83C14ACA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2199816" y="1343568"/>
            <a:ext cx="176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Survey land and site inspection</a:t>
            </a:r>
          </a:p>
        </p:txBody>
      </p:sp>
      <p:sp>
        <p:nvSpPr>
          <p:cNvPr id="55" name="OTLSHAPE_SLM_99721cb89e814a0b9770992ecd6f82b8_Title">
            <a:extLst>
              <a:ext uri="{FF2B5EF4-FFF2-40B4-BE49-F238E27FC236}">
                <a16:creationId xmlns:a16="http://schemas.microsoft.com/office/drawing/2014/main" id="{79809340-6B64-89AC-1CDA-95D598CD356D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2276065" y="1710853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land survey</a:t>
            </a:r>
          </a:p>
        </p:txBody>
      </p:sp>
      <p:sp>
        <p:nvSpPr>
          <p:cNvPr id="56" name="OTLSHAPE_SLM_99721cb89e814a0b9770992ecd6f82b8_Date">
            <a:extLst>
              <a:ext uri="{FF2B5EF4-FFF2-40B4-BE49-F238E27FC236}">
                <a16:creationId xmlns:a16="http://schemas.microsoft.com/office/drawing/2014/main" id="{AF53F1F3-7FD4-912F-0C60-6AF56240FD23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995670" y="1885012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4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6" name="OTLSHAPE_SLT_5851ff1b4a4a4a92abe59eb83b1f5724_JoinedDate">
            <a:extLst>
              <a:ext uri="{FF2B5EF4-FFF2-40B4-BE49-F238E27FC236}">
                <a16:creationId xmlns:a16="http://schemas.microsoft.com/office/drawing/2014/main" id="{DF87DCDB-CD75-02CF-6B3E-E1F622316E4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2290580" y="2154337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6 - Mar 16</a:t>
            </a:r>
          </a:p>
        </p:txBody>
      </p:sp>
      <p:sp>
        <p:nvSpPr>
          <p:cNvPr id="67" name="OTLSHAPE_SLT_5851ff1b4a4a4a92abe59eb83b1f5724_Title">
            <a:extLst>
              <a:ext uri="{FF2B5EF4-FFF2-40B4-BE49-F238E27FC236}">
                <a16:creationId xmlns:a16="http://schemas.microsoft.com/office/drawing/2014/main" id="{7ECFD773-396F-0B87-C4C8-9442C5E7C64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3170463" y="2287602"/>
            <a:ext cx="213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Begin excavation and site preparation</a:t>
            </a:r>
          </a:p>
        </p:txBody>
      </p:sp>
      <p:sp>
        <p:nvSpPr>
          <p:cNvPr id="78" name="OTLSHAPE_SLT_012a2c9552c34ed1a0ee8eb2890d6f43_JoinedDate">
            <a:extLst>
              <a:ext uri="{FF2B5EF4-FFF2-40B4-BE49-F238E27FC236}">
                <a16:creationId xmlns:a16="http://schemas.microsoft.com/office/drawing/2014/main" id="{8FE1CD58-34EA-6A3C-6451-B1658FE318BD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2082495" y="2542068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17 - Mar 23</a:t>
            </a:r>
          </a:p>
        </p:txBody>
      </p:sp>
      <p:sp>
        <p:nvSpPr>
          <p:cNvPr id="79" name="OTLSHAPE_SLT_012a2c9552c34ed1a0ee8eb2890d6f43_Title">
            <a:extLst>
              <a:ext uri="{FF2B5EF4-FFF2-40B4-BE49-F238E27FC236}">
                <a16:creationId xmlns:a16="http://schemas.microsoft.com/office/drawing/2014/main" id="{C14DBBFC-9D44-9ECA-9B0C-73727BFB39C7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3614965" y="2534321"/>
            <a:ext cx="209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Complete groundwork and trenching</a:t>
            </a:r>
          </a:p>
        </p:txBody>
      </p:sp>
      <p:sp>
        <p:nvSpPr>
          <p:cNvPr id="90" name="OTLSHAPE_SLT_35e7d4c2915d4cdeb19899ab6275dc8a_JoinedDate">
            <a:extLst>
              <a:ext uri="{FF2B5EF4-FFF2-40B4-BE49-F238E27FC236}">
                <a16:creationId xmlns:a16="http://schemas.microsoft.com/office/drawing/2014/main" id="{C063401E-08DC-7F64-548F-55F4155EA393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2556118" y="3178846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21 - Apr 5</a:t>
            </a:r>
          </a:p>
        </p:txBody>
      </p:sp>
      <p:sp>
        <p:nvSpPr>
          <p:cNvPr id="91" name="OTLSHAPE_SLT_35e7d4c2915d4cdeb19899ab6275dc8a_Title">
            <a:extLst>
              <a:ext uri="{FF2B5EF4-FFF2-40B4-BE49-F238E27FC236}">
                <a16:creationId xmlns:a16="http://schemas.microsoft.com/office/drawing/2014/main" id="{3DADB884-ADAC-CE14-4FFC-64C09EE84383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3351942" y="2851821"/>
            <a:ext cx="965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piling and foundations</a:t>
            </a:r>
          </a:p>
        </p:txBody>
      </p:sp>
      <p:sp>
        <p:nvSpPr>
          <p:cNvPr id="94" name="OTLSHAPE_SLM_005f62e5d6c94e14ba1f0fa8e1cb70b3_Title">
            <a:extLst>
              <a:ext uri="{FF2B5EF4-FFF2-40B4-BE49-F238E27FC236}">
                <a16:creationId xmlns:a16="http://schemas.microsoft.com/office/drawing/2014/main" id="{A7894733-0B95-A84D-257B-1EB34B738082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4681770" y="3093586"/>
            <a:ext cx="195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Foundation curing and inspections</a:t>
            </a:r>
          </a:p>
        </p:txBody>
      </p:sp>
      <p:sp>
        <p:nvSpPr>
          <p:cNvPr id="95" name="OTLSHAPE_SLM_005f62e5d6c94e14ba1f0fa8e1cb70b3_Date">
            <a:extLst>
              <a:ext uri="{FF2B5EF4-FFF2-40B4-BE49-F238E27FC236}">
                <a16:creationId xmlns:a16="http://schemas.microsoft.com/office/drawing/2014/main" id="{364783EB-8E64-7ABF-6756-0717B58B9836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4681770" y="326410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6</a:t>
            </a:r>
          </a:p>
        </p:txBody>
      </p:sp>
      <p:sp>
        <p:nvSpPr>
          <p:cNvPr id="105" name="OTLSHAPE_SLT_0de5e6a22f304563b6c98b29b1a11f71_JoinedDate">
            <a:extLst>
              <a:ext uri="{FF2B5EF4-FFF2-40B4-BE49-F238E27FC236}">
                <a16:creationId xmlns:a16="http://schemas.microsoft.com/office/drawing/2014/main" id="{6CDCC16C-1665-E3EC-A8AB-B8E79D4DA09E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3936088" y="354117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10 - Apr 15</a:t>
            </a:r>
          </a:p>
        </p:txBody>
      </p:sp>
      <p:sp>
        <p:nvSpPr>
          <p:cNvPr id="106" name="OTLSHAPE_SLT_0de5e6a22f304563b6c98b29b1a11f71_Title">
            <a:extLst>
              <a:ext uri="{FF2B5EF4-FFF2-40B4-BE49-F238E27FC236}">
                <a16:creationId xmlns:a16="http://schemas.microsoft.com/office/drawing/2014/main" id="{D5DA92BC-FACB-9163-3EE4-A4B92DA0C132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5293187" y="3533430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Pour concrete foundation</a:t>
            </a:r>
          </a:p>
        </p:txBody>
      </p:sp>
      <p:sp>
        <p:nvSpPr>
          <p:cNvPr id="117" name="OTLSHAPE_SLT_e34c4bd7b9ed4ed9b0ae10eeb93ec051_JoinedDate">
            <a:extLst>
              <a:ext uri="{FF2B5EF4-FFF2-40B4-BE49-F238E27FC236}">
                <a16:creationId xmlns:a16="http://schemas.microsoft.com/office/drawing/2014/main" id="{C9EC57D5-871A-01EC-E0CB-CD1E3C63258D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4263639" y="382057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16 - Apr 27</a:t>
            </a:r>
          </a:p>
        </p:txBody>
      </p:sp>
      <p:sp>
        <p:nvSpPr>
          <p:cNvPr id="118" name="OTLSHAPE_SLT_e34c4bd7b9ed4ed9b0ae10eeb93ec051_Title">
            <a:extLst>
              <a:ext uri="{FF2B5EF4-FFF2-40B4-BE49-F238E27FC236}">
                <a16:creationId xmlns:a16="http://schemas.microsoft.com/office/drawing/2014/main" id="{ACEAF79A-86CF-6B4E-F66B-0756B61211CD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6091477" y="3812830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Pour slabs and supports</a:t>
            </a:r>
          </a:p>
        </p:txBody>
      </p:sp>
      <p:sp>
        <p:nvSpPr>
          <p:cNvPr id="129" name="OTLSHAPE_SLT_6eb322de14044f55ad0b0e0b5b50c3c7_JoinedDate">
            <a:extLst>
              <a:ext uri="{FF2B5EF4-FFF2-40B4-BE49-F238E27FC236}">
                <a16:creationId xmlns:a16="http://schemas.microsoft.com/office/drawing/2014/main" id="{A0242040-E5CB-7240-63D1-9C3DC7961240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5021792" y="4099976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25 - May 5</a:t>
            </a:r>
          </a:p>
        </p:txBody>
      </p:sp>
      <p:sp>
        <p:nvSpPr>
          <p:cNvPr id="130" name="OTLSHAPE_SLT_6eb322de14044f55ad0b0e0b5b50c3c7_Title">
            <a:extLst>
              <a:ext uri="{FF2B5EF4-FFF2-40B4-BE49-F238E27FC236}">
                <a16:creationId xmlns:a16="http://schemas.microsoft.com/office/drawing/2014/main" id="{E2AB101C-0D6B-5CE0-B956-DA466CE646AF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6708336" y="4092230"/>
            <a:ext cx="233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Concrete curing and structural inspection</a:t>
            </a:r>
          </a:p>
        </p:txBody>
      </p:sp>
      <p:sp>
        <p:nvSpPr>
          <p:cNvPr id="141" name="OTLSHAPE_SLT_efd2478d733745069ab8582476b8bc7f_JoinedDate">
            <a:extLst>
              <a:ext uri="{FF2B5EF4-FFF2-40B4-BE49-F238E27FC236}">
                <a16:creationId xmlns:a16="http://schemas.microsoft.com/office/drawing/2014/main" id="{B44D7369-3BDB-EBD6-91B4-EA1F5E04DA45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5663083" y="4417476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6 - May 18</a:t>
            </a:r>
          </a:p>
        </p:txBody>
      </p:sp>
      <p:sp>
        <p:nvSpPr>
          <p:cNvPr id="142" name="OTLSHAPE_SLT_efd2478d733745069ab8582476b8bc7f_Title">
            <a:extLst>
              <a:ext uri="{FF2B5EF4-FFF2-40B4-BE49-F238E27FC236}">
                <a16:creationId xmlns:a16="http://schemas.microsoft.com/office/drawing/2014/main" id="{12EC3C75-E89A-8BA4-8B8F-07281830B6B3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7577383" y="4409730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Begin excavation for road base</a:t>
            </a:r>
          </a:p>
        </p:txBody>
      </p:sp>
      <p:sp>
        <p:nvSpPr>
          <p:cNvPr id="153" name="OTLSHAPE_SLT_80cb09d2e70d46d69566c36f1c888e14_JoinedDate">
            <a:extLst>
              <a:ext uri="{FF2B5EF4-FFF2-40B4-BE49-F238E27FC236}">
                <a16:creationId xmlns:a16="http://schemas.microsoft.com/office/drawing/2014/main" id="{EA98710D-CE34-8644-610B-A4DF016A4DB8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6447482" y="4696876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15 - Jun 4</a:t>
            </a:r>
          </a:p>
        </p:txBody>
      </p:sp>
      <p:sp>
        <p:nvSpPr>
          <p:cNvPr id="154" name="OTLSHAPE_SLT_80cb09d2e70d46d69566c36f1c888e14_Title">
            <a:extLst>
              <a:ext uri="{FF2B5EF4-FFF2-40B4-BE49-F238E27FC236}">
                <a16:creationId xmlns:a16="http://schemas.microsoft.com/office/drawing/2014/main" id="{C423B748-3645-738D-BCAD-A284BE620479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8780260" y="4689130"/>
            <a:ext cx="172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Lay asphalt and road surfacing</a:t>
            </a:r>
          </a:p>
        </p:txBody>
      </p:sp>
      <p:sp>
        <p:nvSpPr>
          <p:cNvPr id="165" name="OTLSHAPE_SLT_27b10f1994cb43ffabf6760b95cf6721_JoinedDate">
            <a:extLst>
              <a:ext uri="{FF2B5EF4-FFF2-40B4-BE49-F238E27FC236}">
                <a16:creationId xmlns:a16="http://schemas.microsoft.com/office/drawing/2014/main" id="{1A761A5E-5486-79D4-8361-C8D2A479D119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7913219" y="5014376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4 - Jun 10</a:t>
            </a:r>
          </a:p>
        </p:txBody>
      </p:sp>
      <p:sp>
        <p:nvSpPr>
          <p:cNvPr id="166" name="OTLSHAPE_SLT_27b10f1994cb43ffabf6760b95cf6721_Title">
            <a:extLst>
              <a:ext uri="{FF2B5EF4-FFF2-40B4-BE49-F238E27FC236}">
                <a16:creationId xmlns:a16="http://schemas.microsoft.com/office/drawing/2014/main" id="{B542FAF6-DB99-D177-C017-B0B531336BFA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9255605" y="5006630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Dig trenches for utility lines</a:t>
            </a:r>
          </a:p>
        </p:txBody>
      </p:sp>
      <p:sp>
        <p:nvSpPr>
          <p:cNvPr id="177" name="OTLSHAPE_SLT_9e86d3882e744b3495a4baeaf50b174e_JoinedDate">
            <a:extLst>
              <a:ext uri="{FF2B5EF4-FFF2-40B4-BE49-F238E27FC236}">
                <a16:creationId xmlns:a16="http://schemas.microsoft.com/office/drawing/2014/main" id="{EF34DDBC-FA1A-2B61-7DDE-056868B4A4F0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8273376" y="5613055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10 - Jun 23</a:t>
            </a:r>
          </a:p>
        </p:txBody>
      </p:sp>
      <p:sp>
        <p:nvSpPr>
          <p:cNvPr id="178" name="OTLSHAPE_SLT_9e86d3882e744b3495a4baeaf50b174e_Title">
            <a:extLst>
              <a:ext uri="{FF2B5EF4-FFF2-40B4-BE49-F238E27FC236}">
                <a16:creationId xmlns:a16="http://schemas.microsoft.com/office/drawing/2014/main" id="{666D8B1B-0FF4-9F8D-1D2E-23A798A9E44A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9083297" y="5286030"/>
            <a:ext cx="982884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water, gas, and electric lines</a:t>
            </a:r>
          </a:p>
        </p:txBody>
      </p:sp>
      <p:sp>
        <p:nvSpPr>
          <p:cNvPr id="195" name="OTLSHAPE_SLT_4a79d08381884242880fc0ef92ba131a_JoinedDate">
            <a:extLst>
              <a:ext uri="{FF2B5EF4-FFF2-40B4-BE49-F238E27FC236}">
                <a16:creationId xmlns:a16="http://schemas.microsoft.com/office/drawing/2014/main" id="{46AC7686-1DC0-C570-CD32-92EF39617618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9622754" y="605289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9FD8E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29 - Jul 5</a:t>
            </a:r>
          </a:p>
        </p:txBody>
      </p:sp>
      <p:sp>
        <p:nvSpPr>
          <p:cNvPr id="196" name="OTLSHAPE_SLT_4a79d08381884242880fc0ef92ba131a_Title">
            <a:extLst>
              <a:ext uri="{FF2B5EF4-FFF2-40B4-BE49-F238E27FC236}">
                <a16:creationId xmlns:a16="http://schemas.microsoft.com/office/drawing/2014/main" id="{C0922D5A-7B21-123A-1B34-5D70477D4243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0427688" y="6193910"/>
            <a:ext cx="647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site inspections</a:t>
            </a:r>
          </a:p>
        </p:txBody>
      </p:sp>
      <p:sp>
        <p:nvSpPr>
          <p:cNvPr id="222" name="OTLSHAPE_SLM_e23bd7a823154973a97def62d6961434_Title">
            <a:extLst>
              <a:ext uri="{FF2B5EF4-FFF2-40B4-BE49-F238E27FC236}">
                <a16:creationId xmlns:a16="http://schemas.microsoft.com/office/drawing/2014/main" id="{238A9165-0A0B-EF5A-D480-DE0A1B34FF9C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0271609" y="5442536"/>
            <a:ext cx="812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Inspect utility installations</a:t>
            </a:r>
          </a:p>
        </p:txBody>
      </p:sp>
      <p:sp>
        <p:nvSpPr>
          <p:cNvPr id="223" name="OTLSHAPE_SLM_e23bd7a823154973a97def62d6961434_Date">
            <a:extLst>
              <a:ext uri="{FF2B5EF4-FFF2-40B4-BE49-F238E27FC236}">
                <a16:creationId xmlns:a16="http://schemas.microsoft.com/office/drawing/2014/main" id="{128C3031-E9F8-E175-3CC8-45AB806D8B2A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0271609" y="5783573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24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5" name="OTLSHAPE_TB_00000000000000000000000000000000_MiddleTimescaleInterval2">
            <a:extLst>
              <a:ext uri="{FF2B5EF4-FFF2-40B4-BE49-F238E27FC236}">
                <a16:creationId xmlns:a16="http://schemas.microsoft.com/office/drawing/2014/main" id="{1F1B8046-55D8-0C30-D105-70C6833B8C86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2482895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99" name="OTLSHAPE_TB_00000000000000000000000000000000_MiddleTimescaleInterval3">
            <a:extLst>
              <a:ext uri="{FF2B5EF4-FFF2-40B4-BE49-F238E27FC236}">
                <a16:creationId xmlns:a16="http://schemas.microsoft.com/office/drawing/2014/main" id="{6B8BDD4C-0092-7AF2-EF48-FC01AFF780C2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2978197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01" name="OTLSHAPE_TB_00000000000000000000000000000000_MiddleTimescaleInterval4">
            <a:extLst>
              <a:ext uri="{FF2B5EF4-FFF2-40B4-BE49-F238E27FC236}">
                <a16:creationId xmlns:a16="http://schemas.microsoft.com/office/drawing/2014/main" id="{3AAEA6D4-00EC-1E8A-5CD7-A83EB563BB70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3473500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203" name="OTLSHAPE_TB_00000000000000000000000000000000_MiddleTimescaleInterval5">
            <a:extLst>
              <a:ext uri="{FF2B5EF4-FFF2-40B4-BE49-F238E27FC236}">
                <a16:creationId xmlns:a16="http://schemas.microsoft.com/office/drawing/2014/main" id="{D974C56C-7389-CFAD-5D4A-7EBE25EF683A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3968802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10" name="OTLSHAPE_TB_00000000000000000000000000000000_MiddleTimescaleInterval6">
            <a:extLst>
              <a:ext uri="{FF2B5EF4-FFF2-40B4-BE49-F238E27FC236}">
                <a16:creationId xmlns:a16="http://schemas.microsoft.com/office/drawing/2014/main" id="{F6375E9D-181C-38F9-C288-FBF8DD238D4C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4464104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13" name="OTLSHAPE_TB_00000000000000000000000000000000_MiddleTimescaleInterval7">
            <a:extLst>
              <a:ext uri="{FF2B5EF4-FFF2-40B4-BE49-F238E27FC236}">
                <a16:creationId xmlns:a16="http://schemas.microsoft.com/office/drawing/2014/main" id="{A7A11F15-7B9E-50A1-25C7-EFA06EB1C03F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4959406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24" name="OTLSHAPE_TB_00000000000000000000000000000000_MiddleTimescaleInterval8">
            <a:extLst>
              <a:ext uri="{FF2B5EF4-FFF2-40B4-BE49-F238E27FC236}">
                <a16:creationId xmlns:a16="http://schemas.microsoft.com/office/drawing/2014/main" id="{7BF30263-91A5-CBCC-A89B-2FEF2B57EB3D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5454709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226" name="OTLSHAPE_TB_00000000000000000000000000000000_MiddleTimescaleInterval9">
            <a:extLst>
              <a:ext uri="{FF2B5EF4-FFF2-40B4-BE49-F238E27FC236}">
                <a16:creationId xmlns:a16="http://schemas.microsoft.com/office/drawing/2014/main" id="{1BA73457-4CD6-552D-03EA-3367E3DB60E0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5950011" y="107375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28" name="OTLSHAPE_TB_00000000000000000000000000000000_MiddleTimescaleInterval10">
            <a:extLst>
              <a:ext uri="{FF2B5EF4-FFF2-40B4-BE49-F238E27FC236}">
                <a16:creationId xmlns:a16="http://schemas.microsoft.com/office/drawing/2014/main" id="{8E328BD5-76F2-055A-D23B-C982AC212EAF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6445313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30" name="OTLSHAPE_TB_00000000000000000000000000000000_MiddleTimescaleInterval11">
            <a:extLst>
              <a:ext uri="{FF2B5EF4-FFF2-40B4-BE49-F238E27FC236}">
                <a16:creationId xmlns:a16="http://schemas.microsoft.com/office/drawing/2014/main" id="{B94637C1-6361-E61B-027F-509182EC2D22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6940615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32" name="OTLSHAPE_TB_00000000000000000000000000000000_MiddleTimescaleInterval12">
            <a:extLst>
              <a:ext uri="{FF2B5EF4-FFF2-40B4-BE49-F238E27FC236}">
                <a16:creationId xmlns:a16="http://schemas.microsoft.com/office/drawing/2014/main" id="{DA61F744-2040-5E0B-937B-915D6A63A86F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7435917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34" name="OTLSHAPE_TB_00000000000000000000000000000000_MiddleTimescaleInterval13">
            <a:extLst>
              <a:ext uri="{FF2B5EF4-FFF2-40B4-BE49-F238E27FC236}">
                <a16:creationId xmlns:a16="http://schemas.microsoft.com/office/drawing/2014/main" id="{8AFECFDE-76DB-95A5-D311-0074CDDBD315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7931220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36" name="OTLSHAPE_TB_00000000000000000000000000000000_MiddleTimescaleInterval14">
            <a:extLst>
              <a:ext uri="{FF2B5EF4-FFF2-40B4-BE49-F238E27FC236}">
                <a16:creationId xmlns:a16="http://schemas.microsoft.com/office/drawing/2014/main" id="{C4E14753-05CB-EC50-184D-550F50826830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8426522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</a:t>
            </a:r>
          </a:p>
        </p:txBody>
      </p:sp>
      <p:sp>
        <p:nvSpPr>
          <p:cNvPr id="238" name="OTLSHAPE_TB_00000000000000000000000000000000_MiddleTimescaleInterval15">
            <a:extLst>
              <a:ext uri="{FF2B5EF4-FFF2-40B4-BE49-F238E27FC236}">
                <a16:creationId xmlns:a16="http://schemas.microsoft.com/office/drawing/2014/main" id="{C92AF160-BB2F-6856-FB26-6EECB82179C6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8921824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</a:t>
            </a:r>
          </a:p>
        </p:txBody>
      </p:sp>
      <p:sp>
        <p:nvSpPr>
          <p:cNvPr id="240" name="OTLSHAPE_TB_00000000000000000000000000000000_MiddleTimescaleInterval16">
            <a:extLst>
              <a:ext uri="{FF2B5EF4-FFF2-40B4-BE49-F238E27FC236}">
                <a16:creationId xmlns:a16="http://schemas.microsoft.com/office/drawing/2014/main" id="{C710872C-C64F-B894-4419-DE414C1F7B5D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9417127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</a:t>
            </a:r>
          </a:p>
        </p:txBody>
      </p:sp>
      <p:sp>
        <p:nvSpPr>
          <p:cNvPr id="242" name="OTLSHAPE_TB_00000000000000000000000000000000_MiddleTimescaleInterval17">
            <a:extLst>
              <a:ext uri="{FF2B5EF4-FFF2-40B4-BE49-F238E27FC236}">
                <a16:creationId xmlns:a16="http://schemas.microsoft.com/office/drawing/2014/main" id="{3E057D30-3604-D11B-F316-6A952FF2439D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9912429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</a:t>
            </a:r>
          </a:p>
        </p:txBody>
      </p:sp>
      <p:sp>
        <p:nvSpPr>
          <p:cNvPr id="244" name="OTLSHAPE_TB_00000000000000000000000000000000_MiddleTimescaleInterval18">
            <a:extLst>
              <a:ext uri="{FF2B5EF4-FFF2-40B4-BE49-F238E27FC236}">
                <a16:creationId xmlns:a16="http://schemas.microsoft.com/office/drawing/2014/main" id="{ECBF1EA6-3D3C-421C-04DD-3FD252FCEB15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0407731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18</a:t>
            </a:r>
          </a:p>
        </p:txBody>
      </p:sp>
      <p:sp>
        <p:nvSpPr>
          <p:cNvPr id="246" name="OTLSHAPE_TB_00000000000000000000000000000000_MiddleTimescaleInterval19">
            <a:extLst>
              <a:ext uri="{FF2B5EF4-FFF2-40B4-BE49-F238E27FC236}">
                <a16:creationId xmlns:a16="http://schemas.microsoft.com/office/drawing/2014/main" id="{259959F1-960F-B7BD-88CD-2621AD88374F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0903033" y="107375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6" name="OTLSHAPE_TB_00000000000000000000000000000000_MiddleTimescaleInterval1" hidden="1">
            <a:extLst>
              <a:ext uri="{FF2B5EF4-FFF2-40B4-BE49-F238E27FC236}">
                <a16:creationId xmlns:a16="http://schemas.microsoft.com/office/drawing/2014/main" id="{9576F4AB-828E-4A08-3A37-7D69C22AA62D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667" y="58866"/>
            <a:ext cx="4826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20" name="OTLSHAPE_TB_00000000000000000000000000000000_TodayMarkerText" hidden="1">
            <a:extLst>
              <a:ext uri="{FF2B5EF4-FFF2-40B4-BE49-F238E27FC236}">
                <a16:creationId xmlns:a16="http://schemas.microsoft.com/office/drawing/2014/main" id="{BE669E4C-6F61-940B-2AE1-59F4C4B12CBE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-168985" y="58866"/>
            <a:ext cx="3683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61" name="OTLSHAPE_SLT_d0fd9c5334d946d0b358fd6f97e96303_Duration" hidden="1">
            <a:extLst>
              <a:ext uri="{FF2B5EF4-FFF2-40B4-BE49-F238E27FC236}">
                <a16:creationId xmlns:a16="http://schemas.microsoft.com/office/drawing/2014/main" id="{6DECF355-A857-A6D5-A8CC-E44941D50FAA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days</a:t>
            </a:r>
          </a:p>
        </p:txBody>
      </p:sp>
      <p:sp>
        <p:nvSpPr>
          <p:cNvPr id="62" name="OTLSHAPE_SLT_d0fd9c5334d946d0b358fd6f97e96303_TextPercentage" hidden="1">
            <a:extLst>
              <a:ext uri="{FF2B5EF4-FFF2-40B4-BE49-F238E27FC236}">
                <a16:creationId xmlns:a16="http://schemas.microsoft.com/office/drawing/2014/main" id="{57EA5B4A-E53F-A3EE-7A75-B9272CEAF80C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63" name="OTLSHAPE_SLT_d0fd9c5334d946d0b358fd6f97e96303_Variance" hidden="1">
            <a:extLst>
              <a:ext uri="{FF2B5EF4-FFF2-40B4-BE49-F238E27FC236}">
                <a16:creationId xmlns:a16="http://schemas.microsoft.com/office/drawing/2014/main" id="{9ECCE65E-661C-601F-B0B7-6FEB442F9875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4" name="OTLSHAPE_SLT_d0fd9c5334d946d0b358fd6f97e96303_StartDate" hidden="1">
            <a:extLst>
              <a:ext uri="{FF2B5EF4-FFF2-40B4-BE49-F238E27FC236}">
                <a16:creationId xmlns:a16="http://schemas.microsoft.com/office/drawing/2014/main" id="{2A773425-2617-3508-6389-BC9462972A3E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5" name="OTLSHAPE_SLT_d0fd9c5334d946d0b358fd6f97e96303_EndDate" hidden="1">
            <a:extLst>
              <a:ext uri="{FF2B5EF4-FFF2-40B4-BE49-F238E27FC236}">
                <a16:creationId xmlns:a16="http://schemas.microsoft.com/office/drawing/2014/main" id="{E79FDB24-6B46-A89B-8C99-70E72A948578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8" name="OTLSHAPE_SLM_99721cb89e814a0b9770992ecd6f82b8_Variance" hidden="1">
            <a:extLst>
              <a:ext uri="{FF2B5EF4-FFF2-40B4-BE49-F238E27FC236}">
                <a16:creationId xmlns:a16="http://schemas.microsoft.com/office/drawing/2014/main" id="{42418BCF-2981-B7D5-C0ED-ACC74C319CB2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75" name="OTLSHAPE_SLT_5851ff1b4a4a4a92abe59eb83b1f5724_Duration" hidden="1">
            <a:extLst>
              <a:ext uri="{FF2B5EF4-FFF2-40B4-BE49-F238E27FC236}">
                <a16:creationId xmlns:a16="http://schemas.microsoft.com/office/drawing/2014/main" id="{E3547471-A241-89C8-980C-8BFF85A4AF10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 days</a:t>
            </a:r>
          </a:p>
        </p:txBody>
      </p:sp>
      <p:sp>
        <p:nvSpPr>
          <p:cNvPr id="76" name="OTLSHAPE_SLT_5851ff1b4a4a4a92abe59eb83b1f5724_TextPercentage" hidden="1">
            <a:extLst>
              <a:ext uri="{FF2B5EF4-FFF2-40B4-BE49-F238E27FC236}">
                <a16:creationId xmlns:a16="http://schemas.microsoft.com/office/drawing/2014/main" id="{BBCA6658-11B8-F135-50E0-B11F186EA402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77" name="OTLSHAPE_SLT_5851ff1b4a4a4a92abe59eb83b1f5724_Variance" hidden="1">
            <a:extLst>
              <a:ext uri="{FF2B5EF4-FFF2-40B4-BE49-F238E27FC236}">
                <a16:creationId xmlns:a16="http://schemas.microsoft.com/office/drawing/2014/main" id="{839B9214-A9C1-A64A-6A65-B6F79AA98288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0" name="OTLSHAPE_SLT_5851ff1b4a4a4a92abe59eb83b1f5724_StartDate" hidden="1">
            <a:extLst>
              <a:ext uri="{FF2B5EF4-FFF2-40B4-BE49-F238E27FC236}">
                <a16:creationId xmlns:a16="http://schemas.microsoft.com/office/drawing/2014/main" id="{23D44A02-F923-6995-709D-B93924FDE759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5" name="OTLSHAPE_SLT_5851ff1b4a4a4a92abe59eb83b1f5724_EndDate" hidden="1">
            <a:extLst>
              <a:ext uri="{FF2B5EF4-FFF2-40B4-BE49-F238E27FC236}">
                <a16:creationId xmlns:a16="http://schemas.microsoft.com/office/drawing/2014/main" id="{E6A79C1F-7651-4C61-812B-2098F0667D41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8" name="OTLSHAPE_SLT_012a2c9552c34ed1a0ee8eb2890d6f43_Duration" hidden="1">
            <a:extLst>
              <a:ext uri="{FF2B5EF4-FFF2-40B4-BE49-F238E27FC236}">
                <a16:creationId xmlns:a16="http://schemas.microsoft.com/office/drawing/2014/main" id="{C426777A-A468-690B-80B6-5B8C5DF4B326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89" name="OTLSHAPE_SLT_012a2c9552c34ed1a0ee8eb2890d6f43_TextPercentage" hidden="1">
            <a:extLst>
              <a:ext uri="{FF2B5EF4-FFF2-40B4-BE49-F238E27FC236}">
                <a16:creationId xmlns:a16="http://schemas.microsoft.com/office/drawing/2014/main" id="{1DBE950B-CE12-E183-7534-D83216A2113E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92" name="OTLSHAPE_SLT_012a2c9552c34ed1a0ee8eb2890d6f43_Variance" hidden="1">
            <a:extLst>
              <a:ext uri="{FF2B5EF4-FFF2-40B4-BE49-F238E27FC236}">
                <a16:creationId xmlns:a16="http://schemas.microsoft.com/office/drawing/2014/main" id="{1A7AE0C6-4F52-9B2B-8ECE-11DF621A0138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0" name="OTLSHAPE_SLT_012a2c9552c34ed1a0ee8eb2890d6f43_StartDate" hidden="1">
            <a:extLst>
              <a:ext uri="{FF2B5EF4-FFF2-40B4-BE49-F238E27FC236}">
                <a16:creationId xmlns:a16="http://schemas.microsoft.com/office/drawing/2014/main" id="{2483945D-90E2-3B2A-4EF9-DFEECD634575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012a2c9552c34ed1a0ee8eb2890d6f43_EndDate" hidden="1">
            <a:extLst>
              <a:ext uri="{FF2B5EF4-FFF2-40B4-BE49-F238E27FC236}">
                <a16:creationId xmlns:a16="http://schemas.microsoft.com/office/drawing/2014/main" id="{4FC7C237-0472-8204-919F-5CB1E215AB37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4" name="OTLSHAPE_SLT_35e7d4c2915d4cdeb19899ab6275dc8a_Duration" hidden="1">
            <a:extLst>
              <a:ext uri="{FF2B5EF4-FFF2-40B4-BE49-F238E27FC236}">
                <a16:creationId xmlns:a16="http://schemas.microsoft.com/office/drawing/2014/main" id="{A5DFC039-A9AA-8299-873F-68368D63B102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107" name="OTLSHAPE_SLT_35e7d4c2915d4cdeb19899ab6275dc8a_TextPercentage" hidden="1">
            <a:extLst>
              <a:ext uri="{FF2B5EF4-FFF2-40B4-BE49-F238E27FC236}">
                <a16:creationId xmlns:a16="http://schemas.microsoft.com/office/drawing/2014/main" id="{DEFE78D2-B431-7753-8D06-C29A7A8D3B51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12" name="OTLSHAPE_SLT_35e7d4c2915d4cdeb19899ab6275dc8a_Variance" hidden="1">
            <a:extLst>
              <a:ext uri="{FF2B5EF4-FFF2-40B4-BE49-F238E27FC236}">
                <a16:creationId xmlns:a16="http://schemas.microsoft.com/office/drawing/2014/main" id="{CA12CBCA-6851-E2D7-18F4-4D12D6255AC8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3" name="OTLSHAPE_SLT_35e7d4c2915d4cdeb19899ab6275dc8a_StartDate" hidden="1">
            <a:extLst>
              <a:ext uri="{FF2B5EF4-FFF2-40B4-BE49-F238E27FC236}">
                <a16:creationId xmlns:a16="http://schemas.microsoft.com/office/drawing/2014/main" id="{138656CF-1CC0-0F50-4C8F-C6BAA764D246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4" name="OTLSHAPE_SLT_35e7d4c2915d4cdeb19899ab6275dc8a_EndDate" hidden="1">
            <a:extLst>
              <a:ext uri="{FF2B5EF4-FFF2-40B4-BE49-F238E27FC236}">
                <a16:creationId xmlns:a16="http://schemas.microsoft.com/office/drawing/2014/main" id="{9020E7EA-31FC-36BA-B6F3-7FC36E6215C9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5" name="OTLSHAPE_SLM_005f62e5d6c94e14ba1f0fa8e1cb70b3_Variance" hidden="1">
            <a:extLst>
              <a:ext uri="{FF2B5EF4-FFF2-40B4-BE49-F238E27FC236}">
                <a16:creationId xmlns:a16="http://schemas.microsoft.com/office/drawing/2014/main" id="{33C24072-200A-7222-BE18-7A1EECE81F5A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24" name="OTLSHAPE_SLT_0de5e6a22f304563b6c98b29b1a11f71_Duration" hidden="1">
            <a:extLst>
              <a:ext uri="{FF2B5EF4-FFF2-40B4-BE49-F238E27FC236}">
                <a16:creationId xmlns:a16="http://schemas.microsoft.com/office/drawing/2014/main" id="{68999F16-D4B0-D2A4-5630-45EE13DD3A8A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days</a:t>
            </a:r>
          </a:p>
        </p:txBody>
      </p:sp>
      <p:sp>
        <p:nvSpPr>
          <p:cNvPr id="125" name="OTLSHAPE_SLT_0de5e6a22f304563b6c98b29b1a11f71_TextPercentage" hidden="1">
            <a:extLst>
              <a:ext uri="{FF2B5EF4-FFF2-40B4-BE49-F238E27FC236}">
                <a16:creationId xmlns:a16="http://schemas.microsoft.com/office/drawing/2014/main" id="{F4D9F073-174B-7308-2A1E-ED690C83EF05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26" name="OTLSHAPE_SLT_0de5e6a22f304563b6c98b29b1a11f71_Variance" hidden="1">
            <a:extLst>
              <a:ext uri="{FF2B5EF4-FFF2-40B4-BE49-F238E27FC236}">
                <a16:creationId xmlns:a16="http://schemas.microsoft.com/office/drawing/2014/main" id="{44869BB0-B15D-3BBE-C0AB-0467FF9B3219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7" name="OTLSHAPE_SLT_0de5e6a22f304563b6c98b29b1a11f71_StartDate" hidden="1">
            <a:extLst>
              <a:ext uri="{FF2B5EF4-FFF2-40B4-BE49-F238E27FC236}">
                <a16:creationId xmlns:a16="http://schemas.microsoft.com/office/drawing/2014/main" id="{E9ED69C0-2077-FBDB-954E-CB3A24B67959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8" name="OTLSHAPE_SLT_0de5e6a22f304563b6c98b29b1a11f71_EndDate" hidden="1">
            <a:extLst>
              <a:ext uri="{FF2B5EF4-FFF2-40B4-BE49-F238E27FC236}">
                <a16:creationId xmlns:a16="http://schemas.microsoft.com/office/drawing/2014/main" id="{A3B849FA-27DD-6ED5-A0CB-5475C06223C0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7" name="OTLSHAPE_SLT_e34c4bd7b9ed4ed9b0ae10eeb93ec051_Duration" hidden="1">
            <a:extLst>
              <a:ext uri="{FF2B5EF4-FFF2-40B4-BE49-F238E27FC236}">
                <a16:creationId xmlns:a16="http://schemas.microsoft.com/office/drawing/2014/main" id="{C229D5B5-C4D3-5FC4-DD07-AFCEE3A22F45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138" name="OTLSHAPE_SLT_e34c4bd7b9ed4ed9b0ae10eeb93ec051_TextPercentage" hidden="1">
            <a:extLst>
              <a:ext uri="{FF2B5EF4-FFF2-40B4-BE49-F238E27FC236}">
                <a16:creationId xmlns:a16="http://schemas.microsoft.com/office/drawing/2014/main" id="{70023D50-0117-64AE-1397-FD239E51258B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39" name="OTLSHAPE_SLT_e34c4bd7b9ed4ed9b0ae10eeb93ec051_Variance" hidden="1">
            <a:extLst>
              <a:ext uri="{FF2B5EF4-FFF2-40B4-BE49-F238E27FC236}">
                <a16:creationId xmlns:a16="http://schemas.microsoft.com/office/drawing/2014/main" id="{4632F7D8-410E-D415-9E94-E35815AE8A9A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0" name="OTLSHAPE_SLT_e34c4bd7b9ed4ed9b0ae10eeb93ec051_StartDate" hidden="1">
            <a:extLst>
              <a:ext uri="{FF2B5EF4-FFF2-40B4-BE49-F238E27FC236}">
                <a16:creationId xmlns:a16="http://schemas.microsoft.com/office/drawing/2014/main" id="{0F0928D7-0CA1-43B4-1A1C-3FE2CF889E9B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3" name="OTLSHAPE_SLT_e34c4bd7b9ed4ed9b0ae10eeb93ec051_EndDate" hidden="1">
            <a:extLst>
              <a:ext uri="{FF2B5EF4-FFF2-40B4-BE49-F238E27FC236}">
                <a16:creationId xmlns:a16="http://schemas.microsoft.com/office/drawing/2014/main" id="{83330ACD-5481-1CF8-E93A-0DDC043335EC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0" name="OTLSHAPE_SLT_6eb322de14044f55ad0b0e0b5b50c3c7_Duration" hidden="1">
            <a:extLst>
              <a:ext uri="{FF2B5EF4-FFF2-40B4-BE49-F238E27FC236}">
                <a16:creationId xmlns:a16="http://schemas.microsoft.com/office/drawing/2014/main" id="{BCF9A597-5745-7BC2-A416-B38B3B3B2056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 days</a:t>
            </a:r>
          </a:p>
        </p:txBody>
      </p:sp>
      <p:sp>
        <p:nvSpPr>
          <p:cNvPr id="151" name="OTLSHAPE_SLT_6eb322de14044f55ad0b0e0b5b50c3c7_TextPercentage" hidden="1">
            <a:extLst>
              <a:ext uri="{FF2B5EF4-FFF2-40B4-BE49-F238E27FC236}">
                <a16:creationId xmlns:a16="http://schemas.microsoft.com/office/drawing/2014/main" id="{C62F8A36-035B-FB1C-9C5B-0687EEE507DC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52" name="OTLSHAPE_SLT_6eb322de14044f55ad0b0e0b5b50c3c7_Variance" hidden="1">
            <a:extLst>
              <a:ext uri="{FF2B5EF4-FFF2-40B4-BE49-F238E27FC236}">
                <a16:creationId xmlns:a16="http://schemas.microsoft.com/office/drawing/2014/main" id="{1158D824-9DBC-64BC-4F3F-1091B02E958A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5" name="OTLSHAPE_SLT_6eb322de14044f55ad0b0e0b5b50c3c7_StartDate" hidden="1">
            <a:extLst>
              <a:ext uri="{FF2B5EF4-FFF2-40B4-BE49-F238E27FC236}">
                <a16:creationId xmlns:a16="http://schemas.microsoft.com/office/drawing/2014/main" id="{EA8E792B-1B7D-205F-576A-CC1FB1A5A69E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0" name="OTLSHAPE_SLT_6eb322de14044f55ad0b0e0b5b50c3c7_EndDate" hidden="1">
            <a:extLst>
              <a:ext uri="{FF2B5EF4-FFF2-40B4-BE49-F238E27FC236}">
                <a16:creationId xmlns:a16="http://schemas.microsoft.com/office/drawing/2014/main" id="{043F7DBE-8554-CA65-B796-847B43F4ADF9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3" name="OTLSHAPE_SLT_efd2478d733745069ab8582476b8bc7f_Duration" hidden="1">
            <a:extLst>
              <a:ext uri="{FF2B5EF4-FFF2-40B4-BE49-F238E27FC236}">
                <a16:creationId xmlns:a16="http://schemas.microsoft.com/office/drawing/2014/main" id="{5DAE0AC4-A84C-E23F-58BA-7B15476DF271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 days</a:t>
            </a:r>
          </a:p>
        </p:txBody>
      </p:sp>
      <p:sp>
        <p:nvSpPr>
          <p:cNvPr id="164" name="OTLSHAPE_SLT_efd2478d733745069ab8582476b8bc7f_TextPercentage" hidden="1">
            <a:extLst>
              <a:ext uri="{FF2B5EF4-FFF2-40B4-BE49-F238E27FC236}">
                <a16:creationId xmlns:a16="http://schemas.microsoft.com/office/drawing/2014/main" id="{73A5D578-7A7D-780E-04B6-4344939072B9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67" name="OTLSHAPE_SLT_efd2478d733745069ab8582476b8bc7f_Variance" hidden="1">
            <a:extLst>
              <a:ext uri="{FF2B5EF4-FFF2-40B4-BE49-F238E27FC236}">
                <a16:creationId xmlns:a16="http://schemas.microsoft.com/office/drawing/2014/main" id="{2C1982F6-3277-C546-FD64-F957E2C29821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2" name="OTLSHAPE_SLT_efd2478d733745069ab8582476b8bc7f_StartDate" hidden="1">
            <a:extLst>
              <a:ext uri="{FF2B5EF4-FFF2-40B4-BE49-F238E27FC236}">
                <a16:creationId xmlns:a16="http://schemas.microsoft.com/office/drawing/2014/main" id="{742F6D34-CF3E-4EE9-E64F-BDEE3EDD7878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3" name="OTLSHAPE_SLT_efd2478d733745069ab8582476b8bc7f_EndDate" hidden="1">
            <a:extLst>
              <a:ext uri="{FF2B5EF4-FFF2-40B4-BE49-F238E27FC236}">
                <a16:creationId xmlns:a16="http://schemas.microsoft.com/office/drawing/2014/main" id="{B382CCCF-D5D3-95E6-4496-E5BA059ADF7E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6" name="OTLSHAPE_SLT_80cb09d2e70d46d69566c36f1c888e14_Duration" hidden="1">
            <a:extLst>
              <a:ext uri="{FF2B5EF4-FFF2-40B4-BE49-F238E27FC236}">
                <a16:creationId xmlns:a16="http://schemas.microsoft.com/office/drawing/2014/main" id="{356D4896-0306-A9ED-572A-FD6A3164A213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 days</a:t>
            </a:r>
          </a:p>
        </p:txBody>
      </p:sp>
      <p:sp>
        <p:nvSpPr>
          <p:cNvPr id="179" name="OTLSHAPE_SLT_80cb09d2e70d46d69566c36f1c888e14_TextPercentage" hidden="1">
            <a:extLst>
              <a:ext uri="{FF2B5EF4-FFF2-40B4-BE49-F238E27FC236}">
                <a16:creationId xmlns:a16="http://schemas.microsoft.com/office/drawing/2014/main" id="{6136F901-D69A-9E92-93E6-8F2F9E273E90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82" name="OTLSHAPE_SLT_80cb09d2e70d46d69566c36f1c888e14_Variance" hidden="1">
            <a:extLst>
              <a:ext uri="{FF2B5EF4-FFF2-40B4-BE49-F238E27FC236}">
                <a16:creationId xmlns:a16="http://schemas.microsoft.com/office/drawing/2014/main" id="{69C8BBBD-46E7-55AE-AFE5-06A93F621C45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3" name="OTLSHAPE_SLT_80cb09d2e70d46d69566c36f1c888e14_StartDate" hidden="1">
            <a:extLst>
              <a:ext uri="{FF2B5EF4-FFF2-40B4-BE49-F238E27FC236}">
                <a16:creationId xmlns:a16="http://schemas.microsoft.com/office/drawing/2014/main" id="{1CCAEFD4-1135-3694-8CB3-38A4BD58760F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0" name="OTLSHAPE_SLT_80cb09d2e70d46d69566c36f1c888e14_EndDate" hidden="1">
            <a:extLst>
              <a:ext uri="{FF2B5EF4-FFF2-40B4-BE49-F238E27FC236}">
                <a16:creationId xmlns:a16="http://schemas.microsoft.com/office/drawing/2014/main" id="{C3BA348E-6467-7487-9E96-102ED9FB29E4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SLT_27b10f1994cb43ffabf6760b95cf6721_Duration" hidden="1">
            <a:extLst>
              <a:ext uri="{FF2B5EF4-FFF2-40B4-BE49-F238E27FC236}">
                <a16:creationId xmlns:a16="http://schemas.microsoft.com/office/drawing/2014/main" id="{B0798141-4054-25F0-AA65-0AE799049B8B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194" name="OTLSHAPE_SLT_27b10f1994cb43ffabf6760b95cf6721_TextPercentage" hidden="1">
            <a:extLst>
              <a:ext uri="{FF2B5EF4-FFF2-40B4-BE49-F238E27FC236}">
                <a16:creationId xmlns:a16="http://schemas.microsoft.com/office/drawing/2014/main" id="{19839AAE-99E2-B382-75AC-9812967D94D3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97" name="OTLSHAPE_SLT_27b10f1994cb43ffabf6760b95cf6721_Variance" hidden="1">
            <a:extLst>
              <a:ext uri="{FF2B5EF4-FFF2-40B4-BE49-F238E27FC236}">
                <a16:creationId xmlns:a16="http://schemas.microsoft.com/office/drawing/2014/main" id="{3C02CB83-08E2-52D3-C446-2DB1CC29DE77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7" name="OTLSHAPE_SLT_27b10f1994cb43ffabf6760b95cf6721_StartDate" hidden="1">
            <a:extLst>
              <a:ext uri="{FF2B5EF4-FFF2-40B4-BE49-F238E27FC236}">
                <a16:creationId xmlns:a16="http://schemas.microsoft.com/office/drawing/2014/main" id="{8E163987-B673-5619-F503-59694930DB5C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9" name="OTLSHAPE_SLT_27b10f1994cb43ffabf6760b95cf6721_EndDate" hidden="1">
            <a:extLst>
              <a:ext uri="{FF2B5EF4-FFF2-40B4-BE49-F238E27FC236}">
                <a16:creationId xmlns:a16="http://schemas.microsoft.com/office/drawing/2014/main" id="{CAB5D20D-66DA-647E-B0D9-C66160AF539E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2" name="OTLSHAPE_SLT_9e86d3882e744b3495a4baeaf50b174e_Duration" hidden="1">
            <a:extLst>
              <a:ext uri="{FF2B5EF4-FFF2-40B4-BE49-F238E27FC236}">
                <a16:creationId xmlns:a16="http://schemas.microsoft.com/office/drawing/2014/main" id="{2B9F5CD0-07B2-6595-5A93-0317021D5DAB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-304859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273" name="OTLSHAPE_SLT_9e86d3882e744b3495a4baeaf50b174e_TextPercentage" hidden="1">
            <a:extLst>
              <a:ext uri="{FF2B5EF4-FFF2-40B4-BE49-F238E27FC236}">
                <a16:creationId xmlns:a16="http://schemas.microsoft.com/office/drawing/2014/main" id="{DDD2F6B3-9919-64FC-2E0A-0C5EEA1FBA9F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74" name="OTLSHAPE_SLT_9e86d3882e744b3495a4baeaf50b174e_Variance" hidden="1">
            <a:extLst>
              <a:ext uri="{FF2B5EF4-FFF2-40B4-BE49-F238E27FC236}">
                <a16:creationId xmlns:a16="http://schemas.microsoft.com/office/drawing/2014/main" id="{A9E9A9BC-D108-FD9A-8645-76111F021487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5" name="OTLSHAPE_SLT_9e86d3882e744b3495a4baeaf50b174e_StartDate" hidden="1">
            <a:extLst>
              <a:ext uri="{FF2B5EF4-FFF2-40B4-BE49-F238E27FC236}">
                <a16:creationId xmlns:a16="http://schemas.microsoft.com/office/drawing/2014/main" id="{4FADE830-C567-3B83-1C5B-3157DE1CC516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6" name="OTLSHAPE_SLT_9e86d3882e744b3495a4baeaf50b174e_EndDate" hidden="1">
            <a:extLst>
              <a:ext uri="{FF2B5EF4-FFF2-40B4-BE49-F238E27FC236}">
                <a16:creationId xmlns:a16="http://schemas.microsoft.com/office/drawing/2014/main" id="{9F9BB50C-42B5-8900-0757-8B095BB08F16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7" name="OTLSHAPE_SLM_e23bd7a823154973a97def62d6961434_Variance" hidden="1">
            <a:extLst>
              <a:ext uri="{FF2B5EF4-FFF2-40B4-BE49-F238E27FC236}">
                <a16:creationId xmlns:a16="http://schemas.microsoft.com/office/drawing/2014/main" id="{D94CC05B-F502-593B-5DE2-15C4A9021F60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12700" y="-171084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+3 days</a:t>
            </a:r>
          </a:p>
        </p:txBody>
      </p:sp>
      <p:sp>
        <p:nvSpPr>
          <p:cNvPr id="280" name="OTLSHAPE_SLT_4a79d08381884242880fc0ef92ba131a_Duration" hidden="1">
            <a:extLst>
              <a:ext uri="{FF2B5EF4-FFF2-40B4-BE49-F238E27FC236}">
                <a16:creationId xmlns:a16="http://schemas.microsoft.com/office/drawing/2014/main" id="{86667246-00A5-7FCF-4185-750E258BF85B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281" name="OTLSHAPE_SLT_4a79d08381884242880fc0ef92ba131a_TextPercentage" hidden="1">
            <a:extLst>
              <a:ext uri="{FF2B5EF4-FFF2-40B4-BE49-F238E27FC236}">
                <a16:creationId xmlns:a16="http://schemas.microsoft.com/office/drawing/2014/main" id="{80F77383-8128-024C-161F-3FDF6CB1077A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82" name="OTLSHAPE_SLT_4a79d08381884242880fc0ef92ba131a_Variance" hidden="1">
            <a:extLst>
              <a:ext uri="{FF2B5EF4-FFF2-40B4-BE49-F238E27FC236}">
                <a16:creationId xmlns:a16="http://schemas.microsoft.com/office/drawing/2014/main" id="{88A86A11-A9A9-01CA-E480-AD1ABFB5BD22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3" name="OTLSHAPE_SLT_4a79d08381884242880fc0ef92ba131a_StartDate" hidden="1">
            <a:extLst>
              <a:ext uri="{FF2B5EF4-FFF2-40B4-BE49-F238E27FC236}">
                <a16:creationId xmlns:a16="http://schemas.microsoft.com/office/drawing/2014/main" id="{3E173FF5-01D1-AA5F-C981-18721FFE2FC3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4" name="OTLSHAPE_SLT_4a79d08381884242880fc0ef92ba131a_EndDate" hidden="1">
            <a:extLst>
              <a:ext uri="{FF2B5EF4-FFF2-40B4-BE49-F238E27FC236}">
                <a16:creationId xmlns:a16="http://schemas.microsoft.com/office/drawing/2014/main" id="{531CD222-0C42-BB42-A6D1-D568137CE3F9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9FD8E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E950A7E-0EEB-2FD6-8B13-7E5184C46E23}"/>
              </a:ext>
            </a:extLst>
          </p:cNvPr>
          <p:cNvCxnSpPr/>
          <p:nvPr>
            <p:custDataLst>
              <p:tags r:id="rId252"/>
            </p:custDataLst>
          </p:nvPr>
        </p:nvCxnSpPr>
        <p:spPr>
          <a:xfrm>
            <a:off x="4130273" y="9016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1F0D6712-D0CD-6AF3-BECA-30D13CF2B0E2}"/>
              </a:ext>
            </a:extLst>
          </p:cNvPr>
          <p:cNvCxnSpPr/>
          <p:nvPr>
            <p:custDataLst>
              <p:tags r:id="rId253"/>
            </p:custDataLst>
          </p:nvPr>
        </p:nvCxnSpPr>
        <p:spPr>
          <a:xfrm>
            <a:off x="6252997" y="9016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B4F852E4-938C-9901-429D-8323893CB56A}"/>
              </a:ext>
            </a:extLst>
          </p:cNvPr>
          <p:cNvCxnSpPr/>
          <p:nvPr>
            <p:custDataLst>
              <p:tags r:id="rId254"/>
            </p:custDataLst>
          </p:nvPr>
        </p:nvCxnSpPr>
        <p:spPr>
          <a:xfrm>
            <a:off x="8446479" y="9016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46AEE2B6-8E48-5693-C16D-6D7FDB46086B}"/>
              </a:ext>
            </a:extLst>
          </p:cNvPr>
          <p:cNvCxnSpPr/>
          <p:nvPr>
            <p:custDataLst>
              <p:tags r:id="rId255"/>
            </p:custDataLst>
          </p:nvPr>
        </p:nvCxnSpPr>
        <p:spPr>
          <a:xfrm>
            <a:off x="10569203" y="9016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OTLSHAPE_TB_00000000000000000000000000000000_MiddleSeparator1">
            <a:extLst>
              <a:ext uri="{FF2B5EF4-FFF2-40B4-BE49-F238E27FC236}">
                <a16:creationId xmlns:a16="http://schemas.microsoft.com/office/drawing/2014/main" id="{A6DD5ADC-C8AB-F9D7-67FC-80C8DC4FAD56}"/>
              </a:ext>
            </a:extLst>
          </p:cNvPr>
          <p:cNvCxnSpPr/>
          <p:nvPr>
            <p:custDataLst>
              <p:tags r:id="rId256"/>
            </p:custDataLst>
          </p:nvPr>
        </p:nvCxnSpPr>
        <p:spPr>
          <a:xfrm>
            <a:off x="2432094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OTLSHAPE_TB_00000000000000000000000000000000_MiddleSeparator2">
            <a:extLst>
              <a:ext uri="{FF2B5EF4-FFF2-40B4-BE49-F238E27FC236}">
                <a16:creationId xmlns:a16="http://schemas.microsoft.com/office/drawing/2014/main" id="{C3E53AF1-5459-43D3-1472-F9055AB3A63B}"/>
              </a:ext>
            </a:extLst>
          </p:cNvPr>
          <p:cNvCxnSpPr/>
          <p:nvPr>
            <p:custDataLst>
              <p:tags r:id="rId257"/>
            </p:custDataLst>
          </p:nvPr>
        </p:nvCxnSpPr>
        <p:spPr>
          <a:xfrm>
            <a:off x="2927397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OTLSHAPE_TB_00000000000000000000000000000000_MiddleSeparator3">
            <a:extLst>
              <a:ext uri="{FF2B5EF4-FFF2-40B4-BE49-F238E27FC236}">
                <a16:creationId xmlns:a16="http://schemas.microsoft.com/office/drawing/2014/main" id="{BEB4F315-2F71-B7F0-F1C9-2EC546E65F5D}"/>
              </a:ext>
            </a:extLst>
          </p:cNvPr>
          <p:cNvCxnSpPr/>
          <p:nvPr>
            <p:custDataLst>
              <p:tags r:id="rId258"/>
            </p:custDataLst>
          </p:nvPr>
        </p:nvCxnSpPr>
        <p:spPr>
          <a:xfrm>
            <a:off x="3422699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TB_00000000000000000000000000000000_MiddleSeparator4">
            <a:extLst>
              <a:ext uri="{FF2B5EF4-FFF2-40B4-BE49-F238E27FC236}">
                <a16:creationId xmlns:a16="http://schemas.microsoft.com/office/drawing/2014/main" id="{A02B0098-FE25-8F03-967B-D2ED76D96396}"/>
              </a:ext>
            </a:extLst>
          </p:cNvPr>
          <p:cNvCxnSpPr/>
          <p:nvPr>
            <p:custDataLst>
              <p:tags r:id="rId259"/>
            </p:custDataLst>
          </p:nvPr>
        </p:nvCxnSpPr>
        <p:spPr>
          <a:xfrm>
            <a:off x="3918001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OTLSHAPE_TB_00000000000000000000000000000000_MiddleSeparator5">
            <a:extLst>
              <a:ext uri="{FF2B5EF4-FFF2-40B4-BE49-F238E27FC236}">
                <a16:creationId xmlns:a16="http://schemas.microsoft.com/office/drawing/2014/main" id="{77C85A07-8C90-DA38-BE38-6F8FF955B345}"/>
              </a:ext>
            </a:extLst>
          </p:cNvPr>
          <p:cNvCxnSpPr/>
          <p:nvPr>
            <p:custDataLst>
              <p:tags r:id="rId260"/>
            </p:custDataLst>
          </p:nvPr>
        </p:nvCxnSpPr>
        <p:spPr>
          <a:xfrm>
            <a:off x="4413303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MiddleSeparator6">
            <a:extLst>
              <a:ext uri="{FF2B5EF4-FFF2-40B4-BE49-F238E27FC236}">
                <a16:creationId xmlns:a16="http://schemas.microsoft.com/office/drawing/2014/main" id="{9484B255-4543-88EA-08A1-199241B3A916}"/>
              </a:ext>
            </a:extLst>
          </p:cNvPr>
          <p:cNvCxnSpPr/>
          <p:nvPr>
            <p:custDataLst>
              <p:tags r:id="rId261"/>
            </p:custDataLst>
          </p:nvPr>
        </p:nvCxnSpPr>
        <p:spPr>
          <a:xfrm>
            <a:off x="4908605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MiddleSeparator7">
            <a:extLst>
              <a:ext uri="{FF2B5EF4-FFF2-40B4-BE49-F238E27FC236}">
                <a16:creationId xmlns:a16="http://schemas.microsoft.com/office/drawing/2014/main" id="{17DF2E10-3892-D7AF-D2EA-5D285CD10350}"/>
              </a:ext>
            </a:extLst>
          </p:cNvPr>
          <p:cNvCxnSpPr/>
          <p:nvPr>
            <p:custDataLst>
              <p:tags r:id="rId262"/>
            </p:custDataLst>
          </p:nvPr>
        </p:nvCxnSpPr>
        <p:spPr>
          <a:xfrm>
            <a:off x="5403908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MiddleSeparator8">
            <a:extLst>
              <a:ext uri="{FF2B5EF4-FFF2-40B4-BE49-F238E27FC236}">
                <a16:creationId xmlns:a16="http://schemas.microsoft.com/office/drawing/2014/main" id="{59C6BAA7-9215-9E15-A9D4-EF2702938B97}"/>
              </a:ext>
            </a:extLst>
          </p:cNvPr>
          <p:cNvCxnSpPr/>
          <p:nvPr>
            <p:custDataLst>
              <p:tags r:id="rId263"/>
            </p:custDataLst>
          </p:nvPr>
        </p:nvCxnSpPr>
        <p:spPr>
          <a:xfrm>
            <a:off x="5899210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TB_00000000000000000000000000000000_MiddleSeparator9">
            <a:extLst>
              <a:ext uri="{FF2B5EF4-FFF2-40B4-BE49-F238E27FC236}">
                <a16:creationId xmlns:a16="http://schemas.microsoft.com/office/drawing/2014/main" id="{ADAFE794-D66C-2218-71D3-FA73A63EF1EB}"/>
              </a:ext>
            </a:extLst>
          </p:cNvPr>
          <p:cNvCxnSpPr/>
          <p:nvPr>
            <p:custDataLst>
              <p:tags r:id="rId264"/>
            </p:custDataLst>
          </p:nvPr>
        </p:nvCxnSpPr>
        <p:spPr>
          <a:xfrm>
            <a:off x="6394512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B_00000000000000000000000000000000_MiddleSeparator10">
            <a:extLst>
              <a:ext uri="{FF2B5EF4-FFF2-40B4-BE49-F238E27FC236}">
                <a16:creationId xmlns:a16="http://schemas.microsoft.com/office/drawing/2014/main" id="{22EAA910-23D7-D2E0-CCB9-84DEECA186C9}"/>
              </a:ext>
            </a:extLst>
          </p:cNvPr>
          <p:cNvCxnSpPr/>
          <p:nvPr>
            <p:custDataLst>
              <p:tags r:id="rId265"/>
            </p:custDataLst>
          </p:nvPr>
        </p:nvCxnSpPr>
        <p:spPr>
          <a:xfrm>
            <a:off x="6889814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B_00000000000000000000000000000000_MiddleSeparator11">
            <a:extLst>
              <a:ext uri="{FF2B5EF4-FFF2-40B4-BE49-F238E27FC236}">
                <a16:creationId xmlns:a16="http://schemas.microsoft.com/office/drawing/2014/main" id="{68F51269-C4E3-6640-9475-1C8B8D5EAACB}"/>
              </a:ext>
            </a:extLst>
          </p:cNvPr>
          <p:cNvCxnSpPr/>
          <p:nvPr>
            <p:custDataLst>
              <p:tags r:id="rId266"/>
            </p:custDataLst>
          </p:nvPr>
        </p:nvCxnSpPr>
        <p:spPr>
          <a:xfrm>
            <a:off x="7385117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B_00000000000000000000000000000000_MiddleSeparator12">
            <a:extLst>
              <a:ext uri="{FF2B5EF4-FFF2-40B4-BE49-F238E27FC236}">
                <a16:creationId xmlns:a16="http://schemas.microsoft.com/office/drawing/2014/main" id="{2D4EA577-A099-F5A7-8644-FAFAB79F32CD}"/>
              </a:ext>
            </a:extLst>
          </p:cNvPr>
          <p:cNvCxnSpPr/>
          <p:nvPr>
            <p:custDataLst>
              <p:tags r:id="rId267"/>
            </p:custDataLst>
          </p:nvPr>
        </p:nvCxnSpPr>
        <p:spPr>
          <a:xfrm>
            <a:off x="7880419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ddleSeparator13">
            <a:extLst>
              <a:ext uri="{FF2B5EF4-FFF2-40B4-BE49-F238E27FC236}">
                <a16:creationId xmlns:a16="http://schemas.microsoft.com/office/drawing/2014/main" id="{D69A275E-0A89-E918-DB79-2DD1B6F0D651}"/>
              </a:ext>
            </a:extLst>
          </p:cNvPr>
          <p:cNvCxnSpPr/>
          <p:nvPr>
            <p:custDataLst>
              <p:tags r:id="rId268"/>
            </p:custDataLst>
          </p:nvPr>
        </p:nvCxnSpPr>
        <p:spPr>
          <a:xfrm>
            <a:off x="8375721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B_00000000000000000000000000000000_MiddleSeparator14">
            <a:extLst>
              <a:ext uri="{FF2B5EF4-FFF2-40B4-BE49-F238E27FC236}">
                <a16:creationId xmlns:a16="http://schemas.microsoft.com/office/drawing/2014/main" id="{99113CE3-8E51-5603-C569-00C7F54C9546}"/>
              </a:ext>
            </a:extLst>
          </p:cNvPr>
          <p:cNvCxnSpPr/>
          <p:nvPr>
            <p:custDataLst>
              <p:tags r:id="rId269"/>
            </p:custDataLst>
          </p:nvPr>
        </p:nvCxnSpPr>
        <p:spPr>
          <a:xfrm>
            <a:off x="8871024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MiddleSeparator15">
            <a:extLst>
              <a:ext uri="{FF2B5EF4-FFF2-40B4-BE49-F238E27FC236}">
                <a16:creationId xmlns:a16="http://schemas.microsoft.com/office/drawing/2014/main" id="{2653F4FC-83BB-1FF9-C0F8-285E08D326BA}"/>
              </a:ext>
            </a:extLst>
          </p:cNvPr>
          <p:cNvCxnSpPr/>
          <p:nvPr>
            <p:custDataLst>
              <p:tags r:id="rId270"/>
            </p:custDataLst>
          </p:nvPr>
        </p:nvCxnSpPr>
        <p:spPr>
          <a:xfrm>
            <a:off x="9366326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MiddleSeparator16">
            <a:extLst>
              <a:ext uri="{FF2B5EF4-FFF2-40B4-BE49-F238E27FC236}">
                <a16:creationId xmlns:a16="http://schemas.microsoft.com/office/drawing/2014/main" id="{3B65B050-D6BB-50B1-A1D5-4F124035BA78}"/>
              </a:ext>
            </a:extLst>
          </p:cNvPr>
          <p:cNvCxnSpPr/>
          <p:nvPr>
            <p:custDataLst>
              <p:tags r:id="rId271"/>
            </p:custDataLst>
          </p:nvPr>
        </p:nvCxnSpPr>
        <p:spPr>
          <a:xfrm>
            <a:off x="9861628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MiddleSeparator17">
            <a:extLst>
              <a:ext uri="{FF2B5EF4-FFF2-40B4-BE49-F238E27FC236}">
                <a16:creationId xmlns:a16="http://schemas.microsoft.com/office/drawing/2014/main" id="{2F4CD993-4BDE-7E6D-205C-B17BB0C5F2F3}"/>
              </a:ext>
            </a:extLst>
          </p:cNvPr>
          <p:cNvCxnSpPr/>
          <p:nvPr>
            <p:custDataLst>
              <p:tags r:id="rId272"/>
            </p:custDataLst>
          </p:nvPr>
        </p:nvCxnSpPr>
        <p:spPr>
          <a:xfrm>
            <a:off x="10356930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TB_00000000000000000000000000000000_MiddleSeparator18">
            <a:extLst>
              <a:ext uri="{FF2B5EF4-FFF2-40B4-BE49-F238E27FC236}">
                <a16:creationId xmlns:a16="http://schemas.microsoft.com/office/drawing/2014/main" id="{14F78189-A24A-727F-E655-B4319ED017BF}"/>
              </a:ext>
            </a:extLst>
          </p:cNvPr>
          <p:cNvCxnSpPr/>
          <p:nvPr>
            <p:custDataLst>
              <p:tags r:id="rId273"/>
            </p:custDataLst>
          </p:nvPr>
        </p:nvCxnSpPr>
        <p:spPr>
          <a:xfrm>
            <a:off x="10852232" y="1093632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7" name="OTLSHAPE_M_34184e7f63e446378fe61e0676b33663_Shape">
            <a:extLst>
              <a:ext uri="{FF2B5EF4-FFF2-40B4-BE49-F238E27FC236}">
                <a16:creationId xmlns:a16="http://schemas.microsoft.com/office/drawing/2014/main" id="{9297413D-8960-86C3-0BF3-396126426616}"/>
              </a:ext>
            </a:extLst>
          </p:cNvPr>
          <p:cNvSpPr/>
          <p:nvPr>
            <p:custDataLst>
              <p:tags r:id="rId274"/>
            </p:custDataLst>
          </p:nvPr>
        </p:nvSpPr>
        <p:spPr>
          <a:xfrm>
            <a:off x="11129771" y="769021"/>
            <a:ext cx="152400" cy="177800"/>
          </a:xfrm>
          <a:prstGeom prst="diamond">
            <a:avLst/>
          </a:prstGeom>
          <a:solidFill>
            <a:srgbClr val="FFCC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0" name="OTLSHAPE_M_74a82205830b4b968ec527325d87f8ab_Shape">
            <a:extLst>
              <a:ext uri="{FF2B5EF4-FFF2-40B4-BE49-F238E27FC236}">
                <a16:creationId xmlns:a16="http://schemas.microsoft.com/office/drawing/2014/main" id="{F78CC928-91EB-25F3-14A0-94DBA0E73BB7}"/>
              </a:ext>
            </a:extLst>
          </p:cNvPr>
          <p:cNvSpPr/>
          <p:nvPr>
            <p:custDataLst>
              <p:tags r:id="rId275"/>
            </p:custDataLst>
          </p:nvPr>
        </p:nvSpPr>
        <p:spPr>
          <a:xfrm>
            <a:off x="1931301" y="769021"/>
            <a:ext cx="152400" cy="177800"/>
          </a:xfrm>
          <a:prstGeom prst="diamond">
            <a:avLst/>
          </a:prstGeom>
          <a:solidFill>
            <a:srgbClr val="FFCC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5" name="OTLSHAPE_M_34184e7f63e446378fe61e0676b33663_Title">
            <a:extLst>
              <a:ext uri="{FF2B5EF4-FFF2-40B4-BE49-F238E27FC236}">
                <a16:creationId xmlns:a16="http://schemas.microsoft.com/office/drawing/2014/main" id="{00BD9064-C8C0-52FF-C08D-996EFA2878D8}"/>
              </a:ext>
            </a:extLst>
          </p:cNvPr>
          <p:cNvSpPr txBox="1"/>
          <p:nvPr>
            <p:custDataLst>
              <p:tags r:id="rId276"/>
            </p:custDataLst>
          </p:nvPr>
        </p:nvSpPr>
        <p:spPr>
          <a:xfrm>
            <a:off x="10538925" y="418077"/>
            <a:ext cx="134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handover to client</a:t>
            </a:r>
          </a:p>
        </p:txBody>
      </p:sp>
      <p:sp>
        <p:nvSpPr>
          <p:cNvPr id="216" name="OTLSHAPE_M_34184e7f63e446378fe61e0676b33663_Date">
            <a:extLst>
              <a:ext uri="{FF2B5EF4-FFF2-40B4-BE49-F238E27FC236}">
                <a16:creationId xmlns:a16="http://schemas.microsoft.com/office/drawing/2014/main" id="{379A1486-8A46-C9A6-2E12-0A68B5310E9B}"/>
              </a:ext>
            </a:extLst>
          </p:cNvPr>
          <p:cNvSpPr txBox="1"/>
          <p:nvPr>
            <p:custDataLst>
              <p:tags r:id="rId277"/>
            </p:custDataLst>
          </p:nvPr>
        </p:nvSpPr>
        <p:spPr>
          <a:xfrm>
            <a:off x="11091248" y="588596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A483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9</a:t>
            </a:r>
          </a:p>
        </p:txBody>
      </p:sp>
      <p:sp>
        <p:nvSpPr>
          <p:cNvPr id="218" name="OTLSHAPE_M_74a82205830b4b968ec527325d87f8ab_Title">
            <a:extLst>
              <a:ext uri="{FF2B5EF4-FFF2-40B4-BE49-F238E27FC236}">
                <a16:creationId xmlns:a16="http://schemas.microsoft.com/office/drawing/2014/main" id="{75D8EDD2-5FB9-25F0-360F-E14622ED1F4E}"/>
              </a:ext>
            </a:extLst>
          </p:cNvPr>
          <p:cNvSpPr txBox="1"/>
          <p:nvPr>
            <p:custDataLst>
              <p:tags r:id="rId278"/>
            </p:custDataLst>
          </p:nvPr>
        </p:nvSpPr>
        <p:spPr>
          <a:xfrm>
            <a:off x="1229986" y="418077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handover to contractor</a:t>
            </a:r>
          </a:p>
        </p:txBody>
      </p:sp>
      <p:sp>
        <p:nvSpPr>
          <p:cNvPr id="219" name="OTLSHAPE_M_74a82205830b4b968ec527325d87f8ab_Date">
            <a:extLst>
              <a:ext uri="{FF2B5EF4-FFF2-40B4-BE49-F238E27FC236}">
                <a16:creationId xmlns:a16="http://schemas.microsoft.com/office/drawing/2014/main" id="{7C24769A-E44B-69C4-3366-9E50B5ABA84C}"/>
              </a:ext>
            </a:extLst>
          </p:cNvPr>
          <p:cNvSpPr txBox="1"/>
          <p:nvPr>
            <p:custDataLst>
              <p:tags r:id="rId279"/>
            </p:custDataLst>
          </p:nvPr>
        </p:nvSpPr>
        <p:spPr>
          <a:xfrm>
            <a:off x="1854106" y="588596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A483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</a:t>
            </a:r>
          </a:p>
        </p:txBody>
      </p:sp>
      <p:sp>
        <p:nvSpPr>
          <p:cNvPr id="23" name="OTLSHAPE_M_34184e7f63e446378fe61e0676b33663_Variance" hidden="1">
            <a:extLst>
              <a:ext uri="{FF2B5EF4-FFF2-40B4-BE49-F238E27FC236}">
                <a16:creationId xmlns:a16="http://schemas.microsoft.com/office/drawing/2014/main" id="{14CD67D7-619B-7516-0874-C58ED319C3B4}"/>
              </a:ext>
            </a:extLst>
          </p:cNvPr>
          <p:cNvSpPr txBox="1"/>
          <p:nvPr>
            <p:custDataLst>
              <p:tags r:id="rId280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6" name="OTLSHAPE_M_74a82205830b4b968ec527325d87f8ab_Variance" hidden="1">
            <a:extLst>
              <a:ext uri="{FF2B5EF4-FFF2-40B4-BE49-F238E27FC236}">
                <a16:creationId xmlns:a16="http://schemas.microsoft.com/office/drawing/2014/main" id="{7D659960-337C-B90A-F428-1880AAAD8534}"/>
              </a:ext>
            </a:extLst>
          </p:cNvPr>
          <p:cNvSpPr txBox="1"/>
          <p:nvPr>
            <p:custDataLst>
              <p:tags r:id="rId281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C2A546CA-4F47-579D-821D-1F333AD9EC4B}"/>
              </a:ext>
            </a:extLst>
          </p:cNvPr>
          <p:cNvSpPr txBox="1"/>
          <p:nvPr/>
        </p:nvSpPr>
        <p:spPr>
          <a:xfrm>
            <a:off x="4155170" y="237489"/>
            <a:ext cx="4002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483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Infrastructure roadmap</a:t>
            </a:r>
          </a:p>
        </p:txBody>
      </p:sp>
      <p:pic>
        <p:nvPicPr>
          <p:cNvPr id="291" name="Picture 290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81AF3D8E-7502-00A3-E7E2-33E89AC3C68E}"/>
              </a:ext>
            </a:extLst>
          </p:cNvPr>
          <p:cNvPicPr>
            <a:picLocks noChangeAspect="1"/>
          </p:cNvPicPr>
          <p:nvPr/>
        </p:nvPicPr>
        <p:blipFill>
          <a:blip r:embed="rId2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50579" y="2332794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3816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zLTAxVDAwOjAwOjAwIiwiRW5kRGF0ZSI6IjIwMjYtMDMtMDNUMjM6NTk6MDAiLCJQZXJjZW50YWdlQ29tcGxldGUiOjAuMCwiU3R5bGUiOnsiJGlkIjoiNyIsIlNoYXBlIjox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EsIkVuZERhdGVQb3NpdGlvbiI6MSwiRGF0ZUlzVmlzaWJsZSI6dHJ1ZSwiVGl0bGVQb3NpdGlvbiI6NCwiRHVyYXRpb25Qb3NpdGlvbiI6NiwiUGVyY2VudGFnZUNvbXBsZXRlZFBvc2l0aW9uIjo2LCJWYXJpYW5jZVBvc2l0aW9uIjo2LCJTcGFjaW5nIjozLCJJc0JlbG93VGltZWJhbmQiOnRydWUsIlBlcmNlbnRhZ2VDb21wbGV0ZVNoYXBlT3BhY2l0eSI6MzUsIkJhc2VsaW5lU3R5bGUiOnsiJGlkIjoiMzIiLCJTaGFwZVN0eWxlIjp7IiRpZCI6IjMzIiwiTWFyZ2luIjp7IiRpZCI6IjM0IiwiVG9wIjowLjAsIkxlZnQiOjAuMCwiUmlnaHQiOjAuMCwiQm90dG9tIjowLjB9LCJQYWRkaW5nIjp7IiRpZCI6IjM1IiwiVG9wIjowLjAsIkxlZnQiOjAuMCwiUmlnaHQiOjAuMCwiQm90dG9tIjowLjB9LCJCYWNrZ3JvdW5kIjp7IiRpZCI6IjM2IiwiQ29sb3IiOnsiJGlkIjoiMzciLCJBIjoxNTMsIlIiOjAsIkciOjAsIkIiOjB9fSwiSXNWaXNpYmxlIjp0cnVlLCJXaWR0aCI6MC4wLCJIZWlnaHQiOjAuMCwiQm9yZGVyU3R5bGUiOm51bGwsIlBhcmVudFN0eWxlIjpudWxsfSwiTWFyZ2luIjp7IiRpZCI6IjM4IiwiVG9wIjowLjAsIkxlZnQiOjAuMCwiUmlnaHQiOjAuMCwiQm90dG9tIjowLjB9LCJQYWRkaW5nIjp7IiRpZCI6IjM5IiwiVG9wIjowLjAsIkxlZnQiOjAuMCwiUmlnaHQiOjAuMCwiQm90dG9tIjowLjB9LCJCYWNrZ3JvdW5kIjpudWxsLCJJc1Zpc2libGUiOnRydWUsIldpZHRoIjowLjAsIkhlaWdodCI6MC4wLCJCb3JkZXJTdHlsZSI6bnVsbCwiUGFyZW50U3R5bGUiOm51bGx9LCJTaGFwZVN0eWxlIjp7IiRpZCI6IjQwIiwiTWFyZ2luIjp7IiRpZCI6IjQxIiwiVG9wIjowLjAsIkxlZnQiOjQuMCwiUmlnaHQiOjQuMCwiQm90dG9tIjowLjB9LCJQYWRkaW5nIjp7IiRpZCI6IjQyIiwiVG9wIjowLjAsIkxlZnQiOjAuMCwiUmlnaHQiOjAuMCwiQm90dG9tIjowLjB9LCJCYWNrZ3JvdW5kIjp7IiRpZCI6IjQzIiwiQ29sb3IiOnsiJGlkIjoiNDQiLCJBIjoyNTUsIlIiOjcwLCJHIjoxMzAsIkIiOjE4MH19LCJJc1Zpc2libGUiOnRydWUsIldpZHRoIjowLjAsIkhlaWdodCI6MTAuMCwiQm9yZGVyU3R5bGUiOnsiJGlkIjoiNDUiLCJMaW5lQ29sb3IiOnsiJGlkIjoiNDYiLCIkdHlwZSI6Ik5MUkUuQ29tbW9uLkRvbS5Tb2xpZENvbG9yQnJ1c2gsIE5MUkUuQ29tbW9uIiwiQ29sb3IiOnsiJGlkIjoiNDciLCJBIjoyNTUsIlIiOjIzNCwiRyI6MjIsIkIiOjMwfX0sIkxpbmVXZWlnaHQiOjAuMCwiTGluZVR5cGUiOjAsIlBhcmVudFN0eWxlIjpudWxsfSwiUGFyZW50U3R5bGUiOm51bGx9LCJUaXRsZVN0eWxlIjp7IiRpZCI6IjQ4IiwiRm9udFNldHRpbmdzIjp7IiRpZCI6IjQ5IiwiRm9udFNpemUiOjExLCJGb250TmFtZSI6IkNhbGlicmkiLCJJc0JvbGQiOmZhbHNlLCJJc0l0YWxpYyI6ZmFsc2UsIklzVW5kZXJsaW5lZCI6ZmFsc2UsIlBhcmVudFN0eWxlIjpudWxsfSwiQXV0b1NpemUiOjAsIkZvcmVncm91bmQiOnsiJGlkIjoiNTAiLCJDb2xvciI6eyIkaWQiOiI1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1MiIsIlRvcCI6MC4wLCJMZWZ0IjowLjAsIlJpZ2h0IjowLjAsIkJvdHRvbSI6MC4wfSwiUGFkZGluZyI6eyIkaWQiOiI1MyIsIlRvcCI6MC4wLCJMZWZ0IjowLjAsIlJpZ2h0IjowLjAsIkJvdHRvbSI6MC4wfSwiQmFja2dyb3VuZCI6eyIkaWQiOiI1NCIsIkNvbG9yIjp7IiRpZCI6IjU1IiwiQSI6MCwiUiI6MjU1LCJHIjoyNTUsIkIiOjI1NX19LCJJc1Zpc2libGUiOnRydWUsIldpZHRoIjowLjAsIkhlaWdodCI6MC4wLCJCb3JkZXJTdHlsZSI6eyIkaWQiOiI1NiIsIkxpbmVDb2xvciI6bnVsbCwiTGluZVdlaWdodCI6MC4wLCJMaW5lVHlwZSI6MCwiUGFyZW50U3R5bGUiOm51bGx9LCJQYXJlbnRTdHlsZSI6bnVsbH0sIkRhdGVTdHlsZSI6eyIkaWQiOiI1NyIsIkZvbnRTZXR0aW5ncyI6eyIkaWQiOiI1OCIsIkZvbnRTaXplIjoxMCwiRm9udE5hbWUiOiJDYWxpYnJpIiwiSXNCb2xkIjpmYWxzZSwiSXNJdGFsaWMiOmZhbHNlLCJJc1VuZGVybGluZWQiOmZhbHNlLCJQYXJlbnRTdHlsZSI6bnVsbH0sIkF1dG9TaXplIjowLCJGb3JlZ3JvdW5kIjp7IiRpZCI6IjU5IiwiQ29sb3IiOnsiJGlkIjoiNjAiLCJBIjoyNTUsIlIiOjE1OSwiRyI6MjE2LCJCIjoyMzh9fSwiTWF4V2lkdGgiOjIwMC4wLCJNYXhIZWlnaHQiOiJJbmZpbml0eSIsIlNtYXJ0Rm9yZWdyb3VuZElzQWN0aXZlIjpmYWxzZSwiSG9yaXpvbnRhbEFsaWdubWVudCI6MCwiVmVydGljYWxBbGlnbm1lbnQiOjEsIlNtYXJ0Rm9yZWdyb3VuZCI6bnVsbCwiQmFja2dyb3VuZEZpbGxUeXBlIjowLCJNYXJnaW4iOnsiJGlkIjoiNjEiLCJUb3AiOjAuMCwiTGVmdCI6MC4wLCJSaWdodCI6MC4wLCJCb3R0b20iOjAuMH0sIlBhZGRpbmciOnsiJGlkIjoiNjIiLCJUb3AiOjAuMCwiTGVmdCI6MC4wLCJSaWdodCI6MC4wLCJCb3R0b20iOjAuMH0sIkJhY2tncm91bmQiOnsiJGlkIjoiNjMiLCJDb2xvciI6eyIkaWQiOiI2NCIsIkEiOjAsIlIiOjI1NSwiRyI6MjU1LCJCIjoyNTV9fSwiSXNWaXNpYmxlIjp0cnVlLCJXaWR0aCI6MC4wLCJIZWlnaHQiOjAuMCwiQm9yZGVyU3R5bGUiOnsiJGlkIjoiNjUiLCJMaW5lQ29sb3IiOm51bGwsIkxpbmVXZWlnaHQiOjAuMCwiTGluZVR5cGUiOjAsIlBhcmVudFN0eWxlIjpudWxsfSwiUGFyZW50U3R5bGUiOm51bGx9LCJEYXRlRm9ybWF0Ijp7IiRpZCI6Ij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IiwiRm9ybWF0IjowLCJJc1Zpc2libGUiOmZhbHNlLCJMYXN0S25vd25WaXNpYmlsaXR5U3RhdGUiOmZhbHNlfSwiSXNWaXNpYmxlIjp0cnVlLCJWYXJpYW5jZVN0eWxlIjp7IiRpZCI6IjY4IiwiVGV4dF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CwiRyI6MCwiQiI6MH19LCJJc1Zpc2libGUiOnRydWUsIldpZHRoIjowLjAsIkhlaWdodCI6MC4wLCJCb3JkZXJTdHlsZSI6eyIkaWQiOiI3NyIsIkxpbmVDb2xvciI6bnVsbCwiTGluZVdlaWdodCI6MC4wLCJMaW5lVHlwZSI6MCwiUGFyZW50U3R5bGUiOm51bGx9LCJQYXJlbnRTdHlsZSI6bnVsbH0sIlBhcmVudFN0eWxlIjpudWxsfSwiUGFyZW50U3R5bGUiOm51bGx9LCJJbmRleCI6MCwiU21hcnREdXJhdGlvbkFjdGl2YXRlZCI6ZmFsc2UsIkRhdGVGb3JtYXQiOnsiJHJlZiI6IjY2In0sIldlZWtOdW1iZXJpbmciOnsiJGlkIjoiNzgiLCJGb3JtYXQiOjAsIklzVmlzaWJsZSI6ZmFsc2UsIkxhc3RLbm93blZpc2liaWxpdHlTdGF0ZSI6ZmFsc2V9LCJCYXNlbGluZURhdGEiOnsiJGlkIjoiNzkiLCJTdGFydERhdGUiOiIyMDI2LTAzLTAxVDAwOjAwOjAwIiwiRW5kRGF0ZSI6IjIwMjYtMDMtMDNUMjM6NTk6MDAifSwiSWQiOiJkMGZkOWM1My0zNGQ5LTQ2ZDAtYjM1OC1mZDZmOTdlOTYzMDMiLCJJbXBvcnRJZCI6bnVsbCwiVGl0bGUiOiJTdXJ2ZXkgbGFuZCBhbmQgc2l0ZSBpbnNwZWN0aW9uIiwiTm90ZSI6bnVsbCwiSHlwZXJsaW5rIjp7IiRpZCI6IjgwIiwiQWRkcmVzcyI6IiIsIlN1YkFkZHJlc3MiOiIifSwiSXNDaGFuZ2VkIjpmYWxzZSwiSXNOZXciOmZhbHNlfX1dLCJfbWlsZXN0b25lcyI6W10sIklkIjoiMDAwMDAwMDAtMDAwMC0wMDAwLTAwMDAtMDAwMDAwMDAwMDAwIiwiSXNTaW5nbGVJdGVtUm93Ijp0cnVlfSx7IiRpZCI6IjgxIiwiX3Rhc2tzIjpbXSwiX21pbGVzdG9uZXMiOlt7IiRpZCI6IjgyIiwiSWQiOiI5OTcyMWNiOC05ZTgxLTRhMGItOTc3MC05OTJlY2Q2ZjgyYjgiLCJJbmRleCI6MSwiR3JvdXBJZCI6bnVsbCwiVGl0bGUiOiJGaW5hbGl6ZSBsYW5kIHN1cnZleSIsIkRhdGVUaW1lIjoiMjAyNi0wMy0wNFQwMDowMDowMCIsIlBlcmNlbnRhZ2VDb21wbGV0ZSI6MC4wLCJOb3RlIjpudWxsLCJTdHlsZSI6eyIkaWQiOiI4MyIsIlRpdGxlUG9zaXRpb24iOiJSaWdodCIsIkRhdGVQb3NpdGlvbiI6IkJlbG93IiwiVmFyaWFuY2VQb3NpdGlvbiI6IkJlbG93IiwiU2hhcGVUeXBlIjoxLCJTaGFwZVNpemUiOjAsIlNwYWNpbmciOjUsIlNoYXBlU3R5bGUiOnsiJGlkIjoiODQiLCJNYXJnaW4iOnsiJGlkIjoiODUiLCJUb3AiOjAuMCwiTGVmdCI6MC4wLCJSaWdodCI6MC4wLCJCb3R0b20iOjAuMH0sIlBhZGRpbmciOnsiJGlkIjoiODYiLCJUb3AiOjAuMCwiTGVmdCI6MC4wLCJSaWdodCI6MC4wLCJCb3R0b20iOjAuMH0sIkJhY2tncm91bmQiOnsiJGlkIjoiODciLCJDb2xvciI6eyIkaWQiOiI4OCIsIkEiOjI1NSwiUiI6MjU1LCJHIjoyMDQsIkIiOjB9fSwiSXNWaXNpYmxlIjp0cnVlLCJXaWR0aCI6MTIuMCwiSGVpZ2h0IjoxNC4wLCJCb3JkZXJTdHlsZSI6eyIkaWQiOiI4OSIsIkxpbmVDb2xvciI6eyIkaWQiOiI5MCIsIiR0eXBlIjoiTkxSRS5Db21tb24uRG9tLlNvbGlkQ29sb3JCcnVzaCwgTkxSRS5Db21tb24iLCJDb2xvciI6eyIkaWQiOiI5MSIsIkEiOjI1NSwiUiI6MjM0LCJHIjoyMiwiQiI6MzB9fSwiTGluZVdlaWdodCI6MC4wLCJMaW5lVHlwZSI6MCwiUGFyZW50U3R5bGUiOm51bGx9LCJQYXJlbnRTdHlsZSI6bnVsbH0sIlRpdGxlU3R5bGUiOnsiJGlkIjoiOTIiLCJGb250U2V0dGluZ3MiOnsiJGlkIjoiOTMiLCJGb250U2l6ZSI6MTEsIkZvbnROYW1lIjoiQ2FsaWJyaSIsIklzQm9sZCI6ZmFsc2UsIklzSXRhbGljIjpmYWxzZSwiSXNVbmRlcmxpbmVkIjpmYWxzZSwiUGFyZW50U3R5bGUiOm51bGx9LCJBdXRvU2l6ZSI6MCwiRm9yZWdyb3VuZCI6eyIkaWQiOiI5NCIsIkNvbG9yIjp7IiRpZCI6Ijk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GlkIjoiOTkiLCJBIjowLCJSIjoyNTUsIkciOjI1NSwiQiI6MjU1fX0sIklzVmlzaWJsZSI6dHJ1ZSwiV2lkdGgiOjAuMCwiSGVpZ2h0IjowLjAsIkJvcmRlclN0eWxlIjp7IiRpZCI6IjEwMCIsIkxpbmVDb2xvciI6bnVsbCwiTGluZVdlaWdodCI6MC4wLCJMaW5lVHlwZSI6MCwiUGFyZW50U3R5bGUiOm51bGx9LCJQYXJlbnRTdHlsZSI6bnVsbH0sIkRhdGVTdHlsZSI6eyIkaWQiOiIxMDEiLCJGb250U2V0dGluZ3MiOnsiJGlkIjoiMTAyIiwiRm9udFNpemUiOjEwLCJGb250TmFtZSI6IkNhbGlicmkiLCJJc0JvbGQiOmZhbHNlLCJJc0l0YWxpYyI6ZmFsc2UsIklzVW5kZXJsaW5lZCI6ZmFsc2UsIlBhcmVudFN0eWxlIjpudWxsfSwiQXV0b1NpemUiOjAsIkZvcmVncm91bmQiOnsiJGlkIjoiMTAzIiwiQ29sb3IiOnsiJGlkIjoiMTA0IiwiQSI6MjU1LCJSIjoyNTUsIkciOjIwNCwiQiI6MH19LCJNYXhXaWR0aCI6MjAwLjAsIk1heEhlaWdodCI6IkluZmluaXR5IiwiU21hcnRGb3JlZ3JvdW5kSXNBY3RpdmUiOmZhbHNlLCJIb3Jpem9udGFsQWxpZ25tZW50IjoxLCJWZXJ0aWNhbEFsaWdubWVudCI6MSwiU21hcnRGb3JlZ3JvdW5kIjpudWxsLCJCYWNrZ3JvdW5kRmlsbFR5cGUiOjAsIk1hcmdpbiI6eyIkaWQiOiIxMDUiLCJUb3AiOjAuMCwiTGVmdCI6MC4wLCJSaWdodCI6MC4wLCJCb3R0b20iOjAuMH0sIlBhZGRpbmciOnsiJGlkIjoiMTA2IiwiVG9wIjowLjAsIkxlZnQiOjAuMCwiUmlnaHQiOjAuMCwiQm90dG9tIjowLjB9LCJCYWNrZ3JvdW5kIjp7IiRpZCI6IjEwNyIsIkNvbG9yIjp7IiRpZCI6IjEwOCIsIkEiOjAsIlIiOjI1NSwiRyI6MjU1LCJCIjoyNTV9fSwiSXNWaXNpYmxlIjp0cnVlLCJXaWR0aCI6MC4wLCJIZWlnaHQiOjAuMCwiQm9yZGVyU3R5bGUiOnsiJGlkIjoiMTA5IiwiTGluZUNvbG9yIjpudWxsLCJMaW5lV2VpZ2h0IjowLjAsIkxpbmVUeXBlIjowLCJQYXJlbnRTdHlsZSI6bnVsbH0sIlBhcmVudFN0eWxlIjpudWxsfSwiRGF0ZUZvcm1hdCI6eyIkaWQiOiIx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IiwiRm9ybWF0IjowLCJJc1Zpc2libGUiOmZhbHNlLCJMYXN0S25vd25WaXNpYmlsaXR5U3RhdGUiOmZhbHNlfSwiSXNWaXNpYmxlIjp0cnVlLCJWYXJpYW5jZVN0eWxlIjp7IiRpZCI6IjExMiIsIlRleHRTdHlsZSI6eyIkaWQiOiIxMTMiLCJGb250U2V0dGluZ3MiOnsiJGlkIjoiMTE0IiwiRm9udFNpemUiOjExLCJGb250TmFtZSI6IkNhbGlicmkiLCJJc0JvbGQiOmZhbHNlLCJJc0l0YWxpYyI6ZmFsc2UsIklzVW5kZXJsaW5lZCI6ZmFsc2UsIlBhcmVudFN0eWxlIjpudWxsfSwiQXV0b1NpemUiOjAsIkZvcmVncm91bmQiOnsiJGlkIjoiMTE1IiwiQ29sb3IiOnsiJGlkIjoiMTE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GlkIjoiMTIwIiwiQSI6MCwiUiI6MCwiRyI6MCwiQiI6MH19LCJJc1Zpc2libGUiOmZhbHNlLCJXaWR0aCI6MC4wLCJIZWlnaHQiOjAuMCwiQm9yZGVyU3R5bGUiOnsiJGlkIjoiMTIxIiwiTGluZUNvbG9yIjpudWxsLCJMaW5lV2VpZ2h0IjowLjAsIkxpbmVUeXBlIjowLCJQYXJlbnRTdHlsZSI6bnVsbH0sIlBhcmVudFN0eWxlIjpudWxsfSwiUGFyZW50U3R5bGUiOm51bGx9LCJQYXJlbnRTdHlsZSI6bnVsbH0sIkh5cGVybGluayI6bnVsbCwiQmFzZWxpbmVEYXRhIjp7IiRpZCI6IjEyMiIsIkRhdGUiOiIyMDI2LTAzLTAzVDIzOjU5OjAwIn0sIkltcG9ydElkIjoiIn1dLCJJZCI6IjAwMDAwMDAwLTAwMDAtMDAwMC0wMDAwLTAwMDAwMDAwMDAwMCIsIklzU2luZ2xlSXRlbVJvdyI6dHJ1ZX1dLCJJbmRleCI6MSwiSWQiOiI4MGYxM2VlZS03ZmM0LTQ0OTAtYmEyNS0yNjg1MmFmNmI2NGUiLCJIZWFkZXJUZXh0IjoiU3VydmV5aW5nIiwiSXNEZWZhdWx0IjpmYWxzZSwiU3R5bGUiOnsiJGlkIjoiMTIzIiwiSGVhZGVyU3R5bGUiOnsiJGlkIjoiMTI0IiwiVGV4dFN0eWxlIjp7IiRpZCI6IjEyNSIsIkZvbnRTZXR0aW5ncyI6eyIkaWQiOiIxMjYiLCJGb250U2l6ZSI6MTEsIkZvbnROYW1lIjoiQ2FsaWJyaSIsIklzQm9sZCI6ZmFsc2UsIklzSXRhbGljIjpmYWxzZSwiSXNVbmRlcmxpbmVkIjpmYWxzZSwiUGFyZW50U3R5bGUiOm51bGx9LCJBdXRvU2l6ZSI6MiwiRm9yZWdyb3VuZCI6eyIkaWQiOiIxMjciLCJDb2xvciI6eyIkaWQiOiIxMjgiLCJBIjoyNTUsIlIiOjI1NSwiRyI6MjA0LCJCIjowfX0sIk1heFdpZHRoIjo2NC41Mzg5MjIxNTU2ODY5NDcsIk1heEhlaWdodCI6IkluZmluaXR5IiwiU21hcnRGb3JlZ3JvdW5kSXNBY3RpdmUiOmZhbHNlLCJIb3Jpem9udGFsQWxpZ25tZW50IjowLCJWZXJ0aWNhbEFsaWdubWVudCI6MC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pZCI6IjEzMiIsIkEiOjI1NSwiUiI6MCwiRyI6MCwiQiI6MH19LCJJc1Zpc2libGUiOnRydWUsIldpZHRoIjowLjAsIkhlaWdodCI6MC4wLCJCb3JkZXJTdHlsZSI6bnVsbCwiUGFyZW50U3R5bGUiOm51bGx9LCJSZWN0YW5nbGVTdHlsZSI6eyIkaWQiOiIxMzMiLCJNYXJnaW4iOnsiJGlkIjoiMTM0IiwiVG9wIjowLjAsIkxlZnQiOjAuMCwiUmlnaHQiOjAuMCwiQm90dG9tIjowLjB9LCJQYWRkaW5nIjp7IiRpZCI6IjEzNSIsIlRvcCI6MC4wLCJMZWZ0IjowLjAsIlJpZ2h0IjowLjAsIkJvdHRvbSI6MC4wfSwiQmFja2dyb3VuZCI6eyIkaWQiOiIxMzYiLCJDb2xvciI6eyIkaWQiOiIxMzciLCJBIjo2MywiUiI6MTY4LCJHIjoxNjgsIkIiOjE2OH19LCJJc1Zpc2libGUiOnRydWUsIldpZHRoIjowLjAsIkhlaWdodCI6MC4wLCJCb3JkZXJTdHlsZSI6eyIkaWQiOiIxMzgiLCJMaW5lQ29sb3IiOnsiJGlkIjoiMTM5IiwiJHR5cGUiOiJOTFJFLkNvbW1vbi5Eb20uU29saWRDb2xvckJydXNoLCBOTFJFLkNvbW1vbiIsIkNvbG9yIjp7IiRpZCI6IjE0MCIsIkEiOjI1NSwiUiI6MjU1LCJHIjowLCJCIjowfX0sIkxpbmVXZWlnaHQiOjAuMCwiTGluZVR5cGUiOjAsIlBhcmVudFN0eWxlIjpudWxsfSwiUGFyZW50U3R5bGUiOm51bGx9LCJNYXJnaW4iOnsiJGlkIjoiMTQxIiwiVG9wIjowLjAsIkxlZnQiOjAuMCwiUmlnaHQiOjAuMCwiQm90dG9tIjowLjB9LCJQYWRkaW5nIjp7IiRpZCI6IjE0MiIsIlRvcCI6MC4wLCJMZWZ0IjowLjAsIlJpZ2h0IjowLjAsIkJvdHRvbSI6MC4wfSwiQmFja2dyb3VuZCI6bnVsbCwiSXNWaXNpYmxlIjp0cnVlLCJXaWR0aCI6MC4wLCJIZWlnaHQiOjAuMCwiQm9yZGVyU3R5bGUiOm51bGwsIlBhcmVudFN0eWxlIjpudWxsfSwiQmFja2dyb3VuZFN0eWxlIjp7IiRpZCI6IjE0MyIsIk1hcmdpbiI6eyIkaWQiOiIxNDQiLCJUb3AiOjAuMCwiTGVmdCI6MC4wLCJSaWdodCI6MC4wLCJCb3R0b20iOjAuMH0sIlBhZGRpbmciOnsiJGlkIjoiMTQ1IiwiVG9wIjowLjAsIkxlZnQiOjAuMCwiUmlnaHQiOjAuMCwiQm90dG9tIjowLjB9LCJCYWNrZ3JvdW5kIjp7IiRpZCI6IjE0NiIsIkNvbG9yIjp7IiRpZCI6IjE0NyIsIkEiOjIxNiwiUiI6NDYsIkciOjQ2LCJCIjo0Nn19LCJJc1Zpc2libGUiOnRydWUsIldpZHRoIjowLjAsIkhlaWdodCI6MC4wLCJCb3JkZXJTdHlsZSI6eyIkaWQiOiIxNDgiLCJMaW5lQ29sb3IiOnsiJGlkIjoiMTQ5IiwiJHR5cGUiOiJOTFJFLkNvbW1vbi5Eb20uU29saWRDb2xvckJydXNoLCBOTFJFLkNvbW1vbiIsIkNvbG9yIjp7IiRpZCI6IjE1MCIsIkEiOjI1NSwiUiI6MjU1LCJHIjoyNTUsIkIiOjI1NX19LCJMaW5lV2VpZ2h0IjowLjAsIkxpbmVUeXBlIjowLCJQYXJlbnRTdHlsZSI6bnVsbH0sIlBhcmVudFN0eWxlIjpudWxsfSwiTWFyZ2luIjp7IiRpZCI6IjE1MSIsIlRvcCI6MC4wLCJMZWZ0IjowLjAsIlJpZ2h0IjowLjAsIkJvdHRvbSI6MC4wfSwiUGFkZGluZyI6eyIkaWQiOiIxNTIiLCJUb3AiOjAuMCwiTGVmdCI6MC4wLCJSaWdodCI6MC4wLCJCb3R0b20iOjAuMH0sIklzVmlzaWJsZSI6dHJ1ZSwiV2lkdGgiOjAuMCwiSGVpZ2h0IjowLjAsIkJvcmRlclN0eWxlIjp7IiRpZCI6IjE1MyIsIkxpbmVDb2xvciI6bnVsbCwiTGluZVdlaWdodCI6MC4wLCJMaW5lVHlwZSI6MCwiUGFyZW50U3R5bGUiOm51bGx9LCJQYXJlbnRTdHlsZSI6bnVsbH19LHsiJGlkIjoiMTU0IiwiX3Jvd3MiOltdLCJJbmRleCI6MiwiSWQiOiI4MGI0NmJkZC0wMzEzLTRlNGEtOTYyMC0wMWZhM2NiYTZkZDEiLCJIZWFkZXJUZXh0IjpudWxsLCJJc0RlZmF1bHQiOnRydWUsIlN0eWxlIjp7IiRpZCI6IjE1NSIsIkhlYWRlclN0eWxlIjp7IiRpZCI6IjE1NiIsIlRleHRTdHlsZSI6eyIkaWQiOiIxNTciLCJGb250U2V0dGluZ3MiOnsiJGlkIjoiMTU4IiwiRm9udFNpemUiOjExLCJGb250TmFtZSI6IkNhbGlicmkiLCJJc0JvbGQiOmZhbHNlLCJJc0l0YWxpYyI6ZmFsc2UsIklzVW5kZXJsaW5lZCI6ZmFsc2UsIlBhcmVudFN0eWxlIjpudWxsfSwiQXV0b1NpemUiOjIsIkZvcmVncm91bmQiOnsiJGlkIjoiMTU5IiwiQ29sb3IiOnsiJGlkIjoiMTY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xIiwiVG9wIjowLjAsIkxlZnQiOjAuMCwiUmlnaHQiOjAuMCwiQm90dG9tIjowLjB9LCJQYWRkaW5nIjp7IiRpZCI6IjE2MiIsIlRvcCI6MC4wLCJMZWZ0IjowLjAsIlJpZ2h0IjowLjAsIkJvdHRvbSI6MC4wfSwiQmFja2dyb3VuZCI6eyIkaWQiOiIxNjMiLCJDb2xvciI6eyIkaWQiOiIxNjQiLCJBIjoyNTUsIlIiOjAsIkciOjAsIkIiOjB9fSwiSXNWaXNpYmxlIjp0cnVlLCJXaWR0aCI6MC4wLCJIZWlnaHQiOjAuMCwiQm9yZGVyU3R5bGUiOm51bGwsIlBhcmVudFN0eWxlIjpudWxsfSwiUmVjdGFuZ2xlU3R5bGUiOnsiJGlkIjoiMTY1IiwiTWFyZ2luIjp7IiRpZCI6IjE2NiIsIlRvcCI6MC4wLCJMZWZ0IjowLjAsIlJpZ2h0IjowLjAsIkJvdHRvbSI6MC4wfSwiUGFkZGluZyI6eyIkaWQiOiIxNjciLCJUb3AiOjAuMCwiTGVmdCI6MC4wLCJSaWdodCI6MC4wLCJCb3R0b20iOjAuMH0sIkJhY2tncm91bmQiOnsiJGlkIjoiMTY4IiwiQ29sb3IiOnsiJGlkIjoiMTY5IiwiQSI6NjMsIlIiOjIxLCJHIjo5NiwiQiI6MTMwfX0sIklzVmlzaWJsZSI6dHJ1ZSwiV2lkdGgiOjAuMCwiSGVpZ2h0IjowLjAsIkJvcmRlclN0eWxlIjp7IiRpZCI6IjE3MCIsIkxpbmVDb2xvciI6eyIkaWQiOiIxNzEiLCIkdHlwZSI6Ik5MUkUuQ29tbW9uLkRvbS5Tb2xpZENvbG9yQnJ1c2gsIE5MUkUuQ29tbW9uIiwiQ29sb3IiOnsiJGlkIjoiMTcyIiwiQSI6MjU1LCJSIjoyNTUsIkciOjAsIkIiOjB9fSwiTGluZVdlaWdodCI6MC4wLCJMaW5lVHlwZSI6MCwiUGFyZW50U3R5bGUiOm51bGx9LCJQYXJlbnRTdHlsZSI6bnVsbH0sIk1hcmdpbiI6eyIkaWQiOiIxNzMiLCJUb3AiOjAuMCwiTGVmdCI6MC4wLCJSaWdodCI6MC4wLCJCb3R0b20iOjAuMH0sIlBhZGRpbmciOnsiJGlkIjoiMTc0IiwiVG9wIjowLjAsIkxlZnQiOjAuMCwiUmlnaHQiOjAuMCwiQm90dG9tIjowLjB9LCJCYWNrZ3JvdW5kIjpudWxsLCJJc1Zpc2libGUiOnRydWUsIldpZHRoIjowLjAsIkhlaWdodCI6MC4wLCJCb3JkZXJTdHlsZSI6bnVsbCwiUGFyZW50U3R5bGUiOm51bGx9LCJCYWNrZ3JvdW5kU3R5bGUiOnsiJGlkIjoiMTc1IiwiTWFyZ2luIjp7IiRpZCI6IjE3NiIsIlRvcCI6MC4wLCJMZWZ0IjowLjAsIlJpZ2h0IjowLjAsIkJvdHRvbSI6MC4wfSwiUGFkZGluZyI6eyIkaWQiOiIxNzciLCJUb3AiOjAuMCwiTGVmdCI6MC4wLCJSaWdodCI6MC4wLCJCb3R0b20iOjAuMH0sIkJhY2tncm91bmQiOnsiJHJlZiI6IjE0NiJ9LCJJc1Zpc2libGUiOnRydWUsIldpZHRoIjowLjAsIkhlaWdodCI6MC4wLCJCb3JkZXJTdHlsZSI6eyIkaWQiOiIxNzgiLCJMaW5lQ29sb3IiOnsiJGlkIjoiMTc5IiwiJHR5cGUiOiJOTFJFLkNvbW1vbi5Eb20uU29saWRDb2xvckJydXNoLCBOTFJFLkNvbW1vbiIsIkNvbG9yIjp7IiRpZCI6IjE4MCIsIkEiOjI1NSwiUiI6MjM0LCJHIjoyMiwiQiI6MzB9fSwiTGluZVdlaWdodCI6MC4wLCJMaW5lVHlwZSI6MCwiUGFyZW50U3R5bGUiOm51bGx9LCJQYXJlbnRTdHlsZSI6bnVsbH0sIk1hcmdpbiI6eyIkaWQiOiIxODEiLCJUb3AiOjAuMCwiTGVmdCI6MC4wLCJSaWdodCI6MC4wLCJCb3R0b20iOjAuMH0sIlBhZGRpbmciOnsiJGlkIjoiMTgyIiwiVG9wIjowLjAsIkxlZnQiOjAuMCwiUmlnaHQiOjAuMCwiQm90dG9tIjowLjB9LCJJc1Zpc2libGUiOnRydWUsIldpZHRoIjowLjAsIkhlaWdodCI6MC4wLCJCb3JkZXJTdHlsZSI6eyIkaWQiOiIxODMiLCJMaW5lQ29sb3IiOm51bGwsIkxpbmVXZWlnaHQiOjAuMCwiTGluZVR5cGUiOjAsIlBhcmVudFN0eWxlIjpudWxsfSwiUGFyZW50U3R5bGUiOm51bGx9fV0sIklkIjoiM2Q4MmJmNTEtNGU4OS00ZGYyLTllNzEtMDcxNmUxNzBiNjYzIiwiSW5kZXgiOjAsIkhlYWRlclRleHQiOiJMYW5kIHN1cnZleWluZyIsIlN0eWxlIjp7IiRpZCI6IjE4NCIsIlN0eWxlSWQiOiIzMzJjZmIxMy1iNDAxLTRlYzMtYjY1NS03Mzk2OGQwNGQ3NDkiLCJIZWFkZXJTdHlsZSI6eyIkaWQiOiIxODUiLCJUZXh0SXNWZXJ0aWNhbCI6ZmFsc2UsIlRleHRTdHlsZSI6eyIkaWQiOiIxODYiLCJGb250U2V0dGluZ3MiOnsiJGlkIjoiMTg3IiwiRm9udFNpemUiOjExLCJGb250TmFtZSI6IkNhbGlicmkiLCJJc0JvbGQiOnRydWUsIklzSXRhbGljIjpmYWxzZSwiSXNVbmRlcmxpbmVkIjpmYWxzZSwiUGFyZW50U3R5bGUiOm51bGx9LCJBdXRvU2l6ZSI6MiwiRm9yZWdyb3VuZCI6eyIkaWQiOiIxODgiLCJDb2xvciI6eyIkaWQiOiIxODkiLCJBIjoyNTUsIlIiOjAsIkciOjAsIkIiOjB9fSwiTWF4V2lkdGgiOjYyLjk2NDQ1MDA0NzI3Mzg1NywiTWF4SGVpZ2h0IjoiSW5maW5pdHkiLCJTbWFydEZvcmVncm91bmRJc0FjdGl2ZSI6ZmFsc2UsIkhvcml6b250YWxBbGlnbm1lbnQiOjAsIlZlcnRpY2FsQWxpZ25tZW50IjowLCJTbWFydEZvcmVncm91bmQiOm51bGwsIkJhY2tncm91bmRGaWxsVHlwZSI6MCwiTWFyZ2luIjp7IiRpZCI6IjE5MCIsIlRvcCI6MC4wLCJMZWZ0IjowLjAsIlJpZ2h0IjowLjAsIkJvdHRvbSI6MC4wfSwiUGFkZGluZyI6eyIkaWQiOiIxOTEiLCJUb3AiOjAuMCwiTGVmdCI6MC4wLCJSaWdodCI6MC4wLCJCb3R0b20iOjAuMH0sIkJhY2tncm91bmQiOnsiJGlkIjoiMTkyIiwiQ29sb3IiOnsiJGlkIjoiMTkzIiwiQSI6MjU1LCJSIjoyNTUsIkciOjI1NSwiQiI6MjU1fX0sIklzVmlzaWJsZSI6dHJ1ZSwiV2lkdGgiOjAuMCwiSGVpZ2h0IjowLjAsIkJvcmRlclN0eWxlIjpudWxsLCJQYXJlbnRTdHlsZSI6bnVsbH0sIlJlY3RhbmdsZVN0eWxlIjp7IiRpZCI6IjE5NCIsIk1hcmdpbiI6eyIkaWQiOiIxOTUiLCJUb3AiOjAuMCwiTGVmdCI6MC4wLCJSaWdodCI6MC4wLCJCb3R0b20iOjAuMH0sIlBhZGRpbmciOnsiJGlkIjoiMTk2IiwiVG9wIjowLjAsIkxlZnQiOjAuMCwiUmlnaHQiOjAuMCwiQm90dG9tIjowLjB9LCJCYWNrZ3JvdW5kIjp7IiRpZCI6IjE5NyIsIkNvbG9yIjp7IiRpZCI6IjE5OCIsIkEiOjI1NSwiUiI6MTY4LCJHIjoxNjgsIkIiOjE2OH19LCJJc1Zpc2libGUiOnRydWUsIldpZHRoIjowLjAsIkhlaWdodCI6MC4wLCJCb3JkZXJTdHlsZSI6eyIkaWQiOiIxOTkiLCJMaW5lQ29sb3IiOnsiJGlkIjoiMjAwIiwiJHR5cGUiOiJOTFJFLkNvbW1vbi5Eb20uU29saWRDb2xvckJydXNoLCBOTFJFLkNvbW1vbiIsIkNvbG9yIjp7IiRpZCI6IjIwMSIsIkEiOjI1NSwiUiI6MjU1LCJHIjoyNTUsIkIiOjI1NX19LCJMaW5lV2VpZ2h0IjowLjAsIkxpbmVUeXBlIjowLCJQYXJlbnRTdHlsZSI6bnVsbH0sIlBhcmVudFN0eWxlIjpudWxsfSwiTWFyZ2luIjp7IiRpZCI6IjIwMiIsIlRvcCI6MC4wLCJMZWZ0IjowLjAsIlJpZ2h0IjowLjAsIkJvdHRvbSI6MC4wfSwiUGFkZGluZyI6eyIkaWQiOiIyMDMiLCJUb3AiOjAuMCwiTGVmdCI6MC4wLCJSaWdodCI6MC4wLCJCb3R0b20iOjAuMH0sIkJhY2tncm91bmQiOm51bGwsIklzVmlzaWJsZSI6dHJ1ZSwiV2lkdGgiOjAuMCwiSGVpZ2h0IjowLjAsIkJvcmRlclN0eWxlIjpudWxsLCJQYXJlbnRTdHlsZSI6bnVsbH0sIkJhY2tncm91bmRTdHlsZSI6eyIkaWQiOiIyMDQiLCJNYXJnaW4iOnsiJGlkIjoiMjA1IiwiVG9wIjowLjAsIkxlZnQiOjAuMCwiUmlnaHQiOjAuMCwiQm90dG9tIjowLjB9LCJQYWRkaW5nIjp7IiRpZCI6IjIwNiIsIlRvcCI6MC4wLCJMZWZ0IjowLjAsIlJpZ2h0IjowLjAsIkJvdHRvbSI6MC4wfSwiQmFja2dyb3VuZCI6eyIkaWQiOiIyMDciLCJDb2xvciI6eyIkaWQiOiIyMDgiLCJBIjo1MSwiUiI6MjAwLCJHIjoyMDAsIkIiOjIwMH19LCJJc1Zpc2libGUiOnRydWUsIldpZHRoIjowLjAsIkhlaWdodCI6MC4wLCJCb3JkZXJTdHlsZSI6eyIkaWQiOiIyMDkiLCJMaW5lQ29sb3IiOnsiJGlkIjoiMjEwIiwiJHR5cGUiOiJOTFJFLkNvbW1vbi5Eb20uU29saWRDb2xvckJydXNoLCBOTFJFLkNvbW1vbiIsIkNvbG9yIjp7IiRpZCI6IjIxMSIsIkEiOjI1NSwiUiI6MjM0LCJHIjoyMiwiQiI6MzB9fSwiTGluZVdlaWdodCI6MC4wLCJMaW5lVHlwZSI6MCwiUGFyZW50U3R5bGUiOm51bGx9LCJQYXJlbnRTdHlsZSI6bnVsbH0sIklzQWJvdmVUaW1lYmFuZCI6ZmFsc2UsIlNwYWNpbmciOjMsIkRlZmF1bHRTd2ltbGFuZVRhc2tTdHlsZSI6eyIkaWQiOiIyMTIiLCIkdHlwZSI6Ik5MUkUuQ29tbW9uLkRvbS5TdHlsZXMuRXhwbGljaXRTZXRhYmxlVGFza1N0eWxlLCBOTFJFLkNvbW1vbiIsIlNoYXBlIjoxLCJTaGFwZVRoaWNrbmVzcyI6MCwiRHVyYXRpb25Gb3JtYXQiOjAsIkluY2x1ZGVOb25Xb3JraW5nRGF5c0luRHVyYXRpb24iOmZhbHNlLCJQZXJjZW50YWdlQ29tcGxldGVTdHlsZSI6eyIkaWQiOiIyMTMiLCJGb250U2V0dGluZ3MiOnsiJGlkIjoiMjE0IiwiRm9udFNpemUiOjEwLCJGb250TmFtZSI6IkNhbGlicmkiLCJJc0JvbGQiOmZhbHNlLCJJc0l0YWxpYyI6ZmFsc2UsIklzVW5kZXJsaW5lZCI6ZmFsc2UsIlBhcmVudFN0eWxlIjpudWxsfSwiQXV0b1NpemUiOjAsIkZvcmVncm91bmQiOnsiJGlkIjoiMjE1IiwiQ29sb3IiOnsiJGlkIjoiMjE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ODksIlIiOjAsIkciOjAsIkIiOjB9fSwiSXNWaXNpYmxlIjp0cnVlLCJXaWR0aCI6MC4wLCJIZWlnaHQiOjAuMCwiQm9yZGVyU3R5bGUiOnsiJGlkIjoiMjIxIiwiTGluZUNvbG9yIjpudWxsLCJMaW5lV2VpZ2h0IjowLjAsIkxpbmVUeXBlIjowLCJQYXJlbnRTdHlsZSI6bnVsbH0sIlBhcmVudFN0eWxlIjpudWxsfSwiRHVyYXRpb25TdHlsZSI6eyIkaWQiOiIyMjIiLCJGb250U2V0dGluZ3MiOnsiJGlkIjoiMjIzIiwiRm9udFNpemUiOjEwLCJGb250TmFtZSI6IkNhbGlicmkiLCJJc0JvbGQiOmZhbHNlLCJJc0l0YWxpYyI6ZmFsc2UsIklzVW5kZXJsaW5lZCI6ZmFsc2UsIlBhcmVudFN0eWxlIjpudWxsfSwiQXV0b1NpemUiOjAsIkZvcmVncm91bmQiOnsiJGlkIjoiMjI0IiwiQ29sb3IiOnsiJGlkIjoiMjI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2IiwiVG9wIjowLjAsIkxlZnQiOjAuMCwiUmlnaHQiOjAuMCwiQm90dG9tIjowLjB9LCJQYWRkaW5nIjp7IiRpZCI6IjIyNyIsIlRvcCI6MC4wLCJMZWZ0IjowLjAsIlJpZ2h0IjowLjAsIkJvdHRvbSI6MC4wfSwiQmFja2dyb3VuZCI6eyIkaWQiOiIyMjgiLCJDb2xvciI6eyIkaWQiOiIyMjkiLCJBIjoyNTUsIlIiOjIzNywiRyI6MTI1LCJCIjo0OX19LCJJc1Zpc2libGUiOnRydWUsIldpZHRoIjowLjAsIkhlaWdodCI6MC4wLCJCb3JkZXJTdHlsZSI6eyIkaWQiOiIyMzAiLCJMaW5lQ29sb3IiOm51bGwsIkxpbmVXZWlnaHQiOjAuMCwiTGluZVR5cGUiOjAsIlBhcmVudFN0eWxlIjpudWxsfSwiUGFyZW50U3R5bGUiOm51bGx9LCJIb3Jpem9udGFsQ29ubmVjdG9yU3R5bGUiOnsiJGlkIjoiMjMxIiwiTGluZUNvbG9yIjp7IiRpZCI6IjIzMiIsIiR0eXBlIjoiTkxSRS5Db21tb24uRG9tLlNvbGlkQ29sb3JCcnVzaCwgTkxSRS5Db21tb24iLCJDb2xvciI6eyIkaWQiOiIyMzMiLCJBIjoyNTUsIlIiOjAsIkciOjAsIkIiOjB9fSwiTGluZVdlaWdodCI6MC4wLCJMaW5lVHlwZSI6MCwiUGFyZW50U3R5bGUiOm51bGx9LCJWZXJ0aWNhbENvbm5lY3RvclN0eWxlIjp7IiRpZCI6IjIzNCIsIkxpbmVDb2xvciI6eyIkaWQiOiIyMzUiLCIkdHlwZSI6Ik5MUkUuQ29tbW9uLkRvbS5Tb2xpZENvbG9yQnJ1c2gsIE5MUkUuQ29tbW9uIiwiQ29sb3IiOnsiJGlkIjoiMjM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M3IiwiU2hhcGVTdHlsZSI6eyIkaWQiOiIyMzgiLCJNYXJnaW4iOnsiJGlkIjoiMjM5IiwiVG9wIjowLjAsIkxlZnQiOjAuMCwiUmlnaHQiOjAuMCwiQm90dG9tIjowLjB9LCJQYWRkaW5nIjp7IiRpZCI6IjI0MCIsIlRvcCI6MC4wLCJMZWZ0IjowLjAsIlJpZ2h0IjowLjAsIkJvdHRvbSI6MC4wfSwiQmFja2dyb3VuZCI6eyIkaWQiOiIyNDEiLCJDb2xvciI6eyIkaWQiOiIyNDIiLCJBIjoxNTMsIlIiOjAsIkciOjAsIkIiOjB9fSwiSXNWaXNpYmxlIjp0cnVlLCJXaWR0aCI6MC4wLCJIZWlnaHQiOjAuMCwiQm9yZGVyU3R5bGUiOnsiJGlkIjoiMjQzIiwiTGluZUNvbG9yIjp7IiRpZCI6IjI0NCIsIiR0eXBlIjoiTkxSRS5Db21tb24uRG9tLlNvbGlkQ29sb3JCcnVzaCwgTkxSRS5Db21tb24iLCJDb2xvciI6eyIkaWQiOiIyNDUiLCJBIjoyNTUsIlIiOjI1NSwiRyI6MCwiQiI6MH19LCJMaW5lV2VpZ2h0IjowLjAsIkxpbmVUeXBlIjowLCJQYXJlbnRTdHlsZSI6bnVsbH0sIlBhcmVudFN0eWxlIjpudWxsfSwiTWFyZ2luIjp7IiRpZCI6IjI0NiIsIlRvcCI6MC4wLCJMZWZ0IjowLjAsIlJpZ2h0IjowLjAsIkJvdHRvbSI6MC4wfSwiUGFkZGluZyI6eyIkaWQiOiIyNDciLCJUb3AiOjAuMCwiTGVmdCI6MC4wLCJSaWdodCI6MC4wLCJCb3R0b20iOjAuMH0sIkJhY2tncm91bmQiOm51bGwsIklzVmlzaWJsZSI6dHJ1ZSwiV2lkdGgiOjAuMCwiSGVpZ2h0IjowLjAsIkJvcmRlclN0eWxlIjpudWxsLCJQYXJlbnRTdHlsZSI6bnVsbH0sIlNoYXBlU3R5bGUiOnsiJGlkIjoiMjQ4IiwiTWFyZ2luIjp7IiRpZCI6IjI0OSIsIlRvcCI6MC4wLCJMZWZ0Ijo0LjAsIlJpZ2h0Ijo0LjAsIkJvdHRvbSI6MC4wfSwiUGFkZGluZyI6eyIkaWQiOiIyNTAiLCJUb3AiOjAuMCwiTGVmdCI6MC4wLCJSaWdodCI6MC4wLCJCb3R0b20iOjAuMH0sIkJhY2tncm91bmQiOnsiJGlkIjoiMjUxIiwiQ29sb3IiOnsiJGlkIjoiMjUyIiwiQSI6MjU1LCJSIjoyMSwiRyI6OTYsIkIiOjEzMH19LCJJc1Zpc2libGUiOnRydWUsIldpZHRoIjowLjAsIkhlaWdodCI6MTAuMCwiQm9yZGVyU3R5bGUiOnsiJGlkIjoiMjUzIiwiTGluZUNvbG9yIjp7IiRpZCI6IjI1NCIsIiR0eXBlIjoiTkxSRS5Db21tb24uRG9tLlNvbGlkQ29sb3JCcnVzaCwgTkxSRS5Db21tb24iLCJDb2xvciI6eyIkaWQiOiIyNTUiLCJBIjoyNTUsIlIiOjIzNCwiRyI6MjIsIkIiOjMwfX0sIkxpbmVXZWlnaHQiOjAuMCwiTGluZVR5cGUiOjAsIlBhcmVudFN0eWxlIjpudWxsfSwiUGFyZW50U3R5bGUiOm51bGx9LCJUaXRsZVN0eWxlIjp7IiRpZCI6IjI1NiIsIkZvbnRTZXR0aW5ncyI6eyIkaWQiOiIyNTciLCJGb250U2l6ZSI6MTEsIkZvbnROYW1lIjoiQ2FsaWJyaSIsIklzQm9sZCI6ZmFsc2UsIklzSXRhbGljIjpmYWxzZSwiSXNVbmRlcmxpbmVkIjpmYWxzZSwiUGFyZW50U3R5bGUiOm51bGx9LCJBdXRvU2l6ZSI6MCwiRm9yZWdyb3VuZCI6eyIkaWQiOiIyNTgiLCJDb2xvciI6eyIkaWQiOiIyN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aWQiOiIyNjMiLCJBIjoyNTUsIlIiOjAsIkciOjAsIkIiOjB9fSwiSXNWaXNpYmxlIjp0cnVlLCJXaWR0aCI6MC4wLCJIZWlnaHQiOjAuMCwiQm9yZGVyU3R5bGUiOnsiJGlkIjoiMjY0IiwiTGluZUNvbG9yIjpudWxsLCJMaW5lV2VpZ2h0IjowLjAsIkxpbmVUeXBlIjowLCJQYXJlbnRTdHlsZSI6bnVsbH0sIlBhcmVudFN0eWxlIjpudWxsfSwiRGF0ZVN0eWxlIjp7IiRpZCI6IjI2NSIsIkZvbnRTZXR0aW5ncyI6eyIkaWQiOiIyNjYiLCJGb250U2l6ZSI6MTAsIkZvbnROYW1lIjoiQ2FsaWJyaSIsIklzQm9sZCI6ZmFsc2UsIklzSXRhbGljIjpmYWxzZSwiSXNVbmRlcmxpbmVkIjpmYWxzZSwiUGFyZW50U3R5bGUiOm51bGx9LCJBdXRvU2l6ZSI6MCwiRm9yZWdyb3VuZCI6eyIkaWQiOiIyNjciLCJDb2xvciI6eyIkaWQiOiIyNj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Y5IiwiVG9wIjowLjAsIkxlZnQiOjAuMCwiUmlnaHQiOjAuMCwiQm90dG9tIjowLjB9LCJQYWRkaW5nIjp7IiRpZCI6IjI3MCIsIlRvcCI6MC4wLCJMZWZ0IjowLjAsIlJpZ2h0IjowLjAsIkJvdHRvbSI6MC4wfSwiQmFja2dyb3VuZCI6eyIkaWQiOiIyNzEiLCJDb2xvciI6eyIkaWQiOiIyNzIiLCJBIjoyNTUsIlIiOjE0LCJHIjo0MCwiQiI6NjV9fSwiSXNWaXNpYmxlIjp0cnVlLCJXaWR0aCI6MC4wLCJIZWlnaHQiOjAuMCwiQm9yZGVyU3R5bGUiOnsiJGlkIjoiMjczIiwiTGluZUNvbG9yIjpudWxsLCJMaW5lV2VpZ2h0IjowLjAsIkxpbmVUeXBlIjowLCJQYXJlbnRTdHlsZSI6bnVsbH0sIlBhcmVudFN0eWxlIjpudWxsfSwiRGF0ZUZvcm1hdCI6eyIkaWQiOiIy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1IiwiRm9ybWF0IjowLCJJc1Zpc2libGUiOmZhbHNlLCJMYXN0S25vd25WaXNpYmlsaXR5U3RhdGUiOmZhbHNlfSwiSXNWaXNpYmxlIjp0cnVlLCJWYXJpYW5jZVN0eWxlIjp7IiRpZCI6IjI3NiIsIlRleHRTdHlsZSI6eyIkaWQiOiIyNzciLCJGb250U2V0dGluZ3MiOnsiJGlkIjoiMjc4IiwiRm9udFNpemUiOjExLCJGb250TmFtZSI6IkNhbGlicmkiLCJJc0JvbGQiOmZhbHNlLCJJc0l0YWxpYyI6ZmFsc2UsIklzVW5kZXJsaW5lZCI6ZmFsc2UsIlBhcmVudFN0eWxlIjpudWxsfSwiQXV0b1NpemUiOjAsIkZvcmVncm91bmQiOnsiJGlkIjoiMjc5IiwiQ29sb3IiOnsiJGlkIjoiMjg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MSIsIlRvcCI6MC4wLCJMZWZ0IjowLjAsIlJpZ2h0IjowLjAsIkJvdHRvbSI6MC4wfSwiUGFkZGluZyI6eyIkaWQiOiIyODIiLCJUb3AiOjAuMCwiTGVmdCI6MC4wLCJSaWdodCI6MC4wLCJCb3R0b20iOjAuMH0sIkJhY2tncm91bmQiOnsiJGlkIjoiMjgzIiwiQ29sb3IiOnsiJGlkIjoiMjg0IiwiQSI6MCwiUiI6MCwiRyI6MCwiQiI6MH19LCJJc1Zpc2libGUiOnRydWUsIldpZHRoIjowLjAsIkhlaWdodCI6MC4wLCJCb3JkZXJTdHlsZSI6eyIkaWQiOiIyODUiLCJMaW5lQ29sb3IiOm51bGwsIkxpbmVXZWlnaHQiOjAuMCwiTGluZVR5cGUiOjAsIlBhcmVudFN0eWxlIjpudWxsfSwiUGFyZW50U3R5bGUiOm51bGx9LCJQYXJlbnRTdHlsZSI6bnVsbH0sIlBhcmVudFN0eWxlIjpudWxsLCJfZXhwbGljaXRseVNldCI6eyIkaWQiOiIyOD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ODciLCJTaGFwZSI6MSwiQ29ubmVjdG9yTWFyZ2luIjp7IiRpZCI6IjI4OCIsIlRvcCI6MC4wLCJMZWZ0IjoyLjAsIlJpZ2h0IjoyLjAsIkJvdHRvbSI6MC4wfSwiQ29ubmVjdG9yU3R5bGUiOnsiJGlkIjoiMjg5IiwiTGluZUNvbG9yIjp7IiRpZCI6IjI5MCIsIiR0eXBlIjoiTkxSRS5Db21tb24uRG9tLlNvbGlkQ29sb3JCcnVzaCwgTkxSRS5Db21tb24iLCJDb2xvciI6eyIkaWQiOiIyOTEiLCJBIjoxMjcsIlIiOjExLCJHIjo0OCwiQiI6NjV9fSwiTGluZVdlaWdodCI6MS4wLCJMaW5lVHlwZSI6MCwiUGFyZW50U3R5bGUiOm51bGx9LCJJc0JlbG93VGltZWJhbmQiOmZhbHNlLCJQb3NpdGlvbk9uVGFzayI6MSwiSGlkZURhdGUiOmZhbHNlLCJTaGFwZVNpemUiOjAsIlNwYWNpbmciOjAuMCwiUGFkZGluZyI6eyIkaWQiOiIyOTIiLCJUb3AiOjUuMCwiTGVmdCI6My4wLCJSaWdodCI6MC4wLCJCb3R0b20iOjIuMH0sIlNoYXBlU3R5bGUiOnsiJGlkIjoiMjkzIiwiTWFyZ2luIjp7IiRpZCI6IjI5NCIsIlRvcCI6MC4wLCJMZWZ0IjowLjAsIlJpZ2h0IjowLjAsIkJvdHRvbSI6MC4wfSwiUGFkZGluZyI6eyIkaWQiOiIyOTUiLCJUb3AiOjAuMCwiTGVmdCI6MC4wLCJSaWdodCI6MC4wLCJCb3R0b20iOjAuMH0sIkJhY2tncm91bmQiOnsiJGlkIjoiMjk2IiwiQ29sb3IiOnsiJGlkIjoiMjk3IiwiQSI6MjU1LCJSIjoxMSwiRyI6NDgsIkIiOjY1fX0sIklzVmlzaWJsZSI6dHJ1ZSwiV2lkdGgiOjEyLjAsIkhlaWdodCI6MTQuMCwiQm9yZGVyU3R5bGUiOnsiJGlkIjoiMjk4IiwiTGluZUNvbG9yIjp7IiRpZCI6IjI5OSIsIiR0eXBlIjoiTkxSRS5Db21tb24uRG9tLlNvbGlkQ29sb3JCcnVzaCwgTkxSRS5Db21tb24iLCJDb2xvciI6eyIkaWQiOiIzMDAiLCJBIjoyNTUsIlIiOjI1NSwiRyI6MCwiQiI6MH19LCJMaW5lV2VpZ2h0IjowLjAsIkxpbmVUeXBlIjowLCJQYXJlbnRTdHlsZSI6bnVsbH0sIlBhcmVudFN0eWxlIjpudWxsfSwiVGl0bGVTdHlsZSI6eyIkaWQiOiIzMDEiLCJGb250U2V0dGluZ3MiOnsiJGlkIjoiMzAyIiwiRm9udFNpemUiOjExLCJGb250TmFtZSI6IkNhbGlicmkiLCJJc0JvbGQiOmZhbHNlLCJJc0l0YWxpYyI6ZmFsc2UsIklzVW5kZXJsaW5lZCI6ZmFsc2UsIlBhcmVudFN0eWxlIjpudWxsfSwiQXV0b1NpemUiOjAsIkZvcmVncm91bmQiOnsiJGlkIjoiMzAzIiwiQ29sb3IiOnsiJGlkIjoiMzA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wNSIsIlRvcCI6MC4wLCJMZWZ0IjowLjAsIlJpZ2h0IjowLjAsIkJvdHRvbSI6MC4wfSwiUGFkZGluZyI6eyIkaWQiOiIzMDYiLCJUb3AiOjAuMCwiTGVmdCI6MC4wLCJSaWdodCI6MC4wLCJCb3R0b20iOjAuMH0sIkJhY2tncm91bmQiOnsiJGlkIjoiMzA3IiwiQ29sb3IiOnsiJGlkIjoiMzA4IiwiQSI6MjU1LCJSIjowLCJHIjowLCJCIjowfX0sIklzVmlzaWJsZSI6dHJ1ZSwiV2lkdGgiOjAuMCwiSGVpZ2h0IjowLjAsIkJvcmRlclN0eWxlIjp7IiRpZCI6IjMwOSIsIkxpbmVDb2xvciI6bnVsbCwiTGluZVdlaWdodCI6MC4wLCJMaW5lVHlwZSI6MCwiUGFyZW50U3R5bGUiOm51bGx9LCJQYXJlbnRTdHlsZSI6bnVsbH0sIkRhdGVTdHlsZSI6eyIkaWQiOiIzMTAiLCJGb250U2V0dGluZ3MiOnsiJGlkIjoiMzExIiwiRm9udFNpemUiOjEwLCJGb250TmFtZSI6IkNhbGlicmkiLCJJc0JvbGQiOmZhbHNlLCJJc0l0YWxpYyI6ZmFsc2UsIklzVW5kZXJsaW5lZCI6ZmFsc2UsIlBhcmVudFN0eWxlIjpudWxsfSwiQXV0b1NpemUiOjAsIkZvcmVncm91bmQiOnsiJGlkIjoiMzEyIiwiQ29sb3IiOnsiJGlkIjoiMzE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xNCIsIlRvcCI6MC4wLCJMZWZ0IjowLjAsIlJpZ2h0IjowLjAsIkJvdHRvbSI6MC4wfSwiUGFkZGluZyI6eyIkaWQiOiIzMTUiLCJUb3AiOjAuMCwiTGVmdCI6MC4wLCJSaWdodCI6MC4wLCJCb3R0b20iOjAuMH0sIkJhY2tncm91bmQiOnsiJGlkIjoiMzE2IiwiQ29sb3IiOnsiJGlkIjoiMzE3IiwiQSI6MjU1LCJSIjoxNCwiRyI6NDAsIkIiOjY1fX0sIklzVmlzaWJsZSI6dHJ1ZSwiV2lkdGgiOjAuMCwiSGVpZ2h0IjowLjAsIkJvcmRlclN0eWxlIjp7IiRpZCI6IjMxOCIsIkxpbmVDb2xvciI6bnVsbCwiTGluZVdlaWdodCI6MC4wLCJMaW5lVHlwZSI6MCwiUGFyZW50U3R5bGUiOm51bGx9LCJQYXJlbnRTdHlsZSI6bnVsbH0sIkRhdGVGb3JtYXQiOnsiJGlkIjoi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CIsIkZvcm1hdCI6MCwiSXNWaXNpYmxlIjpmYWxzZSwiTGFzdEtub3duVmlzaWJpbGl0eVN0YXRlIjpmYWxzZX0sIklzVmlzaWJsZSI6dHJ1ZSwiVmFyaWFuY2VTdHlsZSI6eyIkaWQiOiIzMjEiLCJUZXh0U3R5bGUiOnsiJGlkIjoiMzIyIiwiRm9udFNldHRpbmdzIjp7IiRpZCI6IjMyMyIsIkZvbnRTaXplIjoxMSwiRm9udE5hbWUiOiJDYWxpYnJpIiwiSXNCb2xkIjpmYWxzZSwiSXNJdGFsaWMiOmZhbHNlLCJJc1VuZGVybGluZWQiOmZhbHNlLCJQYXJlbnRTdHlsZSI6bnVsbH0sIkF1dG9TaXplIjowLCJGb3JlZ3JvdW5kIjp7IiRpZCI6IjMyNCIsIkNvbG9yIjp7IiRpZCI6IjMy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AsIlIiOjAsIkciOjAsIkIiOjB9fSwiSXNWaXNpYmxlIjpmYWxzZSwiV2lkdGgiOjAuMCwiSGVpZ2h0IjowLjAsIkJvcmRlclN0eWxlIjp7IiRpZCI6IjMzMCIsIkxpbmVDb2xvciI6bnVsbCwiTGluZVdlaWdodCI6MC4wLCJMaW5lVHlwZSI6MCwiUGFyZW50U3R5bGUiOm51bGx9LCJQYXJlbnRTdHlsZSI6bnVsbH0sIlBhcmVudFN0eWxlIjpudWxsfSwiUGFyZW50U3R5bGUiOm51bGx9LCJEZWZhdWx0U3dpbWxhbmVNaWxlc3RvbmVTdHlsZSI6eyIkaWQiOiIzMzEiLCJUaXRsZVBvc2l0aW9uIjoiTGVmdCIsIkRhdGVQb3NpdGlvbiI6IlJpZ2h0IiwiVmFyaWFuY2VQb3NpdGlvbiI6IlJpZ2h0IiwiU2hhcGVUeXBlIjoxLCJTaGFwZVNpemUiOjAsIlNwYWNpbmciOjUsIlNoYXBlU3R5bGUiOnsiJGlkIjoiMzMyIiwiTWFyZ2luIjp7IiRpZCI6IjMzMyIsIlRvcCI6MC4wLCJMZWZ0IjowLjAsIlJpZ2h0IjowLjAsIkJvdHRvbSI6MC4wfSwiUGFkZGluZyI6eyIkaWQiOiIzMzQiLCJUb3AiOjAuMCwiTGVmdCI6MC4wLCJSaWdodCI6MC4wLCJCb3R0b20iOjAuMH0sIkJhY2tncm91bmQiOnsiJGlkIjoiMzM1IiwiQ29sb3IiOnsiJGlkIjoiMzM2IiwiQSI6MjU1LCJSIjoyMSwiRyI6OTYsIkIiOjEzMH19LCJJc1Zpc2libGUiOnRydWUsIldpZHRoIjoxMi4wLCJIZWlnaHQiOjE0LjAsIkJvcmRlclN0eWxlIjp7IiRpZCI6IjMzNyIsIkxpbmVDb2xvciI6eyIkaWQiOiIzMzgiLCIkdHlwZSI6Ik5MUkUuQ29tbW9uLkRvbS5Tb2xpZENvbG9yQnJ1c2gsIE5MUkUuQ29tbW9uIiwiQ29sb3IiOnsiJGlkIjoiMzM5IiwiQSI6MjU1LCJSIjoyMzQsIkciOjIyLCJCIjozMH19LCJMaW5lV2VpZ2h0IjowLjAsIkxpbmVUeXBlIjowLCJQYXJlbnRTdHlsZSI6bnVsbH0sIlBhcmVudFN0eWxlIjpudWxsfSwiVGl0bGVTdHlsZSI6eyIkaWQiOiIzNDAiLCJGb250U2V0dGluZ3MiOnsiJGlkIjoiMzQxIiwiRm9udFNpemUiOjExLCJGb250TmFtZSI6IkNhbGlicmkiLCJJc0JvbGQiOmZhbHNlLCJJc0l0YWxpYyI6ZmFsc2UsIklzVW5kZXJsaW5lZCI6ZmFsc2UsIlBhcmVudFN0eWxlIjpudWxsfSwiQXV0b1NpemUiOjAsIkZvcmVncm91bmQiOnsiJGlkIjoiMzQyIiwiQ29sb3IiOnsiJGlkIjoiMzQ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jU1LCJSIjowLCJHIjowLCJCIjowfX0sIklzVmlzaWJsZSI6dHJ1ZSwiV2lkdGgiOjAuMCwiSGVpZ2h0IjowLjAsIkJvcmRlclN0eWxlIjp7IiRpZCI6IjM0OCIsIkxpbmVDb2xvciI6bnVsbCwiTGluZVdlaWdodCI6MC4wLCJMaW5lVHlwZSI6MCwiUGFyZW50U3R5bGUiOm51bGx9LCJQYXJlbnRTdHlsZSI6bnVsbH0sIkRhdGVTdHlsZSI6eyIkaWQiOiIzNDkiLCJGb250U2V0dGluZ3MiOnsiJGlkIjoiMzUwIiwiRm9udFNpemUiOjEwLCJGb250TmFtZSI6IkNhbGlicmkiLCJJc0JvbGQiOmZhbHNlLCJJc0l0YWxpYyI6ZmFsc2UsIklzVW5kZXJsaW5lZCI6ZmFsc2UsIlBhcmVudFN0eWxlIjpudWxsfSwiQXV0b1NpemUiOjAsIkZvcmVncm91bmQiOnsiJGlkIjoiMzUxIiwiQ29sb3IiOnsiJGlkIjoiMzU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1MyIsIlRvcCI6MC4wLCJMZWZ0IjowLjAsIlJpZ2h0IjowLjAsIkJvdHRvbSI6MC4wfSwiUGFkZGluZyI6eyIkaWQiOiIzNTQiLCJUb3AiOjAuMCwiTGVmdCI6MC4wLCJSaWdodCI6MC4wLCJCb3R0b20iOjAuMH0sIkJhY2tncm91bmQiOnsiJGlkIjoiMzU1IiwiQ29sb3IiOnsiJGlkIjoiMzU2IiwiQSI6MjU1LCJSIjoxNCwiRyI6NDAsIkIiOjY1fX0sIklzVmlzaWJsZSI6dHJ1ZSwiV2lkdGgiOjAuMCwiSGVpZ2h0IjowLjAsIkJvcmRlclN0eWxlIjp7IiRpZCI6IjM1NyIsIkxpbmVDb2xvciI6bnVsbCwiTGluZVdlaWdodCI6MC4wLCJMaW5lVHlwZSI6MCwiUGFyZW50U3R5bGUiOm51bGx9LCJQYXJlbnRTdHlsZSI6bnVsbH0sIkRhdGVGb3JtYXQiOnsiJGlkIjoiMz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OSIsIkZvcm1hdCI6MCwiSXNWaXNpYmxlIjpmYWxzZSwiTGFzdEtub3duVmlzaWJpbGl0eVN0YXRlIjpmYWxzZX0sIklzVmlzaWJsZSI6dHJ1ZSwiVmFyaWFuY2VTdHlsZSI6eyIkaWQiOiIzNjAiLCJUZXh0U3R5bGUiOnsiJGlkIjoiMzYxIiwiRm9udFNldHRpbmdzIjp7IiRpZCI6IjM2MiIsIkZvbnRTaXplIjoxMSwiRm9udE5hbWUiOiJDYWxpYnJpIiwiSXNCb2xkIjpmYWxzZSwiSXNJdGFsaWMiOmZhbHNlLCJJc1VuZGVybGluZWQiOmZhbHNlLCJQYXJlbnRTdHlsZSI6bnVsbH0sIkF1dG9TaXplIjowLCJGb3JlZ3JvdW5kIjp7IiRpZCI6IjM2MyIsIkNvbG9yIjp7IiRpZCI6IjM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UiLCJUb3AiOjAuMCwiTGVmdCI6MC4wLCJSaWdodCI6MC4wLCJCb3R0b20iOjAuMH0sIlBhZGRpbmciOnsiJGlkIjoiMzY2IiwiVG9wIjowLjAsIkxlZnQiOjAuMCwiUmlnaHQiOjAuMCwiQm90dG9tIjowLjB9LCJCYWNrZ3JvdW5kIjp7IiRpZCI6IjM2NyIsIkNvbG9yIjp7IiRpZCI6IjM2OCIsIkEiOjAsIlIiOjAsIkciOjAsIkIiOjB9fSwiSXNWaXNpYmxlIjp0cnVlLCJXaWR0aCI6MC4wLCJIZWlnaHQiOjAuMCwiQm9yZGVyU3R5bGUiOnsiJGlkIjoiMzY5IiwiTGluZUNvbG9yIjpudWxsLCJMaW5lV2VpZ2h0IjowLjAsIkxpbmVUeXBlIjowLCJQYXJlbnRTdHlsZSI6bnVsbH0sIlBhcmVudFN0eWxlIjpudWxsfSwiUGFyZW50U3R5bGUiOm51bGx9LCJQYXJlbnRTdHlsZSI6bnVsbH0sIkRlZmF1bHRTd2ltbGFuZUFjdGl2aXR5U3R5bGUiOnsiJGlkIjoiMzcwIiwiSGVhZGVyU3R5bGUiOnsiJGlkIjoiMzcxIiwiVGV4dFN0eWxlIjp7IiRpZCI6IjM3MiIsIkZvbnRTZXR0aW5ncyI6eyIkaWQiOiIzNzMiLCJGb250U2l6ZSI6MTEsIkZvbnROYW1lIjoiQ2FsaWJyaSIsIklzQm9sZCI6ZmFsc2UsIklzSXRhbGljIjpmYWxzZSwiSXNVbmRlcmxpbmVkIjpmYWxzZSwiUGFyZW50U3R5bGUiOm51bGx9LCJBdXRvU2l6ZSI6MiwiRm9yZWdyb3VuZCI6eyIkaWQiOiIzNzQiLCJDb2xvciI6eyIkaWQiOiIzN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NzYiLCJUb3AiOjAuMCwiTGVmdCI6MC4wLCJSaWdodCI6MC4wLCJCb3R0b20iOjAuMH0sIlBhZGRpbmciOnsiJGlkIjoiMzc3IiwiVG9wIjowLjAsIkxlZnQiOjAuMCwiUmlnaHQiOjAuMCwiQm90dG9tIjowLjB9LCJCYWNrZ3JvdW5kIjp7IiRpZCI6IjM3OCIsIkNvbG9yIjp7IiRpZCI6IjM3OSIsIkEiOjI1NSwiUiI6MCwiRyI6MCwiQiI6MH19LCJJc1Zpc2libGUiOnRydWUsIldpZHRoIjowLjAsIkhlaWdodCI6MC4wLCJCb3JkZXJTdHlsZSI6bnVsbCwiUGFyZW50U3R5bGUiOm51bGx9LCJSZWN0YW5nbGVTdHlsZSI6eyIkaWQiOiIzODAiLCJNYXJnaW4iOnsiJGlkIjoiMzgxIiwiVG9wIjowLjAsIkxlZnQiOjAuMCwiUmlnaHQiOjAuMCwiQm90dG9tIjowLjB9LCJQYWRkaW5nIjp7IiRpZCI6IjM4MiIsIlRvcCI6MC4wLCJMZWZ0IjowLjAsIlJpZ2h0IjowLjAsIkJvdHRvbSI6MC4wfSwiQmFja2dyb3VuZCI6eyIkaWQiOiIzODMiLCJDb2xvciI6eyIkaWQiOiIzODQiLCJBIjo2MywiUiI6MjEsIkciOjk2LCJCIjoxMzB9fSwiSXNWaXNpYmxlIjp0cnVlLCJXaWR0aCI6MC4wLCJIZWlnaHQiOjA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TWFyZ2luIjp7IiRpZCI6IjM4OCIsIlRvcCI6MC4wLCJMZWZ0IjowLjAsIlJpZ2h0IjowLjAsIkJvdHRvbSI6MC4wfSwiUGFkZGluZyI6eyIkaWQiOiIzODkiLCJUb3AiOjAuMCwiTGVmdCI6MC4wLCJSaWdodCI6MC4wLCJCb3R0b20iOjAuMH0sIkJhY2tncm91bmQiOm51bGwsIklzVmlzaWJsZSI6dHJ1ZSwiV2lkdGgiOjAuMCwiSGVpZ2h0IjowLjAsIkJvcmRlclN0eWxlIjpudWxsLCJQYXJlbnRTdHlsZSI6bnVsbH0sIkJhY2tncm91bmRTdHlsZSI6eyIkaWQiOiIzOTAiLCJNYXJnaW4iOnsiJGlkIjoiMzkxIiwiVG9wIjowLjAsIkxlZnQiOjAuMCwiUmlnaHQiOjAuMCwiQm90dG9tIjowLjB9LCJQYWRkaW5nIjp7IiRpZCI6IjM5MiIsIlRvcCI6MC4wLCJMZWZ0IjowLjAsIlJpZ2h0IjowLjAsIkJvdHRvbSI6MC4wfSwiQmFja2dyb3VuZCI6eyIkaWQiOiIzOTMiLCJDb2xvciI6eyIkaWQiOiIzOTQiLCJBIjo1MSwiUiI6MjAwLCJHIjoyMDAsIkIiOjIwMH19LCJJc1Zpc2libGUiOnRydWUsIldpZHRoIjowLjAsIkhlaWdodCI6MC4wLCJCb3JkZXJTdHlsZSI6eyIkaWQiOiIzOTUiLCJMaW5lQ29sb3IiOnsiJGlkIjoiMzk2IiwiJHR5cGUiOiJOTFJFLkNvbW1vbi5Eb20uU29saWRDb2xvckJydXNoLCBOTFJFLkNvbW1vbiIsIkNvbG9yIjp7IiRpZCI6IjM5NyIsIkEiOjI1NSwiUiI6MjM0LCJHIjoyMiwiQiI6MzB9fSwiTGluZVdlaWdodCI6MC4wLCJMaW5lVHlwZSI6MCwiUGFyZW50U3R5bGUiOm51bGx9LCJQYXJlbnRTdHlsZSI6bnVsbH0sIk1hcmdpbiI6eyIkaWQiOiIzOTgiLCJUb3AiOjAuMCwiTGVmdCI6MC4wLCJSaWdodCI6MC4wLCJCb3R0b20iOjAuMH0sIlBhZGRpbmciOnsiJGlkIjoiMzk5IiwiVG9wIjowLjAsIkxlZnQiOjAuMCwiUmlnaHQiOjAuMCwiQm90dG9tIjowLjB9LCJJc1Zpc2libGUiOnRydWUsIldpZHRoIjowLjAsIkhlaWdodCI6MC4wLCJCb3JkZXJTdHlsZSI6eyIkaWQiOiI0MDAiLCJMaW5lQ29sb3IiOm51bGwsIkxpbmVXZWlnaHQiOjAuMCwiTGluZVR5cGUiOjAsIlBhcmVudFN0eWxlIjpudWxsfSwiUGFyZW50U3R5bGUiOm51bGx9LCJNYXJnaW4iOnsiJGlkIjoiNDAxIiwiVG9wIjowLjAsIkxlZnQiOjAuMCwiUmlnaHQiOjAuMCwiQm90dG9tIjowLjB9LCJQYWRkaW5nIjp7IiRpZCI6IjQwMiIsIlRvcCI6MC4wLCJMZWZ0IjowLjAsIlJpZ2h0IjowLjAsIkJvdHRvbSI6MC4wfSwiSXNWaXNpYmxlIjp0cnVlLCJXaWR0aCI6MC4wLCJIZWlnaHQiOjAuMCwiQm9yZGVyU3R5bGUiOnsiJGlkIjoiNDAzIiwiTGluZUNvbG9yIjpudWxsLCJMaW5lV2VpZ2h0IjowLjAsIkxpbmVUeXBlIjowLCJQYXJlbnRTdHlsZSI6bnVsbH0sIlBhcmVudFN0eWxlIjpudWxsfX0seyIkaWQiOiI0MDQiLCJfYWN0aXZpdGllcyI6W3siJGlkIjoiNDA1IiwiX3Jvd3MiOlt7IiRpZCI6IjQwNiIsIl90YXNrcyI6W3siJGlkIjoiNDA3IiwiX2F0dGFjaGVkTWlsZXN0b25lcyI6W10sIlRhc2tEZWZpbml0aW9uIjp7IiRpZCI6IjQwOCIsIkdyb3VwTmFtZSI6bnVsbCwiU3RhcnREYXRlIjoiMjAyNi0wMy0wNlQwMDowMDowMCIsIkVuZERhdGUiOiIyMDI2LTAzLTE2VDIzOjU5OjAwIiwiUGVyY2VudGFnZUNvbXBsZXRlIjowLjAsIlN0eWxlIjp7IiRpZCI6IjQwOSIsIlNoYXBlIjoxLCJTaGFwZVRoaWNrbmVzcyI6MCwiRHVyYXRpb25Gb3JtYXQiOjAsIkluY2x1ZGVOb25Xb3JraW5nRGF5c0luRHVyYXRpb24iOmZhbHNlLCJQZXJjZW50YWdlQ29tcGxldGVTdHlsZSI6eyIkaWQiOiI0MTAiLCJGb250U2V0dGluZ3MiOnsiJGlkIjoiNDExIiwiRm9udFNpemUiOjEwLCJGb250TmFtZSI6IkNhbGlicmkiLCJJc0JvbGQiOmZhbHNlLCJJc0l0YWxpYyI6ZmFsc2UsIklzVW5kZXJsaW5lZCI6ZmFsc2UsIlBhcmVudFN0eWxlIjpudWxsfSwiQXV0b1NpemUiOjAsIkZvcmVncm91bmQiOnsiJGlkIjoiNDEyIiwiQ29sb3IiOnsiJGlkIjoiNDEz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QxNCIsIlRvcCI6MC4wLCJMZWZ0IjowLjAsIlJpZ2h0IjowLjAsIkJvdHRvbSI6MC4wfSwiUGFkZGluZyI6eyIkaWQiOiI0MTUiLCJUb3AiOjAuMCwiTGVmdCI6MC4wLCJSaWdodCI6MC4wLCJCb3R0b20iOjAuMH0sIkJhY2tncm91bmQiOnsiJGlkIjoiNDE2IiwiQ29sb3IiOnsiJGlkIjoiNDE3IiwiQSI6ODksIlIiOjAsIkciOjAsIkIiOjB9fSwiSXNWaXNpYmxlIjp0cnVlLCJXaWR0aCI6MC4wLCJIZWlnaHQiOjAuMCwiQm9yZGVyU3R5bGUiOnsiJGlkIjoiNDE4IiwiTGluZUNvbG9yIjpudWxsLCJMaW5lV2VpZ2h0IjowLjAsIkxpbmVUeXBlIjowLCJQYXJlbnRTdHlsZSI6bnVsbH0sIlBhcmVudFN0eWxlIjpudWxsfSwiRHVyYXRpb25TdHlsZSI6eyIkaWQiOiI0MTkiLCJGb250U2V0dGluZ3MiOnsiJGlkIjoiNDIwIiwiRm9udFNpemUiOjEwLCJGb250TmFtZSI6IkNhbGlicmkiLCJJc0JvbGQiOmZhbHNlLCJJc0l0YWxpYyI6ZmFsc2UsIklzVW5kZXJsaW5lZCI6ZmFsc2UsIlBhcmVudFN0eWxlIjpudWxsfSwiQXV0b1NpemUiOjAsIkZvcmVncm91bmQiOnsiJGlkIjoiNDIxIiwiQ29sb3IiOnsiJGlkIjoiNDI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yNTUsIlIiOjIzNywiRyI6MTI1LCJCIjo0OX19LCJJc1Zpc2libGUiOnRydWUsIldpZHRoIjowLjAsIkhlaWdodCI6MC4wLCJCb3JkZXJTdHlsZSI6eyIkaWQiOiI0MjciLCJMaW5lQ29sb3IiOm51bGwsIkxpbmVXZWlnaHQiOjAuMCwiTGluZVR5cGUiOjAsIlBhcmVudFN0eWxlIjpudWxsfSwiUGFyZW50U3R5bGUiOm51bGx9LCJIb3Jpem9udGFsQ29ubmVjdG9yU3R5bGUiOnsiJGlkIjoiNDI4IiwiTGluZUNvbG9yIjp7IiRpZCI6IjQyOSIsIiR0eXBlIjoiTkxSRS5Db21tb24uRG9tLlNvbGlkQ29sb3JCcnVzaCwgTkxSRS5Db21tb24iLCJDb2xvciI6eyIkaWQiOiI0MzAiLCJBIjoyNTUsIlIiOjAsIkciOjAsIkIiOjB9fSwiTGluZVdlaWdodCI6MC4wLCJMaW5lVHlwZSI6MCwiUGFyZW50U3R5bGUiOm51bGx9LCJWZXJ0aWNhbENvbm5lY3RvclN0eWxlIjp7IiRpZCI6IjQzMSIsIkxpbmVDb2xvciI6eyIkaWQiOiI0MzIiLCIkdHlwZSI6Ik5MUkUuQ29tbW9uLkRvbS5Tb2xpZENvbG9yQnJ1c2gsIE5MUkUuQ29tbW9uIiwiQ29sb3IiOnsiJGlkIjoiNDMzIiwiQSI6MjU1LCJSIjowLCJHIjowLCJCIjowfX0sIkxpbmVXZWlnaHQiOjAuMCwiTGluZVR5cGUiOjAsIlBhcmVudFN0eWxlIjpudWxsfSwiTWFyZ2luIjpudWxsLCJTdGFydERhdGVQb3NpdGlvbiI6MCwiRW5kRGF0ZVBvc2l0aW9uIjowLCJEYXRlSXNWaXNpYmxlIjp0cnVlLCJUaXRsZVBvc2l0aW9uIjo0LCJEdXJhdGlvblBvc2l0aW9uIjo2LCJQZXJjZW50YWdlQ29tcGxldGVkUG9zaXRpb24iOjYsIlZhcmlhbmNlUG9zaXRpb24iOjYsIlNwYWNpbmciOjMsIklzQmVsb3dUaW1lYmFuZCI6dHJ1ZSwiUGVyY2VudGFnZUNvbXBsZXRlU2hhcGVPcGFjaXR5IjozNSwiQmFzZWxpbmVTdHlsZSI6eyIkaWQiOiI0MzQiLCJTaGFwZVN0eWxlIjp7IiRpZCI6IjQzNSIsIk1hcmdpbiI6eyIkaWQiOiI0MzYiLCJUb3AiOjAuMCwiTGVmdCI6MC4wLCJSaWdodCI6MC4wLCJCb3R0b20iOjAuMH0sIlBhZGRpbmciOnsiJGlkIjoiNDM3IiwiVG9wIjowLjAsIkxlZnQiOjAuMCwiUmlnaHQiOjAuMCwiQm90dG9tIjowLjB9LCJCYWNrZ3JvdW5kIjp7IiRpZCI6IjQzOCIsIkNvbG9yIjp7IiRpZCI6IjQzOSIsIkEiOjE1MywiUiI6MCwiRyI6MCwiQiI6MH19LCJJc1Zpc2libGUiOnRydWUsIldpZHRoIjowLjAsIkhlaWdodCI6MC4wLCJCb3JkZXJTdHlsZSI6bnVsbCwiUGFyZW50U3R5bGUiOm51bGx9LCJNYXJnaW4iOnsiJGlkIjoiNDQwIiwiVG9wIjowLjAsIkxlZnQiOjAuMCwiUmlnaHQiOjAuMCwiQm90dG9tIjowLjB9LCJQYWRkaW5nIjp7IiRpZCI6IjQ0MSIsIlRvcCI6MC4wLCJMZWZ0IjowLjAsIlJpZ2h0IjowLjAsIkJvdHRvbSI6MC4wfSwiQmFja2dyb3VuZCI6bnVsbCwiSXNWaXNpYmxlIjp0cnVlLCJXaWR0aCI6MC4wLCJIZWlnaHQiOjAuMCwiQm9yZGVyU3R5bGUiOm51bGwsIlBhcmVudFN0eWxlIjpudWxsfSwiU2hhcGVTdHlsZSI6eyIkaWQiOiI0NDIiLCJNYXJnaW4iOnsiJGlkIjoiNDQzIiwiVG9wIjowLjAsIkxlZnQiOjQuMCwiUmlnaHQiOjQuMCwiQm90dG9tIjowLjB9LCJQYWRkaW5nIjp7IiRpZCI6IjQ0NCIsIlRvcCI6MC4wLCJMZWZ0IjowLjAsIlJpZ2h0IjowLjAsIkJvdHRvbSI6MC4wfSwiQmFja2dyb3VuZCI6eyIkaWQiOiI0NDUiLCJDb2xvciI6eyIkaWQiOiI0NDYiLCJBIjoyNTUsIlIiOjcwLCJHIjoxMzAsIkIiOjE4MH19LCJJc1Zpc2libGUiOnRydWUsIldpZHRoIjowLjAsIkhlaWdodCI6MTAuMCwiQm9yZGVyU3R5bGUiOnsiJGlkIjoiNDQ3IiwiTGluZUNvbG9yIjp7IiRpZCI6IjQ0OCIsIiR0eXBlIjoiTkxSRS5Db21tb24uRG9tLlNvbGlkQ29sb3JCcnVzaCwgTkxSRS5Db21tb24iLCJDb2xvciI6eyIkaWQiOiI0NDkiLCJBIjoyNTUsIlIiOjIzNCwiRyI6MjIsIkIiOjMwfX0sIkxpbmVXZWlnaHQiOjAuMCwiTGluZVR5cGUiOjAsIlBhcmVudFN0eWxlIjpudWxsfSwiUGFyZW50U3R5bGUiOm51bGx9LCJUaXRsZVN0eWxlIjp7IiRpZCI6IjQ1MCIsIkZvbnRTZXR0aW5ncyI6eyIkaWQiOiI0NTEiLCJGb250U2l6ZSI6MTEsIkZvbnROYW1lIjoiQ2FsaWJyaSIsIklzQm9sZCI6ZmFsc2UsIklzSXRhbGljIjpmYWxzZSwiSXNVbmRlcmxpbmVkIjpmYWxzZSwiUGFyZW50U3R5bGUiOm51bGx9LCJBdXRvU2l6ZSI6MCwiRm9yZWdyb3VuZCI6eyIkaWQiOiI0NTIiLCJDb2xvciI6eyIkaWQiOiI0NT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U0IiwiVG9wIjowLjAsIkxlZnQiOjAuMCwiUmlnaHQiOjAuMCwiQm90dG9tIjowLjB9LCJQYWRkaW5nIjp7IiRpZCI6IjQ1NSIsIlRvcCI6MC4wLCJMZWZ0IjowLjAsIlJpZ2h0IjowLjAsIkJvdHRvbSI6MC4wfSwiQmFja2dyb3VuZCI6eyIkaWQiOiI0NTYiLCJDb2xvciI6eyIkaWQiOiI0NTciLCJBIjowLCJSIjoyNTUsIkciOjI1NSwiQiI6MjU1fX0sIklzVmlzaWJsZSI6dHJ1ZSwiV2lkdGgiOjAuMCwiSGVpZ2h0IjowLjAsIkJvcmRlclN0eWxlIjp7IiRpZCI6IjQ1OCIsIkxpbmVDb2xvciI6bnVsbCwiTGluZVdlaWdodCI6MC4wLCJMaW5lVHlwZSI6MCwiUGFyZW50U3R5bGUiOm51bGx9LCJQYXJlbnRTdHlsZSI6bnVsbH0sIkRhdGVTdHlsZSI6eyIkaWQiOiI0NTkiLCJGb250U2V0dGluZ3MiOnsiJGlkIjoiNDYwIiwiRm9udFNpemUiOjEwLCJGb250TmFtZSI6IkNhbGlicmkiLCJJc0JvbGQiOmZhbHNlLCJJc0l0YWxpYyI6ZmFsc2UsIklzVW5kZXJsaW5lZCI6ZmFsc2UsIlBhcmVudFN0eWxlIjpudWxsfSwiQXV0b1NpemUiOjAsIkZvcmVncm91bmQiOnsiJGlkIjoiNDYxIiwiQ29sb3IiOnsiJGlkIjoiNDYyIiwiQSI6MjU1LCJSIjoxNTksIkciOjIxNiwiQiI6MjM4fX0sIk1heFdpZHRoIjoyMDAuMCwiTWF4SGVpZ2h0IjoiSW5maW5pdHkiLCJTbWFydEZvcmVncm91bmRJc0FjdGl2ZSI6ZmFsc2UsIkhvcml6b250YWxBbGlnbm1lbnQiOjAsIlZlcnRpY2FsQWxpZ25tZW50IjoxLCJTbWFydEZvcmVncm91bmQiOm51bGwsIkJhY2tncm91bmRGaWxsVHlwZSI6MCwiTWFyZ2luIjp7IiRpZCI6IjQ2MyIsIlRvcCI6MC4wLCJMZWZ0IjowLjAsIlJpZ2h0IjowLjAsIkJvdHRvbSI6MC4wfSwiUGFkZGluZyI6eyIkaWQiOiI0NjQiLCJUb3AiOjAuMCwiTGVmdCI6MC4wLCJSaWdodCI6MC4wLCJCb3R0b20iOjAuMH0sIkJhY2tncm91bmQiOnsiJGlkIjoiNDY1IiwiQ29sb3IiOnsiJGlkIjoiNDY2IiwiQSI6MCwiUiI6MjU1LCJHIjoyNTUsIkIiOjI1NX19LCJJc1Zpc2libGUiOnRydWUsIldpZHRoIjowLjAsIkhlaWdodCI6MC4wLCJCb3JkZXJTdHlsZSI6eyIkaWQiOiI0NjciLCJMaW5lQ29sb3IiOm51bGwsIkxpbmVXZWlnaHQiOjAuMCwiTGluZVR5cGUiOjAsIlBhcmVudFN0eWxlIjpudWxsfSwiUGFyZW50U3R5bGUiOm51bGx9LCJEYXRlRm9ybWF0Ijp7IiRpZCI6IjQ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kiLCJGb3JtYXQiOjAsIklzVmlzaWJsZSI6ZmFsc2UsIkxhc3RLbm93blZpc2liaWxpdHlTdGF0ZSI6ZmFsc2V9LCJJc1Zpc2libGUiOnRydWUsIlZhcmlhbmNlU3R5bGUiOnsiJGlkIjoiNDcwIiwiVGV4dFN0eWxlIjp7IiRpZCI6IjQ3MSIsIkZvbnRTZXR0aW5ncyI6eyIkaWQiOiI0NzIiLCJGb250U2l6ZSI6MTEsIkZvbnROYW1lIjoiQ2FsaWJyaSIsIklzQm9sZCI6ZmFsc2UsIklzSXRhbGljIjpmYWxzZSwiSXNVbmRlcmxpbmVkIjpmYWxzZSwiUGFyZW50U3R5bGUiOm51bGx9LCJBdXRvU2l6ZSI6MCwiRm9yZWdyb3VuZCI6eyIkaWQiOiI0NzMiLCJDb2xvciI6eyIkaWQiOiI0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1IiwiVG9wIjowLjAsIkxlZnQiOjAuMCwiUmlnaHQiOjAuMCwiQm90dG9tIjowLjB9LCJQYWRkaW5nIjp7IiRpZCI6IjQ3NiIsIlRvcCI6MC4wLCJMZWZ0IjowLjAsIlJpZ2h0IjowLjAsIkJvdHRvbSI6MC4wfSwiQmFja2dyb3VuZCI6eyIkaWQiOiI0NzciLCJDb2xvciI6eyIkaWQiOiI0NzgiLCJBIjowLCJSIjowLCJHIjowLCJCIjowfX0sIklzVmlzaWJsZSI6dHJ1ZSwiV2lkdGgiOjAuMCwiSGVpZ2h0IjowLjAsIkJvcmRlclN0eWxlIjp7IiRpZCI6IjQ3OSIsIkxpbmVDb2xvciI6bnVsbCwiTGluZVdlaWdodCI6MC4wLCJMaW5lVHlwZSI6MCwiUGFyZW50U3R5bGUiOm51bGx9LCJQYXJlbnRTdHlsZSI6bnVsbH0sIlBhcmVudFN0eWxlIjpudWxsfSwiUGFyZW50U3R5bGUiOm51bGx9LCJJbmRleCI6MiwiU21hcnREdXJhdGlvbkFjdGl2YXRlZCI6ZmFsc2UsIkRhdGVGb3JtYXQiOnsiJHJlZiI6IjQ2OCJ9LCJXZWVrTnVtYmVyaW5nIjp7IiRpZCI6IjQ4MCIsIkZvcm1hdCI6MCwiSXNWaXNpYmxlIjpmYWxzZSwiTGFzdEtub3duVmlzaWJpbGl0eVN0YXRlIjpmYWxzZX0sIkJhc2VsaW5lRGF0YSI6eyIkaWQiOiI0ODEiLCJTdGFydERhdGUiOiIyMDI2LTAzLTA2VDAwOjAwOjAwIiwiRW5kRGF0ZSI6IjIwMjYtMDMtMTZUMjM6NTk6MDAifSwiSWQiOiI1ODUxZmYxYi00YTRhLTRhOTItYWJlNS05ZWI4M2IxZjU3MjQiLCJJbXBvcnRJZCI6bnVsbCwiVGl0bGUiOiJCZWdpbiBleGNhdmF0aW9uIGFuZCBzaXRlIHByZXBhcmF0aW9uIiwiTm90ZSI6bnVsbCwiSHlwZXJsaW5rIjp7IiRpZCI6IjQ4MiIsIkFkZHJlc3MiOiIiLCJTdWJBZGRyZXNzIjoiIn0sIklzQ2hhbmdlZCI6ZmFsc2UsIklzTmV3IjpmYWxzZX19XSwiX21pbGVzdG9uZXMiOltdLCJJZCI6IjAwMDAwMDAwLTAwMDAtMDAwMC0wMDAwLTAwMDAwMDAwMDAwMCIsIklzU2luZ2xlSXRlbVJvdyI6dHJ1ZX1dLCJJbmRleCI6MSwiSWQiOiIwYjY2N2M3My1iMzNiLTRkYzQtOGM1Yy0zMGU0ZjhiYTViZGMiLCJIZWFkZXJUZXh0IjoiRXhjYXZhdGlvbiIsIklzRGVmYXVsdCI6ZmFsc2UsIlN0eWxlIjp7IiRpZCI6IjQ4MyIsIkhlYWRlclN0eWxlIjp7IiRpZCI6IjQ4NCIsIlRleHRTdHlsZSI6eyIkaWQiOiI0ODUiLCJGb250U2V0dGluZ3MiOnsiJGlkIjoiNDg2IiwiRm9udFNpemUiOjExLCJGb250TmFtZSI6IkNhbGlicmkiLCJJc0JvbGQiOmZhbHNlLCJJc0l0YWxpYyI6ZmFsc2UsIklzVW5kZXJsaW5lZCI6ZmFsc2UsIlBhcmVudFN0eWxlIjpudWxsfSwiQXV0b1NpemUiOjIsIkZvcmVncm91bmQiOnsiJGlkIjoiNDg3IiwiQ29sb3IiOnsiJGlkIjoiNDg4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NDg5IiwiVG9wIjowLjAsIkxlZnQiOjAuMCwiUmlnaHQiOjAuMCwiQm90dG9tIjowLjB9LCJQYWRkaW5nIjp7IiRpZCI6IjQ5MCIsIlRvcCI6MC4wLCJMZWZ0IjowLjAsIlJpZ2h0IjowLjAsIkJvdHRvbSI6MC4wfSwiQmFja2dyb3VuZCI6eyIkaWQiOiI0OTEiLCJDb2xvciI6eyIkaWQiOiI0OTIiLCJBIjoyNTUsIlIiOjAsIkciOjAsIkIiOjB9fSwiSXNWaXNpYmxlIjp0cnVlLCJXaWR0aCI6MC4wLCJIZWlnaHQiOjAuMCwiQm9yZGVyU3R5bGUiOm51bGwsIlBhcmVudFN0eWxlIjpudWxsfSwiUmVjdGFuZ2xlU3R5bGUiOnsiJGlkIjoiNDkzIiwiTWFyZ2luIjp7IiRpZCI6IjQ5NCIsIlRvcCI6MC4wLCJMZWZ0IjowLjAsIlJpZ2h0IjowLjAsIkJvdHRvbSI6MC4wfSwiUGFkZGluZyI6eyIkaWQiOiI0OTUiLCJUb3AiOjAuMCwiTGVmdCI6MC4wLCJSaWdodCI6MC4wLCJCb3R0b20iOjAuMH0sIkJhY2tncm91bmQiOnsiJGlkIjoiNDk2IiwiQ29sb3IiOnsiJGlkIjoiNDk3IiwiQSI6NjMsIlIiOjE2OCwiRyI6MTY4LCJCIjoxNjh9fSwiSXNWaXNpYmxlIjp0cnVlLCJXaWR0aCI6MC4wLCJIZWlnaHQiOjAuMCwiQm9yZGVyU3R5bGUiOnsiJGlkIjoiNDk4IiwiTGluZUNvbG9yIjp7IiRpZCI6IjQ5OSIsIiR0eXBlIjoiTkxSRS5Db21tb24uRG9tLlNvbGlkQ29sb3JCcnVzaCwgTkxSRS5Db21tb24iLCJDb2xvciI6eyIkaWQiOiI1MDAiLCJBIjoyNTUsIlIiOjI1NSwiRyI6MjU1LCJCIjoyNTV9fSwiTGluZVdlaWdodCI6MC4wLCJMaW5lVHlwZSI6MCwiUGFyZW50U3R5bGUiOm51bGx9LCJQYXJlbnRTdHlsZSI6bnVsbH0sIk1hcmdpbiI6eyIkaWQiOiI1MDEiLCJUb3AiOjAuMCwiTGVmdCI6MC4wLCJSaWdodCI6MC4wLCJCb3R0b20iOjAuMH0sIlBhZGRpbmciOnsiJGlkIjoiNTAyIiwiVG9wIjowLjAsIkxlZnQiOjAuMCwiUmlnaHQiOjAuMCwiQm90dG9tIjowLjB9LCJCYWNrZ3JvdW5kIjpudWxsLCJJc1Zpc2libGUiOnRydWUsIldpZHRoIjowLjAsIkhlaWdodCI6MC4wLCJCb3JkZXJTdHlsZSI6bnVsbCwiUGFyZW50U3R5bGUiOm51bGx9LCJCYWNrZ3JvdW5kU3R5bGUiOnsiJGlkIjoiNTAzIiwiTWFyZ2luIjp7IiRpZCI6IjUwNCIsIlRvcCI6MC4wLCJMZWZ0IjowLjAsIlJpZ2h0IjowLjAsIkJvdHRvbSI6MC4wfSwiUGFkZGluZyI6eyIkaWQiOiI1MDUiLCJUb3AiOjAuMCwiTGVmdCI6MC4wLCJSaWdodCI6MC4wLCJCb3R0b20iOjAuMH0sIkJhY2tncm91bmQiOnsiJHJlZiI6IjE0NiJ9LCJJc1Zpc2libGUiOnRydWUsIldpZHRoIjowLjAsIkhlaWdodCI6MC4wLCJCb3JkZXJTdHlsZSI6eyIkaWQiOiI1MDYiLCJMaW5lQ29sb3IiOnsiJGlkIjoiNTA3IiwiJHR5cGUiOiJOTFJFLkNvbW1vbi5Eb20uU29saWRDb2xvckJydXNoLCBOTFJFLkNvbW1vbiIsIkNvbG9yIjp7IiRpZCI6IjUwOCIsIkEiOjI1NSwiUiI6MjM0LCJHIjoyMiwiQiI6MzB9fSwiTGluZVdlaWdodCI6MC4wLCJMaW5lVHlwZSI6MCwiUGFyZW50U3R5bGUiOm51bGx9LCJQYXJlbnRTdHlsZSI6bnVsbH0sIk1hcmdpbiI6eyIkaWQiOiI1MDkiLCJUb3AiOjAuMCwiTGVmdCI6MC4wLCJSaWdodCI6MC4wLCJCb3R0b20iOjAuMH0sIlBhZGRpbmciOnsiJGlkIjoiNTEwIiwiVG9wIjowLjAsIkxlZnQiOjAuMCwiUmlnaHQiOjAuMCwiQm90dG9tIjowLjB9LCJJc1Zpc2libGUiOnRydWUsIldpZHRoIjowLjAsIkhlaWdodCI6MC4wLCJCb3JkZXJTdHlsZSI6eyIkaWQiOiI1MTEiLCJMaW5lQ29sb3IiOm51bGwsIkxpbmVXZWlnaHQiOjAuMCwiTGluZVR5cGUiOjAsIlBhcmVudFN0eWxlIjpudWxsfSwiUGFyZW50U3R5bGUiOm51bGx9fSx7IiRpZCI6IjUxMiIsIl9yb3dzIjpbeyIkaWQiOiI1MTMiLCJfdGFza3MiOlt7IiRpZCI6IjUxNCIsIl9hdHRhY2hlZE1pbGVzdG9uZXMiOltdLCJUYXNrRGVmaW5pdGlvbiI6eyIkaWQiOiI1MTUiLCJHcm91cE5hbWUiOm51bGwsIlN0YXJ0RGF0ZSI6IjIwMjYtMDMtMTdUMDA6MDA6MDBaIiwiRW5kRGF0ZSI6IjIwMjYtMDMtMjNUMjM6NTk6MDBaIiwiUGVyY2VudGFnZUNvbXBsZXRlIjowLjAsIlN0eWxlIjp7IiRpZCI6IjUxNiIsIlNoYXBlIjoxLCJTaGFwZVRoaWNrbmVzcyI6MCwiRHVyYXRpb25Gb3JtYXQiOjAsIkluY2x1ZGVOb25Xb3JraW5nRGF5c0luRHVyYXRpb24iOmZhbHNlLCJQZXJjZW50YWdlQ29tcGxldGVTdHlsZSI6eyIkaWQiOiI1MTciLCJGb250U2V0dGluZ3MiOnsiJGlkIjoiNTE4IiwiRm9udFNpemUiOjEwLCJGb250TmFtZSI6IkNhbGlicmkiLCJJc0JvbGQiOmZhbHNlLCJJc0l0YWxpYyI6ZmFsc2UsIklzVW5kZXJsaW5lZCI6ZmFsc2UsIlBhcmVudFN0eWxlIjpudWxsfSwiQXV0b1NpemUiOjAsIkZvcmVncm91bmQiOnsiJGlkIjoiNTE5IiwiQ29sb3IiOnsiJGlkIjoiNTIw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ODksIlIiOjAsIkciOjAsIkIiOjB9fSwiSXNWaXNpYmxlIjp0cnVlLCJXaWR0aCI6MC4wLCJIZWlnaHQiOjAuMCwiQm9yZGVyU3R5bGUiOnsiJGlkIjoiNTI1IiwiTGluZUNvbG9yIjpudWxsLCJMaW5lV2VpZ2h0IjowLjAsIkxpbmVUeXBlIjowLCJQYXJlbnRTdHlsZSI6bnVsbH0sIlBhcmVudFN0eWxlIjpudWxsfSwiRHVyYXRpb25TdHlsZSI6eyIkaWQiOiI1MjYiLCJGb250U2V0dGluZ3MiOnsiJGlkIjoiNTI3IiwiRm9udFNpemUiOjEwLCJGb250TmFtZSI6IkNhbGlicmkiLCJJc0JvbGQiOmZhbHNlLCJJc0l0YWxpYyI6ZmFsc2UsIklzVW5kZXJsaW5lZCI6ZmFsc2UsIlBhcmVudFN0eWxlIjpudWxsfSwiQXV0b1NpemUiOjAsIkZvcmVncm91bmQiOnsiJGlkIjoiNTI4IiwiQ29sb3IiOnsiJGlkIjoiNTI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MwIiwiVG9wIjowLjAsIkxlZnQiOjAuMCwiUmlnaHQiOjAuMCwiQm90dG9tIjowLjB9LCJQYWRkaW5nIjp7IiRpZCI6IjUzMSIsIlRvcCI6MC4wLCJMZWZ0IjowLjAsIlJpZ2h0IjowLjAsIkJvdHRvbSI6MC4wfSwiQmFja2dyb3VuZCI6eyIkaWQiOiI1MzIiLCJDb2xvciI6eyIkaWQiOiI1MzMiLCJBIjoyNTUsIlIiOjIzNywiRyI6MTI1LCJCIjo0OX19LCJJc1Zpc2libGUiOnRydWUsIldpZHRoIjowLjAsIkhlaWdodCI6MC4wLCJCb3JkZXJTdHlsZSI6eyIkaWQiOiI1MzQiLCJMaW5lQ29sb3IiOm51bGwsIkxpbmVXZWlnaHQiOjAuMCwiTGluZVR5cGUiOjAsIlBhcmVudFN0eWxlIjpudWxsfSwiUGFyZW50U3R5bGUiOm51bGx9LCJIb3Jpem9udGFsQ29ubmVjdG9yU3R5bGUiOnsiJGlkIjoiNTM1IiwiTGluZUNvbG9yIjp7IiRpZCI6IjUzNiIsIiR0eXBlIjoiTkxSRS5Db21tb24uRG9tLlNvbGlkQ29sb3JCcnVzaCwgTkxSRS5Db21tb24iLCJDb2xvciI6eyIkaWQiOiI1MzciLCJBIjoyNTUsIlIiOjAsIkciOjAsIkIiOjB9fSwiTGluZVdlaWdodCI6MC4wLCJMaW5lVHlwZSI6MCwiUGFyZW50U3R5bGUiOm51bGx9LCJWZXJ0aWNhbENvbm5lY3RvclN0eWxlIjp7IiRpZCI6IjUzOCIsIkxpbmVDb2xvciI6eyIkaWQiOiI1MzkiLCIkdHlwZSI6Ik5MUkUuQ29tbW9uLkRvbS5Tb2xpZENvbG9yQnJ1c2gsIE5MUkUuQ29tbW9uIiwiQ29sb3IiOnsiJGlkIjoiNTQw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1NDEiLCJTaGFwZVN0eWxlIjp7IiRpZCI6IjU0MiIsIk1hcmdpbiI6eyIkaWQiOiI1NDMiLCJUb3AiOjAuMCwiTGVmdCI6MC4wLCJSaWdodCI6MC4wLCJCb3R0b20iOjAuMH0sIlBhZGRpbmciOnsiJGlkIjoiNTQ0IiwiVG9wIjowLjAsIkxlZnQiOjAuMCwiUmlnaHQiOjAuMCwiQm90dG9tIjowLjB9LCJCYWNrZ3JvdW5kIjp7IiRpZCI6IjU0NSIsIkNvbG9yIjp7IiRpZCI6IjU0NiIsIkEiOjE1MywiUiI6MCwiRyI6MCwiQiI6MH19LCJJc1Zpc2libGUiOnRydWUsIldpZHRoIjowLjAsIkhlaWdodCI6MC4wLCJCb3JkZXJTdHlsZSI6bnVsbCwiUGFyZW50U3R5bGUiOm51bGx9LCJNYXJnaW4iOnsiJGlkIjoiNTQ3IiwiVG9wIjowLjAsIkxlZnQiOjAuMCwiUmlnaHQiOjAuMCwiQm90dG9tIjowLjB9LCJQYWRkaW5nIjp7IiRpZCI6IjU0OCIsIlRvcCI6MC4wLCJMZWZ0IjowLjAsIlJpZ2h0IjowLjAsIkJvdHRvbSI6MC4wfSwiQmFja2dyb3VuZCI6bnVsbCwiSXNWaXNpYmxlIjp0cnVlLCJXaWR0aCI6MC4wLCJIZWlnaHQiOjAuMCwiQm9yZGVyU3R5bGUiOm51bGwsIlBhcmVudFN0eWxlIjpudWxsfSwiU2hhcGVTdHlsZSI6eyIkaWQiOiI1NDkiLCJNYXJnaW4iOnsiJGlkIjoiNTUwIiwiVG9wIjowLjAsIkxlZnQiOjQuMCwiUmlnaHQiOjQuMCwiQm90dG9tIjowLjB9LCJQYWRkaW5nIjp7IiRpZCI6IjU1MSIsIlRvcCI6MC4wLCJMZWZ0IjowLjAsIlJpZ2h0IjowLjAsIkJvdHRvbSI6MC4wfSwiQmFja2dyb3VuZCI6eyIkaWQiOiI1NTIiLCJDb2xvciI6eyIkaWQiOiI1NTMiLCJBIjoyNTUsIlIiOjcwLCJHIjoxMzAsIkIiOjE4MH19LCJJc1Zpc2libGUiOnRydWUsIldpZHRoIjowLjAsIkhlaWdodCI6MTAuMCwiQm9yZGVyU3R5bGUiOnsiJGlkIjoiNTU0IiwiTGluZUNvbG9yIjp7IiRpZCI6IjU1NSIsIiR0eXBlIjoiTkxSRS5Db21tb24uRG9tLlNvbGlkQ29sb3JCcnVzaCwgTkxSRS5Db21tb24iLCJDb2xvciI6eyIkaWQiOiI1NTYiLCJBIjoyNTUsIlIiOjIzNCwiRyI6MjIsIkIiOjMwfX0sIkxpbmVXZWlnaHQiOjAuMCwiTGluZVR5cGUiOjAsIlBhcmVudFN0eWxlIjpudWxsfSwiUGFyZW50U3R5bGUiOm51bGx9LCJUaXRsZVN0eWxlIjp7IiRpZCI6IjU1NyIsIkZvbnRTZXR0aW5ncyI6eyIkaWQiOiI1NTgiLCJGb250U2l6ZSI6MTEsIkZvbnROYW1lIjoiQ2FsaWJyaSIsIklzQm9sZCI6ZmFsc2UsIklzSXRhbGljIjpmYWxzZSwiSXNVbmRlcmxpbmVkIjpmYWxzZSwiUGFyZW50U3R5bGUiOm51bGx9LCJBdXRvU2l6ZSI6MCwiRm9yZWdyb3VuZCI6eyIkaWQiOiI1NTkiLCJDb2xvciI6eyIkaWQiOiI1Nj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aWQiOiI1NjQiLCJBIjowLCJSIjoyNTUsIkciOjI1NSwiQiI6MjU1fX0sIklzVmlzaWJsZSI6dHJ1ZSwiV2lkdGgiOjAuMCwiSGVpZ2h0IjowLjAsIkJvcmRlclN0eWxlIjp7IiRpZCI6IjU2NSIsIkxpbmVDb2xvciI6bnVsbCwiTGluZVdlaWdodCI6MC4wLCJMaW5lVHlwZSI6MCwiUGFyZW50U3R5bGUiOm51bGx9LCJQYXJlbnRTdHlsZSI6bnVsbH0sIkRhdGVTdHlsZSI6eyIkaWQiOiI1NjYiLCJGb250U2V0dGluZ3MiOnsiJGlkIjoiNTY3IiwiRm9udFNpemUiOjEwLCJGb250TmFtZSI6IkNhbGlicmkiLCJJc0JvbGQiOmZhbHNlLCJJc0l0YWxpYyI6ZmFsc2UsIklzVW5kZXJsaW5lZCI6ZmFsc2UsIlBhcmVudFN0eWxlIjpudWxsfSwiQXV0b1NpemUiOjAsIkZvcmVncm91bmQiOnsiJGlkIjoiNTY4IiwiQ29sb3IiOnsiJGlkIjoiNTY5IiwiQSI6MjU1LCJSIjoxNTksIkciOjIxNiwiQiI6MjM4fX0sIk1heFdpZHRoIjoyMDAuMCwiTWF4SGVpZ2h0IjoiSW5maW5pdHkiLCJTbWFydEZvcmVncm91bmRJc0FjdGl2ZSI6ZmFsc2UsIkhvcml6b250YWxBbGlnbm1lbnQiOjIsIlZlcnRpY2FsQWxpZ25tZW50Ijox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MCwiUiI6MjU1LCJHIjoyNTUsIkIiOjI1NX19LCJJc1Zpc2libGUiOnRydWUsIldpZHRoIjowLjAsIkhlaWdodCI6MC4wLCJCb3JkZXJTdHlsZSI6eyIkaWQiOiI1NzQiLCJMaW5lQ29sb3IiOm51bGwsIkxpbmVXZWlnaHQiOjAuMCwiTGluZVR5cGUiOjAsIlBhcmVudFN0eWxlIjpudWxsfSwiUGFyZW50U3R5bGUiOm51bGx9LCJEYXRlRm9ybWF0Ijp7IiRpZCI6IjU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YiLCJGb3JtYXQiOjAsIklzVmlzaWJsZSI6ZmFsc2UsIkxhc3RLbm93blZpc2liaWxpdHlTdGF0ZSI6ZmFsc2V9LCJJc1Zpc2libGUiOnRydWUsIlZhcmlhbmNlU3R5bGUiOnsiJGlkIjoiNTc3IiwiVGV4dFN0eWxlIjp7IiRpZCI6IjU3OCIsIkZvbnRTZXR0aW5ncyI6eyIkaWQiOiI1NzkiLCJGb250U2l6ZSI6MTEsIkZvbnROYW1lIjoiQ2FsaWJyaSIsIklzQm9sZCI6ZmFsc2UsIklzSXRhbGljIjpmYWxzZSwiSXNVbmRlcmxpbmVkIjpmYWxzZSwiUGFyZW50U3R5bGUiOm51bGx9LCJBdXRvU2l6ZSI6MCwiRm9yZWdyb3VuZCI6eyIkaWQiOiI1ODAiLCJDb2xvciI6eyIkaWQiOiI1O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gyIiwiVG9wIjowLjAsIkxlZnQiOjAuMCwiUmlnaHQiOjAuMCwiQm90dG9tIjowLjB9LCJQYWRkaW5nIjp7IiRpZCI6IjU4MyIsIlRvcCI6MC4wLCJMZWZ0IjowLjAsIlJpZ2h0IjowLjAsIkJvdHRvbSI6MC4wfSwiQmFja2dyb3VuZCI6eyIkaWQiOiI1ODQiLCJDb2xvciI6eyIkaWQiOiI1ODUiLCJBIjowLCJSIjowLCJHIjowLCJCIjowfX0sIklzVmlzaWJsZSI6dHJ1ZSwiV2lkdGgiOjAuMCwiSGVpZ2h0IjowLjAsIkJvcmRlclN0eWxlIjp7IiRpZCI6IjU4NiIsIkxpbmVDb2xvciI6bnVsbCwiTGluZVdlaWdodCI6MC4wLCJMaW5lVHlwZSI6MCwiUGFyZW50U3R5bGUiOm51bGx9LCJQYXJlbnRTdHlsZSI6bnVsbH0sIlBhcmVudFN0eWxlIjpudWxsfSwiUGFyZW50U3R5bGUiOm51bGx9LCJJbmRleCI6MywiU21hcnREdXJhdGlvbkFjdGl2YXRlZCI6ZmFsc2UsIkRhdGVGb3JtYXQiOnsiJHJlZiI6IjU3NSJ9LCJXZWVrTnVtYmVyaW5nIjp7IiRpZCI6IjU4NyIsIkZvcm1hdCI6MCwiSXNWaXNpYmxlIjpmYWxzZSwiTGFzdEtub3duVmlzaWJpbGl0eVN0YXRlIjpmYWxzZX0sIkJhc2VsaW5lRGF0YSI6eyIkaWQiOiI1ODgiLCJTdGFydERhdGUiOiIyMDI2LTAzLTE2VDAwOjAwOjAwIiwiRW5kRGF0ZSI6IjIwMjYtMDMtMjFUMjM6NTk6MDAifSwiSWQiOiIwMTJhMmM5NS01MmMzLTRlZDEtYTBlZS04ZWIyODkwZDZmNDMiLCJJbXBvcnRJZCI6bnVsbCwiVGl0bGUiOiJDb21wbGV0ZSBncm91bmR3b3JrIGFuZCB0cmVuY2hpbmciLCJOb3RlIjpudWxsLCJIeXBlcmxpbmsiOnsiJGlkIjoiNTg5IiwiQWRkcmVzcyI6IiIsIlN1YkFkZHJlc3MiOiIifSwiSXNDaGFuZ2VkIjpmYWxzZSwiSXNOZXciOmZhbHNlfX1dLCJfbWlsZXN0b25lcyI6W10sIklkIjoiMDAwMDAwMDAtMDAwMC0wMDAwLTAwMDAtMDAwMDAwMDAwMDAwIiwiSXNTaW5nbGVJdGVtUm93Ijp0cnVlfV0sIkluZGV4IjoyLCJJZCI6IjAxNGQ0NTc4LWVmMTEtNGUyOS1hMGZiLTY4NmNjMTk0YWE0MyIsIkhlYWRlclRleHQiOiJHcm91bmR3b3JrcyIsIklzRGVmYXVsdCI6ZmFsc2UsIlN0eWxlIjp7IiRpZCI6IjU5MCIsIkhlYWRlclN0eWxlIjp7IiRpZCI6IjU5MSIsIlRleHRTdHlsZSI6eyIkaWQiOiI1OTIiLCJGb250U2V0dGluZ3MiOnsiJGlkIjoiNTkzIiwiRm9udFNpemUiOjExLCJGb250TmFtZSI6IkNhbGlicmkiLCJJc0JvbGQiOmZhbHNlLCJJc0l0YWxpYyI6ZmFsc2UsIklzVW5kZXJsaW5lZCI6ZmFsc2UsIlBhcmVudFN0eWxlIjpudWxsfSwiQXV0b1NpemUiOjIsIkZvcmVncm91bmQiOnsiJGlkIjoiNTk0IiwiQ29sb3IiOnsiJGlkIjoiNTk1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NTk2IiwiVG9wIjowLjAsIkxlZnQiOjAuMCwiUmlnaHQiOjAuMCwiQm90dG9tIjowLjB9LCJQYWRkaW5nIjp7IiRpZCI6IjU5NyIsIlRvcCI6MC4wLCJMZWZ0IjowLjAsIlJpZ2h0IjowLjAsIkJvdHRvbSI6MC4wfSwiQmFja2dyb3VuZCI6eyIkaWQiOiI1OTgiLCJDb2xvciI6eyIkaWQiOiI1OTkiLCJBIjoyNTUsIlIiOjAsIkciOjAsIkIiOjB9fSwiSXNWaXNpYmxlIjp0cnVlLCJXaWR0aCI6MC4wLCJIZWlnaHQiOjAuMCwiQm9yZGVyU3R5bGUiOm51bGwsIlBhcmVudFN0eWxlIjpudWxsfSwiUmVjdGFuZ2xlU3R5bGUiOnsiJGlkIjoiNjAwIiwiTWFyZ2luIjp7IiRpZCI6IjYwMSIsIlRvcCI6MC4wLCJMZWZ0IjowLjAsIlJpZ2h0IjowLjAsIkJvdHRvbSI6MC4wfSwiUGFkZGluZyI6eyIkaWQiOiI2MDIiLCJUb3AiOjAuMCwiTGVmdCI6MC4wLCJSaWdodCI6MC4wLCJCb3R0b20iOjAuMH0sIkJhY2tncm91bmQiOnsiJGlkIjoiNjAzIiwiQ29sb3IiOnsiJGlkIjoiNjA0IiwiQSI6NjMsIlIiOjE2OCwiRyI6MTY4LCJCIjoxNjh9fSwiSXNWaXNpYmxlIjp0cnVlLCJXaWR0aCI6MC4wLCJIZWlnaHQiOjAuMCwiQm9yZGVyU3R5bGUiOnsiJGlkIjoiNjA1IiwiTGluZUNvbG9yIjp7IiRpZCI6IjYwNiIsIiR0eXBlIjoiTkxSRS5Db21tb24uRG9tLlNvbGlkQ29sb3JCcnVzaCwgTkxSRS5Db21tb24iLCJDb2xvciI6eyIkaWQiOiI2MDciLCJBIjoyNTUsIlIiOjI1NSwiRyI6MjU1LCJCIjoyNTV9fSwiTGluZVdlaWdodCI6MC4wLCJMaW5lVHlwZSI6MCwiUGFyZW50U3R5bGUiOm51bGx9LCJQYXJlbnRTdHlsZSI6bnVsbH0sIk1hcmdpbiI6eyIkaWQiOiI2MDgiLCJUb3AiOjAuMCwiTGVmdCI6MC4wLCJSaWdodCI6MC4wLCJCb3R0b20iOjAuMH0sIlBhZGRpbmciOnsiJGlkIjoiNjA5IiwiVG9wIjowLjAsIkxlZnQiOjAuMCwiUmlnaHQiOjAuMCwiQm90dG9tIjowLjB9LCJCYWNrZ3JvdW5kIjpudWxsLCJJc1Zpc2libGUiOnRydWUsIldpZHRoIjowLjAsIkhlaWdodCI6MC4wLCJCb3JkZXJTdHlsZSI6bnVsbCwiUGFyZW50U3R5bGUiOm51bGx9LCJCYWNrZ3JvdW5kU3R5bGUiOnsiJGlkIjoiNjEwIiwiTWFyZ2luIjp7IiRpZCI6IjYxMSIsIlRvcCI6MC4wLCJMZWZ0IjowLjAsIlJpZ2h0IjowLjAsIkJvdHRvbSI6MC4wfSwiUGFkZGluZyI6eyIkaWQiOiI2MTIiLCJUb3AiOjAuMCwiTGVmdCI6MC4wLCJSaWdodCI6MC4wLCJCb3R0b20iOjAuMH0sIkJhY2tncm91bmQiOnsiJHJlZiI6IjE0NiJ9LCJJc1Zpc2libGUiOnRydWUsIldpZHRoIjowLjAsIkhlaWdodCI6MC4wLCJCb3JkZXJTdHlsZSI6eyIkaWQiOiI2MTMiLCJMaW5lQ29sb3IiOnsiJGlkIjoiNjE0IiwiJHR5cGUiOiJOTFJFLkNvbW1vbi5Eb20uU29saWRDb2xvckJydXNoLCBOTFJFLkNvbW1vbiIsIkNvbG9yIjp7IiRpZCI6IjYxNSIsIkEiOjI1NSwiUiI6MjM0LCJHIjoyMiwiQiI6MzB9fSwiTGluZVdlaWdodCI6MC4wLCJMaW5lVHlwZSI6MCwiUGFyZW50U3R5bGUiOm51bGx9LCJQYXJlbnRTdHlsZSI6bnVsbH0sIk1hcmdpbiI6eyIkaWQiOiI2MTYiLCJUb3AiOjAuMCwiTGVmdCI6MC4wLCJSaWdodCI6MC4wLCJCb3R0b20iOjAuMH0sIlBhZGRpbmciOnsiJGlkIjoiNjE3IiwiVG9wIjowLjAsIkxlZnQiOjAuMCwiUmlnaHQiOjAuMCwiQm90dG9tIjowLjB9LCJJc1Zpc2libGUiOnRydWUsIldpZHRoIjowLjAsIkhlaWdodCI6MC4wLCJCb3JkZXJTdHlsZSI6eyIkaWQiOiI2MTgiLCJMaW5lQ29sb3IiOm51bGwsIkxpbmVXZWlnaHQiOjAuMCwiTGluZVR5cGUiOjAsIlBhcmVudFN0eWxlIjpudWxsfSwiUGFyZW50U3R5bGUiOm51bGx9fSx7IiRpZCI6IjYxOSIsIl9yb3dzIjpbXSwiSW5kZXgiOjYsIklkIjoiYzlkMjA3NzAtZTJjOC00NjEzLTlhOGYtODBjZDkzMTUzY2JmIiwiSGVhZGVyVGV4dCI6bnVsbCwiSXNEZWZhdWx0Ijp0cnVlLCJTdHlsZSI6eyIkaWQiOiI2MjAiLCJIZWFkZXJTdHlsZSI6eyIkaWQiOiI2MjEiLCJUZXh0U3R5bGUiOnsiJGlkIjoiNjIyIiwiRm9udFNldHRpbmdzIjp7IiRpZCI6IjYyMyIsIkZvbnRTaXplIjoxMSwiRm9udE5hbWUiOiJDYWxpYnJpIiwiSXNCb2xkIjpmYWxzZSwiSXNJdGFsaWMiOmZhbHNlLCJJc1VuZGVybGluZWQiOmZhbHNlLCJQYXJlbnRTdHlsZSI6bnVsbH0sIkF1dG9TaXplIjoyLCJGb3JlZ3JvdW5kIjp7IiRpZCI6IjYyNCIsIkNvbG9yIjp7IiRpZCI6IjYy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yNiIsIlRvcCI6MC4wLCJMZWZ0IjowLjAsIlJpZ2h0IjowLjAsIkJvdHRvbSI6MC4wfSwiUGFkZGluZyI6eyIkaWQiOiI2MjciLCJUb3AiOjAuMCwiTGVmdCI6MC4wLCJSaWdodCI6MC4wLCJCb3R0b20iOjAuMH0sIkJhY2tncm91bmQiOnsiJGlkIjoiNjI4IiwiQ29sb3IiOnsiJGlkIjoiNjI5IiwiQSI6MjU1LCJSIjowLCJHIjowLCJCIjowfX0sIklzVmlzaWJsZSI6dHJ1ZSwiV2lkdGgiOjAuMCwiSGVpZ2h0IjowLjAsIkJvcmRlclN0eWxlIjpudWxsLCJQYXJlbnRTdHlsZSI6bnVsbH0sIlJlY3RhbmdsZVN0eWxlIjp7IiRpZCI6IjYzMCIsIk1hcmdpbiI6eyIkaWQiOiI2MzEiLCJUb3AiOjAuMCwiTGVmdCI6MC4wLCJSaWdodCI6MC4wLCJCb3R0b20iOjAuMH0sIlBhZGRpbmciOnsiJGlkIjoiNjMyIiwiVG9wIjowLjAsIkxlZnQiOjAuMCwiUmlnaHQiOjAuMCwiQm90dG9tIjowLjB9LCJCYWNrZ3JvdW5kIjp7IiRpZCI6IjYzMyIsIkNvbG9yIjp7IiRpZCI6IjYzNCIsIkEiOjYzLCJSIjoyMzMsIkciOjExMywiQiI6NTB9fSwiSXNWaXNpYmxlIjp0cnVlLCJXaWR0aCI6MC4wLCJIZWlnaHQiOjAuMCwiQm9yZGVyU3R5bGUiOnsiJGlkIjoiNjM1IiwiTGluZUNvbG9yIjp7IiRpZCI6IjYzNiIsIiR0eXBlIjoiTkxSRS5Db21tb24uRG9tLlNvbGlkQ29sb3JCcnVzaCwgTkxSRS5Db21tb24iLCJDb2xvciI6eyIkaWQiOiI2MzciLCJBIjoyNTUsIlIiOjI1NSwiRyI6MjU1LCJCIjoyNTV9fSwiTGluZVdlaWdodCI6MC4wLCJMaW5lVHlwZSI6MCwiUGFyZW50U3R5bGUiOm51bGx9LCJQYXJlbnRTdHlsZSI6bnVsbH0sIk1hcmdpbiI6eyIkaWQiOiI2MzgiLCJUb3AiOjAuMCwiTGVmdCI6MC4wLCJSaWdodCI6MC4wLCJCb3R0b20iOjAuMH0sIlBhZGRpbmciOnsiJGlkIjoiNjM5IiwiVG9wIjowLjAsIkxlZnQiOjAuMCwiUmlnaHQiOjAuMCwiQm90dG9tIjowLjB9LCJCYWNrZ3JvdW5kIjpudWxsLCJJc1Zpc2libGUiOnRydWUsIldpZHRoIjowLjAsIkhlaWdodCI6MC4wLCJCb3JkZXJTdHlsZSI6bnVsbCwiUGFyZW50U3R5bGUiOm51bGx9LCJCYWNrZ3JvdW5kU3R5bGUiOnsiJGlkIjoiNjQwIiwiTWFyZ2luIjp7IiRpZCI6IjY0MSIsIlRvcCI6MC4wLCJMZWZ0IjowLjAsIlJpZ2h0IjowLjAsIkJvdHRvbSI6MC4wfSwiUGFkZGluZyI6eyIkaWQiOiI2NDIiLCJUb3AiOjAuMCwiTGVmdCI6MC4wLCJSaWdodCI6MC4wLCJCb3R0b20iOjAuMH0sIkJhY2tncm91bmQiOnsiJHJlZiI6IjE0NiJ9LCJJc1Zpc2libGUiOnRydWUsIldpZHRoIjowLjAsIkhlaWdodCI6MC4wLCJCb3JkZXJTdHlsZSI6eyIkaWQiOiI2NDMiLCJMaW5lQ29sb3IiOnsiJGlkIjoiNjQ0IiwiJHR5cGUiOiJOTFJFLkNvbW1vbi5Eb20uU29saWRDb2xvckJydXNoLCBOTFJFLkNvbW1vbiIsIkNvbG9yIjp7IiRpZCI6IjY0NSIsIkEiOjI1NSwiUiI6MjM0LCJHIjoyMiwiQiI6MzB9fSwiTGluZVdlaWdodCI6MC4wLCJMaW5lVHlwZSI6MCwiUGFyZW50U3R5bGUiOm51bGx9LCJQYXJlbnRTdHlsZSI6bnVsbH0sIk1hcmdpbiI6eyIkaWQiOiI2NDYiLCJUb3AiOjAuMCwiTGVmdCI6MC4wLCJSaWdodCI6MC4wLCJCb3R0b20iOjAuMH0sIlBhZGRpbmciOnsiJGlkIjoiNjQ3IiwiVG9wIjowLjAsIkxlZnQiOjAuMCwiUmlnaHQiOjAuMCwiQm90dG9tIjowLjB9LCJJc1Zpc2libGUiOnRydWUsIldpZHRoIjowLjAsIkhlaWdodCI6MC4wLCJCb3JkZXJTdHlsZSI6eyIkaWQiOiI2NDgiLCJMaW5lQ29sb3IiOm51bGwsIkxpbmVXZWlnaHQiOjAuMCwiTGluZVR5cGUiOjAsIlBhcmVudFN0eWxlIjpudWxsfSwiUGFyZW50U3R5bGUiOm51bGx9fV0sIklkIjoiYTUyNTg5YzItN2MwNS00ZGM4LThkMDQtNGE1YjkzODI2NGRkIiwiSW5kZXgiOjEsIkhlYWRlclRleHQiOiJFeGNhdmF0aW9uICYgZ3JvdW5kd29ya3MiLCJTdHlsZSI6eyIkaWQiOiI2NDkiLCJTdHlsZUlkIjoiOTg1MTNlMTAtNTUxYy00ZjMwLWFjMTEtYTA2OTBlOTAzMTM0IiwiSGVhZGVyU3R5bGUiOnsiJGlkIjoiNjUwIiwiVGV4dElzVmVydGljYWwiOmZhbHNlLCJUZXh0U3R5bGUiOnsiJGlkIjoiNjUxIiwiRm9udFNldHRpbmdzIjp7IiRpZCI6IjY1MiIsIkZvbnRTaXplIjoxMSwiRm9udE5hbWUiOiJDYWxpYnJpIiwiSXNCb2xkIjp0cnVlLCJJc0l0YWxpYyI6ZmFsc2UsIklzVW5kZXJsaW5lZCI6ZmFsc2UsIlBhcmVudFN0eWxlIjpudWxsfSwiQXV0b1NpemUiOjIsIkZvcmVncm91bmQiOnsiJGlkIjoiNjUzIiwiQ29sb3IiOnsiJGlkIjoiNjU0IiwiQSI6MjU1LCJSIjowLCJHIjowLCJCIjowfX0sIk1heFdpZHRoIjo2Mi45NjQ0NTAwNDcyNzM4NTcsIk1heEhlaWdodCI6IkluZmluaXR5IiwiU21hcnRGb3JlZ3JvdW5kSXNBY3RpdmUiOmZhbHNlLCJIb3Jpem9udGFsQWxpZ25tZW50IjowLCJWZXJ0aWNhbEFsaWdubWVudCI6MCwiU21hcnRGb3JlZ3JvdW5kIjpudWxsLCJCYWNrZ3JvdW5kRmlsbFR5cGUiOjAsIk1hcmdpbiI6eyIkaWQiOiI2NTUiLCJUb3AiOjAuMCwiTGVmdCI6MC4wLCJSaWdodCI6MC4wLCJCb3R0b20iOjAuMH0sIlBhZGRpbmciOnsiJGlkIjoiNjU2IiwiVG9wIjowLjAsIkxlZnQiOjAuMCwiUmlnaHQiOjAuMCwiQm90dG9tIjowLjB9LCJCYWNrZ3JvdW5kIjp7IiRpZCI6IjY1NyIsIkNvbG9yIjp7IiRpZCI6IjY1OCIsIkEiOjI1NSwiUiI6MjU1LCJHIjoyNTUsIkIiOjI1NX19LCJJc1Zpc2libGUiOnRydWUsIldpZHRoIjowLjAsIkhlaWdodCI6MC4wLCJCb3JkZXJTdHlsZSI6bnVsbCwiUGFyZW50U3R5bGUiOm51bGx9LCJSZWN0YW5nbGVTdHlsZSI6eyIkaWQiOiI2NTkiLCJNYXJnaW4iOnsiJGlkIjoiNjYwIiwiVG9wIjowLjAsIkxlZnQiOjAuMCwiUmlnaHQiOjAuMCwiQm90dG9tIjowLjB9LCJQYWRkaW5nIjp7IiRpZCI6IjY2MSIsIlRvcCI6MC4wLCJMZWZ0IjowLjAsIlJpZ2h0IjowLjAsIkJvdHRvbSI6MC4wfSwiQmFja2dyb3VuZCI6eyIkaWQiOiI2NjIiLCJDb2xvciI6eyIkaWQiOiI2NjMiLCJBIjoyNTUsIlIiOjE2OCwiRyI6MTY4LCJCIjoxNjh9fSwiSXNWaXNpYmxlIjp0cnVlLCJXaWR0aCI6MC4wLCJIZWlnaHQiOjAuMCwiQm9yZGVyU3R5bGUiOnsiJGlkIjoiNjY0IiwiTGluZUNvbG9yIjp7IiRpZCI6IjY2NSIsIiR0eXBlIjoiTkxSRS5Db21tb24uRG9tLlNvbGlkQ29sb3JCcnVzaCwgTkxSRS5Db21tb24iLCJDb2xvciI6eyIkaWQiOiI2NjYiLCJBIjoyNTUsIlIiOjI1NSwiRyI6MjU1LCJCIjoyNTV9fSwiTGluZVdlaWdodCI6MC4wLCJMaW5lVHlwZSI6MCwiUGFyZW50U3R5bGUiOm51bGx9LCJQYXJlbnRTdHlsZSI6bnVsbH0sIk1hcmdpbiI6eyIkaWQiOiI2NjciLCJUb3AiOjAuMCwiTGVmdCI6MC4wLCJSaWdodCI6MC4wLCJCb3R0b20iOjAuMH0sIlBhZGRpbmciOnsiJGlkIjoiNjY4IiwiVG9wIjowLjAsIkxlZnQiOjAuMCwiUmlnaHQiOjAuMCwiQm90dG9tIjowLjB9LCJCYWNrZ3JvdW5kIjpudWxsLCJJc1Zpc2libGUiOnRydWUsIldpZHRoIjowLjAsIkhlaWdodCI6MC4wLCJCb3JkZXJTdHlsZSI6bnVsbCwiUGFyZW50U3R5bGUiOm51bGx9LCJCYWNrZ3JvdW5kU3R5bGUiOnsiJGlkIjoiNjY5IiwiTWFyZ2luIjp7IiRpZCI6IjY3MCIsIlRvcCI6MC4wLCJMZWZ0IjowLjAsIlJpZ2h0IjowLjAsIkJvdHRvbSI6MC4wfSwiUGFkZGluZyI6eyIkaWQiOiI2NzEiLCJUb3AiOjAuMCwiTGVmdCI6MC4wLCJSaWdodCI6MC4wLCJCb3R0b20iOjAuMH0sIkJhY2tncm91bmQiOnsiJGlkIjoiNjcyIiwiQ29sb3IiOnsiJGlkIjoiNjczIiwiQSI6NTEsIlIiOjIwMCwiRyI6MjAwLCJCIjoyMDB9fSwiSXNWaXNpYmxlIjp0cnVlLCJXaWR0aCI6MC4wLCJIZWlnaHQiOjAuMCwiQm9yZGVyU3R5bGUiOnsiJGlkIjoiNjc0IiwiTGluZUNvbG9yIjp7IiRpZCI6IjY3NSIsIiR0eXBlIjoiTkxSRS5Db21tb24uRG9tLlNvbGlkQ29sb3JCcnVzaCwgTkxSRS5Db21tb24iLCJDb2xvciI6eyIkaWQiOiI2NzYiLCJBIjoyNTUsIlIiOjIzNCwiRyI6MjIsIkIiOjMwfX0sIkxpbmVXZWlnaHQiOjAuMCwiTGluZVR5cGUiOjAsIlBhcmVudFN0eWxlIjpudWxsfSwiUGFyZW50U3R5bGUiOm51bGx9LCJJc0Fib3ZlVGltZWJhbmQiOmZhbHNlLCJTcGFjaW5nIjozLCJEZWZhdWx0U3dpbWxhbmVUYXNrU3R5bGUiOnsiJGlkIjoiNjc3IiwiJHR5cGUiOiJOTFJFLkNvbW1vbi5Eb20uU3R5bGVzLkV4cGxpY2l0U2V0YWJsZVRhc2tTdHlsZSwgTkxSRS5Db21tb24iLCJTaGFwZSI6MSwiU2hhcGVUaGlja25lc3MiOjAsIkR1cmF0aW9uRm9ybWF0IjowLCJJbmNsdWRlTm9uV29ya2luZ0RheXNJbkR1cmF0aW9uIjpmYWxzZSwiUGVyY2VudGFnZUNvbXBsZXRlU3R5bGUiOnsiJGlkIjoiNjc4IiwiRm9udFNldHRpbmdzIjp7IiRpZCI6IjY3OSIsIkZvbnRTaXplIjoxMCwiRm9udE5hbWUiOiJDYWxpYnJpIiwiSXNCb2xkIjpmYWxzZSwiSXNJdGFsaWMiOmZhbHNlLCJJc1VuZGVybGluZWQiOmZhbHNlLCJQYXJlbnRTdHlsZSI6bnVsbH0sIkF1dG9TaXplIjowLCJGb3JlZ3JvdW5kIjp7IiRpZCI6IjY4MCIsIkNvbG9yIjp7IiRpZCI6IjY4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ODIiLCJUb3AiOjAuMCwiTGVmdCI6MC4wLCJSaWdodCI6MC4wLCJCb3R0b20iOjAuMH0sIlBhZGRpbmciOnsiJGlkIjoiNjgzIiwiVG9wIjowLjAsIkxlZnQiOjAuMCwiUmlnaHQiOjAuMCwiQm90dG9tIjowLjB9LCJCYWNrZ3JvdW5kIjp7IiRpZCI6IjY4NCIsIkNvbG9yIjp7IiRpZCI6IjY4NSIsIkEiOjg5LCJSIjowLCJHIjowLCJCIjowfX0sIklzVmlzaWJsZSI6dHJ1ZSwiV2lkdGgiOjAuMCwiSGVpZ2h0IjowLjAsIkJvcmRlclN0eWxlIjp7IiRpZCI6IjY4NiIsIkxpbmVDb2xvciI6bnVsbCwiTGluZVdlaWdodCI6MC4wLCJMaW5lVHlwZSI6MCwiUGFyZW50U3R5bGUiOm51bGx9LCJQYXJlbnRTdHlsZSI6bnVsbH0sIkR1cmF0aW9uU3R5bGUiOnsiJGlkIjoiNjg3IiwiRm9udFNldHRpbmdzIjp7IiRpZCI6IjY4OCIsIkZvbnRTaXplIjoxMCwiRm9udE5hbWUiOiJDYWxpYnJpIiwiSXNCb2xkIjpmYWxzZSwiSXNJdGFsaWMiOmZhbHNlLCJJc1VuZGVybGluZWQiOmZhbHNlLCJQYXJlbnRTdHlsZSI6bnVsbH0sIkF1dG9TaXplIjowLCJGb3JlZ3JvdW5kIjp7IiRpZCI6IjY4OSIsIkNvbG9yIjp7IiRpZCI6IjY5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5MSIsIlRvcCI6MC4wLCJMZWZ0IjowLjAsIlJpZ2h0IjowLjAsIkJvdHRvbSI6MC4wfSwiUGFkZGluZyI6eyIkaWQiOiI2OTIiLCJUb3AiOjAuMCwiTGVmdCI6MC4wLCJSaWdodCI6MC4wLCJCb3R0b20iOjAuMH0sIkJhY2tncm91bmQiOnsiJGlkIjoiNjkzIiwiQ29sb3IiOnsiJGlkIjoiNjk0IiwiQSI6MjU1LCJSIjoyMzcsIkciOjEyNSwiQiI6NDl9fSwiSXNWaXNpYmxlIjp0cnVlLCJXaWR0aCI6MC4wLCJIZWlnaHQiOjAuMCwiQm9yZGVyU3R5bGUiOnsiJGlkIjoiNjk1IiwiTGluZUNvbG9yIjpudWxsLCJMaW5lV2VpZ2h0IjowLjAsIkxpbmVUeXBlIjowLCJQYXJlbnRTdHlsZSI6bnVsbH0sIlBhcmVudFN0eWxlIjpudWxsfSwiSG9yaXpvbnRhbENvbm5lY3RvclN0eWxlIjp7IiRpZCI6IjY5NiIsIkxpbmVDb2xvciI6eyIkaWQiOiI2OTciLCIkdHlwZSI6Ik5MUkUuQ29tbW9uLkRvbS5Tb2xpZENvbG9yQnJ1c2gsIE5MUkUuQ29tbW9uIiwiQ29sb3IiOnsiJGlkIjoiNjk4IiwiQSI6MjU1LCJSIjowLCJHIjowLCJCIjowfX0sIkxpbmVXZWlnaHQiOjAuMCwiTGluZVR5cGUiOjAsIlBhcmVudFN0eWxlIjpudWxsfSwiVmVydGljYWxDb25uZWN0b3JTdHlsZSI6eyIkaWQiOiI2OTkiLCJMaW5lQ29sb3IiOnsiJGlkIjoiNzAwIiwiJHR5cGUiOiJOTFJFLkNvbW1vbi5Eb20uU29saWRDb2xvckJydXNoLCBOTFJFLkNvbW1vbiIsIkNvbG9yIjp7IiRpZCI6Ijcw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cwMiIsIlNoYXBlU3R5bGUiOnsiJGlkIjoiNzAzIiwiTWFyZ2luIjp7IiRpZCI6IjcwNCIsIlRvcCI6MC4wLCJMZWZ0IjowLjAsIlJpZ2h0IjowLjAsIkJvdHRvbSI6MC4wfSwiUGFkZGluZyI6eyIkaWQiOiI3MDUiLCJUb3AiOjAuMCwiTGVmdCI6MC4wLCJSaWdodCI6MC4wLCJCb3R0b20iOjAuMH0sIkJhY2tncm91bmQiOnsiJGlkIjoiNzA2IiwiQ29sb3IiOnsiJGlkIjoiNzA3IiwiQSI6MTUzLCJSIjowLCJHIjowLCJCIjowfX0sIklzVmlzaWJsZSI6dHJ1ZSwiV2lkdGgiOjAuMCwiSGVpZ2h0IjowLjAsIkJvcmRlclN0eWxlIjp7IiRpZCI6IjcwOCIsIkxpbmVDb2xvciI6eyIkaWQiOiI3MDkiLCIkdHlwZSI6Ik5MUkUuQ29tbW9uLkRvbS5Tb2xpZENvbG9yQnJ1c2gsIE5MUkUuQ29tbW9uIiwiQ29sb3IiOnsiJGlkIjoiNzEwIiwiQSI6MjU1LCJSIjoyNTUsIkciOjAsIkIiOjB9fSwiTGluZVdlaWdodCI6MC4wLCJMaW5lVHlwZSI6MCwiUGFyZW50U3R5bGUiOm51bGx9LCJQYXJlbnRTdHlsZSI6bnVsbH0sIk1hcmdpbiI6eyIkaWQiOiI3MTEiLCJUb3AiOjAuMCwiTGVmdCI6MC4wLCJSaWdodCI6MC4wLCJCb3R0b20iOjAuMH0sIlBhZGRpbmciOnsiJGlkIjoiNzEyIiwiVG9wIjowLjAsIkxlZnQiOjAuMCwiUmlnaHQiOjAuMCwiQm90dG9tIjowLjB9LCJCYWNrZ3JvdW5kIjpudWxsLCJJc1Zpc2libGUiOnRydWUsIldpZHRoIjowLjAsIkhlaWdodCI6MC4wLCJCb3JkZXJTdHlsZSI6bnVsbCwiUGFyZW50U3R5bGUiOm51bGx9LCJTaGFwZVN0eWxlIjp7IiRpZCI6IjcxMyIsIk1hcmdpbiI6eyIkaWQiOiI3MTQiLCJUb3AiOjAuMCwiTGVmdCI6NC4wLCJSaWdodCI6NC4wLCJCb3R0b20iOjAuMH0sIlBhZGRpbmciOnsiJGlkIjoiNzE1IiwiVG9wIjowLjAsIkxlZnQiOjAuMCwiUmlnaHQiOjAuMCwiQm90dG9tIjowLjB9LCJCYWNrZ3JvdW5kIjp7IiRpZCI6IjcxNiIsIkNvbG9yIjp7IiRpZCI6IjcxNyIsIkEiOjI1NSwiUiI6MjMzLCJHIjoxMTMsIkIiOjUwfX0sIklzVmlzaWJsZSI6dHJ1ZSwiV2lkdGgiOjAuMCwiSGVpZ2h0IjoxMC4wLCJCb3JkZXJTdHlsZSI6eyIkaWQiOiI3MTgiLCJMaW5lQ29sb3IiOnsiJGlkIjoiNzE5IiwiJHR5cGUiOiJOTFJFLkNvbW1vbi5Eb20uU29saWRDb2xvckJydXNoLCBOTFJFLkNvbW1vbiIsIkNvbG9yIjp7IiRpZCI6IjcyMCIsIkEiOjI1NSwiUiI6MjM0LCJHIjoyMiwiQiI6MzB9fSwiTGluZVdlaWdodCI6MC4wLCJMaW5lVHlwZSI6MCwiUGFyZW50U3R5bGUiOm51bGx9LCJQYXJlbnRTdHlsZSI6bnVsbH0sIlRpdGxlU3R5bGUiOnsiJGlkIjoiNzIxIiwiRm9udFNldHRpbmdzIjp7IiRpZCI6IjcyMiIsIkZvbnRTaXplIjoxMSwiRm9udE5hbWUiOiJDYWxpYnJpIiwiSXNCb2xkIjpmYWxzZSwiSXNJdGFsaWMiOmZhbHNlLCJJc1VuZGVybGluZWQiOmZhbHNlLCJQYXJlbnRTdHlsZSI6bnVsbH0sIkF1dG9TaXplIjowLCJGb3JlZ3JvdW5kIjp7IiRpZCI6IjcyMyIsIkNvbG9yIjp7IiRpZCI6Ijc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jUiLCJUb3AiOjAuMCwiTGVmdCI6MC4wLCJSaWdodCI6MC4wLCJCb3R0b20iOjAuMH0sIlBhZGRpbmciOnsiJGlkIjoiNzI2IiwiVG9wIjowLjAsIkxlZnQiOjAuMCwiUmlnaHQiOjAuMCwiQm90dG9tIjowLjB9LCJCYWNrZ3JvdW5kIjp7IiRpZCI6IjcyNyIsIkNvbG9yIjp7IiRpZCI6IjcyOCIsIkEiOjI1NSwiUiI6MCwiRyI6MCwiQiI6MH19LCJJc1Zpc2libGUiOnRydWUsIldpZHRoIjowLjAsIkhlaWdodCI6MC4wLCJCb3JkZXJTdHlsZSI6eyIkaWQiOiI3MjkiLCJMaW5lQ29sb3IiOm51bGwsIkxpbmVXZWlnaHQiOjAuMCwiTGluZVR5cGUiOjAsIlBhcmVudFN0eWxlIjpudWxsfSwiUGFyZW50U3R5bGUiOm51bGx9LCJEYXRlU3R5bGUiOnsiJGlkIjoiNzMwIiwiRm9udFNldHRpbmdzIjp7IiRpZCI6IjczMSIsIkZvbnRTaXplIjoxMCwiRm9udE5hbWUiOiJDYWxpYnJpIiwiSXNCb2xkIjpmYWxzZSwiSXNJdGFsaWMiOmZhbHNlLCJJc1VuZGVybGluZWQiOmZhbHNlLCJQYXJlbnRTdHlsZSI6bnVsbH0sIkF1dG9TaXplIjowLCJGb3JlZ3JvdW5kIjp7IiRpZCI6IjczMiIsIkNvbG9yIjp7IiRpZCI6Ijcz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3MzQiLCJUb3AiOjAuMCwiTGVmdCI6MC4wLCJSaWdodCI6MC4wLCJCb3R0b20iOjAuMH0sIlBhZGRpbmciOnsiJGlkIjoiNzM1IiwiVG9wIjowLjAsIkxlZnQiOjAuMCwiUmlnaHQiOjAuMCwiQm90dG9tIjowLjB9LCJCYWNrZ3JvdW5kIjp7IiRpZCI6IjczNiIsIkNvbG9yIjp7IiRpZCI6IjczNyIsIkEiOjI1NSwiUiI6MTQsIkciOjQwLCJCIjo2NX19LCJJc1Zpc2libGUiOnRydWUsIldpZHRoIjowLjAsIkhlaWdodCI6MC4wLCJCb3JkZXJTdHlsZSI6eyIkaWQiOiI3MzgiLCJMaW5lQ29sb3IiOm51bGwsIkxpbmVXZWlnaHQiOjAuMCwiTGluZVR5cGUiOjAsIlBhcmVudFN0eWxlIjpudWxsfSwiUGFyZW50U3R5bGUiOm51bGx9LCJEYXRlRm9ybWF0Ijp7IiRpZCI6Ijc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DAiLCJGb3JtYXQiOjAsIklzVmlzaWJsZSI6ZmFsc2UsIkxhc3RLbm93blZpc2liaWxpdHlTdGF0ZSI6ZmFsc2V9LCJJc1Zpc2libGUiOnRydWUsIlZhcmlhbmNlU3R5bGUiOnsiJGlkIjoiNzQxIiwiVGV4dFN0eWxlIjp7IiRpZCI6Ijc0MiIsIkZvbnRTZXR0aW5ncyI6eyIkaWQiOiI3NDMiLCJGb250U2l6ZSI6MTEsIkZvbnROYW1lIjoiQ2FsaWJyaSIsIklzQm9sZCI6ZmFsc2UsIklzSXRhbGljIjpmYWxzZSwiSXNVbmRlcmxpbmVkIjpmYWxzZSwiUGFyZW50U3R5bGUiOm51bGx9LCJBdXRvU2l6ZSI6MCwiRm9yZWdyb3VuZCI6eyIkaWQiOiI3NDQiLCJDb2xvciI6eyIkaWQiOiI3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Q2IiwiVG9wIjowLjAsIkxlZnQiOjAuMCwiUmlnaHQiOjAuMCwiQm90dG9tIjowLjB9LCJQYWRkaW5nIjp7IiRpZCI6Ijc0NyIsIlRvcCI6MC4wLCJMZWZ0IjowLjAsIlJpZ2h0IjowLjAsIkJvdHRvbSI6MC4wfSwiQmFja2dyb3VuZCI6eyIkaWQiOiI3NDgiLCJDb2xvciI6eyIkaWQiOiI3NDkiLCJBIjowLCJSIjowLCJHIjowLCJCIjowfX0sIklzVmlzaWJsZSI6dHJ1ZSwiV2lkdGgiOjAuMCwiSGVpZ2h0IjowLjAsIkJvcmRlclN0eWxlIjp7IiRpZCI6Ijc1MCIsIkxpbmVDb2xvciI6bnVsbCwiTGluZVdlaWdodCI6MC4wLCJMaW5lVHlwZSI6MCwiUGFyZW50U3R5bGUiOm51bGx9LCJQYXJlbnRTdHlsZSI6bnVsbH0sIlBhcmVudFN0eWxlIjpudWxsfSwiUGFyZW50U3R5bGUiOm51bGwsIl9leHBsaWNpdGx5U2V0Ijp7IiRpZCI6Ijc1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c1MiIsIlNoYXBlIjoxLCJDb25uZWN0b3JNYXJnaW4iOnsiJGlkIjoiNzUzIiwiVG9wIjowLjAsIkxlZnQiOjIuMCwiUmlnaHQiOjIuMCwiQm90dG9tIjowLjB9LCJDb25uZWN0b3JTdHlsZSI6eyIkaWQiOiI3NTQiLCJMaW5lQ29sb3IiOnsiJGlkIjoiNzU1IiwiJHR5cGUiOiJOTFJFLkNvbW1vbi5Eb20uU29saWRDb2xvckJydXNoLCBOTFJFLkNvbW1vbiIsIkNvbG9yIjp7IiRpZCI6Ijc1NiIsIkEiOjEyNywiUiI6MTI4LCJHIjo1MywiQiI6MTR9fSwiTGluZVdlaWdodCI6MS4wLCJMaW5lVHlwZSI6MCwiUGFyZW50U3R5bGUiOm51bGx9LCJJc0JlbG93VGltZWJhbmQiOmZhbHNlLCJQb3NpdGlvbk9uVGFzayI6MSwiSGlkZURhdGUiOmZhbHNlLCJTaGFwZVNpemUiOjAsIlNwYWNpbmciOjAuMCwiUGFkZGluZyI6eyIkaWQiOiI3NTciLCJUb3AiOjUuMCwiTGVmdCI6My4wLCJSaWdodCI6MC4wLCJCb3R0b20iOjIuMH0sIlNoYXBlU3R5bGUiOnsiJGlkIjoiNzU4IiwiTWFyZ2luIjp7IiRpZCI6Ijc1OSIsIlRvcCI6MC4wLCJMZWZ0IjowLjAsIlJpZ2h0IjowLjAsIkJvdHRvbSI6MC4wfSwiUGFkZGluZyI6eyIkaWQiOiI3NjAiLCJUb3AiOjAuMCwiTGVmdCI6MC4wLCJSaWdodCI6MC4wLCJCb3R0b20iOjAuMH0sIkJhY2tncm91bmQiOnsiJGlkIjoiNzYxIiwiQ29sb3IiOnsiJGlkIjoiNzYyIiwiQSI6MjU1LCJSIjoxMjgsIkciOjUzLCJCIjoxNH19LCJJc1Zpc2libGUiOnRydWUsIldpZHRoIjoxMi4wLCJIZWlnaHQiOjE0LjAsIkJvcmRlclN0eWxlIjp7IiRpZCI6Ijc2MyIsIkxpbmVDb2xvciI6eyIkaWQiOiI3NjQiLCIkdHlwZSI6Ik5MUkUuQ29tbW9uLkRvbS5Tb2xpZENvbG9yQnJ1c2gsIE5MUkUuQ29tbW9uIiwiQ29sb3IiOnsiJGlkIjoiNzY1IiwiQSI6MjU1LCJSIjoyNTUsIkciOjI1NSwiQiI6MjU1fX0sIkxpbmVXZWlnaHQiOjAuMCwiTGluZVR5cGUiOjAsIlBhcmVudFN0eWxlIjpudWxsfSwiUGFyZW50U3R5bGUiOm51bGx9LCJUaXRsZVN0eWxlIjp7IiRpZCI6Ijc2NiIsIkZvbnRTZXR0aW5ncyI6eyIkaWQiOiI3NjciLCJGb250U2l6ZSI6MTEsIkZvbnROYW1lIjoiQ2FsaWJyaSIsIklzQm9sZCI6ZmFsc2UsIklzSXRhbGljIjpmYWxzZSwiSXNVbmRlcmxpbmVkIjpmYWxzZSwiUGFyZW50U3R5bGUiOm51bGx9LCJBdXRvU2l6ZSI6MCwiRm9yZWdyb3VuZCI6eyIkaWQiOiI3NjgiLCJDb2xvciI6eyIkaWQiOiI3Njk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yNTUsIlIiOjAsIkciOjAsIkIiOjB9fSwiSXNWaXNpYmxlIjp0cnVlLCJXaWR0aCI6MC4wLCJIZWlnaHQiOjAuMCwiQm9yZGVyU3R5bGUiOnsiJGlkIjoiNzc0IiwiTGluZUNvbG9yIjpudWxsLCJMaW5lV2VpZ2h0IjowLjAsIkxpbmVUeXBlIjowLCJQYXJlbnRTdHlsZSI6bnVsbH0sIlBhcmVudFN0eWxlIjpudWxsfSwiRGF0ZVN0eWxlIjp7IiRpZCI6Ijc3NSIsIkZvbnRTZXR0aW5ncyI6eyIkaWQiOiI3NzYiLCJGb250U2l6ZSI6MTAsIkZvbnROYW1lIjoiQ2FsaWJyaSIsIklzQm9sZCI6ZmFsc2UsIklzSXRhbGljIjpmYWxzZSwiSXNVbmRlcmxpbmVkIjpmYWxzZSwiUGFyZW50U3R5bGUiOm51bGx9LCJBdXRvU2l6ZSI6MCwiRm9yZWdyb3VuZCI6eyIkaWQiOiI3NzciLCJDb2xvciI6eyIkaWQiOiI3Nz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zc5IiwiVG9wIjowLjAsIkxlZnQiOjAuMCwiUmlnaHQiOjAuMCwiQm90dG9tIjowLjB9LCJQYWRkaW5nIjp7IiRpZCI6Ijc4MCIsIlRvcCI6MC4wLCJMZWZ0IjowLjAsIlJpZ2h0IjowLjAsIkJvdHRvbSI6MC4wfSwiQmFja2dyb3VuZCI6eyIkaWQiOiI3ODEiLCJDb2xvciI6eyIkaWQiOiI3ODIiLCJBIjoyNTUsIlIiOjE0LCJHIjo0MCwiQiI6NjV9fSwiSXNWaXNpYmxlIjp0cnVlLCJXaWR0aCI6MC4wLCJIZWlnaHQiOjAuMCwiQm9yZGVyU3R5bGUiOnsiJGlkIjoiNzgzIiwiTGluZUNvbG9yIjpudWxsLCJMaW5lV2VpZ2h0IjowLjAsIkxpbmVUeXBlIjowLCJQYXJlbnRTdHlsZSI6bnVsbH0sIlBhcmVudFN0eWxlIjpudWxsfSwiRGF0ZUZvcm1hdCI6eyIkaWQiOiI3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1IiwiRm9ybWF0IjowLCJJc1Zpc2libGUiOmZhbHNlLCJMYXN0S25vd25WaXNpYmlsaXR5U3RhdGUiOmZhbHNlfSwiSXNWaXNpYmxlIjpmYWxzZSwiVmFyaWFuY2VTdHlsZSI6eyIkaWQiOiI3ODYiLCJUZXh0U3R5bGUiOnsiJGlkIjoiNzg3IiwiRm9udFNldHRpbmdzIjp7IiRpZCI6Ijc4OCIsIkZvbnRTaXplIjoxMSwiRm9udE5hbWUiOiJDYWxpYnJpIiwiSXNCb2xkIjpmYWxzZSwiSXNJdGFsaWMiOmZhbHNlLCJJc1VuZGVybGluZWQiOmZhbHNlLCJQYXJlbnRTdHlsZSI6bnVsbH0sIkF1dG9TaXplIjowLCJGb3JlZ3JvdW5kIjp7IiRpZCI6Ijc4OSIsIkNvbG9yIjp7IiRpZCI6Ijc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OTEiLCJUb3AiOjAuMCwiTGVmdCI6MC4wLCJSaWdodCI6MC4wLCJCb3R0b20iOjAuMH0sIlBhZGRpbmciOnsiJGlkIjoiNzkyIiwiVG9wIjowLjAsIkxlZnQiOjAuMCwiUmlnaHQiOjAuMCwiQm90dG9tIjowLjB9LCJCYWNrZ3JvdW5kIjp7IiRpZCI6Ijc5MyIsIkNvbG9yIjp7IiRpZCI6Ijc5NCIsIkEiOjAsIlIiOjAsIkciOjAsIkIiOjB9fSwiSXNWaXNpYmxlIjpmYWxzZSwiV2lkdGgiOjAuMCwiSGVpZ2h0IjowLjAsIkJvcmRlclN0eWxlIjp7IiRpZCI6Ijc5NSIsIkxpbmVDb2xvciI6bnVsbCwiTGluZVdlaWdodCI6MC4wLCJMaW5lVHlwZSI6MCwiUGFyZW50U3R5bGUiOm51bGx9LCJQYXJlbnRTdHlsZSI6bnVsbH0sIlBhcmVudFN0eWxlIjpudWxsfSwiUGFyZW50U3R5bGUiOm51bGx9LCJEZWZhdWx0U3dpbWxhbmVNaWxlc3RvbmVTdHlsZSI6eyIkaWQiOiI3OTYiLCJUaXRsZVBvc2l0aW9uIjoiTGVmdCIsIkRhdGVQb3NpdGlvbiI6IlJpZ2h0IiwiVmFyaWFuY2VQb3NpdGlvbiI6IlJpZ2h0IiwiU2hhcGVUeXBlIjoxLCJTaGFwZVNpemUiOjAsIlNwYWNpbmciOjUsIlNoYXBlU3R5bGUiOnsiJGlkIjoiNzk3IiwiTWFyZ2luIjp7IiRpZCI6Ijc5OCIsIlRvcCI6MC4wLCJMZWZ0IjowLjAsIlJpZ2h0IjowLjAsIkJvdHRvbSI6MC4wfSwiUGFkZGluZyI6eyIkaWQiOiI3OTkiLCJUb3AiOjAuMCwiTGVmdCI6MC4wLCJSaWdodCI6MC4wLCJCb3R0b20iOjAuMH0sIkJhY2tncm91bmQiOnsiJGlkIjoiODAwIiwiQ29sb3IiOnsiJGlkIjoiODAxIiwiQSI6MjU1LCJSIjoyMzMsIkciOjExMywiQiI6NTB9fSwiSXNWaXNpYmxlIjp0cnVlLCJXaWR0aCI6MTIuMCwiSGVpZ2h0IjoxNC4wLCJCb3JkZXJTdHlsZSI6eyIkaWQiOiI4MDIiLCJMaW5lQ29sb3IiOnsiJGlkIjoiODAzIiwiJHR5cGUiOiJOTFJFLkNvbW1vbi5Eb20uU29saWRDb2xvckJydXNoLCBOTFJFLkNvbW1vbiIsIkNvbG9yIjp7IiRpZCI6IjgwNCIsIkEiOjI1NSwiUiI6MjM0LCJHIjoyMiwiQiI6MzB9fSwiTGluZVdlaWdodCI6MC4wLCJMaW5lVHlwZSI6MCwiUGFyZW50U3R5bGUiOm51bGx9LCJQYXJlbnRTdHlsZSI6bnVsbH0sIlRpdGxlU3R5bGUiOnsiJGlkIjoiODA1IiwiRm9udFNldHRpbmdzIjp7IiRpZCI6IjgwNiIsIkZvbnRTaXplIjoxMSwiRm9udE5hbWUiOiJDYWxpYnJpIiwiSXNCb2xkIjpmYWxzZSwiSXNJdGFsaWMiOmZhbHNlLCJJc1VuZGVybGluZWQiOmZhbHNlLCJQYXJlbnRTdHlsZSI6bnVsbH0sIkF1dG9TaXplIjowLCJGb3JlZ3JvdW5kIjp7IiRpZCI6IjgwNyIsIkNvbG9yIjp7IiRpZCI6IjgwO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4MDkiLCJUb3AiOjAuMCwiTGVmdCI6MC4wLCJSaWdodCI6MC4wLCJCb3R0b20iOjAuMH0sIlBhZGRpbmciOnsiJGlkIjoiODEwIiwiVG9wIjowLjAsIkxlZnQiOjAuMCwiUmlnaHQiOjAuMCwiQm90dG9tIjowLjB9LCJCYWNrZ3JvdW5kIjp7IiRpZCI6IjgxMSIsIkNvbG9yIjp7IiRpZCI6IjgxMiIsIkEiOjI1NSwiUiI6MCwiRyI6MCwiQiI6MH19LCJJc1Zpc2libGUiOnRydWUsIldpZHRoIjowLjAsIkhlaWdodCI6MC4wLCJCb3JkZXJTdHlsZSI6eyIkaWQiOiI4MTMiLCJMaW5lQ29sb3IiOm51bGwsIkxpbmVXZWlnaHQiOjAuMCwiTGluZVR5cGUiOjAsIlBhcmVudFN0eWxlIjpudWxsfSwiUGFyZW50U3R5bGUiOm51bGx9LCJEYXRlU3R5bGUiOnsiJGlkIjoiODE0IiwiRm9udFNldHRpbmdzIjp7IiRpZCI6IjgxNSIsIkZvbnRTaXplIjoxMCwiRm9udE5hbWUiOiJDYWxpYnJpIiwiSXNCb2xkIjpmYWxzZSwiSXNJdGFsaWMiOmZhbHNlLCJJc1VuZGVybGluZWQiOmZhbHNlLCJQYXJlbnRTdHlsZSI6bnVsbH0sIkF1dG9TaXplIjowLCJGb3JlZ3JvdW5kIjp7IiRpZCI6IjgxNiIsIkNvbG9yIjp7IiRpZCI6Ijgx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4MTgiLCJUb3AiOjAuMCwiTGVmdCI6MC4wLCJSaWdodCI6MC4wLCJCb3R0b20iOjAuMH0sIlBhZGRpbmciOnsiJGlkIjoiODE5IiwiVG9wIjowLjAsIkxlZnQiOjAuMCwiUmlnaHQiOjAuMCwiQm90dG9tIjowLjB9LCJCYWNrZ3JvdW5kIjp7IiRpZCI6IjgyMCIsIkNvbG9yIjp7IiRpZCI6IjgyMSIsIkEiOjI1NSwiUiI6MTQsIkciOjQwLCJCIjo2NX19LCJJc1Zpc2libGUiOnRydWUsIldpZHRoIjowLjAsIkhlaWdodCI6MC4wLCJCb3JkZXJTdHlsZSI6eyIkaWQiOiI4MjIiLCJMaW5lQ29sb3IiOm51bGwsIkxpbmVXZWlnaHQiOjAuMCwiTGluZVR5cGUiOjAsIlBhcmVudFN0eWxlIjpudWxsfSwiUGFyZW50U3R5bGUiOm51bGx9LCJEYXRlRm9ybWF0Ijp7IiRpZCI6Ijg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QiLCJGb3JtYXQiOjAsIklzVmlzaWJsZSI6ZmFsc2UsIkxhc3RLbm93blZpc2liaWxpdHlTdGF0ZSI6ZmFsc2V9LCJJc1Zpc2libGUiOnRydWUsIlZhcmlhbmNlU3R5bGUiOnsiJGlkIjoiODI1IiwiVGV4dFN0eWxlIjp7IiRpZCI6IjgyNiIsIkZvbnRTZXR0aW5ncyI6eyIkaWQiOiI4MjciLCJGb250U2l6ZSI6MTEsIkZvbnROYW1lIjoiQ2FsaWJyaSIsIklzQm9sZCI6ZmFsc2UsIklzSXRhbGljIjpmYWxzZSwiSXNVbmRlcmxpbmVkIjpmYWxzZSwiUGFyZW50U3R5bGUiOm51bGx9LCJBdXRvU2l6ZSI6MCwiRm9yZWdyb3VuZCI6eyIkaWQiOiI4MjgiLCJDb2xvciI6eyIkaWQiOiI4M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MwIiwiVG9wIjowLjAsIkxlZnQiOjAuMCwiUmlnaHQiOjAuMCwiQm90dG9tIjowLjB9LCJQYWRkaW5nIjp7IiRpZCI6IjgzMSIsIlRvcCI6MC4wLCJMZWZ0IjowLjAsIlJpZ2h0IjowLjAsIkJvdHRvbSI6MC4wfSwiQmFja2dyb3VuZCI6eyIkaWQiOiI4MzIiLCJDb2xvciI6eyIkaWQiOiI4MzMiLCJBIjowLCJSIjowLCJHIjowLCJCIjowfX0sIklzVmlzaWJsZSI6dHJ1ZSwiV2lkdGgiOjAuMCwiSGVpZ2h0IjowLjAsIkJvcmRlclN0eWxlIjp7IiRpZCI6IjgzNCIsIkxpbmVDb2xvciI6bnVsbCwiTGluZVdlaWdodCI6MC4wLCJMaW5lVHlwZSI6MCwiUGFyZW50U3R5bGUiOm51bGx9LCJQYXJlbnRTdHlsZSI6bnVsbH0sIlBhcmVudFN0eWxlIjpudWxsfSwiUGFyZW50U3R5bGUiOm51bGx9LCJEZWZhdWx0U3dpbWxhbmVBY3Rpdml0eVN0eWxlIjp7IiRpZCI6IjgzNSIsIkhlYWRlclN0eWxlIjp7IiRpZCI6IjgzNiIsIlRleHRTdHlsZSI6eyIkaWQiOiI4MzciLCJGb250U2V0dGluZ3MiOnsiJGlkIjoiODM4IiwiRm9udFNpemUiOjExLCJGb250TmFtZSI6IkNhbGlicmkiLCJJc0JvbGQiOmZhbHNlLCJJc0l0YWxpYyI6ZmFsc2UsIklzVW5kZXJsaW5lZCI6ZmFsc2UsIlBhcmVudFN0eWxlIjpudWxsfSwiQXV0b1NpemUiOjIsIkZvcmVncm91bmQiOnsiJGlkIjoiODM5IiwiQ29sb3IiOnsiJGlkIjoiODQ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DQxIiwiVG9wIjowLjAsIkxlZnQiOjAuMCwiUmlnaHQiOjAuMCwiQm90dG9tIjowLjB9LCJQYWRkaW5nIjp7IiRpZCI6Ijg0MiIsIlRvcCI6MC4wLCJMZWZ0IjowLjAsIlJpZ2h0IjowLjAsIkJvdHRvbSI6MC4wfSwiQmFja2dyb3VuZCI6eyIkaWQiOiI4NDMiLCJDb2xvciI6eyIkaWQiOiI4NDQiLCJBIjoyNTUsIlIiOjAsIkciOjAsIkIiOjB9fSwiSXNWaXNpYmxlIjp0cnVlLCJXaWR0aCI6MC4wLCJIZWlnaHQiOjAuMCwiQm9yZGVyU3R5bGUiOm51bGwsIlBhcmVudFN0eWxlIjpudWxsfSwiUmVjdGFuZ2xlU3R5bGUiOnsiJGlkIjoiODQ1IiwiTWFyZ2luIjp7IiRpZCI6Ijg0NiIsIlRvcCI6MC4wLCJMZWZ0IjowLjAsIlJpZ2h0IjowLjAsIkJvdHRvbSI6MC4wfSwiUGFkZGluZyI6eyIkaWQiOiI4NDciLCJUb3AiOjAuMCwiTGVmdCI6MC4wLCJSaWdodCI6MC4wLCJCb3R0b20iOjAuMH0sIkJhY2tncm91bmQiOnsiJGlkIjoiODQ4IiwiQ29sb3IiOnsiJGlkIjoiODQ5IiwiQSI6NjMsIlIiOjIzMywiRyI6MTEzLCJCIjo1MH19LCJJc1Zpc2libGUiOnRydWUsIldpZHRoIjowLjAsIkhlaWdodCI6MC4wLCJCb3JkZXJTdHlsZSI6eyIkaWQiOiI4NTAiLCJMaW5lQ29sb3IiOnsiJGlkIjoiODUxIiwiJHR5cGUiOiJOTFJFLkNvbW1vbi5Eb20uU29saWRDb2xvckJydXNoLCBOTFJFLkNvbW1vbiIsIkNvbG9yIjp7IiRpZCI6Ijg1MiIsIkEiOjI1NSwiUiI6MjU1LCJHIjoyNTUsIkIiOjI1NX19LCJMaW5lV2VpZ2h0IjowLjAsIkxpbmVUeXBlIjowLCJQYXJlbnRTdHlsZSI6bnVsbH0sIlBhcmVudFN0eWxlIjpudWxsfSwiTWFyZ2luIjp7IiRpZCI6Ijg1MyIsIlRvcCI6MC4wLCJMZWZ0IjowLjAsIlJpZ2h0IjowLjAsIkJvdHRvbSI6MC4wfSwiUGFkZGluZyI6eyIkaWQiOiI4NTQiLCJUb3AiOjAuMCwiTGVmdCI6MC4wLCJSaWdodCI6MC4wLCJCb3R0b20iOjAuMH0sIkJhY2tncm91bmQiOm51bGwsIklzVmlzaWJsZSI6dHJ1ZSwiV2lkdGgiOjAuMCwiSGVpZ2h0IjowLjAsIkJvcmRlclN0eWxlIjpudWxsLCJQYXJlbnRTdHlsZSI6bnVsbH0sIkJhY2tncm91bmRTdHlsZSI6eyIkaWQiOiI4NTUiLCJNYXJnaW4iOnsiJGlkIjoiODU2IiwiVG9wIjowLjAsIkxlZnQiOjAuMCwiUmlnaHQiOjAuMCwiQm90dG9tIjowLjB9LCJQYWRkaW5nIjp7IiRpZCI6Ijg1NyIsIlRvcCI6MC4wLCJMZWZ0IjowLjAsIlJpZ2h0IjowLjAsIkJvdHRvbSI6MC4wfSwiQmFja2dyb3VuZCI6eyIkaWQiOiI4NTgiLCJDb2xvciI6eyIkaWQiOiI4NTkiLCJBIjo1MSwiUiI6MjAwLCJHIjoyMDAsIkIiOjIwMH19LCJJc1Zpc2libGUiOnRydWUsIldpZHRoIjowLjAsIkhlaWdodCI6MC4wLCJCb3JkZXJTdHlsZSI6eyIkaWQiOiI4NjAiLCJMaW5lQ29sb3IiOnsiJGlkIjoiODYxIiwiJHR5cGUiOiJOTFJFLkNvbW1vbi5Eb20uU29saWRDb2xvckJydXNoLCBOTFJFLkNvbW1vbiIsIkNvbG9yIjp7IiRpZCI6Ijg2MiIsIkEiOjI1NSwiUiI6MjM0LCJHIjoyMiwiQiI6MzB9fSwiTGluZVdlaWdodCI6MC4wLCJMaW5lVHlwZSI6MCwiUGFyZW50U3R5bGUiOm51bGx9LCJQYXJlbnRTdHlsZSI6bnVsbH0sIk1hcmdpbiI6eyIkaWQiOiI4NjMiLCJUb3AiOjAuMCwiTGVmdCI6MC4wLCJSaWdodCI6MC4wLCJCb3R0b20iOjAuMH0sIlBhZGRpbmciOnsiJGlkIjoiODY0IiwiVG9wIjowLjAsIkxlZnQiOjAuMCwiUmlnaHQiOjAuMCwiQm90dG9tIjowLjB9LCJJc1Zpc2libGUiOnRydWUsIldpZHRoIjowLjAsIkhlaWdodCI6MC4wLCJCb3JkZXJTdHlsZSI6eyIkaWQiOiI4NjUiLCJMaW5lQ29sb3IiOm51bGwsIkxpbmVXZWlnaHQiOjAuMCwiTGluZVR5cGUiOjAsIlBhcmVudFN0eWxlIjpudWxsfSwiUGFyZW50U3R5bGUiOm51bGx9LCJNYXJnaW4iOnsiJGlkIjoiODY2IiwiVG9wIjowLjAsIkxlZnQiOjAuMCwiUmlnaHQiOjAuMCwiQm90dG9tIjowLjB9LCJQYWRkaW5nIjp7IiRpZCI6Ijg2NyIsIlRvcCI6MC4wLCJMZWZ0IjowLjAsIlJpZ2h0IjowLjAsIkJvdHRvbSI6MC4wfSwiSXNWaXNpYmxlIjp0cnVlLCJXaWR0aCI6MC4wLCJIZWlnaHQiOjAuMCwiQm9yZGVyU3R5bGUiOnsiJGlkIjoiODY4IiwiTGluZUNvbG9yIjpudWxsLCJMaW5lV2VpZ2h0IjowLjAsIkxpbmVUeXBlIjowLCJQYXJlbnRTdHlsZSI6bnVsbH0sIlBhcmVudFN0eWxlIjpudWxsfX0seyIkaWQiOiI4NjkiLCJfYWN0aXZpdGllcyI6W3siJGlkIjoiODcwIiwiX3Jvd3MiOlt7IiRpZCI6Ijg3MSIsIl90YXNrcyI6W3siJGlkIjoiODcyIiwiX2F0dGFjaGVkTWlsZXN0b25lcyI6W10sIlRhc2tEZWZpbml0aW9uIjp7IiRpZCI6Ijg3MyIsIkdyb3VwTmFtZSI6bnVsbCwiU3RhcnREYXRlIjoiMjAyNi0wMy0yMVQwMDowMDowMCIsIkVuZERhdGUiOiIyMDI2LTA0LTA1VDIzOjU5OjAwIiwiUGVyY2VudGFnZUNvbXBsZXRlIjowLjAsIlN0eWxlIjp7IiRpZCI6Ijg3NCIsIlNoYXBlIjoxLCJTaGFwZVRoaWNrbmVzcyI6MCwiRHVyYXRpb25Gb3JtYXQiOjAsIkluY2x1ZGVOb25Xb3JraW5nRGF5c0luRHVyYXRpb24iOmZhbHNlLCJQZXJjZW50YWdlQ29tcGxldGVTdHlsZSI6eyIkaWQiOiI4NzUiLCJGb250U2V0dGluZ3MiOnsiJGlkIjoiODc2IiwiRm9udFNpemUiOjEwLCJGb250TmFtZSI6IkNhbGlicmkiLCJJc0JvbGQiOmZhbHNlLCJJc0l0YWxpYyI6ZmFsc2UsIklzVW5kZXJsaW5lZCI6ZmFsc2UsIlBhcmVudFN0eWxlIjpudWxsfSwiQXV0b1NpemUiOjAsIkZvcmVncm91bmQiOnsiJGlkIjoiODc3IiwiQ29sb3IiOnsiJGlkIjoiODc4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GlkIjoiODgyIiwiQSI6ODksIlIiOjAsIkciOjAsIkIiOjB9fSwiSXNWaXNpYmxlIjp0cnVlLCJXaWR0aCI6MC4wLCJIZWlnaHQiOjAuMCwiQm9yZGVyU3R5bGUiOnsiJGlkIjoiODgzIiwiTGluZUNvbG9yIjpudWxsLCJMaW5lV2VpZ2h0IjowLjAsIkxpbmVUeXBlIjowLCJQYXJlbnRTdHlsZSI6bnVsbH0sIlBhcmVudFN0eWxlIjpudWxsfSwiRHVyYXRpb25TdHlsZSI6eyIkaWQiOiI4ODQiLCJGb250U2V0dGluZ3MiOnsiJGlkIjoiODg1IiwiRm9udFNpemUiOjEwLCJGb250TmFtZSI6IkNhbGlicmkiLCJJc0JvbGQiOmZhbHNlLCJJc0l0YWxpYyI6ZmFsc2UsIklzVW5kZXJsaW5lZCI6ZmFsc2UsIlBhcmVudFN0eWxlIjpudWxsfSwiQXV0b1NpemUiOjAsIkZvcmVncm91bmQiOnsiJGlkIjoiODg2IiwiQ29sb3IiOnsiJGlkIjoiODg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yNTUsIlIiOjIzNywiRyI6MTI1LCJCIjo0OX19LCJJc1Zpc2libGUiOnRydWUsIldpZHRoIjowLjAsIkhlaWdodCI6MC4wLCJCb3JkZXJTdHlsZSI6eyIkaWQiOiI4OTIiLCJMaW5lQ29sb3IiOm51bGwsIkxpbmVXZWlnaHQiOjAuMCwiTGluZVR5cGUiOjAsIlBhcmVudFN0eWxlIjpudWxsfSwiUGFyZW50U3R5bGUiOm51bGx9LCJIb3Jpem9udGFsQ29ubmVjdG9yU3R5bGUiOnsiJGlkIjoiODkzIiwiTGluZUNvbG9yIjp7IiRpZCI6Ijg5NCIsIiR0eXBlIjoiTkxSRS5Db21tb24uRG9tLlNvbGlkQ29sb3JCcnVzaCwgTkxSRS5Db21tb24iLCJDb2xvciI6eyIkaWQiOiI4OTUiLCJBIjoyNTUsIlIiOjAsIkciOjAsIkIiOjB9fSwiTGluZVdlaWdodCI6MC4wLCJMaW5lVHlwZSI6MCwiUGFyZW50U3R5bGUiOm51bGx9LCJWZXJ0aWNhbENvbm5lY3RvclN0eWxlIjp7IiRpZCI6Ijg5NiIsIkxpbmVDb2xvciI6eyIkaWQiOiI4OTciLCIkdHlwZSI6Ik5MUkUuQ29tbW9uLkRvbS5Tb2xpZENvbG9yQnJ1c2gsIE5MUkUuQ29tbW9uIiwiQ29sb3IiOnsiJGlkIjoiODk4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YsIlZhcmlhbmNlUG9zaXRpb24iOjYsIlNwYWNpbmciOjMsIklzQmVsb3dUaW1lYmFuZCI6dHJ1ZSwiUGVyY2VudGFnZUNvbXBsZXRlU2hhcGVPcGFjaXR5IjozNSwiQmFzZWxpbmVTdHlsZSI6eyIkaWQiOiI4OTkiLCJTaGFwZVN0eWxlIjp7IiRpZCI6IjkwMCIsIk1hcmdpbiI6eyIkaWQiOiI5MDEiLCJUb3AiOjAuMCwiTGVmdCI6MC4wLCJSaWdodCI6MC4wLCJCb3R0b20iOjAuMH0sIlBhZGRpbmciOnsiJGlkIjoiOTAyIiwiVG9wIjowLjAsIkxlZnQiOjAuMCwiUmlnaHQiOjAuMCwiQm90dG9tIjowLjB9LCJCYWNrZ3JvdW5kIjp7IiRpZCI6IjkwMyIsIkNvbG9yIjp7IiRpZCI6IjkwNCIsIkEiOjE1MywiUiI6MCwiRyI6MCwiQiI6MH19LCJJc1Zpc2libGUiOnRydWUsIldpZHRoIjowLjAsIkhlaWdodCI6MC4wLCJCb3JkZXJTdHlsZSI6bnVsbCwiUGFyZW50U3R5bGUiOm51bGx9LCJNYXJnaW4iOnsiJGlkIjoiOTA1IiwiVG9wIjowLjAsIkxlZnQiOjAuMCwiUmlnaHQiOjAuMCwiQm90dG9tIjowLjB9LCJQYWRkaW5nIjp7IiRpZCI6IjkwNiIsIlRvcCI6MC4wLCJMZWZ0IjowLjAsIlJpZ2h0IjowLjAsIkJvdHRvbSI6MC4wfSwiQmFja2dyb3VuZCI6bnVsbCwiSXNWaXNpYmxlIjp0cnVlLCJXaWR0aCI6MC4wLCJIZWlnaHQiOjAuMCwiQm9yZGVyU3R5bGUiOm51bGwsIlBhcmVudFN0eWxlIjpudWxsfSwiU2hhcGVTdHlsZSI6eyIkaWQiOiI5MDciLCJNYXJnaW4iOnsiJGlkIjoiOTA4IiwiVG9wIjowLjAsIkxlZnQiOjQuMCwiUmlnaHQiOjQuMCwiQm90dG9tIjowLjB9LCJQYWRkaW5nIjp7IiRpZCI6IjkwOSIsIlRvcCI6MC4wLCJMZWZ0IjowLjAsIlJpZ2h0IjowLjAsIkJvdHRvbSI6MC4wfSwiQmFja2dyb3VuZCI6eyIkaWQiOiI5MTAiLCJDb2xvciI6eyIkaWQiOiI5MTEiLCJBIjoyNTUsIlIiOjcwLCJHIjoxMzAsIkIiOjE4MH19LCJJc1Zpc2libGUiOnRydWUsIldpZHRoIjowLjAsIkhlaWdodCI6MTAuMCwiQm9yZGVyU3R5bGUiOnsiJGlkIjoiOTEyIiwiTGluZUNvbG9yIjp7IiRpZCI6IjkxMyIsIiR0eXBlIjoiTkxSRS5Db21tb24uRG9tLlNvbGlkQ29sb3JCcnVzaCwgTkxSRS5Db21tb24iLCJDb2xvciI6eyIkaWQiOiI5MTQiLCJBIjoyNTUsIlIiOjIzNCwiRyI6MjIsIkIiOjMwfX0sIkxpbmVXZWlnaHQiOjAuMCwiTGluZVR5cGUiOjAsIlBhcmVudFN0eWxlIjpudWxsfSwiUGFyZW50U3R5bGUiOm51bGx9LCJUaXRsZVN0eWxlIjp7IiRpZCI6IjkxNSIsIkZvbnRTZXR0aW5ncyI6eyIkaWQiOiI5MTYiLCJGb250U2l6ZSI6MTEsIkZvbnROYW1lIjoiQ2FsaWJyaSIsIklzQm9sZCI6ZmFsc2UsIklzSXRhbGljIjpmYWxzZSwiSXNVbmRlcmxpbmVkIjpmYWxzZSwiUGFyZW50U3R5bGUiOm51bGx9LCJBdXRvU2l6ZSI6MiwiRm9yZWdyb3VuZCI6eyIkaWQiOiI5MTciLCJDb2xvciI6eyIkaWQiOiI5MTgiLCJBIjoyNTUsIlIiOjI1NSwiRyI6MjU1LCJCIjoyNTV9fSwiTWF4V2lkdGgiOjg4LjMzMDIzODM0MjI4NTE1NiwiTWF4SGVpZ2h0IjoiSW5maW5pdHkiLCJTbWFydEZvcmVncm91bmRJc0FjdGl2ZSI6ZmFsc2UsIkhvcml6b250YWxBbGlnbm1lbnQiOjAsIlZlcnRpY2FsQWxpZ25tZW50IjoxLCJTbWFydEZvcmVncm91bmQiOm51bGwsIkJhY2tncm91bmRGaWxsVHlwZSI6MCwiTWFyZ2luIjp7IiRpZCI6IjkxOSIsIlRvcCI6MC4wLCJMZWZ0IjowLjAsIlJpZ2h0IjowLjAsIkJvdHRvbSI6MC4wfSwiUGFkZGluZyI6eyIkaWQiOiI5MjAiLCJUb3AiOjAuMCwiTGVmdCI6MC4wLCJSaWdodCI6MC4wLCJCb3R0b20iOjAuMH0sIkJhY2tncm91bmQiOnsiJGlkIjoiOTIxIiwiQ29sb3IiOnsiJGlkIjoiOTIyIiwiQSI6MCwiUiI6MjU1LCJHIjoyNTUsIkIiOjI1NX19LCJJc1Zpc2libGUiOnRydWUsIldpZHRoIjowLjAsIkhlaWdodCI6MC4wLCJCb3JkZXJTdHlsZSI6eyIkaWQiOiI5MjMiLCJMaW5lQ29sb3IiOm51bGwsIkxpbmVXZWlnaHQiOjAuMCwiTGluZVR5cGUiOjAsIlBhcmVudFN0eWxlIjpudWxsfSwiUGFyZW50U3R5bGUiOm51bGx9LCJEYXRlU3R5bGUiOnsiJGlkIjoiOTI0IiwiRm9udFNldHRpbmdzIjp7IiRpZCI6IjkyNSIsIkZvbnRTaXplIjoxMCwiRm9udE5hbWUiOiJDYWxpYnJpIiwiSXNCb2xkIjpmYWxzZSwiSXNJdGFsaWMiOmZhbHNlLCJJc1VuZGVybGluZWQiOmZhbHNlLCJQYXJlbnRTdHlsZSI6bnVsbH0sIkF1dG9TaXplIjowLCJGb3JlZ3JvdW5kIjp7IiRpZCI6IjkyNiIsIkNvbG9yIjp7IiRpZCI6IjkyNyIsIkEiOjI1NSwiUiI6MTU5LCJHIjoyMTYsIkIiOjIzOH19LCJNYXhXaWR0aCI6MjAwLjAsIk1heEhlaWdodCI6IkluZmluaXR5IiwiU21hcnRGb3JlZ3JvdW5kSXNBY3RpdmUiOmZhbHNlLCJIb3Jpem9udGFsQWxpZ25tZW50IjoyLCJWZXJ0aWNhbEFsaWdubWVudCI6MSwiU21hcnRGb3JlZ3JvdW5kIjpudWxsLCJCYWNrZ3JvdW5kRmlsbFR5cGUiOjAsIk1hcmdpbiI6eyIkaWQiOiI5MjgiLCJUb3AiOjAuMCwiTGVmdCI6MC4wLCJSaWdodCI6MC4wLCJCb3R0b20iOjAuMH0sIlBhZGRpbmciOnsiJGlkIjoiOTI5IiwiVG9wIjowLjAsIkxlZnQiOjAuMCwiUmlnaHQiOjAuMCwiQm90dG9tIjowLjB9LCJCYWNrZ3JvdW5kIjp7IiRpZCI6IjkzMCIsIkNvbG9yIjp7IiRpZCI6IjkzMSIsIkEiOjAsIlIiOjI1NSwiRyI6MjU1LCJCIjoyNTV9fSwiSXNWaXNpYmxlIjp0cnVlLCJXaWR0aCI6MC4wLCJIZWlnaHQiOjAuMCwiQm9yZGVyU3R5bGUiOnsiJGlkIjoiOTMyIiwiTGluZUNvbG9yIjpudWxsLCJMaW5lV2VpZ2h0IjowLjAsIkxpbmVUeXBlIjowLCJQYXJlbnRTdHlsZSI6bnVsbH0sIlBhcmVudFN0eWxlIjpudWxsfSwiRGF0ZUZvcm1hdCI6eyIkaWQiOiI5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M0IiwiRm9ybWF0IjowLCJJc1Zpc2libGUiOmZhbHNlLCJMYXN0S25vd25WaXNpYmlsaXR5U3RhdGUiOmZhbHNlfSwiSXNWaXNpYmxlIjp0cnVlLCJWYXJpYW5jZVN0eWxlIjp7IiRpZCI6IjkzNSIsIlRleHRTdHlsZSI6eyIkaWQiOiI5MzYiLCJGb250U2V0dGluZ3MiOnsiJGlkIjoiOTM3IiwiRm9udFNpemUiOjExLCJGb250TmFtZSI6IkNhbGlicmkiLCJJc0JvbGQiOmZhbHNlLCJJc0l0YWxpYyI6ZmFsc2UsIklzVW5kZXJsaW5lZCI6ZmFsc2UsIlBhcmVudFN0eWxlIjpudWxsfSwiQXV0b1NpemUiOjAsIkZvcmVncm91bmQiOnsiJGlkIjoiOTM4IiwiQ29sb3IiOnsiJGlkIjoiOT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0MCIsIlRvcCI6MC4wLCJMZWZ0IjowLjAsIlJpZ2h0IjowLjAsIkJvdHRvbSI6MC4wfSwiUGFkZGluZyI6eyIkaWQiOiI5NDEiLCJUb3AiOjAuMCwiTGVmdCI6MC4wLCJSaWdodCI6MC4wLCJCb3R0b20iOjAuMH0sIkJhY2tncm91bmQiOnsiJGlkIjoiOTQyIiwiQ29sb3IiOnsiJGlkIjoiOTQzIiwiQSI6MCwiUiI6MCwiRyI6MCwiQiI6MH19LCJJc1Zpc2libGUiOnRydWUsIldpZHRoIjowLjAsIkhlaWdodCI6MC4wLCJCb3JkZXJTdHlsZSI6eyIkaWQiOiI5NDQiLCJMaW5lQ29sb3IiOm51bGwsIkxpbmVXZWlnaHQiOjAuMCwiTGluZVR5cGUiOjAsIlBhcmVudFN0eWxlIjpudWxsfSwiUGFyZW50U3R5bGUiOm51bGx9LCJQYXJlbnRTdHlsZSI6bnVsbH0sIlBhcmVudFN0eWxlIjpudWxsfSwiSW5kZXgiOjUsIlNtYXJ0RHVyYXRpb25BY3RpdmF0ZWQiOmZhbHNlLCJEYXRlRm9ybWF0Ijp7IiRyZWYiOiI5MzMifSwiV2Vla051bWJlcmluZyI6eyIkaWQiOiI5NDUiLCJGb3JtYXQiOjAsIklzVmlzaWJsZSI6ZmFsc2UsIkxhc3RLbm93blZpc2liaWxpdHlTdGF0ZSI6ZmFsc2V9LCJCYXNlbGluZURhdGEiOnsiJGlkIjoiOTQ2IiwiU3RhcnREYXRlIjoiMjAyNi0wMy0yMVQwMDowMDowMCIsIkVuZERhdGUiOiIyMDI2LTA0LTA1VDIzOjU5OjAwIn0sIklkIjoiMzVlN2Q0YzItOTE1ZC00Y2RlLWIxOTgtOTlhYjYyNzVkYzhhIiwiSW1wb3J0SWQiOm51bGwsIlRpdGxlIjoiSW5zdGFsbCBwaWxpbmcgYW5kIGZvdW5kYXRpb25zIiwiTm90ZSI6bnVsbCwiSHlwZXJsaW5rIjp7IiRpZCI6Ijk0NyIsIkFkZHJlc3MiOiIiLCJTdWJBZGRyZXNzIjoiIn0sIklzQ2hhbmdlZCI6ZmFsc2UsIklzTmV3IjpmYWxzZX19XSwiX21pbGVzdG9uZXMiOlt7IiRpZCI6Ijk0OCIsIklkIjoiMDA1ZjYyZTUtZDZjOS00ZTE0LWJhMWYtMGZhOGUxY2I3MGIzIiwiSW5kZXgiOjQsIkdyb3VwSWQiOm51bGwsIlRpdGxlIjoiRm91bmRhdGlvbiBjdXJpbmcgYW5kIGluc3BlY3Rpb25zIiwiRGF0ZVRpbWUiOiIyMDI2LTA0LTA2VDIzOjU5OjAwIiwiUGVyY2VudGFnZUNvbXBsZXRlIjowLjAsIk5vdGUiOm51bGwsIlN0eWxlIjp7IiRpZCI6Ijk0OSIsIlRpdGxlUG9zaXRpb24iOiJSaWdodCIsIkRhdGVQb3NpdGlvbiI6IlJpZ2h0IiwiVmFyaWFuY2VQb3NpdGlvbiI6IlJpZ2h0IiwiU2hhcGVUeXBlIjoxLCJTaGFwZVNpemUiOjAsIlNwYWNpbmciOjUsIlNoYXBlU3R5bGUiOnsiJGlkIjoiOTUwIiwiTWFyZ2luIjp7IiRpZCI6Ijk1MSIsIlRvcCI6MC4wLCJMZWZ0IjowLjAsIlJpZ2h0IjowLjAsIkJvdHRvbSI6MC4wfSwiUGFkZGluZyI6eyIkaWQiOiI5NTIiLCJUb3AiOjAuMCwiTGVmdCI6MC4wLCJSaWdodCI6MC4wLCJCb3R0b20iOjAuMH0sIkJhY2tncm91bmQiOnsiJGlkIjoiOTUzIiwiQ29sb3IiOnsiJGlkIjoiOTU0IiwiQSI6MjU1LCJSIjoyNTUsIkciOjIwNCwiQiI6MH19LCJJc1Zpc2libGUiOnRydWUsIldpZHRoIjoxMi4wLCJIZWlnaHQiOjE0LjAsIkJvcmRlclN0eWxlIjp7IiRpZCI6Ijk1NSIsIkxpbmVDb2xvciI6eyIkaWQiOiI5NTYiLCIkdHlwZSI6Ik5MUkUuQ29tbW9uLkRvbS5Tb2xpZENvbG9yQnJ1c2gsIE5MUkUuQ29tbW9uIiwiQ29sb3IiOnsiJGlkIjoiOTU3IiwiQSI6MjU1LCJSIjoyMzQsIkciOjIyLCJCIjozMH19LCJMaW5lV2VpZ2h0IjowLjAsIkxpbmVUeXBlIjowLCJQYXJlbnRTdHlsZSI6bnVsbH0sIlBhcmVudFN0eWxlIjpudWxsfSwiVGl0bGVTdHlsZSI6eyIkaWQiOiI5NTgiLCJGb250U2V0dGluZ3MiOnsiJGlkIjoiOTU5IiwiRm9udFNpemUiOjExLCJGb250TmFtZSI6IkNhbGlicmkiLCJJc0JvbGQiOmZhbHNlLCJJc0l0YWxpYyI6ZmFsc2UsIklzVW5kZXJsaW5lZCI6ZmFsc2UsIlBhcmVudFN0eWxlIjpudWxsfSwiQXV0b1NpemUiOjAsIkZvcmVncm91bmQiOnsiJGlkIjoiOTYwIiwiQ29sb3IiOnsiJGlkIjoiOTY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2MiIsIlRvcCI6MC4wLCJMZWZ0IjowLjAsIlJpZ2h0IjowLjAsIkJvdHRvbSI6MC4wfSwiUGFkZGluZyI6eyIkaWQiOiI5NjMiLCJUb3AiOjAuMCwiTGVmdCI6MC4wLCJSaWdodCI6MC4wLCJCb3R0b20iOjAuMH0sIkJhY2tncm91bmQiOnsiJGlkIjoiOTY0IiwiQ29sb3IiOnsiJGlkIjoiOTY1IiwiQSI6MCwiUiI6MjU1LCJHIjoyNTUsIkIiOjI1NX19LCJJc1Zpc2libGUiOnRydWUsIldpZHRoIjowLjAsIkhlaWdodCI6MC4wLCJCb3JkZXJTdHlsZSI6eyIkaWQiOiI5NjYiLCJMaW5lQ29sb3IiOm51bGwsIkxpbmVXZWlnaHQiOjAuMCwiTGluZVR5cGUiOjAsIlBhcmVudFN0eWxlIjpudWxsfSwiUGFyZW50U3R5bGUiOm51bGx9LCJEYXRlU3R5bGUiOnsiJGlkIjoiOTY3IiwiRm9udFNldHRpbmdzIjp7IiRpZCI6Ijk2OCIsIkZvbnRTaXplIjoxMCwiRm9udE5hbWUiOiJDYWxpYnJpIiwiSXNCb2xkIjpmYWxzZSwiSXNJdGFsaWMiOmZhbHNlLCJJc1VuZGVybGluZWQiOmZhbHNlLCJQYXJlbnRTdHlsZSI6bnVsbH0sIkF1dG9TaXplIjowLCJGb3JlZ3JvdW5kIjp7IiRpZCI6Ijk2OSIsIkNvbG9yIjp7IiRpZCI6Ijk3MCIsIkEiOjI1NSwiUiI6MjU1LCJHIjoyMDQsIkIiOjB9fSwiTWF4V2lkdGgiOjIwMC4wLCJNYXhIZWlnaHQiOiJJbmZpbml0eSIsIlNtYXJ0Rm9yZWdyb3VuZElzQWN0aXZlIjpmYWxzZSwiSG9yaXpvbnRhbEFsaWdubWVudCI6MCwiVmVydGljYWxBbGlnbm1lbnQiOjEsIlNtYXJ0Rm9yZWdyb3VuZCI6bnVsbCwiQmFja2dyb3VuZEZpbGxUeXBlIjowLCJNYXJnaW4iOnsiJGlkIjoiOTcxIiwiVG9wIjowLjAsIkxlZnQiOjAuMCwiUmlnaHQiOjAuMCwiQm90dG9tIjowLjB9LCJQYWRkaW5nIjp7IiRpZCI6Ijk3MiIsIlRvcCI6MC4wLCJMZWZ0IjowLjAsIlJpZ2h0IjowLjAsIkJvdHRvbSI6MC4wfSwiQmFja2dyb3VuZCI6eyIkaWQiOiI5NzMiLCJDb2xvciI6eyIkaWQiOiI5NzQiLCJBIjowLCJSIjoyNTUsIkciOjI1NSwiQiI6MjU1fX0sIklzVmlzaWJsZSI6dHJ1ZSwiV2lkdGgiOjAuMCwiSGVpZ2h0IjowLjAsIkJvcmRlclN0eWxlIjp7IiRpZCI6Ijk3NSIsIkxpbmVDb2xvciI6bnVsbCwiTGluZVdlaWdodCI6MC4wLCJMaW5lVHlwZSI6MCwiUGFyZW50U3R5bGUiOm51bGx9LCJQYXJlbnRTdHlsZSI6bnVsbH0sIkRhdGVGb3JtYXQiOnsiJGlkIjoiOT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NyIsIkZvcm1hdCI6MCwiSXNWaXNpYmxlIjpmYWxzZSwiTGFzdEtub3duVmlzaWJpbGl0eVN0YXRlIjpmYWxzZX0sIklzVmlzaWJsZSI6dHJ1ZSwiVmFyaWFuY2VTdHlsZSI6eyIkaWQiOiI5NzgiLCJUZXh0U3R5bGUiOnsiJGlkIjoiOTc5IiwiRm9udFNldHRpbmdzIjp7IiRpZCI6Ijk4MCIsIkZvbnRTaXplIjoxMSwiRm9udE5hbWUiOiJDYWxpYnJpIiwiSXNCb2xkIjpmYWxzZSwiSXNJdGFsaWMiOmZhbHNlLCJJc1VuZGVybGluZWQiOmZhbHNlLCJQYXJlbnRTdHlsZSI6bnVsbH0sIkF1dG9TaXplIjowLCJGb3JlZ3JvdW5kIjp7IiRpZCI6Ijk4MSIsIkNvbG9yIjp7IiRpZCI6Ijk4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5ODMiLCJUb3AiOjAuMCwiTGVmdCI6MC4wLCJSaWdodCI6MC4wLCJCb3R0b20iOjAuMH0sIlBhZGRpbmciOnsiJGlkIjoiOTg0IiwiVG9wIjowLjAsIkxlZnQiOjAuMCwiUmlnaHQiOjAuMCwiQm90dG9tIjowLjB9LCJCYWNrZ3JvdW5kIjp7IiRpZCI6Ijk4NSIsIkNvbG9yIjp7IiRpZCI6Ijk4NiIsIkEiOjAsIlIiOjAsIkciOjAsIkIiOjB9fSwiSXNWaXNpYmxlIjpmYWxzZSwiV2lkdGgiOjAuMCwiSGVpZ2h0IjowLjAsIkJvcmRlclN0eWxlIjp7IiRpZCI6Ijk4NyIsIkxpbmVDb2xvciI6bnVsbCwiTGluZVdlaWdodCI6MC4wLCJMaW5lVHlwZSI6MCwiUGFyZW50U3R5bGUiOm51bGx9LCJQYXJlbnRTdHlsZSI6bnVsbH0sIlBhcmVudFN0eWxlIjpudWxsfSwiUGFyZW50U3R5bGUiOm51bGx9LCJIeXBlcmxpbmsiOm51bGwsIkJhc2VsaW5lRGF0YSI6eyIkaWQiOiI5ODgiLCJEYXRlIjoiMjAyNi0wNC0wNlQyMzo1OTowMCJ9LCJJbXBvcnRJZCI6IiJ9XSwiSWQiOiI2YjViYzg5MS02OWM1LTQwMDItYjcyNy01OTBkMTEzZmEzZmYiLCJJc1NpbmdsZUl0ZW1Sb3ciOmZhbHNlfV0sIkluZGV4IjoxLCJJZCI6ImU2YTUyZWEzLTU4MmUtNGQ2ZC1iMzg2LTNlNmE2YjIzYjAwYyIsIkhlYWRlclRleHQiOiJGb3VuZGF0aW9uIHBpbGluZyIsIklzRGVmYXVsdCI6ZmFsc2UsIlN0eWxlIjp7IiRpZCI6Ijk4OSIsIkhlYWRlclN0eWxlIjp7IiRpZCI6Ijk5MCIsIlRleHRTdHlsZSI6eyIkaWQiOiI5OTEiLCJGb250U2V0dGluZ3MiOnsiJGlkIjoiOTkyIiwiRm9udFNpemUiOjExLCJGb250TmFtZSI6IkNhbGlicmkiLCJJc0JvbGQiOmZhbHNlLCJJc0l0YWxpYyI6ZmFsc2UsIklzVW5kZXJsaW5lZCI6ZmFsc2UsIlBhcmVudFN0eWxlIjpudWxsfSwiQXV0b1NpemUiOjIsIkZvcmVncm91bmQiOnsiJGlkIjoiOTkzIiwiQ29sb3IiOnsiJGlkIjoiOTk0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OTk1IiwiVG9wIjowLjAsIkxlZnQiOjAuMCwiUmlnaHQiOjAuMCwiQm90dG9tIjowLjB9LCJQYWRkaW5nIjp7IiRpZCI6Ijk5NiIsIlRvcCI6MC4wLCJMZWZ0IjowLjAsIlJpZ2h0IjowLjAsIkJvdHRvbSI6MC4wfSwiQmFja2dyb3VuZCI6eyIkaWQiOiI5OTciLCJDb2xvciI6eyIkaWQiOiI5OTgiLCJBIjoyNTUsIlIiOjAsIkciOjAsIkIiOjB9fSwiSXNWaXNpYmxlIjp0cnVlLCJXaWR0aCI6MC4wLCJIZWlnaHQiOjAuMCwiQm9yZGVyU3R5bGUiOm51bGwsIlBhcmVudFN0eWxlIjpudWxsfSwiUmVjdGFuZ2xlU3R5bGUiOnsiJGlkIjoiOTk5IiwiTWFyZ2luIjp7IiRpZCI6IjEwMDAiLCJUb3AiOjAuMCwiTGVmdCI6MC4wLCJSaWdodCI6MC4wLCJCb3R0b20iOjAuMH0sIlBhZGRpbmciOnsiJGlkIjoiMTAwMSIsIlRvcCI6MC4wLCJMZWZ0IjowLjAsIlJpZ2h0IjowLjAsIkJvdHRvbSI6MC4wfSwiQmFja2dyb3VuZCI6eyIkaWQiOiIxMDAyIiwiQ29sb3IiOnsiJGlkIjoiMTAwMyIsIkEiOjYzLCJSIjoxNjgsIkciOjE2OCwiQiI6MTY4fX0sIklzVmlzaWJsZSI6dHJ1ZSwiV2lkdGgiOjAuMCwiSGVpZ2h0IjowLjAsIkJvcmRlclN0eWxlIjp7IiRpZCI6IjEwMDQiLCJMaW5lQ29sb3IiOnsiJGlkIjoiMTAwNSIsIiR0eXBlIjoiTkxSRS5Db21tb24uRG9tLlNvbGlkQ29sb3JCcnVzaCwgTkxSRS5Db21tb24iLCJDb2xvciI6eyIkaWQiOiIxMDA2IiwiQSI6MjU1LCJSIjoyNTUsIkciOjI1NSwiQiI6MjU1fX0sIkxpbmVXZWlnaHQiOjAuMCwiTGluZVR5cGUiOjAsIlBhcmVudFN0eWxlIjpudWxsfSwiUGFyZW50U3R5bGUiOm51bGx9LCJNYXJnaW4iOnsiJGlkIjoiMTAwNyIsIlRvcCI6MC4wLCJMZWZ0IjowLjAsIlJpZ2h0IjowLjAsIkJvdHRvbSI6MC4wfSwiUGFkZGluZyI6eyIkaWQiOiIxMDA4IiwiVG9wIjowLjAsIkxlZnQiOjAuMCwiUmlnaHQiOjAuMCwiQm90dG9tIjowLjB9LCJCYWNrZ3JvdW5kIjpudWxsLCJJc1Zpc2libGUiOnRydWUsIldpZHRoIjowLjAsIkhlaWdodCI6MC4wLCJCb3JkZXJTdHlsZSI6bnVsbCwiUGFyZW50U3R5bGUiOm51bGx9LCJCYWNrZ3JvdW5kU3R5bGUiOnsiJGlkIjoiMTAwOSIsIk1hcmdpbiI6eyIkaWQiOiIxMDEwIiwiVG9wIjowLjAsIkxlZnQiOjAuMCwiUmlnaHQiOjAuMCwiQm90dG9tIjowLjB9LCJQYWRkaW5nIjp7IiRpZCI6IjEwMTEiLCJUb3AiOjAuMCwiTGVmdCI6MC4wLCJSaWdodCI6MC4wLCJCb3R0b20iOjAuMH0sIkJhY2tncm91bmQiOnsiJHJlZiI6IjE0NiJ9LCJJc1Zpc2libGUiOnRydWUsIldpZHRoIjowLjAsIkhlaWdodCI6MC4wLCJCb3JkZXJTdHlsZSI6eyIkaWQiOiIxMDEyIiwiTGluZUNvbG9yIjp7IiRpZCI6IjEwMTMiLCIkdHlwZSI6Ik5MUkUuQ29tbW9uLkRvbS5Tb2xpZENvbG9yQnJ1c2gsIE5MUkUuQ29tbW9uIiwiQ29sb3IiOnsiJGlkIjoiMTAxNCIsIkEiOjI1NSwiUiI6MjM0LCJHIjoyMiwiQiI6MzB9fSwiTGluZVdlaWdodCI6MC4wLCJMaW5lVHlwZSI6MCwiUGFyZW50U3R5bGUiOm51bGx9LCJQYXJlbnRTdHlsZSI6bnVsbH0sIk1hcmdpbiI6eyIkaWQiOiIxMDE1IiwiVG9wIjowLjAsIkxlZnQiOjAuMCwiUmlnaHQiOjAuMCwiQm90dG9tIjowLjB9LCJQYWRkaW5nIjp7IiRpZCI6IjEwMTYiLCJUb3AiOjAuMCwiTGVmdCI6MC4wLCJSaWdodCI6MC4wLCJCb3R0b20iOjAuMH0sIklzVmlzaWJsZSI6dHJ1ZSwiV2lkdGgiOjAuMCwiSGVpZ2h0IjowLjAsIkJvcmRlclN0eWxlIjp7IiRpZCI6IjEwMTciLCJMaW5lQ29sb3IiOm51bGwsIkxpbmVXZWlnaHQiOjAuMCwiTGluZVR5cGUiOjAsIlBhcmVudFN0eWxlIjpudWxsfSwiUGFyZW50U3R5bGUiOm51bGx9fSx7IiRpZCI6IjEwMTgiLCJfcm93cyI6W10sIkluZGV4IjoxMSwiSWQiOiIwYzEwMTAwYy0yYjIyLTQ4MzMtYjZkNi05NzQ2YWZiMDljNWYiLCJIZWFkZXJUZXh0IjpudWxsLCJJc0RlZmF1bHQiOnRydWUsIlN0eWxlIjp7IiRpZCI6IjEwMTkiLCJIZWFkZXJTdHlsZSI6eyIkaWQiOiIxMDIwIiwiVGV4dFN0eWxlIjp7IiRpZCI6IjEwMjEiLCJGb250U2V0dGluZ3MiOnsiJGlkIjoiMTAyMiIsIkZvbnRTaXplIjoxMSwiRm9udE5hbWUiOiJDYWxpYnJpIiwiSXNCb2xkIjpmYWxzZSwiSXNJdGFsaWMiOmZhbHNlLCJJc1VuZGVybGluZWQiOmZhbHNlLCJQYXJlbnRTdHlsZSI6bnVsbH0sIkF1dG9TaXplIjoyLCJGb3JlZ3JvdW5kIjp7IiRpZCI6IjEwMjMiLCJDb2xvciI6eyIkaWQiOiIxMDI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yNSIsIlRvcCI6MC4wLCJMZWZ0IjowLjAsIlJpZ2h0IjowLjAsIkJvdHRvbSI6MC4wfSwiUGFkZGluZyI6eyIkaWQiOiIxMDI2IiwiVG9wIjowLjAsIkxlZnQiOjAuMCwiUmlnaHQiOjAuMCwiQm90dG9tIjowLjB9LCJCYWNrZ3JvdW5kIjp7IiRpZCI6IjEwMjciLCJDb2xvciI6eyIkaWQiOiIxMDI4IiwiQSI6MjU1LCJSIjowLCJHIjowLCJCIjowfX0sIklzVmlzaWJsZSI6dHJ1ZSwiV2lkdGgiOjAuMCwiSGVpZ2h0IjowLjAsIkJvcmRlclN0eWxlIjpudWxsLCJQYXJlbnRTdHlsZSI6bnVsbH0sIlJlY3RhbmdsZVN0eWxlIjp7IiRpZCI6IjEwMjkiLCJNYXJnaW4iOnsiJGlkIjoiMTAzMCIsIlRvcCI6MC4wLCJMZWZ0IjowLjAsIlJpZ2h0IjowLjAsIkJvdHRvbSI6MC4wfSwiUGFkZGluZyI6eyIkaWQiOiIxMDMxIiwiVG9wIjowLjAsIkxlZnQiOjAuMCwiUmlnaHQiOjAuMCwiQm90dG9tIjowLjB9LCJCYWNrZ3JvdW5kIjp7IiRpZCI6IjEwMzIiLCJDb2xvciI6eyIkaWQiOiIxMDMzIiwiQSI6NjMsIlIiOjI1LCJHIjoxMDcsIkIiOjM2fX0sIklzVmlzaWJsZSI6dHJ1ZSwiV2lkdGgiOjAuMCwiSGVpZ2h0IjowLjAsIkJvcmRlclN0eWxlIjp7IiRpZCI6IjEwMzQiLCJMaW5lQ29sb3IiOnsiJGlkIjoiMTAzNSIsIiR0eXBlIjoiTkxSRS5Db21tb24uRG9tLlNvbGlkQ29sb3JCcnVzaCwgTkxSRS5Db21tb24iLCJDb2xvciI6eyIkaWQiOiIxMDM2IiwiQSI6MjU1LCJSIjoyNTUsIkciOjI1NSwiQiI6MjU1fX0sIkxpbmVXZWlnaHQiOjAuMCwiTGluZVR5cGUiOjAsIlBhcmVudFN0eWxlIjpudWxsfSwiUGFyZW50U3R5bGUiOm51bGx9LCJNYXJnaW4iOnsiJGlkIjoiMTAzNyIsIlRvcCI6MC4wLCJMZWZ0IjowLjAsIlJpZ2h0IjowLjAsIkJvdHRvbSI6MC4wfSwiUGFkZGluZyI6eyIkaWQiOiIxMDM4IiwiVG9wIjowLjAsIkxlZnQiOjAuMCwiUmlnaHQiOjAuMCwiQm90dG9tIjowLjB9LCJCYWNrZ3JvdW5kIjpudWxsLCJJc1Zpc2libGUiOnRydWUsIldpZHRoIjowLjAsIkhlaWdodCI6MC4wLCJCb3JkZXJTdHlsZSI6bnVsbCwiUGFyZW50U3R5bGUiOm51bGx9LCJCYWNrZ3JvdW5kU3R5bGUiOnsiJGlkIjoiMTAzOSIsIk1hcmdpbiI6eyIkaWQiOiIxMDQwIiwiVG9wIjowLjAsIkxlZnQiOjAuMCwiUmlnaHQiOjAuMCwiQm90dG9tIjowLjB9LCJQYWRkaW5nIjp7IiRpZCI6IjEwNDEiLCJUb3AiOjAuMCwiTGVmdCI6MC4wLCJSaWdodCI6MC4wLCJCb3R0b20iOjAuMH0sIkJhY2tncm91bmQiOnsiJHJlZiI6IjE0NiJ9LCJJc1Zpc2libGUiOnRydWUsIldpZHRoIjowLjAsIkhlaWdodCI6MC4wLCJCb3JkZXJTdHlsZSI6eyIkaWQiOiIxMDQyIiwiTGluZUNvbG9yIjp7IiRpZCI6IjEwNDMiLCIkdHlwZSI6Ik5MUkUuQ29tbW9uLkRvbS5Tb2xpZENvbG9yQnJ1c2gsIE5MUkUuQ29tbW9uIiwiQ29sb3IiOnsiJGlkIjoiMTA0NCIsIkEiOjI1NSwiUiI6MjM0LCJHIjoyMiwiQiI6MzB9fSwiTGluZVdlaWdodCI6MC4wLCJMaW5lVHlwZSI6MCwiUGFyZW50U3R5bGUiOm51bGx9LCJQYXJlbnRTdHlsZSI6bnVsbH0sIk1hcmdpbiI6eyIkaWQiOiIxMDQ1IiwiVG9wIjowLjAsIkxlZnQiOjAuMCwiUmlnaHQiOjAuMCwiQm90dG9tIjowLjB9LCJQYWRkaW5nIjp7IiRpZCI6IjEwNDYiLCJUb3AiOjAuMCwiTGVmdCI6MC4wLCJSaWdodCI6MC4wLCJCb3R0b20iOjAuMH0sIklzVmlzaWJsZSI6dHJ1ZSwiV2lkdGgiOjAuMCwiSGVpZ2h0IjowLjAsIkJvcmRlclN0eWxlIjp7IiRpZCI6IjEwNDciLCJMaW5lQ29sb3IiOm51bGwsIkxpbmVXZWlnaHQiOjAuMCwiTGluZVR5cGUiOjAsIlBhcmVudFN0eWxlIjpudWxsfSwiUGFyZW50U3R5bGUiOm51bGx9fV0sIklkIjoiYmZjNmRjMGYtYTFiNi00YzFiLWFhMzktMjZkYTE4OGZhODc3IiwiSW5kZXgiOjIsIkhlYWRlclRleHQiOiJQaWxpbmcgJiBmb3VuZGF0aW9ucyIsIlN0eWxlIjp7IiRpZCI6IjEwNDgiLCJTdHlsZUlkIjoiYjI0ZjgwNDUtZjY5Yi00YTQzLTgyOWYtYTU2NTAzZmRjZDY5IiwiSGVhZGVyU3R5bGUiOnsiJGlkIjoiMTA0OSIsIlRleHRJc1ZlcnRpY2FsIjpmYWxzZSwiVGV4dFN0eWxlIjp7IiRpZCI6IjEwNTAiLCJGb250U2V0dGluZ3MiOnsiJGlkIjoiMTA1MSIsIkZvbnRTaXplIjoxMSwiRm9udE5hbWUiOiJDYWxpYnJpIiwiSXNCb2xkIjp0cnVlLCJJc0l0YWxpYyI6ZmFsc2UsIklzVW5kZXJsaW5lZCI6ZmFsc2UsIlBhcmVudFN0eWxlIjpudWxsfSwiQXV0b1NpemUiOjIsIkZvcmVncm91bmQiOnsiJGlkIjoiMTA1MiIsIkNvbG9yIjp7IiRpZCI6IjEwNTMiLCJBIjoyNTUsIlIiOjAsIkciOjAsIkIiOjB9fSwiTWF4V2lkdGgiOjYyLjk2NDQ1MDA0NzI3Mzg1NywiTWF4SGVpZ2h0IjoiSW5maW5pdHkiLCJTbWFydEZvcmVncm91bmRJc0FjdGl2ZSI6ZmFsc2UsIkhvcml6b250YWxBbGlnbm1lbnQiOjAsIlZlcnRpY2FsQWxpZ25tZW50IjowLCJTbWFydEZvcmVncm91bmQiOm51bGwsIkJhY2tncm91bmRGaWxsVHlwZSI6MCwiTWFyZ2luIjp7IiRpZCI6IjEwNTQiLCJUb3AiOjAuMCwiTGVmdCI6MC4wLCJSaWdodCI6MC4wLCJCb3R0b20iOjAuMH0sIlBhZGRpbmciOnsiJGlkIjoiMTA1NSIsIlRvcCI6MC4wLCJMZWZ0IjowLjAsIlJpZ2h0IjowLjAsIkJvdHRvbSI6MC4wfSwiQmFja2dyb3VuZCI6eyIkaWQiOiIxMDU2IiwiQ29sb3IiOnsiJGlkIjoiMTA1NyIsIkEiOjI1NSwiUiI6MjU1LCJHIjoyNTUsIkIiOjI1NX19LCJJc1Zpc2libGUiOnRydWUsIldpZHRoIjowLjAsIkhlaWdodCI6MC4wLCJCb3JkZXJTdHlsZSI6bnVsbCwiUGFyZW50U3R5bGUiOm51bGx9LCJSZWN0YW5nbGV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I1NSwiUiI6MTY4LCJHIjoxNjgsIkIiOjE2OH19LCJJc1Zpc2libGUiOnRydWUsIldpZHRoIjowLjAsIkhlaWdodCI6MC4wLCJCb3JkZXJTdHlsZSI6eyIkaWQiOiIxMDYzIiwiTGluZUNvbG9yIjp7IiRpZCI6IjEwNjQiLCIkdHlwZSI6Ik5MUkUuQ29tbW9uLkRvbS5Tb2xpZENvbG9yQnJ1c2gsIE5MUkUuQ29tbW9uIiwiQ29sb3IiOnsiJGlkIjoiMTA2NSIsIkEiOjI1NSwiUiI6MjU1LCJHIjoyNTUsIkIiOjI1NX19LCJMaW5lV2VpZ2h0IjowLjAsIkxpbmVUeXBlIjowLCJQYXJlbnRTdHlsZSI6bnVsbH0sIlBhcmVudFN0eWxlIjpudWxsfSwiTWFyZ2luIjp7IiRpZCI6IjEwNjYiLCJUb3AiOjAuMCwiTGVmdCI6MC4wLCJSaWdodCI6MC4wLCJCb3R0b20iOjAuMH0sIlBhZGRpbmciOnsiJGlkIjoiMTA2NyIsIlRvcCI6MC4wLCJMZWZ0IjowLjAsIlJpZ2h0IjowLjAsIkJvdHRvbSI6MC4wfSwiQmFja2dyb3VuZCI6bnVsbCwiSXNWaXNpYmxlIjp0cnVlLCJXaWR0aCI6MC4wLCJIZWlnaHQiOjAuMCwiQm9yZGVyU3R5bGUiOm51bGwsIlBhcmVudFN0eWxlIjpudWxsfSwiQmFja2dyb3VuZFN0eWxlIjp7IiRpZCI6IjEwNjgiLCJNYXJnaW4iOnsiJGlkIjoiMTA2OSIsIlRvcCI6MC4wLCJMZWZ0IjowLjAsIlJpZ2h0IjowLjAsIkJvdHRvbSI6MC4wfSwiUGFkZGluZyI6eyIkaWQiOiIxMDcwIiwiVG9wIjowLjAsIkxlZnQiOjAuMCwiUmlnaHQiOjAuMCwiQm90dG9tIjowLjB9LCJCYWNrZ3JvdW5kIjp7IiRpZCI6IjEwNzEiLCJDb2xvciI6eyIkaWQiOiIxMDcyIiwiQSI6NTEsIlIiOjIwMCwiRyI6MjAwLCJCIjoyMDB9fSwiSXNWaXNpYmxlIjp0cnVlLCJXaWR0aCI6MC4wLCJIZWlnaHQiOjAuMCwiQm9yZGVyU3R5bGUiOnsiJGlkIjoiMTA3MyIsIkxpbmVDb2xvciI6eyIkaWQiOiIxMDc0IiwiJHR5cGUiOiJOTFJFLkNvbW1vbi5Eb20uU29saWRDb2xvckJydXNoLCBOTFJFLkNvbW1vbiIsIkNvbG9yIjp7IiRpZCI6IjEwNzUiLCJBIjoyNTUsIlIiOjIzNCwiRyI6MjIsIkIiOjMwfX0sIkxpbmVXZWlnaHQiOjAuMCwiTGluZVR5cGUiOjAsIlBhcmVudFN0eWxlIjpudWxsfSwiUGFyZW50U3R5bGUiOm51bGx9LCJJc0Fib3ZlVGltZWJhbmQiOmZhbHNlLCJTcGFjaW5nIjozLCJEZWZhdWx0U3dpbWxhbmVUYXNrU3R5bGUiOnsiJGlkIjoiMTA3NiIsIiR0eXBlIjoiTkxSRS5Db21tb24uRG9tLlN0eWxlcy5FeHBsaWNpdFNldGFibGVUYXNrU3R5bGUsIE5MUkUuQ29tbW9uIiwiU2hhcGUiOjEsIlNoYXBlVGhpY2tuZXNzIjowLCJEdXJhdGlvbkZvcm1hdCI6MCwiSW5jbHVkZU5vbldvcmtpbmdEYXlzSW5EdXJhdGlvbiI6ZmFsc2UsIlBlcmNlbnRhZ2VDb21wbGV0ZVN0eWxlIjp7IiRpZCI6IjEwNzciLCJGb250U2V0dGluZ3MiOnsiJGlkIjoiMTA3OCIsIkZvbnRTaXplIjoxMCwiRm9udE5hbWUiOiJDYWxpYnJpIiwiSXNCb2xkIjpmYWxzZSwiSXNJdGFsaWMiOmZhbHNlLCJJc1VuZGVybGluZWQiOmZhbHNlLCJQYXJlbnRTdHlsZSI6bnVsbH0sIkF1dG9TaXplIjowLCJGb3JlZ3JvdW5kIjp7IiRpZCI6IjEwNzkiLCJDb2xvciI6eyIkaWQiOiIxMDg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ODEiLCJUb3AiOjAuMCwiTGVmdCI6MC4wLCJSaWdodCI6MC4wLCJCb3R0b20iOjAuMH0sIlBhZGRpbmciOnsiJGlkIjoiMTA4MiIsIlRvcCI6MC4wLCJMZWZ0IjowLjAsIlJpZ2h0IjowLjAsIkJvdHRvbSI6MC4wfSwiQmFja2dyb3VuZCI6eyIkaWQiOiIxMDgzIiwiQ29sb3IiOnsiJGlkIjoiMTA4NCIsIkEiOjg5LCJSIjowLCJHIjowLCJCIjowfX0sIklzVmlzaWJsZSI6dHJ1ZSwiV2lkdGgiOjAuMCwiSGVpZ2h0IjowLjAsIkJvcmRlclN0eWxlIjp7IiRpZCI6IjEwODUiLCJMaW5lQ29sb3IiOm51bGwsIkxpbmVXZWlnaHQiOjAuMCwiTGluZVR5cGUiOjAsIlBhcmVudFN0eWxlIjpudWxsfSwiUGFyZW50U3R5bGUiOm51bGx9LCJEdXJhdGlvblN0eWxlIjp7IiRpZCI6IjEwODYiLCJGb250U2V0dGluZ3MiOnsiJGlkIjoiMTA4NyIsIkZvbnRTaXplIjoxMCwiRm9udE5hbWUiOiJDYWxpYnJpIiwiSXNCb2xkIjpmYWxzZSwiSXNJdGFsaWMiOmZhbHNlLCJJc1VuZGVybGluZWQiOmZhbHNlLCJQYXJlbnRTdHlsZSI6bnVsbH0sIkF1dG9TaXplIjowLCJGb3JlZ3JvdW5kIjp7IiRpZCI6IjEwODgiLCJDb2xvciI6eyIkaWQiOiIxMDg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A5MCIsIlRvcCI6MC4wLCJMZWZ0IjowLjAsIlJpZ2h0IjowLjAsIkJvdHRvbSI6MC4wfSwiUGFkZGluZyI6eyIkaWQiOiIxMDkxIiwiVG9wIjowLjAsIkxlZnQiOjAuMCwiUmlnaHQiOjAuMCwiQm90dG9tIjowLjB9LCJCYWNrZ3JvdW5kIjp7IiRpZCI6IjEwOTIiLCJDb2xvciI6eyIkaWQiOiIxMDkzIiwiQSI6MjU1LCJSIjoyMzcsIkciOjEyNSwiQiI6NDl9fSwiSXNWaXNpYmxlIjp0cnVlLCJXaWR0aCI6MC4wLCJIZWlnaHQiOjAuMCwiQm9yZGVyU3R5bGUiOnsiJGlkIjoiMTA5NCIsIkxpbmVDb2xvciI6bnVsbCwiTGluZVdlaWdodCI6MC4wLCJMaW5lVHlwZSI6MCwiUGFyZW50U3R5bGUiOm51bGx9LCJQYXJlbnRTdHlsZSI6bnVsbH0sIkhvcml6b250YWxDb25uZWN0b3JTdHlsZSI6eyIkaWQiOiIxMDk1IiwiTGluZUNvbG9yIjp7IiRpZCI6IjEwOTYiLCIkdHlwZSI6Ik5MUkUuQ29tbW9uLkRvbS5Tb2xpZENvbG9yQnJ1c2gsIE5MUkUuQ29tbW9uIiwiQ29sb3IiOnsiJGlkIjoiMTA5NyIsIkEiOjI1NSwiUiI6MCwiRyI6MCwiQiI6MH19LCJMaW5lV2VpZ2h0IjowLjAsIkxpbmVUeXBlIjowLCJQYXJlbnRTdHlsZSI6bnVsbH0sIlZlcnRpY2FsQ29ubmVjdG9yU3R5bGUiOnsiJGlkIjoiMTA5OCIsIkxpbmVDb2xvciI6eyIkaWQiOiIxMDk5IiwiJHR5cGUiOiJOTFJFLkNvbW1vbi5Eb20uU29saWRDb2xvckJydXNoLCBOTFJFLkNvbW1vbiIsIkNvbG9yIjp7IiRpZCI6IjExMD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MTAxIiwiU2hhcGVTdHlsZSI6eyIkaWQiOiIxMTAyIiwiTWFyZ2luIjp7IiRpZCI6IjExMDMiLCJUb3AiOjAuMCwiTGVmdCI6MC4wLCJSaWdodCI6MC4wLCJCb3R0b20iOjAuMH0sIlBhZGRpbmciOnsiJGlkIjoiMTEwNCIsIlRvcCI6MC4wLCJMZWZ0IjowLjAsIlJpZ2h0IjowLjAsIkJvdHRvbSI6MC4wfSwiQmFja2dyb3VuZCI6eyIkaWQiOiIxMTA1IiwiQ29sb3IiOnsiJGlkIjoiMTEwNiIsIkEiOjE1MywiUiI6MCwiRyI6MCwiQiI6MH19LCJJc1Zpc2libGUiOnRydWUsIldpZHRoIjowLjAsIkhlaWdodCI6MC4wLCJCb3JkZXJTdHlsZSI6eyIkaWQiOiIxMTA3IiwiTGluZUNvbG9yIjp7IiRpZCI6IjExMDgiLCIkdHlwZSI6Ik5MUkUuQ29tbW9uLkRvbS5Tb2xpZENvbG9yQnJ1c2gsIE5MUkUuQ29tbW9uIiwiQ29sb3IiOnsiJGlkIjoiMTEwOSIsIkEiOjI1NSwiUiI6MjU1LCJHIjowLCJCIjowfX0sIkxpbmVXZWlnaHQiOjAuMCwiTGluZVR5cGUiOjAsIlBhcmVudFN0eWxlIjpudWxsfSwiUGFyZW50U3R5bGUiOm51bGx9LCJNYXJnaW4iOnsiJGlkIjoiMTExMCIsIlRvcCI6MC4wLCJMZWZ0IjowLjAsIlJpZ2h0IjowLjAsIkJvdHRvbSI6MC4wfSwiUGFkZGluZyI6eyIkaWQiOiIxMTExIiwiVG9wIjowLjAsIkxlZnQiOjAuMCwiUmlnaHQiOjAuMCwiQm90dG9tIjowLjB9LCJCYWNrZ3JvdW5kIjpudWxsLCJJc1Zpc2libGUiOnRydWUsIldpZHRoIjowLjAsIkhlaWdodCI6MC4wLCJCb3JkZXJTdHlsZSI6bnVsbCwiUGFyZW50U3R5bGUiOm51bGx9LCJTaGFwZVN0eWxlIjp7IiRpZCI6IjExMTIiLCJNYXJnaW4iOnsiJGlkIjoiMTExMyIsIlRvcCI6MC4wLCJMZWZ0Ijo0LjAsIlJpZ2h0Ijo0LjAsIkJvdHRvbSI6MC4wfSwiUGFkZGluZyI6eyIkaWQiOiIxMTE0IiwiVG9wIjowLjAsIkxlZnQiOjAuMCwiUmlnaHQiOjAuMCwiQm90dG9tIjowLjB9LCJCYWNrZ3JvdW5kIjp7IiRpZCI6IjExMTUiLCJDb2xvciI6eyIkaWQiOiIxMTE2IiwiQSI6MjU1LCJSIjoyNSwiRyI6MTA3LCJCIjozNn19LCJJc1Zpc2libGUiOnRydWUsIldpZHRoIjowLjAsIkhlaWdodCI6MTAuMCwiQm9yZGVyU3R5bGUiOnsiJGlkIjoiMTExNyIsIkxpbmVDb2xvciI6eyIkaWQiOiIxMTE4IiwiJHR5cGUiOiJOTFJFLkNvbW1vbi5Eb20uU29saWRDb2xvckJydXNoLCBOTFJFLkNvbW1vbiIsIkNvbG9yIjp7IiRpZCI6IjExMTkiLCJBIjoyNTUsIlIiOjIzNCwiRyI6MjIsIkIiOjMwfX0sIkxpbmVXZWlnaHQiOjAuMCwiTGluZVR5cGUiOjAsIlBhcmVudFN0eWxlIjpudWxsfSwiUGFyZW50U3R5bGUiOm51bGx9LCJUaXRsZVN0eWxlIjp7IiRpZCI6IjExMjAiLCJGb250U2V0dGluZ3MiOnsiJGlkIjoiMTEyMSIsIkZvbnRTaXplIjoxMSwiRm9udE5hbWUiOiJDYWxpYnJpIiwiSXNCb2xkIjpmYWxzZSwiSXNJdGFsaWMiOmZhbHNlLCJJc1VuZGVybGluZWQiOmZhbHNlLCJQYXJlbnRTdHlsZSI6bnVsbH0sIkF1dG9TaXplIjowLCJGb3JlZ3JvdW5kIjp7IiRpZCI6IjExMjIiLCJDb2xvciI6eyIkaWQiOiIxMTI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MjQiLCJUb3AiOjAuMCwiTGVmdCI6MC4wLCJSaWdodCI6MC4wLCJCb3R0b20iOjAuMH0sIlBhZGRpbmciOnsiJGlkIjoiMTEyNSIsIlRvcCI6MC4wLCJMZWZ0IjowLjAsIlJpZ2h0IjowLjAsIkJvdHRvbSI6MC4wfSwiQmFja2dyb3VuZCI6eyIkaWQiOiIxMTI2IiwiQ29sb3IiOnsiJGlkIjoiMTEyNyIsIkEiOjI1NSwiUiI6MCwiRyI6MCwiQiI6MH19LCJJc1Zpc2libGUiOnRydWUsIldpZHRoIjowLjAsIkhlaWdodCI6MC4wLCJCb3JkZXJTdHlsZSI6eyIkaWQiOiIxMTI4IiwiTGluZUNvbG9yIjpudWxsLCJMaW5lV2VpZ2h0IjowLjAsIkxpbmVUeXBlIjowLCJQYXJlbnRTdHlsZSI6bnVsbH0sIlBhcmVudFN0eWxlIjpudWxsfSwiRGF0ZVN0eWxlIjp7IiRpZCI6IjExMjkiLCJGb250U2V0dGluZ3MiOnsiJGlkIjoiMTEzMCIsIkZvbnRTaXplIjoxMCwiRm9udE5hbWUiOiJDYWxpYnJpIiwiSXNCb2xkIjpmYWxzZSwiSXNJdGFsaWMiOmZhbHNlLCJJc1VuZGVybGluZWQiOmZhbHNlLCJQYXJlbnRTdHlsZSI6bnVsbH0sIkF1dG9TaXplIjowLCJGb3JlZ3JvdW5kIjp7IiRpZCI6IjExMzEiLCJDb2xvciI6eyIkaWQiOiIxMTM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xMzMiLCJUb3AiOjAuMCwiTGVmdCI6MC4wLCJSaWdodCI6MC4wLCJCb3R0b20iOjAuMH0sIlBhZGRpbmciOnsiJGlkIjoiMTEzNCIsIlRvcCI6MC4wLCJMZWZ0IjowLjAsIlJpZ2h0IjowLjAsIkJvdHRvbSI6MC4wfSwiQmFja2dyb3VuZCI6eyIkaWQiOiIxMTM1IiwiQ29sb3IiOnsiJGlkIjoiMTEzNiIsIkEiOjI1NSwiUiI6MTQsIkciOjQwLCJCIjo2NX19LCJJc1Zpc2libGUiOnRydWUsIldpZHRoIjowLjAsIkhlaWdodCI6MC4wLCJCb3JkZXJTdHlsZSI6eyIkaWQiOiIxMTM3IiwiTGluZUNvbG9yIjpudWxsLCJMaW5lV2VpZ2h0IjowLjAsIkxpbmVUeXBlIjowLCJQYXJlbnRTdHlsZSI6bnVsbH0sIlBhcmVudFN0eWxlIjpudWxsfSwiRGF0ZUZvcm1hdCI6eyIkaWQiOiIxMT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kiLCJGb3JtYXQiOjAsIklzVmlzaWJsZSI6ZmFsc2UsIkxhc3RLbm93blZpc2liaWxpdHlTdGF0ZSI6ZmFsc2V9LCJJc1Zpc2libGUiOnRydWUsIlZhcmlhbmNlU3R5bGUiOnsiJGlkIjoiMTE0MCIsIlRleHRTdHlsZSI6eyIkaWQiOiIxMTQxIiwiRm9udFNldHRpbmdzIjp7IiRpZCI6IjExNDIiLCJGb250U2l6ZSI6MTEsIkZvbnROYW1lIjoiQ2FsaWJyaSIsIklzQm9sZCI6ZmFsc2UsIklzSXRhbGljIjpmYWxzZSwiSXNVbmRlcmxpbmVkIjpmYWxzZSwiUGFyZW50U3R5bGUiOm51bGx9LCJBdXRvU2l6ZSI6MCwiRm9yZWdyb3VuZCI6eyIkaWQiOiIxMTQzIiwiQ29sb3IiOnsiJGlkIjoiMTE0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Q1IiwiVG9wIjowLjAsIkxlZnQiOjAuMCwiUmlnaHQiOjAuMCwiQm90dG9tIjowLjB9LCJQYWRkaW5nIjp7IiRpZCI6IjExNDYiLCJUb3AiOjAuMCwiTGVmdCI6MC4wLCJSaWdodCI6MC4wLCJCb3R0b20iOjAuMH0sIkJhY2tncm91bmQiOnsiJGlkIjoiMTE0NyIsIkNvbG9yIjp7IiRpZCI6IjExNDgiLCJBIjowLCJSIjowLCJHIjowLCJCIjowfX0sIklzVmlzaWJsZSI6dHJ1ZSwiV2lkdGgiOjAuMCwiSGVpZ2h0IjowLjAsIkJvcmRlclN0eWxlIjp7IiRpZCI6IjExNDkiLCJMaW5lQ29sb3IiOm51bGwsIkxpbmVXZWlnaHQiOjAuMCwiTGluZVR5cGUiOjAsIlBhcmVudFN0eWxlIjpudWxsfSwiUGFyZW50U3R5bGUiOm51bGx9LCJQYXJlbnRTdHlsZSI6bnVsbH0sIlBhcmVudFN0eWxlIjpudWxsLCJfZXhwbGljaXRseVNldCI6eyIkaWQiOiIxMTU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E1MSIsIlNoYXBlIjoxLCJDb25uZWN0b3JNYXJnaW4iOnsiJGlkIjoiMTE1MiIsIlRvcCI6MC4wLCJMZWZ0IjoyLjAsIlJpZ2h0IjoyLjAsIkJvdHRvbSI6MC4wfSwiQ29ubmVjdG9yU3R5bGUiOnsiJGlkIjoiMTE1MyIsIkxpbmVDb2xvciI6eyIkaWQiOiIxMTU0IiwiJHR5cGUiOiJOTFJFLkNvbW1vbi5Eb20uU29saWRDb2xvckJydXNoLCBOTFJFLkNvbW1vbiIsIkNvbG9yIjp7IiRpZCI6IjExNTUiLCJBIjoxMjcsIlIiOjEzLCJHIjo1MywiQiI6MTh9fSwiTGluZVdlaWdodCI6MS4wLCJMaW5lVHlwZSI6MCwiUGFyZW50U3R5bGUiOm51bGx9LCJJc0JlbG93VGltZWJhbmQiOmZhbHNlLCJQb3NpdGlvbk9uVGFzayI6MSwiSGlkZURhdGUiOmZhbHNlLCJTaGFwZVNpemUiOjAsIlNwYWNpbmciOjAuMCwiUGFkZGluZyI6eyIkaWQiOiIxMTU2IiwiVG9wIjo1LjAsIkxlZnQiOjMuMCwiUmlnaHQiOjAuMCwiQm90dG9tIjoyLjB9LCJTaGFwZVN0eWxlIjp7IiRpZCI6IjExNTciLCJNYXJnaW4iOnsiJGlkIjoiMTE1OCIsIlRvcCI6MC4wLCJMZWZ0IjowLjAsIlJpZ2h0IjowLjAsIkJvdHRvbSI6MC4wfSwiUGFkZGluZyI6eyIkaWQiOiIxMTU5IiwiVG9wIjowLjAsIkxlZnQiOjAuMCwiUmlnaHQiOjAuMCwiQm90dG9tIjowLjB9LCJCYWNrZ3JvdW5kIjp7IiRpZCI6IjExNjAiLCJDb2xvciI6eyIkaWQiOiIxMTYxIiwiQSI6MjU1LCJSIjoxMywiRyI6NTMsIkIiOjE4fX0sIklzVmlzaWJsZSI6dHJ1ZSwiV2lkdGgiOjEyLjAsIkhlaWdodCI6MTQuMCwiQm9yZGVyU3R5bGUiOnsiJGlkIjoiMTE2MiIsIkxpbmVDb2xvciI6eyIkaWQiOiIxMTYzIiwiJHR5cGUiOiJOTFJFLkNvbW1vbi5Eb20uU29saWRDb2xvckJydXNoLCBOTFJFLkNvbW1vbiIsIkNvbG9yIjp7IiRpZCI6IjExNjQiLCJBIjoyNTUsIlIiOjI1NSwiRyI6MjU1LCJCIjoyNTV9fSwiTGluZVdlaWdodCI6MC4wLCJMaW5lVHlwZSI6MCwiUGFyZW50U3R5bGUiOm51bGx9LCJQYXJlbnRTdHlsZSI6bnVsbH0sIlRpdGxlU3R5bGUiOnsiJGlkIjoiMTE2NSIsIkZvbnRTZXR0aW5ncyI6eyIkaWQiOiIxMTY2IiwiRm9udFNpemUiOjExLCJGb250TmFtZSI6IkNhbGlicmkiLCJJc0JvbGQiOmZhbHNlLCJJc0l0YWxpYyI6ZmFsc2UsIklzVW5kZXJsaW5lZCI6ZmFsc2UsIlBhcmVudFN0eWxlIjpudWxsfSwiQXV0b1NpemUiOjAsIkZvcmVncm91bmQiOnsiJGlkIjoiMTE2NyIsIkNvbG9yIjp7IiRpZCI6IjExNj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E2OSIsIlRvcCI6MC4wLCJMZWZ0IjowLjAsIlJpZ2h0IjowLjAsIkJvdHRvbSI6MC4wfSwiUGFkZGluZyI6eyIkaWQiOiIxMTcwIiwiVG9wIjowLjAsIkxlZnQiOjAuMCwiUmlnaHQiOjAuMCwiQm90dG9tIjowLjB9LCJCYWNrZ3JvdW5kIjp7IiRpZCI6IjExNzEiLCJDb2xvciI6eyIkaWQiOiIxMTcyIiwiQSI6MjU1LCJSIjowLCJHIjowLCJCIjowfX0sIklzVmlzaWJsZSI6dHJ1ZSwiV2lkdGgiOjAuMCwiSGVpZ2h0IjowLjAsIkJvcmRlclN0eWxlIjp7IiRpZCI6IjExNzMiLCJMaW5lQ29sb3IiOm51bGwsIkxpbmVXZWlnaHQiOjAuMCwiTGluZVR5cGUiOjAsIlBhcmVudFN0eWxlIjpudWxsfSwiUGFyZW50U3R5bGUiOm51bGx9LCJEYXRlU3R5bGUiOnsiJGlkIjoiMTE3NCIsIkZvbnRTZXR0aW5ncyI6eyIkaWQiOiIxMTc1IiwiRm9udFNpemUiOjEwLCJGb250TmFtZSI6IkNhbGlicmkiLCJJc0JvbGQiOmZhbHNlLCJJc0l0YWxpYyI6ZmFsc2UsIklzVW5kZXJsaW5lZCI6ZmFsc2UsIlBhcmVudFN0eWxlIjpudWxsfSwiQXV0b1NpemUiOjAsIkZvcmVncm91bmQiOnsiJGlkIjoiMTE3NiIsIkNvbG9yIjp7IiRpZCI6IjExNzc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E3OCIsIlRvcCI6MC4wLCJMZWZ0IjowLjAsIlJpZ2h0IjowLjAsIkJvdHRvbSI6MC4wfSwiUGFkZGluZyI6eyIkaWQiOiIxMTc5IiwiVG9wIjowLjAsIkxlZnQiOjAuMCwiUmlnaHQiOjAuMCwiQm90dG9tIjowLjB9LCJCYWNrZ3JvdW5kIjp7IiRpZCI6IjExODAiLCJDb2xvciI6eyIkaWQiOiIxMTgxIiwiQSI6MjU1LCJSIjoxNCwiRyI6NDAsIkIiOjY1fX0sIklzVmlzaWJsZSI6dHJ1ZSwiV2lkdGgiOjAuMCwiSGVpZ2h0IjowLjAsIkJvcmRlclN0eWxlIjp7IiRpZCI6IjExODIiLCJMaW5lQ29sb3IiOm51bGwsIkxpbmVXZWlnaHQiOjAuMCwiTGluZVR5cGUiOjAsIlBhcmVudFN0eWxlIjpudWxsfSwiUGFyZW50U3R5bGUiOm51bGx9LCJEYXRlRm9ybWF0Ijp7IiRpZCI6IjEx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NCIsIkZvcm1hdCI6MCwiSXNWaXNpYmxlIjpmYWxzZSwiTGFzdEtub3duVmlzaWJpbGl0eVN0YXRlIjpmYWxzZX0sIklzVmlzaWJsZSI6ZmFsc2UsIlZhcmlhbmNlU3R5bGUiOnsiJGlkIjoiMTE4NSIsIlRleHRTdHlsZSI6eyIkaWQiOiIxMTg2IiwiRm9udFNldHRpbmdzIjp7IiRpZCI6IjExODciLCJGb250U2l6ZSI6MTEsIkZvbnROYW1lIjoiQ2FsaWJyaSIsIklzQm9sZCI6ZmFsc2UsIklzSXRhbGljIjpmYWxzZSwiSXNVbmRlcmxpbmVkIjpmYWxzZSwiUGFyZW50U3R5bGUiOm51bGx9LCJBdXRvU2l6ZSI6MCwiRm9yZWdyb3VuZCI6eyIkaWQiOiIxMTg4IiwiQ29sb3IiOnsiJGlkIjoiMTE4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kwIiwiVG9wIjowLjAsIkxlZnQiOjAuMCwiUmlnaHQiOjAuMCwiQm90dG9tIjowLjB9LCJQYWRkaW5nIjp7IiRpZCI6IjExOTEiLCJUb3AiOjAuMCwiTGVmdCI6MC4wLCJSaWdodCI6MC4wLCJCb3R0b20iOjAuMH0sIkJhY2tncm91bmQiOnsiJGlkIjoiMTE5MiIsIkNvbG9yIjp7IiRpZCI6IjExOTMiLCJBIjowLCJSIjowLCJHIjowLCJCIjowfX0sIklzVmlzaWJsZSI6ZmFsc2UsIldpZHRoIjowLjAsIkhlaWdodCI6MC4wLCJCb3JkZXJTdHlsZSI6eyIkaWQiOiIxMTk0IiwiTGluZUNvbG9yIjpudWxsLCJMaW5lV2VpZ2h0IjowLjAsIkxpbmVUeXBlIjowLCJQYXJlbnRTdHlsZSI6bnVsbH0sIlBhcmVudFN0eWxlIjpudWxsfSwiUGFyZW50U3R5bGUiOm51bGx9LCJQYXJlbnRTdHlsZSI6bnVsbH0sIkRlZmF1bHRTd2ltbGFuZU1pbGVzdG9uZVN0eWxlIjp7IiRpZCI6IjExOTUiLCJUaXRsZVBvc2l0aW9uIjoiTGVmdCIsIkRhdGVQb3NpdGlvbiI6IlJpZ2h0IiwiVmFyaWFuY2VQb3NpdGlvbiI6IlJpZ2h0IiwiU2hhcGVUeXBlIjoxLCJTaGFwZVNpemUiOjAsIlNwYWNpbmciOjUsIlNoYXBlU3R5bGUiOnsiJGlkIjoiMTE5NiIsIk1hcmdpbiI6eyIkaWQiOiIxMTk3IiwiVG9wIjowLjAsIkxlZnQiOjAuMCwiUmlnaHQiOjAuMCwiQm90dG9tIjowLjB9LCJQYWRkaW5nIjp7IiRpZCI6IjExOTgiLCJUb3AiOjAuMCwiTGVmdCI6MC4wLCJSaWdodCI6MC4wLCJCb3R0b20iOjAuMH0sIkJhY2tncm91bmQiOnsiJGlkIjoiMTE5OSIsIkNvbG9yIjp7IiRpZCI6IjEyMDAiLCJBIjoyNTUsIlIiOjI1LCJHIjoxMDcsIkIiOjM2fX0sIklzVmlzaWJsZSI6dHJ1ZSwiV2lkdGgiOjEyLjAsIkhlaWdodCI6MTQuMCwiQm9yZGVyU3R5bGUiOnsiJGlkIjoiMTIwMSIsIkxpbmVDb2xvciI6eyIkaWQiOiIxMjAyIiwiJHR5cGUiOiJOTFJFLkNvbW1vbi5Eb20uU29saWRDb2xvckJydXNoLCBOTFJFLkNvbW1vbiIsIkNvbG9yIjp7IiRpZCI6IjEyMDMiLCJBIjoyNTUsIlIiOjIzNCwiRyI6MjIsIkIiOjMwfX0sIkxpbmVXZWlnaHQiOjAuMCwiTGluZVR5cGUiOjAsIlBhcmVudFN0eWxlIjpudWxsfSwiUGFyZW50U3R5bGUiOm51bGx9LCJUaXRsZVN0eWxlIjp7IiRpZCI6IjEyMDQiLCJGb250U2V0dGluZ3MiOnsiJGlkIjoiMTIwNSIsIkZvbnRTaXplIjoxMSwiRm9udE5hbWUiOiJDYWxpYnJpIiwiSXNCb2xkIjpmYWxzZSwiSXNJdGFsaWMiOmZhbHNlLCJJc1VuZGVybGluZWQiOmZhbHNlLCJQYXJlbnRTdHlsZSI6bnVsbH0sIkF1dG9TaXplIjowLCJGb3JlZ3JvdW5kIjp7IiRpZCI6IjEyMDYiLCJDb2xvciI6eyIkaWQiOiIxMjA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yMDgiLCJUb3AiOjAuMCwiTGVmdCI6MC4wLCJSaWdodCI6MC4wLCJCb3R0b20iOjAuMH0sIlBhZGRpbmciOnsiJGlkIjoiMTIwOSIsIlRvcCI6MC4wLCJMZWZ0IjowLjAsIlJpZ2h0IjowLjAsIkJvdHRvbSI6MC4wfSwiQmFja2dyb3VuZCI6eyIkaWQiOiIxMjEwIiwiQ29sb3IiOnsiJGlkIjoiMTIxMSIsIkEiOjI1NSwiUiI6MCwiRyI6MCwiQiI6MH19LCJJc1Zpc2libGUiOnRydWUsIldpZHRoIjowLjAsIkhlaWdodCI6MC4wLCJCb3JkZXJTdHlsZSI6eyIkaWQiOiIxMjEyIiwiTGluZUNvbG9yIjpudWxsLCJMaW5lV2VpZ2h0IjowLjAsIkxpbmVUeXBlIjowLCJQYXJlbnRTdHlsZSI6bnVsbH0sIlBhcmVudFN0eWxlIjpudWxsfSwiRGF0ZVN0eWxlIjp7IiRpZCI6IjEyMTMiLCJGb250U2V0dGluZ3MiOnsiJGlkIjoiMTIxNCIsIkZvbnRTaXplIjoxMCwiRm9udE5hbWUiOiJDYWxpYnJpIiwiSXNCb2xkIjpmYWxzZSwiSXNJdGFsaWMiOmZhbHNlLCJJc1VuZGVybGluZWQiOmZhbHNlLCJQYXJlbnRTdHlsZSI6bnVsbH0sIkF1dG9TaXplIjowLCJGb3JlZ3JvdW5kIjp7IiRpZCI6IjEyMTUiLCJDb2xvciI6eyIkaWQiOiIxMjE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yMTciLCJUb3AiOjAuMCwiTGVmdCI6MC4wLCJSaWdodCI6MC4wLCJCb3R0b20iOjAuMH0sIlBhZGRpbmciOnsiJGlkIjoiMTIxOCIsIlRvcCI6MC4wLCJMZWZ0IjowLjAsIlJpZ2h0IjowLjAsIkJvdHRvbSI6MC4wfSwiQmFja2dyb3VuZCI6eyIkaWQiOiIxMjE5IiwiQ29sb3IiOnsiJGlkIjoiMTIyMCIsIkEiOjI1NSwiUiI6MTQsIkciOjQwLCJCIjo2NX19LCJJc1Zpc2libGUiOnRydWUsIldpZHRoIjowLjAsIkhlaWdodCI6MC4wLCJCb3JkZXJTdHlsZSI6eyIkaWQiOiIxMjIxIiwiTGluZUNvbG9yIjpudWxsLCJMaW5lV2VpZ2h0IjowLjAsIkxpbmVUeXBlIjowLCJQYXJlbnRTdHlsZSI6bnVsbH0sIlBhcmVudFN0eWxlIjpudWxsfSwiRGF0ZUZvcm1hdCI6eyIkaWQiOiIxMj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jMiLCJGb3JtYXQiOjAsIklzVmlzaWJsZSI6ZmFsc2UsIkxhc3RLbm93blZpc2liaWxpdHlTdGF0ZSI6ZmFsc2V9LCJJc1Zpc2libGUiOnRydWUsIlZhcmlhbmNlU3R5bGUiOnsiJGlkIjoiMTIyNCIsIlRleHRTdHlsZSI6eyIkaWQiOiIxMjI1IiwiRm9udFNldHRpbmdzIjp7IiRpZCI6IjEyMjYiLCJGb250U2l6ZSI6MTEsIkZvbnROYW1lIjoiQ2FsaWJyaSIsIklzQm9sZCI6ZmFsc2UsIklzSXRhbGljIjpmYWxzZSwiSXNVbmRlcmxpbmVkIjpmYWxzZSwiUGFyZW50U3R5bGUiOm51bGx9LCJBdXRvU2l6ZSI6MCwiRm9yZWdyb3VuZCI6eyIkaWQiOiIxMjI3IiwiQ29sb3IiOnsiJGlkIjoiMTIy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I5IiwiVG9wIjowLjAsIkxlZnQiOjAuMCwiUmlnaHQiOjAuMCwiQm90dG9tIjowLjB9LCJQYWRkaW5nIjp7IiRpZCI6IjEyMzAiLCJUb3AiOjAuMCwiTGVmdCI6MC4wLCJSaWdodCI6MC4wLCJCb3R0b20iOjAuMH0sIkJhY2tncm91bmQiOnsiJGlkIjoiMTIzMSIsIkNvbG9yIjp7IiRpZCI6IjEyMzIiLCJBIjowLCJSIjowLCJHIjowLCJCIjowfX0sIklzVmlzaWJsZSI6dHJ1ZSwiV2lkdGgiOjAuMCwiSGVpZ2h0IjowLjAsIkJvcmRlclN0eWxlIjp7IiRpZCI6IjEyMzMiLCJMaW5lQ29sb3IiOm51bGwsIkxpbmVXZWlnaHQiOjAuMCwiTGluZVR5cGUiOjAsIlBhcmVudFN0eWxlIjpudWxsfSwiUGFyZW50U3R5bGUiOm51bGx9LCJQYXJlbnRTdHlsZSI6bnVsbH0sIlBhcmVudFN0eWxlIjpudWxsfSwiRGVmYXVsdFN3aW1sYW5lQWN0aXZpdHlTdHlsZSI6eyIkaWQiOiIxMjM0IiwiSGVhZGVyU3R5bGUiOnsiJGlkIjoiMTIzNSIsIlRleHRTdHlsZSI6eyIkaWQiOiIxMjM2IiwiRm9udFNldHRpbmdzIjp7IiRpZCI6IjEyMzciLCJGb250U2l6ZSI6MTEsIkZvbnROYW1lIjoiQ2FsaWJyaSIsIklzQm9sZCI6ZmFsc2UsIklzSXRhbGljIjpmYWxzZSwiSXNVbmRlcmxpbmVkIjpmYWxzZSwiUGFyZW50U3R5bGUiOm51bGx9LCJBdXRvU2l6ZSI6MiwiRm9yZWdyb3VuZCI6eyIkaWQiOiIxMjM4IiwiQ29sb3IiOnsiJGlkIjoiMTIz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yNDAiLCJUb3AiOjAuMCwiTGVmdCI6MC4wLCJSaWdodCI6MC4wLCJCb3R0b20iOjAuMH0sIlBhZGRpbmciOnsiJGlkIjoiMTI0MSIsIlRvcCI6MC4wLCJMZWZ0IjowLjAsIlJpZ2h0IjowLjAsIkJvdHRvbSI6MC4wfSwiQmFja2dyb3VuZCI6eyIkaWQiOiIxMjQyIiwiQ29sb3IiOnsiJGlkIjoiMTI0MyIsIkEiOjI1NSwiUiI6MCwiRyI6MCwiQiI6MH19LCJJc1Zpc2libGUiOnRydWUsIldpZHRoIjowLjAsIkhlaWdodCI6MC4wLCJCb3JkZXJTdHlsZSI6bnVsbCwiUGFyZW50U3R5bGUiOm51bGx9LCJSZWN0YW5nbGVTdHlsZSI6eyIkaWQiOiIxMjQ0IiwiTWFyZ2luIjp7IiRpZCI6IjEyNDUiLCJUb3AiOjAuMCwiTGVmdCI6MC4wLCJSaWdodCI6MC4wLCJCb3R0b20iOjAuMH0sIlBhZGRpbmciOnsiJGlkIjoiMTI0NiIsIlRvcCI6MC4wLCJMZWZ0IjowLjAsIlJpZ2h0IjowLjAsIkJvdHRvbSI6MC4wfSwiQmFja2dyb3VuZCI6eyIkaWQiOiIxMjQ3IiwiQ29sb3IiOnsiJGlkIjoiMTI0OCIsIkEiOjYzLCJSIjoyNSwiRyI6MTA3LCJCIjozNn19LCJJc1Zpc2libGUiOnRydWUsIldpZHRoIjowLjAsIkhlaWdodCI6MC4wLCJCb3JkZXJTdHlsZSI6eyIkaWQiOiIxMjQ5IiwiTGluZUNvbG9yIjp7IiRpZCI6IjEyNTAiLCIkdHlwZSI6Ik5MUkUuQ29tbW9uLkRvbS5Tb2xpZENvbG9yQnJ1c2gsIE5MUkUuQ29tbW9uIiwiQ29sb3IiOnsiJGlkIjoiMTI1MSIsIkEiOjI1NSwiUiI6MjU1LCJHIjoyNTUsIkIiOjI1NX19LCJMaW5lV2VpZ2h0IjowLjAsIkxpbmVUeXBlIjowLCJQYXJlbnRTdHlsZSI6bnVsbH0sIlBhcmVudFN0eWxlIjpudWxsfSwiTWFyZ2luIjp7IiRpZCI6IjEyNTIiLCJUb3AiOjAuMCwiTGVmdCI6MC4wLCJSaWdodCI6MC4wLCJCb3R0b20iOjAuMH0sIlBhZGRpbmciOnsiJGlkIjoiMTI1MyIsIlRvcCI6MC4wLCJMZWZ0IjowLjAsIlJpZ2h0IjowLjAsIkJvdHRvbSI6MC4wfSwiQmFja2dyb3VuZCI6bnVsbCwiSXNWaXNpYmxlIjp0cnVlLCJXaWR0aCI6MC4wLCJIZWlnaHQiOjAuMCwiQm9yZGVyU3R5bGUiOm51bGwsIlBhcmVudFN0eWxlIjpudWxsfSwiQmFja2dyb3VuZFN0eWxlIjp7IiRpZCI6IjEyNTQiLCJNYXJnaW4iOnsiJGlkIjoiMTI1NSIsIlRvcCI6MC4wLCJMZWZ0IjowLjAsIlJpZ2h0IjowLjAsIkJvdHRvbSI6MC4wfSwiUGFkZGluZyI6eyIkaWQiOiIxMjU2IiwiVG9wIjowLjAsIkxlZnQiOjAuMCwiUmlnaHQiOjAuMCwiQm90dG9tIjowLjB9LCJCYWNrZ3JvdW5kIjp7IiRpZCI6IjEyNTciLCJDb2xvciI6eyIkaWQiOiIxMjU4IiwiQSI6NTEsIlIiOjIwMCwiRyI6MjAwLCJCIjoyMDB9fSwiSXNWaXNpYmxlIjp0cnVlLCJXaWR0aCI6MC4wLCJIZWlnaHQiOjAuMCwiQm9yZGVyU3R5bGUiOnsiJGlkIjoiMTI1OSIsIkxpbmVDb2xvciI6eyIkaWQiOiIxMjYwIiwiJHR5cGUiOiJOTFJFLkNvbW1vbi5Eb20uU29saWRDb2xvckJydXNoLCBOTFJFLkNvbW1vbiIsIkNvbG9yIjp7IiRpZCI6IjEyNjEiLCJBIjoyNTUsIlIiOjIzNCwiRyI6MjIsIkIiOjMwfX0sIkxpbmVXZWlnaHQiOjAuMCwiTGluZVR5cGUiOjAsIlBhcmVudFN0eWxlIjpudWxsfSwiUGFyZW50U3R5bGUiOm51bGx9LCJNYXJnaW4iOnsiJGlkIjoiMTI2MiIsIlRvcCI6MC4wLCJMZWZ0IjowLjAsIlJpZ2h0IjowLjAsIkJvdHRvbSI6MC4wfSwiUGFkZGluZyI6eyIkaWQiOiIxMjYzIiwiVG9wIjowLjAsIkxlZnQiOjAuMCwiUmlnaHQiOjAuMCwiQm90dG9tIjowLjB9LCJJc1Zpc2libGUiOnRydWUsIldpZHRoIjowLjAsIkhlaWdodCI6MC4wLCJCb3JkZXJTdHlsZSI6eyIkaWQiOiIxMjY0IiwiTGluZUNvbG9yIjpudWxsLCJMaW5lV2VpZ2h0IjowLjAsIkxpbmVUeXBlIjowLCJQYXJlbnRTdHlsZSI6bnVsbH0sIlBhcmVudFN0eWxlIjpudWxsfSwiTWFyZ2luIjp7IiRpZCI6IjEyNjUiLCJUb3AiOjAuMCwiTGVmdCI6MC4wLCJSaWdodCI6MC4wLCJCb3R0b20iOjAuMH0sIlBhZGRpbmciOnsiJGlkIjoiMTI2NiIsIlRvcCI6MC4wLCJMZWZ0IjowLjAsIlJpZ2h0IjowLjAsIkJvdHRvbSI6MC4wfSwiSXNWaXNpYmxlIjp0cnVlLCJXaWR0aCI6MC4wLCJIZWlnaHQiOjAuMCwiQm9yZGVyU3R5bGUiOnsiJGlkIjoiMTI2NyIsIkxpbmVDb2xvciI6bnVsbCwiTGluZVdlaWdodCI6MC4wLCJMaW5lVHlwZSI6MCwiUGFyZW50U3R5bGUiOm51bGx9LCJQYXJlbnRTdHlsZSI6bnVsbH19LHsiJGlkIjoiMTI2OCIsIl9hY3Rpdml0aWVzIjpbeyIkaWQiOiIxMjY5IiwiX3Jvd3MiOlt7IiRpZCI6IjEyNzAiLCJfdGFza3MiOlt7IiRpZCI6IjEyNzEiLCJfYXR0YWNoZWRNaWxlc3RvbmVzIjpbXSwiVGFza0RlZmluaXRpb24iOnsiJGlkIjoiMTI3MiIsIkdyb3VwTmFtZSI6bnVsbCwiU3RhcnREYXRlIjoiMjAyNi0wNC0xMFQwMDowMDowMCIsIkVuZERhdGUiOiIyMDI2LTA0LTE1VDIzOjU5OjAwIiwiUGVyY2VudGFnZUNvbXBsZXRlIjowLjAsIlN0eWxlIjp7IiRpZCI6IjEyNzMiLCJTaGFwZSI6MSwiU2hhcGVUaGlja25lc3MiOjAsIkR1cmF0aW9uRm9ybWF0IjowLCJJbmNsdWRlTm9uV29ya2luZ0RheXNJbkR1cmF0aW9uIjpmYWxzZSwiUGVyY2VudGFnZUNvbXBsZXRlU3R5bGUiOnsiJGlkIjoiMTI3NCIsIkZvbnRTZXR0aW5ncyI6eyIkaWQiOiIxMjc1IiwiRm9udFNpemUiOjEwLCJGb250TmFtZSI6IkNhbGlicmkiLCJJc0JvbGQiOmZhbHNlLCJJc0l0YWxpYyI6ZmFsc2UsIklzVW5kZXJsaW5lZCI6ZmFsc2UsIlBhcmVudFN0eWxlIjpudWxsfSwiQXV0b1NpemUiOjAsIkZvcmVncm91bmQiOnsiJGlkIjoiMTI3NiIsIkNvbG9yIjp7IiRpZCI6IjEyNzc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I3OCIsIlRvcCI6MC4wLCJMZWZ0IjowLjAsIlJpZ2h0IjowLjAsIkJvdHRvbSI6MC4wfSwiUGFkZGluZyI6eyIkaWQiOiIxMjc5IiwiVG9wIjowLjAsIkxlZnQiOjAuMCwiUmlnaHQiOjAuMCwiQm90dG9tIjowLjB9LCJCYWNrZ3JvdW5kIjp7IiRpZCI6IjEyODAiLCJDb2xvciI6eyIkaWQiOiIxMjgxIiwiQSI6ODksIlIiOjAsIkciOjAsIkIiOjB9fSwiSXNWaXNpYmxlIjp0cnVlLCJXaWR0aCI6MC4wLCJIZWlnaHQiOjAuMCwiQm9yZGVyU3R5bGUiOnsiJGlkIjoiMTI4MiIsIkxpbmVDb2xvciI6bnVsbCwiTGluZVdlaWdodCI6MC4wLCJMaW5lVHlwZSI6MCwiUGFyZW50U3R5bGUiOm51bGx9LCJQYXJlbnRTdHlsZSI6bnVsbH0sIkR1cmF0aW9uU3R5bGUiOnsiJGlkIjoiMTI4MyIsIkZvbnRTZXR0aW5ncyI6eyIkaWQiOiIxMjg0IiwiRm9udFNpemUiOjEwLCJGb250TmFtZSI6IkNhbGlicmkiLCJJc0JvbGQiOmZhbHNlLCJJc0l0YWxpYyI6ZmFsc2UsIklzVW5kZXJsaW5lZCI6ZmFsc2UsIlBhcmVudFN0eWxlIjpudWxsfSwiQXV0b1NpemUiOjAsIkZvcmVncm91bmQiOnsiJGlkIjoiMTI4NSIsIkNvbG9yIjp7IiRpZCI6IjEyOD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jg3IiwiVG9wIjowLjAsIkxlZnQiOjAuMCwiUmlnaHQiOjAuMCwiQm90dG9tIjowLjB9LCJQYWRkaW5nIjp7IiRpZCI6IjEyODgiLCJUb3AiOjAuMCwiTGVmdCI6MC4wLCJSaWdodCI6MC4wLCJCb3R0b20iOjAuMH0sIkJhY2tncm91bmQiOnsiJGlkIjoiMTI4OSIsIkNvbG9yIjp7IiRpZCI6IjEyOTAiLCJBIjoyNTUsIlIiOjIzNywiRyI6MTI1LCJCIjo0OX19LCJJc1Zpc2libGUiOnRydWUsIldpZHRoIjowLjAsIkhlaWdodCI6MC4wLCJCb3JkZXJTdHlsZSI6eyIkaWQiOiIxMjkxIiwiTGluZUNvbG9yIjpudWxsLCJMaW5lV2VpZ2h0IjowLjAsIkxpbmVUeXBlIjowLCJQYXJlbnRTdHlsZSI6bnVsbH0sIlBhcmVudFN0eWxlIjpudWxsfSwiSG9yaXpvbnRhbENvbm5lY3RvclN0eWxlIjp7IiRpZCI6IjEyOTIiLCJMaW5lQ29sb3IiOnsiJGlkIjoiMTI5MyIsIiR0eXBlIjoiTkxSRS5Db21tb24uRG9tLlNvbGlkQ29sb3JCcnVzaCwgTkxSRS5Db21tb24iLCJDb2xvciI6eyIkaWQiOiIxMjk0IiwiQSI6MjU1LCJSIjowLCJHIjowLCJCIjowfX0sIkxpbmVXZWlnaHQiOjAuMCwiTGluZVR5cGUiOjAsIlBhcmVudFN0eWxlIjpudWxsfSwiVmVydGljYWxDb25uZWN0b3JTdHlsZSI6eyIkaWQiOiIxMjk1IiwiTGluZUNvbG9yIjp7IiRpZCI6IjEyOTYiLCIkdHlwZSI6Ik5MUkUuQ29tbW9uLkRvbS5Tb2xpZENvbG9yQnJ1c2gsIE5MUkUuQ29tbW9uIiwiQ29sb3IiOnsiJGlkIjoiMTI5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I5OCIsIlNoYXBlU3R5bGUiOnsiJGlkIjoiMTI5OSIsIk1hcmdpbiI6eyIkaWQiOiIxMzAwIiwiVG9wIjowLjAsIkxlZnQiOjAuMCwiUmlnaHQiOjAuMCwiQm90dG9tIjowLjB9LCJQYWRkaW5nIjp7IiRpZCI6IjEzMDEiLCJUb3AiOjAuMCwiTGVmdCI6MC4wLCJSaWdodCI6MC4wLCJCb3R0b20iOjAuMH0sIkJhY2tncm91bmQiOnsiJGlkIjoiMTMwMiIsIkNvbG9yIjp7IiRpZCI6IjEzMDMiLCJBIjoxNTMsIlIiOjAsIkciOjAsIkIiOjB9fSwiSXNWaXNpYmxlIjp0cnVlLCJXaWR0aCI6MC4wLCJIZWlnaHQiOjAuMCwiQm9yZGVyU3R5bGUiOm51bGwsIlBhcmVudFN0eWxlIjpudWxsfSwiTWFyZ2luIjp7IiRpZCI6IjEzMDQiLCJUb3AiOjAuMCwiTGVmdCI6MC4wLCJSaWdodCI6MC4wLCJCb3R0b20iOjAuMH0sIlBhZGRpbmciOnsiJGlkIjoiMTMwNSIsIlRvcCI6MC4wLCJMZWZ0IjowLjAsIlJpZ2h0IjowLjAsIkJvdHRvbSI6MC4wfSwiQmFja2dyb3VuZCI6bnVsbCwiSXNWaXNpYmxlIjp0cnVlLCJXaWR0aCI6MC4wLCJIZWlnaHQiOjAuMCwiQm9yZGVyU3R5bGUiOm51bGwsIlBhcmVudFN0eWxlIjpudWxsfSwiU2hhcGVTdHlsZSI6eyIkaWQiOiIxMzA2IiwiTWFyZ2luIjp7IiRpZCI6IjEzMDciLCJUb3AiOjAuMCwiTGVmdCI6NC4wLCJSaWdodCI6NC4wLCJCb3R0b20iOjAuMH0sIlBhZGRpbmciOnsiJGlkIjoiMTMwOCIsIlRvcCI6MC4wLCJMZWZ0IjowLjAsIlJpZ2h0IjowLjAsIkJvdHRvbSI6MC4wfSwiQmFja2dyb3VuZCI6eyIkaWQiOiIxMzA5IiwiQ29sb3IiOnsiJGlkIjoiMTMxMCIsIkEiOjI1NSwiUiI6NzAsIkciOjEzMCwiQiI6MTgwfX0sIklzVmlzaWJsZSI6dHJ1ZSwiV2lkdGgiOjAuMCwiSGVpZ2h0IjoxMC4wLCJCb3JkZXJTdHlsZSI6eyIkaWQiOiIxMzExIiwiTGluZUNvbG9yIjp7IiRpZCI6IjEzMTIiLCIkdHlwZSI6Ik5MUkUuQ29tbW9uLkRvbS5Tb2xpZENvbG9yQnJ1c2gsIE5MUkUuQ29tbW9uIiwiQ29sb3IiOnsiJGlkIjoiMTMxMyIsIkEiOjI1NSwiUiI6MjM0LCJHIjoyMiwiQiI6MzB9fSwiTGluZVdlaWdodCI6MC4wLCJMaW5lVHlwZSI6MCwiUGFyZW50U3R5bGUiOm51bGx9LCJQYXJlbnRTdHlsZSI6bnVsbH0sIlRpdGxlU3R5bGUiOnsiJGlkIjoiMTMxNCIsIkZvbnRTZXR0aW5ncyI6eyIkaWQiOiIxMzE1IiwiRm9udFNpemUiOjExLCJGb250TmFtZSI6IkNhbGlicmkiLCJJc0JvbGQiOmZhbHNlLCJJc0l0YWxpYyI6ZmFsc2UsIklzVW5kZXJsaW5lZCI6ZmFsc2UsIlBhcmVudFN0eWxlIjpudWxsfSwiQXV0b1NpemUiOjAsIkZvcmVncm91bmQiOnsiJGlkIjoiMTMxNiIsIkNvbG9yIjp7IiRpZCI6IjEzMT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xOCIsIlRvcCI6MC4wLCJMZWZ0IjowLjAsIlJpZ2h0IjowLjAsIkJvdHRvbSI6MC4wfSwiUGFkZGluZyI6eyIkaWQiOiIxMzE5IiwiVG9wIjowLjAsIkxlZnQiOjAuMCwiUmlnaHQiOjAuMCwiQm90dG9tIjowLjB9LCJCYWNrZ3JvdW5kIjp7IiRpZCI6IjEzMjAiLCJDb2xvciI6eyIkaWQiOiIxMzIxIiwiQSI6MCwiUiI6MjU1LCJHIjoyNTUsIkIiOjI1NX19LCJJc1Zpc2libGUiOnRydWUsIldpZHRoIjowLjAsIkhlaWdodCI6MC4wLCJCb3JkZXJTdHlsZSI6eyIkaWQiOiIxMzIyIiwiTGluZUNvbG9yIjpudWxsLCJMaW5lV2VpZ2h0IjowLjAsIkxpbmVUeXBlIjowLCJQYXJlbnRTdHlsZSI6bnVsbH0sIlBhcmVudFN0eWxlIjpudWxsfSwiRGF0ZVN0eWxlIjp7IiRpZCI6IjEzMjMiLCJGb250U2V0dGluZ3MiOnsiJGlkIjoiMTMyNCIsIkZvbnRTaXplIjoxMCwiRm9udE5hbWUiOiJDYWxpYnJpIiwiSXNCb2xkIjpmYWxzZSwiSXNJdGFsaWMiOmZhbHNlLCJJc1VuZGVybGluZWQiOmZhbHNlLCJQYXJlbnRTdHlsZSI6bnVsbH0sIkF1dG9TaXplIjowLCJGb3JlZ3JvdW5kIjp7IiRpZCI6IjEzMjUiLCJDb2xvciI6eyIkaWQiOiIxMzI2IiwiQSI6MjU1LCJSIjoxNTksIkciOjIxNiwiQiI6MjM4fX0sIk1heFdpZHRoIjoyMDAuMCwiTWF4SGVpZ2h0IjoiSW5maW5pdHkiLCJTbWFydEZvcmVncm91bmRJc0FjdGl2ZSI6ZmFsc2UsIkhvcml6b250YWxBbGlnbm1lbnQiOjIsIlZlcnRpY2FsQWxpZ25tZW50IjoxLCJTbWFydEZvcmVncm91bmQiOm51bGwsIkJhY2tncm91bmRGaWxsVHlwZSI6MCwiTWFyZ2luIjp7IiRpZCI6IjEzMjciLCJUb3AiOjAuMCwiTGVmdCI6MC4wLCJSaWdodCI6MC4wLCJCb3R0b20iOjAuMH0sIlBhZGRpbmciOnsiJGlkIjoiMTMyOCIsIlRvcCI6MC4wLCJMZWZ0IjowLjAsIlJpZ2h0IjowLjAsIkJvdHRvbSI6MC4wfSwiQmFja2dyb3VuZCI6eyIkaWQiOiIxMzI5IiwiQ29sb3IiOnsiJGlkIjoiMTMzMCIsIkEiOjAsIlIiOjI1NSwiRyI6MjU1LCJCIjoyNTV9fSwiSXNWaXNpYmxlIjp0cnVlLCJXaWR0aCI6MC4wLCJIZWlnaHQiOjAuMCwiQm9yZGVyU3R5bGUiOnsiJGlkIjoiMTMzMSIsIkxpbmVDb2xvciI6bnVsbCwiTGluZVdlaWdodCI6MC4wLCJMaW5lVHlwZSI6MCwiUGFyZW50U3R5bGUiOm51bGx9LCJQYXJlbnRTdHlsZSI6bnVsbH0sIkRhdGVGb3JtYXQiOnsiJGlkIjoiMTM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zIiwiRm9ybWF0IjowLCJJc1Zpc2libGUiOmZhbHNlLCJMYXN0S25vd25WaXNpYmlsaXR5U3RhdGUiOmZhbHNlfSwiSXNWaXNpYmxlIjp0cnVlLCJWYXJpYW5jZVN0eWxlIjp7IiRpZCI6IjEzMzQiLCJUZXh0U3R5bGUiOnsiJGlkIjoiMTMzNSIsIkZvbnRTZXR0aW5ncyI6eyIkaWQiOiIxMzM2IiwiRm9udFNpemUiOjExLCJGb250TmFtZSI6IkNhbGlicmkiLCJJc0JvbGQiOmZhbHNlLCJJc0l0YWxpYyI6ZmFsc2UsIklzVW5kZXJsaW5lZCI6ZmFsc2UsIlBhcmVudFN0eWxlIjpudWxsfSwiQXV0b1NpemUiOjAsIkZvcmVncm91bmQiOnsiJGlkIjoiMTMzNyIsIkNvbG9yIjp7IiRpZCI6IjEzM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zOSIsIlRvcCI6MC4wLCJMZWZ0IjowLjAsIlJpZ2h0IjowLjAsIkJvdHRvbSI6MC4wfSwiUGFkZGluZyI6eyIkaWQiOiIxMzQwIiwiVG9wIjowLjAsIkxlZnQiOjAuMCwiUmlnaHQiOjAuMCwiQm90dG9tIjowLjB9LCJCYWNrZ3JvdW5kIjp7IiRpZCI6IjEzNDEiLCJDb2xvciI6eyIkaWQiOiIxMzQyIiwiQSI6MCwiUiI6MCwiRyI6MCwiQiI6MH19LCJJc1Zpc2libGUiOnRydWUsIldpZHRoIjowLjAsIkhlaWdodCI6MC4wLCJCb3JkZXJTdHlsZSI6eyIkaWQiOiIxMzQzIiwiTGluZUNvbG9yIjpudWxsLCJMaW5lV2VpZ2h0IjowLjAsIkxpbmVUeXBlIjowLCJQYXJlbnRTdHlsZSI6bnVsbH0sIlBhcmVudFN0eWxlIjpudWxsfSwiUGFyZW50U3R5bGUiOm51bGx9LCJQYXJlbnRTdHlsZSI6bnVsbH0sIkluZGV4Ijo2LCJTbWFydER1cmF0aW9uQWN0aXZhdGVkIjpmYWxzZSwiRGF0ZUZvcm1hdCI6eyIkcmVmIjoiMTMzMiJ9LCJXZWVrTnVtYmVyaW5nIjp7IiRpZCI6IjEzNDQiLCJGb3JtYXQiOjAsIklzVmlzaWJsZSI6ZmFsc2UsIkxhc3RLbm93blZpc2liaWxpdHlTdGF0ZSI6ZmFsc2V9LCJCYXNlbGluZURhdGEiOnsiJGlkIjoiMTM0NSIsIlN0YXJ0RGF0ZSI6IjIwMjYtMDQtMTBUMDA6MDA6MDAiLCJFbmREYXRlIjoiMjAyNi0wNC0xNVQyMzo1OTowMCJ9LCJJZCI6IjBkZTVlNmEyLTJmMzAtNDU2My1iNmM5LThiMjliMWExMWY3MSIsIkltcG9ydElkIjpudWxsLCJUaXRsZSI6IlBvdXIgY29uY3JldGUgZm91bmRhdGlvbiIsIk5vdGUiOm51bGwsIkh5cGVybGluayI6eyIkaWQiOiIxMzQ2IiwiQWRkcmVzcyI6IiIsIlN1YkFkZHJlc3MiOiIifSwiSXNDaGFuZ2VkIjpmYWxzZSwiSXNOZXciOmZhbHNlfX1dLCJfbWlsZXN0b25lcyI6W10sIklkIjoiMDAwMDAwMDAtMDAwMC0wMDAwLTAwMDAtMDAwMDAwMDAwMDAwIiwiSXNTaW5nbGVJdGVtUm93Ijp0cnVlfV0sIkluZGV4IjoxLCJJZCI6IjM1MDI3MDUwLTliNjYtNGJhOS04NmEzLTJjNzZhOGNmM2Q1NSIsIkhlYWRlclRleHQiOiJQcmVwYXJhdGlvbiIsIklzRGVmYXVsdCI6ZmFsc2UsIlN0eWxlIjp7IiRpZCI6IjEzNDciLCJIZWFkZXJTdHlsZSI6eyIkaWQiOiIxMzQ4IiwiVGV4dFN0eWxlIjp7IiRpZCI6IjEzNDkiLCJGb250U2V0dGluZ3MiOnsiJGlkIjoiMTM1MCIsIkZvbnRTaXplIjoxMSwiRm9udE5hbWUiOiJDYWxpYnJpIiwiSXNCb2xkIjpmYWxzZSwiSXNJdGFsaWMiOmZhbHNlLCJJc1VuZGVybGluZWQiOmZhbHNlLCJQYXJlbnRTdHlsZSI6bnVsbH0sIkF1dG9TaXplIjoyLCJGb3JlZ3JvdW5kIjp7IiRpZCI6IjEzNTEiLCJDb2xvciI6eyIkaWQiOiIxMzUy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MTM1MyIsIlRvcCI6MC4wLCJMZWZ0IjowLjAsIlJpZ2h0IjowLjAsIkJvdHRvbSI6MC4wfSwiUGFkZGluZyI6eyIkaWQiOiIxMzU0IiwiVG9wIjowLjAsIkxlZnQiOjAuMCwiUmlnaHQiOjAuMCwiQm90dG9tIjowLjB9LCJCYWNrZ3JvdW5kIjp7IiRpZCI6IjEzNTUiLCJDb2xvciI6eyIkaWQiOiIxMzU2IiwiQSI6MjU1LCJSIjowLCJHIjowLCJCIjowfX0sIklzVmlzaWJsZSI6dHJ1ZSwiV2lkdGgiOjAuMCwiSGVpZ2h0IjowLjAsIkJvcmRlclN0eWxlIjpudWxsLCJQYXJlbnRTdHlsZSI6bnVsbH0sIlJlY3RhbmdsZVN0eWxlIjp7IiRpZCI6IjEzNTciLCJNYXJnaW4iOnsiJGlkIjoiMTM1OCIsIlRvcCI6MC4wLCJMZWZ0IjowLjAsIlJpZ2h0IjowLjAsIkJvdHRvbSI6MC4wfSwiUGFkZGluZyI6eyIkaWQiOiIxMzU5IiwiVG9wIjowLjAsIkxlZnQiOjAuMCwiUmlnaHQiOjAuMCwiQm90dG9tIjowLjB9LCJCYWNrZ3JvdW5kIjp7IiRpZCI6IjEzNjAiLCJDb2xvciI6eyIkaWQiOiIxMzYxIiwiQSI6NjMsIlIiOjE2OCwiRyI6MTY4LCJCIjoxNjh9fSwiSXNWaXNpYmxlIjp0cnVlLCJXaWR0aCI6MC4wLCJIZWlnaHQiOjAuMCwiQm9yZGVyU3R5bGUiOnsiJGlkIjoiMTM2MiIsIkxpbmVDb2xvciI6eyIkaWQiOiIxMzYzIiwiJHR5cGUiOiJOTFJFLkNvbW1vbi5Eb20uU29saWRDb2xvckJydXNoLCBOTFJFLkNvbW1vbiIsIkNvbG9yIjp7IiRpZCI6IjEzNjQiLCJBIjoyNTUsIlIiOjI1NSwiRyI6MCwiQiI6MH19LCJMaW5lV2VpZ2h0IjowLjAsIkxpbmVUeXBlIjowLCJQYXJlbnRTdHlsZSI6bnVsbH0sIlBhcmVudFN0eWxlIjpudWxsfSwiTWFyZ2luIjp7IiRpZCI6IjEzNjUiLCJUb3AiOjAuMCwiTGVmdCI6MC4wLCJSaWdodCI6MC4wLCJCb3R0b20iOjAuMH0sIlBhZGRpbmciOnsiJGlkIjoiMTM2NiIsIlRvcCI6MC4wLCJMZWZ0IjowLjAsIlJpZ2h0IjowLjAsIkJvdHRvbSI6MC4wfSwiQmFja2dyb3VuZCI6bnVsbCwiSXNWaXNpYmxlIjp0cnVlLCJXaWR0aCI6MC4wLCJIZWlnaHQiOjAuMCwiQm9yZGVyU3R5bGUiOm51bGwsIlBhcmVudFN0eWxlIjpudWxsfSwiQmFja2dyb3VuZFN0eWxlIjp7IiRpZCI6IjEzNjciLCJNYXJnaW4iOnsiJGlkIjoiMTM2OCIsIlRvcCI6MC4wLCJMZWZ0IjowLjAsIlJpZ2h0IjowLjAsIkJvdHRvbSI6MC4wfSwiUGFkZGluZyI6eyIkaWQiOiIxMzY5IiwiVG9wIjowLjAsIkxlZnQiOjAuMCwiUmlnaHQiOjAuMCwiQm90dG9tIjowLjB9LCJCYWNrZ3JvdW5kIjp7IiRyZWYiOiIxNDYifSwiSXNWaXNpYmxlIjp0cnVlLCJXaWR0aCI6MC4wLCJIZWlnaHQiOjAuMCwiQm9yZGVyU3R5bGUiOnsiJGlkIjoiMTM3MCIsIkxpbmVDb2xvciI6eyIkaWQiOiIxMzcxIiwiJHR5cGUiOiJOTFJFLkNvbW1vbi5Eb20uU29saWRDb2xvckJydXNoLCBOTFJFLkNvbW1vbiIsIkNvbG9yIjp7IiRpZCI6IjEzNzIiLCJBIjoyNTUsIlIiOjIzNCwiRyI6MjIsIkIiOjMwfX0sIkxpbmVXZWlnaHQiOjAuMCwiTGluZVR5cGUiOjAsIlBhcmVudFN0eWxlIjpudWxsfSwiUGFyZW50U3R5bGUiOm51bGx9LCJNYXJnaW4iOnsiJGlkIjoiMTM3MyIsIlRvcCI6MC4wLCJMZWZ0IjowLjAsIlJpZ2h0IjowLjAsIkJvdHRvbSI6MC4wfSwiUGFkZGluZyI6eyIkaWQiOiIxMzc0IiwiVG9wIjowLjAsIkxlZnQiOjAuMCwiUmlnaHQiOjAuMCwiQm90dG9tIjowLjB9LCJJc1Zpc2libGUiOnRydWUsIldpZHRoIjowLjAsIkhlaWdodCI6MC4wLCJCb3JkZXJTdHlsZSI6eyIkaWQiOiIxMzc1IiwiTGluZUNvbG9yIjpudWxsLCJMaW5lV2VpZ2h0IjowLjAsIkxpbmVUeXBlIjowLCJQYXJlbnRTdHlsZSI6bnVsbH0sIlBhcmVudFN0eWxlIjpudWxsfX0seyIkaWQiOiIxMzc2IiwiX3Jvd3MiOlt7IiRpZCI6IjEzNzciLCJfdGFza3MiOlt7IiRpZCI6IjEzNzgiLCJfYXR0YWNoZWRNaWxlc3RvbmVzIjpbXSwiVGFza0RlZmluaXRpb24iOnsiJGlkIjoiMTM3OSIsIkdyb3VwTmFtZSI6bnVsbCwiU3RhcnREYXRlIjoiMjAyNi0wNC0xNlQwMDowMDowMFoiLCJFbmREYXRlIjoiMjAyNi0wNC0yN1QyMzo1OTowMFoiLCJQZXJjZW50YWdlQ29tcGxldGUiOjAuMCwiU3R5bGUiOnsiJGlkIjoiMTM4MCIsIlNoYXBlIjoxLCJTaGFwZVRoaWNrbmVzcyI6MCwiRHVyYXRpb25Gb3JtYXQiOjAsIkluY2x1ZGVOb25Xb3JraW5nRGF5c0luRHVyYXRpb24iOmZhbHNlLCJQZXJjZW50YWdlQ29tcGxldGVTdHlsZSI6eyIkaWQiOiIxMzgxIiwiRm9udFNldHRpbmdzIjp7IiRpZCI6IjEzODIiLCJGb250U2l6ZSI6MTAsIkZvbnROYW1lIjoiQ2FsaWJyaSIsIklzQm9sZCI6ZmFsc2UsIklzSXRhbGljIjpmYWxzZSwiSXNVbmRlcmxpbmVkIjpmYWxzZSwiUGFyZW50U3R5bGUiOm51bGx9LCJBdXRvU2l6ZSI6MCwiRm9yZWdyb3VuZCI6eyIkaWQiOiIxMzgzIiwiQ29sb3IiOnsiJGlkIjoiMTM4N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4OSwiUiI6MCwiRyI6MCwiQiI6MH19LCJJc1Zpc2libGUiOnRydWUsIldpZHRoIjowLjAsIkhlaWdodCI6MC4wLCJCb3JkZXJTdHlsZSI6eyIkaWQiOiIxMzg5IiwiTGluZUNvbG9yIjpudWxsLCJMaW5lV2VpZ2h0IjowLjAsIkxpbmVUeXBlIjowLCJQYXJlbnRTdHlsZSI6bnVsbH0sIlBhcmVudFN0eWxlIjpudWxsfSwiRHVyYXRpb25TdHlsZSI6eyIkaWQiOiIxMzkwIiwiRm9udFNldHRpbmdzIjp7IiRpZCI6IjEzOTEiLCJGb250U2l6ZSI6MTAsIkZvbnROYW1lIjoiQ2FsaWJyaSIsIklzQm9sZCI6ZmFsc2UsIklzSXRhbGljIjpmYWxzZSwiSXNVbmRlcmxpbmVkIjpmYWxzZSwiUGFyZW50U3R5bGUiOm51bGx9LCJBdXRvU2l6ZSI6MCwiRm9yZWdyb3VuZCI6eyIkaWQiOiIxMzkyIiwiQ29sb3IiOnsiJGlkIjoiMTM5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OTQiLCJUb3AiOjAuMCwiTGVmdCI6MC4wLCJSaWdodCI6MC4wLCJCb3R0b20iOjAuMH0sIlBhZGRpbmciOnsiJGlkIjoiMTM5NSIsIlRvcCI6MC4wLCJMZWZ0IjowLjAsIlJpZ2h0IjowLjAsIkJvdHRvbSI6MC4wfSwiQmFja2dyb3VuZCI6eyIkaWQiOiIxMzk2IiwiQ29sb3IiOnsiJGlkIjoiMTM5NyIsIkEiOjI1NSwiUiI6MjM3LCJHIjoxMjUsIkIiOjQ5fX0sIklzVmlzaWJsZSI6dHJ1ZSwiV2lkdGgiOjAuMCwiSGVpZ2h0IjowLjAsIkJvcmRlclN0eWxlIjp7IiRpZCI6IjEzOTgiLCJMaW5lQ29sb3IiOm51bGwsIkxpbmVXZWlnaHQiOjAuMCwiTGluZVR5cGUiOjAsIlBhcmVudFN0eWxlIjpudWxsfSwiUGFyZW50U3R5bGUiOm51bGx9LCJIb3Jpem9udGFsQ29ubmVjdG9yU3R5bGUiOnsiJGlkIjoiMTM5OSIsIkxpbmVDb2xvciI6eyIkaWQiOiIxNDAwIiwiJHR5cGUiOiJOTFJFLkNvbW1vbi5Eb20uU29saWRDb2xvckJydXNoLCBOTFJFLkNvbW1vbiIsIkNvbG9yIjp7IiRpZCI6IjE0MDEiLCJBIjoyNTUsIlIiOjAsIkciOjAsIkIiOjB9fSwiTGluZVdlaWdodCI6MC4wLCJMaW5lVHlwZSI6MCwiUGFyZW50U3R5bGUiOm51bGx9LCJWZXJ0aWNhbENvbm5lY3RvclN0eWxlIjp7IiRpZCI6IjE0MDIiLCJMaW5lQ29sb3IiOnsiJGlkIjoiMTQwMyIsIiR0eXBlIjoiTkxSRS5Db21tb24uRG9tLlNvbGlkQ29sb3JCcnVzaCwgTkxSRS5Db21tb24iLCJDb2xvciI6eyIkaWQiOiIxNDA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xNDA1IiwiU2hhcGVTdHlsZSI6eyIkaWQiOiIxNDA2IiwiTWFyZ2luIjp7IiRpZCI6IjE0MDciLCJUb3AiOjAuMCwiTGVmdCI6MC4wLCJSaWdodCI6MC4wLCJCb3R0b20iOjAuMH0sIlBhZGRpbmciOnsiJGlkIjoiMTQwOCIsIlRvcCI6MC4wLCJMZWZ0IjowLjAsIlJpZ2h0IjowLjAsIkJvdHRvbSI6MC4wfSwiQmFja2dyb3VuZCI6eyIkaWQiOiIxNDA5IiwiQ29sb3IiOnsiJGlkIjoiMTQxMCIsIkEiOjE1MywiUiI6MCwiRyI6MCwiQiI6MH19LCJJc1Zpc2libGUiOnRydWUsIldpZHRoIjowLjAsIkhlaWdodCI6MC4wLCJCb3JkZXJTdHlsZSI6bnVsbCwiUGFyZW50U3R5bGUiOm51bGx9LCJNYXJnaW4iOnsiJGlkIjoiMTQxMSIsIlRvcCI6MC4wLCJMZWZ0IjowLjAsIlJpZ2h0IjowLjAsIkJvdHRvbSI6MC4wfSwiUGFkZGluZyI6eyIkaWQiOiIxNDEyIiwiVG9wIjowLjAsIkxlZnQiOjAuMCwiUmlnaHQiOjAuMCwiQm90dG9tIjowLjB9LCJCYWNrZ3JvdW5kIjpudWxsLCJJc1Zpc2libGUiOnRydWUsIldpZHRoIjowLjAsIkhlaWdodCI6MC4wLCJCb3JkZXJTdHlsZSI6bnVsbCwiUGFyZW50U3R5bGUiOm51bGx9LCJTaGFwZVN0eWxlIjp7IiRpZCI6IjE0MTMiLCJNYXJnaW4iOnsiJGlkIjoiMTQxNCIsIlRvcCI6MC4wLCJMZWZ0Ijo0LjAsIlJpZ2h0Ijo0LjAsIkJvdHRvbSI6MC4wfSwiUGFkZGluZyI6eyIkaWQiOiIxNDE1IiwiVG9wIjowLjAsIkxlZnQiOjAuMCwiUmlnaHQiOjAuMCwiQm90dG9tIjowLjB9LCJCYWNrZ3JvdW5kIjp7IiRpZCI6IjE0MTYiLCJDb2xvciI6eyIkaWQiOiIxNDE3IiwiQSI6MjU1LCJSIjo3MCwiRyI6MTMwLCJCIjoxODB9fSwiSXNWaXNpYmxlIjp0cnVlLCJXaWR0aCI6MC4wLCJIZWlnaHQiOjEwLjAsIkJvcmRlclN0eWxlIjp7IiRpZCI6IjE0MTgiLCJMaW5lQ29sb3IiOnsiJGlkIjoiMTQxOSIsIiR0eXBlIjoiTkxSRS5Db21tb24uRG9tLlNvbGlkQ29sb3JCcnVzaCwgTkxSRS5Db21tb24iLCJDb2xvciI6eyIkaWQiOiIxNDIwIiwiQSI6MjU1LCJSIjoyMzQsIkciOjIyLCJCIjozMH19LCJMaW5lV2VpZ2h0IjowLjAsIkxpbmVUeXBlIjowLCJQYXJlbnRTdHlsZSI6bnVsbH0sIlBhcmVudFN0eWxlIjpudWxsfSwiVGl0bGVTdHlsZSI6eyIkaWQiOiIxNDIxIiwiRm9udFNldHRpbmdzIjp7IiRpZCI6IjE0MjIiLCJGb250U2l6ZSI6MTEsIkZvbnROYW1lIjoiQ2FsaWJyaSIsIklzQm9sZCI6ZmFsc2UsIklzSXRhbGljIjpmYWxzZSwiSXNVbmRlcmxpbmVkIjpmYWxzZSwiUGFyZW50U3R5bGUiOm51bGx9LCJBdXRvU2l6ZSI6MiwiRm9yZWdyb3VuZCI6eyIkaWQiOiIxNDIzIiwiQ29sb3IiOnsiJGlkIjoiMTQyNCIsIkEiOjI1NSwiUiI6MjU1LCJHIjoyNTUsIkIiOjI1NX19LCJNYXhXaWR0aCI6MTIxLjkyNTI3NzcwOTk2MDk0LCJNYXhIZWlnaHQiOiJJbmZpbml0eSIsIlNtYXJ0Rm9yZWdyb3VuZElzQWN0aXZlIjpmYWxzZSwiSG9yaXpvbnRhbEFsaWdubWVudCI6MCwiVmVydGljYWxBbGlnbm1lbnQiOjEsIlNtYXJ0Rm9yZWdyb3VuZCI6bnVsbCwiQmFja2dyb3VuZEZpbGxUeXBlIjowLCJNYXJnaW4iOnsiJGlkIjoiMTQyNSIsIlRvcCI6MC4wLCJMZWZ0IjowLjAsIlJpZ2h0IjowLjAsIkJvdHRvbSI6MC4wfSwiUGFkZGluZyI6eyIkaWQiOiIxNDI2IiwiVG9wIjowLjAsIkxlZnQiOjAuMCwiUmlnaHQiOjAuMCwiQm90dG9tIjowLjB9LCJCYWNrZ3JvdW5kIjp7IiRpZCI6IjE0MjciLCJDb2xvciI6eyIkaWQiOiIxNDI4IiwiQSI6MCwiUiI6MjU1LCJHIjoyNTUsIkIiOjI1NX19LCJJc1Zpc2libGUiOnRydWUsIldpZHRoIjowLjAsIkhlaWdodCI6MC4wLCJCb3JkZXJTdHlsZSI6eyIkaWQiOiIxNDI5IiwiTGluZUNvbG9yIjpudWxsLCJMaW5lV2VpZ2h0IjowLjAsIkxpbmVUeXBlIjowLCJQYXJlbnRTdHlsZSI6bnVsbH0sIlBhcmVudFN0eWxlIjpudWxsfSwiRGF0ZVN0eWxlIjp7IiRpZCI6IjE0MzAiLCJGb250U2V0dGluZ3MiOnsiJGlkIjoiMTQzMSIsIkZvbnRTaXplIjoxMCwiRm9udE5hbWUiOiJDYWxpYnJpIiwiSXNCb2xkIjpmYWxzZSwiSXNJdGFsaWMiOmZhbHNlLCJJc1VuZGVybGluZWQiOmZhbHNlLCJQYXJlbnRTdHlsZSI6bnVsbH0sIkF1dG9TaXplIjowLCJGb3JlZ3JvdW5kIjp7IiRpZCI6IjE0MzIiLCJDb2xvciI6eyIkaWQiOiIxNDMzIiwiQSI6MjU1LCJSIjoxNTksIkciOjIxNiwiQiI6MjM4fX0sIk1heFdpZHRoIjoyMDAuMCwiTWF4SGVpZ2h0IjoiSW5maW5pdHkiLCJTbWFydEZvcmVncm91bmRJc0FjdGl2ZSI6ZmFsc2UsIkhvcml6b250YWxBbGlnbm1lbnQiOjIsIlZlcnRpY2FsQWxpZ25tZW50IjoxLCJTbWFydEZvcmVncm91bmQiOm51bGwsIkJhY2tncm91bmRGaWxsVHlwZSI6MCwiTWFyZ2luIjp7IiRpZCI6IjE0MzQiLCJUb3AiOjAuMCwiTGVmdCI6MC4wLCJSaWdodCI6MC4wLCJCb3R0b20iOjAuMH0sIlBhZGRpbmciOnsiJGlkIjoiMTQzNSIsIlRvcCI6MC4wLCJMZWZ0IjowLjAsIlJpZ2h0IjowLjAsIkJvdHRvbSI6MC4wfSwiQmFja2dyb3VuZCI6eyIkaWQiOiIxNDM2IiwiQ29sb3IiOnsiJGlkIjoiMTQzNyIsIkEiOjAsIlIiOjI1NSwiRyI6MjU1LCJCIjoyNTV9fSwiSXNWaXNpYmxlIjp0cnVlLCJXaWR0aCI6MC4wLCJIZWlnaHQiOjAuMCwiQm9yZGVyU3R5bGUiOnsiJGlkIjoiMTQzOCIsIkxpbmVDb2xvciI6bnVsbCwiTGluZVdlaWdodCI6MC4wLCJMaW5lVHlwZSI6MCwiUGFyZW50U3R5bGUiOm51bGx9LCJQYXJlbnRTdHlsZSI6bnVsbH0sIkRhdGVGb3JtYXQiOnsiJGlkIjoiMTQ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wIiwiRm9ybWF0IjowLCJJc1Zpc2libGUiOmZhbHNlLCJMYXN0S25vd25WaXNpYmlsaXR5U3RhdGUiOmZhbHNlfSwiSXNWaXNpYmxlIjp0cnVlLCJWYXJpYW5jZVN0eWxlIjp7IiRpZCI6IjE0NDEiLCJUZXh0U3R5bGUiOnsiJGlkIjoiMTQ0MiIsIkZvbnRTZXR0aW5ncyI6eyIkaWQiOiIxNDQzIiwiRm9udFNpemUiOjExLCJGb250TmFtZSI6IkNhbGlicmkiLCJJc0JvbGQiOmZhbHNlLCJJc0l0YWxpYyI6ZmFsc2UsIklzVW5kZXJsaW5lZCI6ZmFsc2UsIlBhcmVudFN0eWxlIjpudWxsfSwiQXV0b1NpemUiOjAsIkZvcmVncm91bmQiOnsiJGlkIjoiMTQ0NCIsIkNvbG9yIjp7IiRpZCI6IjE0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0NiIsIlRvcCI6MC4wLCJMZWZ0IjowLjAsIlJpZ2h0IjowLjAsIkJvdHRvbSI6MC4wfSwiUGFkZGluZyI6eyIkaWQiOiIxNDQ3IiwiVG9wIjowLjAsIkxlZnQiOjAuMCwiUmlnaHQiOjAuMCwiQm90dG9tIjowLjB9LCJCYWNrZ3JvdW5kIjp7IiRpZCI6IjE0NDgiLCJDb2xvciI6eyIkaWQiOiIxNDQ5IiwiQSI6MCwiUiI6MCwiRyI6MCwiQiI6MH19LCJJc1Zpc2libGUiOnRydWUsIldpZHRoIjowLjAsIkhlaWdodCI6MC4wLCJCb3JkZXJTdHlsZSI6eyIkaWQiOiIxNDUwIiwiTGluZUNvbG9yIjpudWxsLCJMaW5lV2VpZ2h0IjowLjAsIkxpbmVUeXBlIjowLCJQYXJlbnRTdHlsZSI6bnVsbH0sIlBhcmVudFN0eWxlIjpudWxsfSwiUGFyZW50U3R5bGUiOm51bGx9LCJQYXJlbnRTdHlsZSI6bnVsbH0sIkluZGV4Ijo3LCJTbWFydER1cmF0aW9uQWN0aXZhdGVkIjpmYWxzZSwiRGF0ZUZvcm1hdCI6eyIkcmVmIjoiMTQzOSJ9LCJXZWVrTnVtYmVyaW5nIjp7IiRpZCI6IjE0NTEiLCJGb3JtYXQiOjAsIklzVmlzaWJsZSI6ZmFsc2UsIkxhc3RLbm93blZpc2liaWxpdHlTdGF0ZSI6ZmFsc2V9LCJCYXNlbGluZURhdGEiOnsiJGlkIjoiMTQ1MiIsIlN0YXJ0RGF0ZSI6IjIwMjYtMDQtMTVUMDA6MDA6MDAiLCJFbmREYXRlIjoiMjAyNi0wNC0yNVQyMzo1OTowMCJ9LCJJZCI6ImUzNGM0YmQ3LWI5ZWQtNGVkOS1iMGFlLTEwZWViOTNlYzA1MSIsIkltcG9ydElkIjpudWxsLCJUaXRsZSI6IlBvdXIgc2xhYnMgYW5kIHN1cHBvcnRzIiwiTm90ZSI6bnVsbCwiSHlwZXJsaW5rIjp7IiRpZCI6IjE0NTMiLCJBZGRyZXNzIjoiIiwiU3ViQWRkcmVzcyI6IiJ9LCJJc0NoYW5nZWQiOmZhbHNlLCJJc05ldyI6ZmFsc2V9fV0sIl9taWxlc3RvbmVzIjpbXSwiSWQiOiIwMDAwMDAwMC0wMDAwLTAwMDAtMDAwMC0wMDAwMDAwMDAwMDAiLCJJc1NpbmdsZUl0ZW1Sb3ciOnRydWV9XSwiSW5kZXgiOjIsIklkIjoiZTVhODI4MTYtMzc2NS00MjM2LThlN2YtYTJlNDdkNjJjNDNmIiwiSGVhZGVyVGV4dCI6IlBvdXJpbmciLCJJc0RlZmF1bHQiOmZhbHNlLCJTdHlsZSI6eyIkaWQiOiIxNDU0IiwiSGVhZGVyU3R5bGUiOnsiJGlkIjoiMTQ1NSIsIlRleHRTdHlsZSI6eyIkaWQiOiIxNDU2IiwiRm9udFNldHRpbmdzIjp7IiRpZCI6IjE0NTciLCJGb250U2l6ZSI6MTEsIkZvbnROYW1lIjoiQ2FsaWJyaSIsIklzQm9sZCI6ZmFsc2UsIklzSXRhbGljIjpmYWxzZSwiSXNVbmRlcmxpbmVkIjpmYWxzZSwiUGFyZW50U3R5bGUiOm51bGx9LCJBdXRvU2l6ZSI6MiwiRm9yZWdyb3VuZCI6eyIkaWQiOiIxNDU4IiwiQ29sb3IiOnsiJGlkIjoiMTQ1OSIsIkEiOjI1NSwiUiI6MjU1LCJHIjoyMDQsIkIiOjB9fSwiTWF4V2lkdGgiOjY0LjUzODkyMjE1NTY4Njk0NywiTWF4SGVpZ2h0IjoiSW5maW5pdHkiLCJTbWFydEZvcmVncm91bmRJc0FjdGl2ZSI6ZmFsc2UsIkhvcml6b250YWxBbGlnbm1lbnQiOjAsIlZlcnRpY2FsQWxpZ25tZW50IjowLCJTbWFydEZvcmVncm91bmQiOm51bGwsIkJhY2tncm91bmRGaWxsVHlwZSI6MCwiTWFyZ2luIjp7IiRpZCI6IjE0NjAiLCJUb3AiOjAuMCwiTGVmdCI6MC4wLCJSaWdodCI6MC4wLCJCb3R0b20iOjAuMH0sIlBhZGRpbmciOnsiJGlkIjoiMTQ2MSIsIlRvcCI6MC4wLCJMZWZ0IjowLjAsIlJpZ2h0IjowLjAsIkJvdHRvbSI6MC4wfSwiQmFja2dyb3VuZCI6eyIkaWQiOiIxNDYyIiwiQ29sb3IiOnsiJGlkIjoiMTQ2MyIsIkEiOjI1NSwiUiI6MCwiRyI6MCwiQiI6MH19LCJJc1Zpc2libGUiOnRydWUsIldpZHRoIjowLjAsIkhlaWdodCI6MC4wLCJCb3JkZXJTdHlsZSI6bnVsbCwiUGFyZW50U3R5bGUiOm51bGx9LCJSZWN0YW5nbGVTdHlsZSI6eyIkaWQiOiIxNDY0IiwiTWFyZ2luIjp7IiRpZCI6IjE0NjUiLCJUb3AiOjAuMCwiTGVmdCI6MC4wLCJSaWdodCI6MC4wLCJCb3R0b20iOjAuMH0sIlBhZGRpbmciOnsiJGlkIjoiMTQ2NiIsIlRvcCI6MC4wLCJMZWZ0IjowLjAsIlJpZ2h0IjowLjAsIkJvdHRvbSI6MC4wfSwiQmFja2dyb3VuZCI6eyIkaWQiOiIxNDY3IiwiQ29sb3IiOnsiJGlkIjoiMTQ2OCIsIkEiOjYzLCJSIjoxNjgsIkciOjE2OCwiQiI6MTY4fX0sIklzVmlzaWJsZSI6dHJ1ZSwiV2lkdGgiOjAuMCwiSGVpZ2h0IjowLjAsIkJvcmRlclN0eWxlIjp7IiRpZCI6IjE0NjkiLCJMaW5lQ29sb3IiOnsiJGlkIjoiMTQ3MCIsIiR0eXBlIjoiTkxSRS5Db21tb24uRG9tLlNvbGlkQ29sb3JCcnVzaCwgTkxSRS5Db21tb24iLCJDb2xvciI6eyIkaWQiOiIxNDcxIiwiQSI6MjU1LCJSIjoyNTUsIkciOjAsIkIiOjB9fSwiTGluZVdlaWdodCI6MC4wLCJMaW5lVHlwZSI6MCwiUGFyZW50U3R5bGUiOm51bGx9LCJQYXJlbnRTdHlsZSI6bnVsbH0sIk1hcmdpbiI6eyIkaWQiOiIxNDcyIiwiVG9wIjowLjAsIkxlZnQiOjAuMCwiUmlnaHQiOjAuMCwiQm90dG9tIjowLjB9LCJQYWRkaW5nIjp7IiRpZCI6IjE0NzMiLCJUb3AiOjAuMCwiTGVmdCI6MC4wLCJSaWdodCI6MC4wLCJCb3R0b20iOjAuMH0sIkJhY2tncm91bmQiOm51bGwsIklzVmlzaWJsZSI6dHJ1ZSwiV2lkdGgiOjAuMCwiSGVpZ2h0IjowLjAsIkJvcmRlclN0eWxlIjpudWxsLCJQYXJlbnRTdHlsZSI6bnVsbH0sIkJhY2tncm91bmRTdHlsZSI6eyIkaWQiOiIxNDc0IiwiTWFyZ2luIjp7IiRpZCI6IjE0NzUiLCJUb3AiOjAuMCwiTGVmdCI6MC4wLCJSaWdodCI6MC4wLCJCb3R0b20iOjAuMH0sIlBhZGRpbmciOnsiJGlkIjoiMTQ3NiIsIlRvcCI6MC4wLCJMZWZ0IjowLjAsIlJpZ2h0IjowLjAsIkJvdHRvbSI6MC4wfSwiQmFja2dyb3VuZCI6eyIkcmVmIjoiMTQ2In0sIklzVmlzaWJsZSI6dHJ1ZSwiV2lkdGgiOjAuMCwiSGVpZ2h0IjowLjAsIkJvcmRlclN0eWxlIjp7IiRpZCI6IjE0NzciLCJMaW5lQ29sb3IiOnsiJGlkIjoiMTQ3OCIsIiR0eXBlIjoiTkxSRS5Db21tb24uRG9tLlNvbGlkQ29sb3JCcnVzaCwgTkxSRS5Db21tb24iLCJDb2xvciI6eyIkaWQiOiIxNDc5IiwiQSI6MjU1LCJSIjoyMzQsIkciOjIyLCJCIjozMH19LCJMaW5lV2VpZ2h0IjowLjAsIkxpbmVUeXBlIjowLCJQYXJlbnRTdHlsZSI6bnVsbH0sIlBhcmVudFN0eWxlIjpudWxsfSwiTWFyZ2luIjp7IiRpZCI6IjE0ODAiLCJUb3AiOjAuMCwiTGVmdCI6MC4wLCJSaWdodCI6MC4wLCJCb3R0b20iOjAuMH0sIlBhZGRpbmciOnsiJGlkIjoiMTQ4MSIsIlRvcCI6MC4wLCJMZWZ0IjowLjAsIlJpZ2h0IjowLjAsIkJvdHRvbSI6MC4wfSwiSXNWaXNpYmxlIjp0cnVlLCJXaWR0aCI6MC4wLCJIZWlnaHQiOjAuMCwiQm9yZGVyU3R5bGUiOnsiJGlkIjoiMTQ4MiIsIkxpbmVDb2xvciI6bnVsbCwiTGluZVdlaWdodCI6MC4wLCJMaW5lVHlwZSI6MCwiUGFyZW50U3R5bGUiOm51bGx9LCJQYXJlbnRTdHlsZSI6bnVsbH19LHsiJGlkIjoiMTQ4MyIsIl9yb3dzIjpbeyIkaWQiOiIxNDg0IiwiX3Rhc2tzIjpbeyIkaWQiOiIxNDg1IiwiX2F0dGFjaGVkTWlsZXN0b25lcyI6W10sIlRhc2tEZWZpbml0aW9uIjp7IiRpZCI6IjE0ODYiLCJHcm91cE5hbWUiOm51bGwsIlN0YXJ0RGF0ZSI6IjIwMjYtMDQtMjVUMDA6MDA6MDAiLCJFbmREYXRlIjoiMjAyNi0wNS0wNVQyMzo1OTowMCIsIlBlcmNlbnRhZ2VDb21wbGV0ZSI6MC4wLCJTdHlsZSI6eyIkaWQiOiIxNDg3IiwiU2hhcGUiOjEsIlNoYXBlVGhpY2tuZXNzIjowLCJEdXJhdGlvbkZvcm1hdCI6MCwiSW5jbHVkZU5vbldvcmtpbmdEYXlzSW5EdXJhdGlvbiI6ZmFsc2UsIlBlcmNlbnRhZ2VDb21wbGV0ZVN0eWxlIjp7IiRpZCI6IjE0ODgiLCJGb250U2V0dGluZ3MiOnsiJGlkIjoiMTQ4OSIsIkZvbnRTaXplIjoxMCwiRm9udE5hbWUiOiJDYWxpYnJpIiwiSXNCb2xkIjpmYWxzZSwiSXNJdGFsaWMiOmZhbHNlLCJJc1VuZGVybGluZWQiOmZhbHNlLCJQYXJlbnRTdHlsZSI6bnVsbH0sIkF1dG9TaXplIjowLCJGb3JlZ3JvdW5kIjp7IiRpZCI6IjE0OTAiLCJDb2xvciI6eyIkaWQiOiIxNDkx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0OTIiLCJUb3AiOjAuMCwiTGVmdCI6MC4wLCJSaWdodCI6MC4wLCJCb3R0b20iOjAuMH0sIlBhZGRpbmciOnsiJGlkIjoiMTQ5MyIsIlRvcCI6MC4wLCJMZWZ0IjowLjAsIlJpZ2h0IjowLjAsIkJvdHRvbSI6MC4wfSwiQmFja2dyb3VuZCI6eyIkaWQiOiIxNDk0IiwiQ29sb3IiOnsiJGlkIjoiMTQ5NSIsIkEiOjg5LCJSIjowLCJHIjowLCJCIjowfX0sIklzVmlzaWJsZSI6dHJ1ZSwiV2lkdGgiOjAuMCwiSGVpZ2h0IjowLjAsIkJvcmRlclN0eWxlIjp7IiRpZCI6IjE0OTYiLCJMaW5lQ29sb3IiOm51bGwsIkxpbmVXZWlnaHQiOjAuMCwiTGluZVR5cGUiOjAsIlBhcmVudFN0eWxlIjpudWxsfSwiUGFyZW50U3R5bGUiOm51bGx9LCJEdXJhdGlvblN0eWxlIjp7IiRpZCI6IjE0OTciLCJGb250U2V0dGluZ3MiOnsiJGlkIjoiMTQ5OCIsIkZvbnRTaXplIjoxMCwiRm9udE5hbWUiOiJDYWxpYnJpIiwiSXNCb2xkIjpmYWxzZSwiSXNJdGFsaWMiOmZhbHNlLCJJc1VuZGVybGluZWQiOmZhbHNlLCJQYXJlbnRTdHlsZSI6bnVsbH0sIkF1dG9TaXplIjowLCJGb3JlZ3JvdW5kIjp7IiRpZCI6IjE0OTkiLCJDb2xvciI6eyIkaWQiOiIxNTA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UwMSIsIlRvcCI6MC4wLCJMZWZ0IjowLjAsIlJpZ2h0IjowLjAsIkJvdHRvbSI6MC4wfSwiUGFkZGluZyI6eyIkaWQiOiIxNTAyIiwiVG9wIjowLjAsIkxlZnQiOjAuMCwiUmlnaHQiOjAuMCwiQm90dG9tIjowLjB9LCJCYWNrZ3JvdW5kIjp7IiRpZCI6IjE1MDMiLCJDb2xvciI6eyIkaWQiOiIxNTA0IiwiQSI6MjU1LCJSIjoyMzcsIkciOjEyNSwiQiI6NDl9fSwiSXNWaXNpYmxlIjp0cnVlLCJXaWR0aCI6MC4wLCJIZWlnaHQiOjAuMCwiQm9yZGVyU3R5bGUiOnsiJGlkIjoiMTUwNSIsIkxpbmVDb2xvciI6bnVsbCwiTGluZVdlaWdodCI6MC4wLCJMaW5lVHlwZSI6MCwiUGFyZW50U3R5bGUiOm51bGx9LCJQYXJlbnRTdHlsZSI6bnVsbH0sIkhvcml6b250YWxDb25uZWN0b3JTdHlsZSI6eyIkaWQiOiIxNTA2IiwiTGluZUNvbG9yIjp7IiRpZCI6IjE1MDciLCIkdHlwZSI6Ik5MUkUuQ29tbW9uLkRvbS5Tb2xpZENvbG9yQnJ1c2gsIE5MUkUuQ29tbW9uIiwiQ29sb3IiOnsiJGlkIjoiMTUwOCIsIkEiOjI1NSwiUiI6MCwiRyI6MCwiQiI6MH19LCJMaW5lV2VpZ2h0IjowLjAsIkxpbmVUeXBlIjowLCJQYXJlbnRTdHlsZSI6bnVsbH0sIlZlcnRpY2FsQ29ubmVjdG9yU3R5bGUiOnsiJGlkIjoiMTUwOSIsIkxpbmVDb2xvciI6eyIkaWQiOiIxNTEwIiwiJHR5cGUiOiJOTFJFLkNvbW1vbi5Eb20uU29saWRDb2xvckJydXNoLCBOTFJFLkNvbW1vbiIsIkNvbG9yIjp7IiRpZCI6IjE1MT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NiwiVmFyaWFuY2VQb3NpdGlvbiI6NiwiU3BhY2luZyI6MywiSXNCZWxvd1RpbWViYW5kIjp0cnVlLCJQZXJjZW50YWdlQ29tcGxldGVTaGFwZU9wYWNpdHkiOjM1LCJCYXNlbGluZVN0eWxlIjp7IiRpZCI6IjE1MTIiLCJTaGFwZVN0eWxlIjp7IiRpZCI6IjE1MTMiLCJNYXJnaW4iOnsiJGlkIjoiMTUxNCIsIlRvcCI6MC4wLCJMZWZ0IjowLjAsIlJpZ2h0IjowLjAsIkJvdHRvbSI6MC4wfSwiUGFkZGluZyI6eyIkaWQiOiIxNTE1IiwiVG9wIjowLjAsIkxlZnQiOjAuMCwiUmlnaHQiOjAuMCwiQm90dG9tIjowLjB9LCJCYWNrZ3JvdW5kIjp7IiRpZCI6IjE1MTYiLCJDb2xvciI6eyIkaWQiOiIxNTE3IiwiQSI6MTUzLCJSIjowLCJHIjowLCJCIjowfX0sIklzVmlzaWJsZSI6dHJ1ZSwiV2lkdGgiOjAuMCwiSGVpZ2h0IjowLjAsIkJvcmRlclN0eWxlIjpudWxsLCJQYXJlbnRTdHlsZSI6bnVsbH0sIk1hcmdpbiI6eyIkaWQiOiIxNTE4IiwiVG9wIjowLjAsIkxlZnQiOjAuMCwiUmlnaHQiOjAuMCwiQm90dG9tIjowLjB9LCJQYWRkaW5nIjp7IiRpZCI6IjE1MTkiLCJUb3AiOjAuMCwiTGVmdCI6MC4wLCJSaWdodCI6MC4wLCJCb3R0b20iOjAuMH0sIkJhY2tncm91bmQiOm51bGwsIklzVmlzaWJsZSI6dHJ1ZSwiV2lkdGgiOjAuMCwiSGVpZ2h0IjowLjAsIkJvcmRlclN0eWxlIjpudWxsLCJQYXJlbnRTdHlsZSI6bnVsbH0sIlNoYXBlU3R5bGUiOnsiJGlkIjoiMTUyMCIsIk1hcmdpbiI6eyIkaWQiOiIxNTIxIiwiVG9wIjowLjAsIkxlZnQiOjQuMCwiUmlnaHQiOjQuMCwiQm90dG9tIjowLjB9LCJQYWRkaW5nIjp7IiRpZCI6IjE1MjIiLCJUb3AiOjAuMCwiTGVmdCI6MC4wLCJSaWdodCI6MC4wLCJCb3R0b20iOjAuMH0sIkJhY2tncm91bmQiOnsiJGlkIjoiMTUyMyIsIkNvbG9yIjp7IiRpZCI6IjE1MjQiLCJBIjoyNTUsIlIiOjcwLCJHIjoxMzAsIkIiOjE4MH19LCJJc1Zpc2libGUiOnRydWUsIldpZHRoIjowLjAsIkhlaWdodCI6MTAuMCwiQm9yZGVyU3R5bGUiOnsiJGlkIjoiMTUyNSIsIkxpbmVDb2xvciI6eyIkaWQiOiIxNTI2IiwiJHR5cGUiOiJOTFJFLkNvbW1vbi5Eb20uU29saWRDb2xvckJydXNoLCBOTFJFLkNvbW1vbiIsIkNvbG9yIjp7IiRpZCI6IjE1MjciLCJBIjoyNTUsIlIiOjIzNCwiRyI6MjIsIkIiOjMwfX0sIkxpbmVXZWlnaHQiOjAuMCwiTGluZVR5cGUiOjAsIlBhcmVudFN0eWxlIjpudWxsfSwiUGFyZW50U3R5bGUiOm51bGx9LCJUaXRsZVN0eWxlIjp7IiRpZCI6IjE1MjgiLCJGb250U2V0dGluZ3MiOnsiJGlkIjoiMTUyOSIsIkZvbnRTaXplIjoxMSwiRm9udE5hbWUiOiJDYWxpYnJpIiwiSXNCb2xkIjpmYWxzZSwiSXNJdGFsaWMiOmZhbHNlLCJJc1VuZGVybGluZWQiOmZhbHNlLCJQYXJlbnRTdHlsZSI6bnVsbH0sIkF1dG9TaXplIjowLCJGb3JlZ3JvdW5kIjp7IiRpZCI6IjE1MzAiLCJDb2xvciI6eyIkaWQiOiIxNTM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1MzIiLCJUb3AiOjAuMCwiTGVmdCI6MC4wLCJSaWdodCI6MC4wLCJCb3R0b20iOjAuMH0sIlBhZGRpbmciOnsiJGlkIjoiMTUzMyIsIlRvcCI6MC4wLCJMZWZ0IjowLjAsIlJpZ2h0IjowLjAsIkJvdHRvbSI6MC4wfSwiQmFja2dyb3VuZCI6eyIkaWQiOiIxNTM0IiwiQ29sb3IiOnsiJGlkIjoiMTUzNSIsIkEiOjAsIlIiOjI1NSwiRyI6MjU1LCJCIjoyNTV9fSwiSXNWaXNpYmxlIjp0cnVlLCJXaWR0aCI6MC4wLCJIZWlnaHQiOjAuMCwiQm9yZGVyU3R5bGUiOnsiJGlkIjoiMTUzNiIsIkxpbmVDb2xvciI6bnVsbCwiTGluZVdlaWdodCI6MC4wLCJMaW5lVHlwZSI6MCwiUGFyZW50U3R5bGUiOm51bGx9LCJQYXJlbnRTdHlsZSI6bnVsbH0sIkRhdGVTdHlsZSI6eyIkaWQiOiIxNTM3IiwiRm9udFNldHRpbmdzIjp7IiRpZCI6IjE1MzgiLCJGb250U2l6ZSI6MTAsIkZvbnROYW1lIjoiQ2FsaWJyaSIsIklzQm9sZCI6ZmFsc2UsIklzSXRhbGljIjpmYWxzZSwiSXNVbmRlcmxpbmVkIjpmYWxzZSwiUGFyZW50U3R5bGUiOm51bGx9LCJBdXRvU2l6ZSI6MCwiRm9yZWdyb3VuZCI6eyIkaWQiOiIxNTM5IiwiQ29sb3IiOnsiJGlkIjoiMTU0MCIsIkEiOjI1NSwiUiI6MTU5LCJHIjoyMTYsIkIiOjIzOH19LCJNYXhXaWR0aCI6MjAwLjAsIk1heEhlaWdodCI6IkluZmluaXR5IiwiU21hcnRGb3JlZ3JvdW5kSXNBY3RpdmUiOmZhbHNlLCJIb3Jpem9udGFsQWxpZ25tZW50IjoyLCJWZXJ0aWNhbEFsaWdubWVudCI6MSwiU21hcnRGb3JlZ3JvdW5kIjpudWxsLCJCYWNrZ3JvdW5kRmlsbFR5cGUiOjAsIk1hcmdpbiI6eyIkaWQiOiIxNTQxIiwiVG9wIjowLjAsIkxlZnQiOjAuMCwiUmlnaHQiOjAuMCwiQm90dG9tIjowLjB9LCJQYWRkaW5nIjp7IiRpZCI6IjE1NDIiLCJUb3AiOjAuMCwiTGVmdCI6MC4wLCJSaWdodCI6MC4wLCJCb3R0b20iOjAuMH0sIkJhY2tncm91bmQiOnsiJGlkIjoiMTU0MyIsIkNvbG9yIjp7IiRpZCI6IjE1NDQiLCJBIjowLCJSIjoyNTUsIkciOjI1NSwiQiI6MjU1fX0sIklzVmlzaWJsZSI6dHJ1ZSwiV2lkdGgiOjAuMCwiSGVpZ2h0IjowLjAsIkJvcmRlclN0eWxlIjp7IiRpZCI6IjE1NDUiLCJMaW5lQ29sb3IiOm51bGwsIkxpbmVXZWlnaHQiOjAuMCwiTGluZVR5cGUiOjAsIlBhcmVudFN0eWxlIjpudWxsfSwiUGFyZW50U3R5bGUiOm51bGx9LCJEYXRlRm9ybWF0Ijp7IiRpZCI6IjE1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0NyIsIkZvcm1hdCI6MCwiSXNWaXNpYmxlIjpmYWxzZSwiTGFzdEtub3duVmlzaWJpbGl0eVN0YXRlIjpmYWxzZX0sIklzVmlzaWJsZSI6dHJ1ZSwiVmFyaWFuY2VTdHlsZSI6eyIkaWQiOiIxNTQ4IiwiVGV4dFN0eWxlIjp7IiRpZCI6IjE1NDkiLCJGb250U2V0dGluZ3MiOnsiJGlkIjoiMTU1MCIsIkZvbnRTaXplIjoxMSwiRm9udE5hbWUiOiJDYWxpYnJpIiwiSXNCb2xkIjpmYWxzZSwiSXNJdGFsaWMiOmZhbHNlLCJJc1VuZGVybGluZWQiOmZhbHNlLCJQYXJlbnRTdHlsZSI6bnVsbH0sIkF1dG9TaXplIjowLCJGb3JlZ3JvdW5kIjp7IiRpZCI6IjE1NTEiLCJDb2xvciI6eyIkaWQiOiIxNTU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NTMiLCJUb3AiOjAuMCwiTGVmdCI6MC4wLCJSaWdodCI6MC4wLCJCb3R0b20iOjAuMH0sIlBhZGRpbmciOnsiJGlkIjoiMTU1NCIsIlRvcCI6MC4wLCJMZWZ0IjowLjAsIlJpZ2h0IjowLjAsIkJvdHRvbSI6MC4wfSwiQmFja2dyb3VuZCI6eyIkaWQiOiIxNTU1IiwiQ29sb3IiOnsiJGlkIjoiMTU1NiIsIkEiOjAsIlIiOjAsIkciOjAsIkIiOjB9fSwiSXNWaXNpYmxlIjp0cnVlLCJXaWR0aCI6MC4wLCJIZWlnaHQiOjAuMCwiQm9yZGVyU3R5bGUiOnsiJGlkIjoiMTU1NyIsIkxpbmVDb2xvciI6bnVsbCwiTGluZVdlaWdodCI6MC4wLCJMaW5lVHlwZSI6MCwiUGFyZW50U3R5bGUiOm51bGx9LCJQYXJlbnRTdHlsZSI6bnVsbH0sIlBhcmVudFN0eWxlIjpudWxsfSwiUGFyZW50U3R5bGUiOm51bGx9LCJJbmRleCI6OCwiU21hcnREdXJhdGlvbkFjdGl2YXRlZCI6ZmFsc2UsIkRhdGVGb3JtYXQiOnsiJHJlZiI6IjE1NDYifSwiV2Vla051bWJlcmluZyI6eyIkaWQiOiIxNTU4IiwiRm9ybWF0IjowLCJJc1Zpc2libGUiOmZhbHNlLCJMYXN0S25vd25WaXNpYmlsaXR5U3RhdGUiOmZhbHNlfSwiQmFzZWxpbmVEYXRhIjp7IiRpZCI6IjE1NTkiLCJTdGFydERhdGUiOiIyMDI2LTA0LTI1VDAwOjAwOjAwIiwiRW5kRGF0ZSI6IjIwMjYtMDUtMDVUMjM6NTk6MDAifSwiSWQiOiI2ZWIzMjJkZS0xNDA0LTRmNTUtYWQwYi0wZTBiNWI1MGMzYzciLCJJbXBvcnRJZCI6bnVsbCwiVGl0bGUiOiJDb25jcmV0ZSBjdXJpbmcgYW5kIHN0cnVjdHVyYWwgaW5zcGVjdGlvbiIsIk5vdGUiOm51bGwsIkh5cGVybGluayI6eyIkaWQiOiIxNTYwIiwiQWRkcmVzcyI6IiIsIlN1YkFkZHJlc3MiOiIifSwiSXNDaGFuZ2VkIjpmYWxzZSwiSXNOZXciOmZhbHNlfX1dLCJfbWlsZXN0b25lcyI6W10sIklkIjoiMDAwMDAwMDAtMDAwMC0wMDAwLTAwMDAtMDAwMDAwMDAwMDAwIiwiSXNTaW5nbGVJdGVtUm93Ijp0cnVlfV0sIkluZGV4IjozLCJJZCI6ImI0YWY4NDcyLTFkZTUtNGVmMS04YjIxLWYwNGRmYmUxMDIwZSIsIkhlYWRlclRleHQiOiJDdXJpbmcgJiBpbnNwZWN0aW9uIiwiSXNEZWZhdWx0IjpmYWxzZSwiU3R5bGUiOnsiJGlkIjoiMTU2MSIsIkhlYWRlclN0eWxlIjp7IiRpZCI6IjE1NjIiLCJUZXh0U3R5bGUiOnsiJGlkIjoiMTU2MyIsIkZvbnRTZXR0aW5ncyI6eyIkaWQiOiIxNTY0IiwiRm9udFNpemUiOjExLCJGb250TmFtZSI6IkNhbGlicmkiLCJJc0JvbGQiOmZhbHNlLCJJc0l0YWxpYyI6ZmFsc2UsIklzVW5kZXJsaW5lZCI6ZmFsc2UsIlBhcmVudFN0eWxlIjpudWxsfSwiQXV0b1NpemUiOjIsIkZvcmVncm91bmQiOnsiJGlkIjoiMTU2NSIsIkNvbG9yIjp7IiRpZCI6IjE1NjYiLCJBIjoyNTUsIlIiOjI1NSwiRyI6MjA0LCJCIjowfX0sIk1heFdpZHRoIjo2NC41Mzg5MjIxNTU2ODY5NDcsIk1heEhlaWdodCI6IkluZmluaXR5IiwiU21hcnRGb3JlZ3JvdW5kSXNBY3RpdmUiOmZhbHNlLCJIb3Jpem9udGFsQWxpZ25tZW50IjowLCJWZXJ0aWNhbEFsaWdubWVudCI6MCwiU21hcnRGb3JlZ3JvdW5kIjpudWxsLCJCYWNrZ3JvdW5kRmlsbFR5cGUiOjAsIk1hcmdpbiI6eyIkaWQiOiIxNTY3IiwiVG9wIjowLjAsIkxlZnQiOjAuMCwiUmlnaHQiOjAuMCwiQm90dG9tIjowLjB9LCJQYWRkaW5nIjp7IiRpZCI6IjE1NjgiLCJUb3AiOjAuMCwiTGVmdCI6MC4wLCJSaWdodCI6MC4wLCJCb3R0b20iOjAuMH0sIkJhY2tncm91bmQiOnsiJGlkIjoiMTU2OSIsIkNvbG9yIjp7IiRpZCI6IjE1NzAiLCJBIjoyNTUsIlIiOjAsIkciOjAsIkIiOjB9fSwiSXNWaXNpYmxlIjp0cnVlLCJXaWR0aCI6MC4wLCJIZWlnaHQiOjAuMCwiQm9yZGVyU3R5bGUiOm51bGwsIlBhcmVudFN0eWxlIjpudWxsfSwiUmVjdGFuZ2xlU3R5bGUiOnsiJGlkIjoiMTU3MSIsIk1hcmdpbiI6eyIkaWQiOiIxNTcyIiwiVG9wIjowLjAsIkxlZnQiOjAuMCwiUmlnaHQiOjAuMCwiQm90dG9tIjowLjB9LCJQYWRkaW5nIjp7IiRpZCI6IjE1NzMiLCJUb3AiOjAuMCwiTGVmdCI6MC4wLCJSaWdodCI6MC4wLCJCb3R0b20iOjAuMH0sIkJhY2tncm91bmQiOnsiJGlkIjoiMTU3NCIsIkNvbG9yIjp7IiRpZCI6IjE1NzUiLCJBIjo2MywiUiI6MTY4LCJHIjoxNjgsIkIiOjE2OH19LCJJc1Zpc2libGUiOnRydWUsIldpZHRoIjowLjAsIkhlaWdodCI6MC4wLCJCb3JkZXJTdHlsZSI6eyIkaWQiOiIxNTc2IiwiTGluZUNvbG9yIjp7IiRpZCI6IjE1NzciLCIkdHlwZSI6Ik5MUkUuQ29tbW9uLkRvbS5Tb2xpZENvbG9yQnJ1c2gsIE5MUkUuQ29tbW9uIiwiQ29sb3IiOnsiJGlkIjoiMTU3OCIsIkEiOjI1NSwiUiI6MjU1LCJHIjowLCJCIjowfX0sIkxpbmVXZWlnaHQiOjAuMCwiTGluZVR5cGUiOjAsIlBhcmVudFN0eWxlIjpudWxsfSwiUGFyZW50U3R5bGUiOm51bGx9LCJNYXJnaW4iOnsiJGlkIjoiMTU3OSIsIlRvcCI6MC4wLCJMZWZ0IjowLjAsIlJpZ2h0IjowLjAsIkJvdHRvbSI6MC4wfSwiUGFkZGluZyI6eyIkaWQiOiIxNTgwIiwiVG9wIjowLjAsIkxlZnQiOjAuMCwiUmlnaHQiOjAuMCwiQm90dG9tIjowLjB9LCJCYWNrZ3JvdW5kIjpudWxsLCJJc1Zpc2libGUiOnRydWUsIldpZHRoIjowLjAsIkhlaWdodCI6MC4wLCJCb3JkZXJTdHlsZSI6bnVsbCwiUGFyZW50U3R5bGUiOm51bGx9LCJCYWNrZ3JvdW5kU3R5bGUiOnsiJGlkIjoiMTU4MSIsIk1hcmdpbiI6eyIkaWQiOiIxNTgyIiwiVG9wIjowLjAsIkxlZnQiOjAuMCwiUmlnaHQiOjAuMCwiQm90dG9tIjowLjB9LCJQYWRkaW5nIjp7IiRpZCI6IjE1ODMiLCJUb3AiOjAuMCwiTGVmdCI6MC4wLCJSaWdodCI6MC4wLCJCb3R0b20iOjAuMH0sIkJhY2tncm91bmQiOnsiJHJlZiI6IjE0NiJ9LCJJc1Zpc2libGUiOnRydWUsIldpZHRoIjowLjAsIkhlaWdodCI6MC4wLCJCb3JkZXJTdHlsZSI6eyIkaWQiOiIxNTg0IiwiTGluZUNvbG9yIjp7IiRpZCI6IjE1ODUiLCIkdHlwZSI6Ik5MUkUuQ29tbW9uLkRvbS5Tb2xpZENvbG9yQnJ1c2gsIE5MUkUuQ29tbW9uIiwiQ29sb3IiOnsiJGlkIjoiMTU4NiIsIkEiOjI1NSwiUiI6MjM0LCJHIjoyMiwiQiI6MzB9fSwiTGluZVdlaWdodCI6MC4wLCJMaW5lVHlwZSI6MCwiUGFyZW50U3R5bGUiOm51bGx9LCJQYXJlbnRTdHlsZSI6bnVsbH0sIk1hcmdpbiI6eyIkaWQiOiIxNTg3IiwiVG9wIjowLjAsIkxlZnQiOjAuMCwiUmlnaHQiOjAuMCwiQm90dG9tIjowLjB9LCJQYWRkaW5nIjp7IiRpZCI6IjE1ODgiLCJUb3AiOjAuMCwiTGVmdCI6MC4wLCJSaWdodCI6MC4wLCJCb3R0b20iOjAuMH0sIklzVmlzaWJsZSI6dHJ1ZSwiV2lkdGgiOjAuMCwiSGVpZ2h0IjowLjAsIkJvcmRlclN0eWxlIjp7IiRpZCI6IjE1ODkiLCJMaW5lQ29sb3IiOm51bGwsIkxpbmVXZWlnaHQiOjAuMCwiTGluZVR5cGUiOjAsIlBhcmVudFN0eWxlIjpudWxsfSwiUGFyZW50U3R5bGUiOm51bGx9fSx7IiRpZCI6IjE1OTAiLCJfcm93cyI6W10sIkluZGV4IjoxNSwiSWQiOiIzZjczZmY5NC1lZWEzLTQ1YWQtYTI2OS04NzQwMWQzYzk3ZWYiLCJIZWFkZXJUZXh0IjpudWxsLCJJc0RlZmF1bHQiOnRydWUsIlN0eWxlIjp7IiRpZCI6IjE1OTEiLCJIZWFkZXJTdHlsZSI6eyIkaWQiOiIxNTkyIiwiVGV4dFN0eWxlIjp7IiRpZCI6IjE1OTMiLCJGb250U2V0dGluZ3MiOnsiJGlkIjoiMTU5NCIsIkZvbnRTaXplIjoxMSwiRm9udE5hbWUiOiJDYWxpYnJpIiwiSXNCb2xkIjpmYWxzZSwiSXNJdGFsaWMiOmZhbHNlLCJJc1VuZGVybGluZWQiOmZhbHNlLCJQYXJlbnRTdHlsZSI6bnVsbH0sIkF1dG9TaXplIjoyLCJGb3JlZ3JvdW5kIjp7IiRpZCI6IjE1OTUiLCJDb2xvciI6eyIkaWQiOiIxNTk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U5NyIsIlRvcCI6MC4wLCJMZWZ0IjowLjAsIlJpZ2h0IjowLjAsIkJvdHRvbSI6MC4wfSwiUGFkZGluZyI6eyIkaWQiOiIxNTk4IiwiVG9wIjowLjAsIkxlZnQiOjAuMCwiUmlnaHQiOjAuMCwiQm90dG9tIjowLjB9LCJCYWNrZ3JvdW5kIjp7IiRpZCI6IjE1OTkiLCJDb2xvciI6eyIkaWQiOiIxNjAwIiwiQSI6MjU1LCJSIjowLCJHIjowLCJCIjowfX0sIklzVmlzaWJsZSI6dHJ1ZSwiV2lkdGgiOjAuMCwiSGVpZ2h0IjowLjAsIkJvcmRlclN0eWxlIjpudWxsLCJQYXJlbnRTdHlsZSI6bnVsbH0sIlJlY3RhbmdsZVN0eWxlIjp7IiRpZCI6IjE2MDEiLCJNYXJnaW4iOnsiJGlkIjoiMTYwMiIsIlRvcCI6MC4wLCJMZWZ0IjowLjAsIlJpZ2h0IjowLjAsIkJvdHRvbSI6MC4wfSwiUGFkZGluZyI6eyIkaWQiOiIxNjAzIiwiVG9wIjowLjAsIkxlZnQiOjAuMCwiUmlnaHQiOjAuMCwiQm90dG9tIjowLjB9LCJCYWNrZ3JvdW5kIjp7IiRpZCI6IjE2MDQiLCJDb2xvciI6eyIkaWQiOiIxNjA1IiwiQSI6MTI3LCJSIjoxNSwiRyI6MTU4LCJCIjoyMTN9fSwiSXNWaXNpYmxlIjp0cnVlLCJXaWR0aCI6MC4wLCJIZWlnaHQiOjAuMCwiQm9yZGVyU3R5bGUiOnsiJGlkIjoiMTYwNiIsIkxpbmVDb2xvciI6eyIkaWQiOiIxNjA3IiwiJHR5cGUiOiJOTFJFLkNvbW1vbi5Eb20uU29saWRDb2xvckJydXNoLCBOTFJFLkNvbW1vbiIsIkNvbG9yIjp7IiRpZCI6IjE2MDgiLCJBIjoyNTUsIlIiOjI1NSwiRyI6MCwiQiI6MH19LCJMaW5lV2VpZ2h0IjowLjAsIkxpbmVUeXBlIjowLCJQYXJlbnRTdHlsZSI6bnVsbH0sIlBhcmVudFN0eWxlIjpudWxsfSwiTWFyZ2luIjp7IiRpZCI6IjE2MDkiLCJUb3AiOjAuMCwiTGVmdCI6MC4wLCJSaWdodCI6MC4wLCJCb3R0b20iOjAuMH0sIlBhZGRpbmciOnsiJGlkIjoiMTYxMCIsIlRvcCI6MC4wLCJMZWZ0IjowLjAsIlJpZ2h0IjowLjAsIkJvdHRvbSI6MC4wfSwiQmFja2dyb3VuZCI6bnVsbCwiSXNWaXNpYmxlIjp0cnVlLCJXaWR0aCI6MC4wLCJIZWlnaHQiOjAuMCwiQm9yZGVyU3R5bGUiOm51bGwsIlBhcmVudFN0eWxlIjpudWxsfSwiQmFja2dyb3VuZFN0eWxlIjp7IiRpZCI6IjE2MTEiLCJNYXJnaW4iOnsiJGlkIjoiMTYxMiIsIlRvcCI6MC4wLCJMZWZ0IjowLjAsIlJpZ2h0IjowLjAsIkJvdHRvbSI6MC4wfSwiUGFkZGluZyI6eyIkaWQiOiIxNjEzIiwiVG9wIjowLjAsIkxlZnQiOjAuMCwiUmlnaHQiOjAuMCwiQm90dG9tIjowLjB9LCJCYWNrZ3JvdW5kIjp7IiRyZWYiOiIxNDYifSwiSXNWaXNpYmxlIjp0cnVlLCJXaWR0aCI6MC4wLCJIZWlnaHQiOjAuMCwiQm9yZGVyU3R5bGUiOnsiJGlkIjoiMTYxNCIsIkxpbmVDb2xvciI6eyIkaWQiOiIxNjE1IiwiJHR5cGUiOiJOTFJFLkNvbW1vbi5Eb20uU29saWRDb2xvckJydXNoLCBOTFJFLkNvbW1vbiIsIkNvbG9yIjp7IiRpZCI6IjE2MTYiLCJBIjoyNTUsIlIiOjIzNCwiRyI6MjIsIkIiOjMwfX0sIkxpbmVXZWlnaHQiOjAuMCwiTGluZVR5cGUiOjAsIlBhcmVudFN0eWxlIjpudWxsfSwiUGFyZW50U3R5bGUiOm51bGx9LCJNYXJnaW4iOnsiJGlkIjoiMTYxNyIsIlRvcCI6MC4wLCJMZWZ0IjowLjAsIlJpZ2h0IjowLjAsIkJvdHRvbSI6MC4wfSwiUGFkZGluZyI6eyIkaWQiOiIxNjE4IiwiVG9wIjowLjAsIkxlZnQiOjAuMCwiUmlnaHQiOjAuMCwiQm90dG9tIjowLjB9LCJJc1Zpc2libGUiOnRydWUsIldpZHRoIjowLjAsIkhlaWdodCI6MC4wLCJCb3JkZXJTdHlsZSI6eyIkaWQiOiIxNjE5IiwiTGluZUNvbG9yIjpudWxsLCJMaW5lV2VpZ2h0IjowLjAsIkxpbmVUeXBlIjowLCJQYXJlbnRTdHlsZSI6bnVsbH0sIlBhcmVudFN0eWxlIjpudWxsfX1dLCJJZCI6ImY4MWQzNjAwLTFhOGItNDNmZC05ZmQ2LTU5N2MxNDFhMDY2MCIsIkluZGV4IjozLCJIZWFkZXJUZXh0IjoiQ29uY3JldGUgd29ya3MiLCJTdHlsZSI6eyIkaWQiOiIxNjIwIiwiU3R5bGVJZCI6IjA3MDJkZWE4LWMxMTQtNGQ3MS1iZTQwLWNkMzA2MmM0Njk3MCIsIkhlYWRlclN0eWxlIjp7IiRpZCI6IjE2MjEiLCJUZXh0SXNWZXJ0aWNhbCI6ZmFsc2UsIlRleHRTdHlsZSI6eyIkaWQiOiIxNjIyIiwiRm9udFNldHRpbmdzIjp7IiRpZCI6IjE2MjMiLCJGb250U2l6ZSI6MTEsIkZvbnROYW1lIjoiQ2FsaWJyaSIsIklzQm9sZCI6dHJ1ZSwiSXNJdGFsaWMiOmZhbHNlLCJJc1VuZGVybGluZWQiOmZhbHNlLCJQYXJlbnRTdHlsZSI6bnVsbH0sIkF1dG9TaXplIjoyLCJGb3JlZ3JvdW5kIjp7IiRpZCI6IjE2MjQiLCJDb2xvciI6eyIkaWQiOiIxNjI1IiwiQSI6MjU1LCJSIjowLCJHIjowLCJCIjowfX0sIk1heFdpZHRoIjo2Mi45NjQ0NTAwNDcyNzM4NTcsIk1heEhlaWdodCI6IkluZmluaXR5IiwiU21hcnRGb3JlZ3JvdW5kSXNBY3RpdmUiOmZhbHNlLCJIb3Jpem9udGFsQWxpZ25tZW50IjowLCJWZXJ0aWNhbEFsaWdubWVudCI6MCwiU21hcnRGb3JlZ3JvdW5kIjpudWxsLCJCYWNrZ3JvdW5kRmlsbFR5cGUiOjAsIk1hcmdpbiI6eyIkaWQiOiIxNjI2IiwiVG9wIjowLjAsIkxlZnQiOjAuMCwiUmlnaHQiOjAuMCwiQm90dG9tIjowLjB9LCJQYWRkaW5nIjp7IiRpZCI6IjE2MjciLCJUb3AiOjAuMCwiTGVmdCI6MC4wLCJSaWdodCI6MC4wLCJCb3R0b20iOjAuMH0sIkJhY2tncm91bmQiOnsiJGlkIjoiMTYyOCIsIkNvbG9yIjp7IiRpZCI6IjE2MjkiLCJBIjoyNTUsIlIiOjI1NSwiRyI6MjU1LCJCIjoyNTV9fSwiSXNWaXNpYmxlIjp0cnVlLCJXaWR0aCI6MC4wLCJIZWlnaHQiOjAuMCwiQm9yZGVyU3R5bGUiOm51bGwsIlBhcmVudFN0eWxlIjpudWxsfSwiUmVjdGFuZ2xlU3R5bGUiOnsiJGlkIjoiMTYzMCIsIk1hcmdpbiI6eyIkaWQiOiIxNjMxIiwiVG9wIjowLjAsIkxlZnQiOjAuMCwiUmlnaHQiOjAuMCwiQm90dG9tIjowLjB9LCJQYWRkaW5nIjp7IiRpZCI6IjE2MzIiLCJUb3AiOjAuMCwiTGVmdCI6MC4wLCJSaWdodCI6MC4wLCJCb3R0b20iOjAuMH0sIkJhY2tncm91bmQiOnsiJGlkIjoiMTYzMyIsIkNvbG9yIjp7IiRpZCI6IjE2MzQiLCJBIjoyNTUsIlIiOjE2OCwiRyI6MTY4LCJCIjoxNjh9fSwiSXNWaXNpYmxlIjp0cnVlLCJXaWR0aCI6MC4wLCJIZWlnaHQiOjAuMCwiQm9yZGVyU3R5bGUiOnsiJGlkIjoiMTYzNSIsIkxpbmVDb2xvciI6eyIkaWQiOiIxNjM2IiwiJHR5cGUiOiJOTFJFLkNvbW1vbi5Eb20uU29saWRDb2xvckJydXNoLCBOTFJFLkNvbW1vbiIsIkNvbG9yIjp7IiRpZCI6IjE2MzciLCJBIjoyNTUsIlIiOjI1NSwiRyI6MjU1LCJCIjoyNTV9fSwiTGluZVdlaWdodCI6MC4wLCJMaW5lVHlwZSI6MCwiUGFyZW50U3R5bGUiOm51bGx9LCJQYXJlbnRTdHlsZSI6bnVsbH0sIk1hcmdpbiI6eyIkaWQiOiIxNjM4IiwiVG9wIjowLjAsIkxlZnQiOjAuMCwiUmlnaHQiOjAuMCwiQm90dG9tIjowLjB9LCJQYWRkaW5nIjp7IiRpZCI6IjE2MzkiLCJUb3AiOjAuMCwiTGVmdCI6MC4wLCJSaWdodCI6MC4wLCJCb3R0b20iOjAuMH0sIkJhY2tncm91bmQiOm51bGwsIklzVmlzaWJsZSI6dHJ1ZSwiV2lkdGgiOjAuMCwiSGVpZ2h0IjowLjAsIkJvcmRlclN0eWxlIjpudWxsLCJQYXJlbnRTdHlsZSI6bnVsbH0sIkJhY2tncm91bmRTdHlsZSI6eyIkaWQiOiIxNjQwIiwiTWFyZ2luIjp7IiRpZCI6IjE2NDEiLCJUb3AiOjAuMCwiTGVmdCI6MC4wLCJSaWdodCI6MC4wLCJCb3R0b20iOjAuMH0sIlBhZGRpbmciOnsiJGlkIjoiMTY0MiIsIlRvcCI6MC4wLCJMZWZ0IjowLjAsIlJpZ2h0IjowLjAsIkJvdHRvbSI6MC4wfSwiQmFja2dyb3VuZCI6eyIkaWQiOiIxNjQzIiwiQ29sb3IiOnsiJGlkIjoiMTY0NCIsIkEiOjUxLCJSIjoyMDAsIkciOjIwMCwiQiI6MjAwfX0sIklzVmlzaWJsZSI6dHJ1ZSwiV2lkdGgiOjAuMCwiSGVpZ2h0IjowLjAsIkJvcmRlclN0eWxlIjp7IiRpZCI6IjE2NDUiLCJMaW5lQ29sb3IiOnsiJGlkIjoiMTY0NiIsIiR0eXBlIjoiTkxSRS5Db21tb24uRG9tLlNvbGlkQ29sb3JCcnVzaCwgTkxSRS5Db21tb24iLCJDb2xvciI6eyIkaWQiOiIxNjQ3IiwiQSI6MjU1LCJSIjoyMzQsIkciOjIyLCJCIjozMH19LCJMaW5lV2VpZ2h0IjowLjAsIkxpbmVUeXBlIjowLCJQYXJlbnRTdHlsZSI6bnVsbH0sIlBhcmVudFN0eWxlIjpudWxsfSwiSXNBYm92ZVRpbWViYW5kIjpmYWxzZSwiU3BhY2luZyI6MywiRGVmYXVsdFN3aW1sYW5lVGFza1N0eWxlIjp7IiRpZCI6IjE2NDgiLCIkdHlwZSI6Ik5MUkUuQ29tbW9uLkRvbS5TdHlsZXMuRXhwbGljaXRTZXRhYmxlVGFza1N0eWxlLCBOTFJFLkNvbW1vbiIsIlNoYXBlIjoxLCJTaGFwZVRoaWNrbmVzcyI6MCwiRHVyYXRpb25Gb3JtYXQiOjAsIkluY2x1ZGVOb25Xb3JraW5nRGF5c0luRHVyYXRpb24iOmZhbHNlLCJQZXJjZW50YWdlQ29tcGxldGVTdHlsZSI6eyIkaWQiOiIxNjQ5IiwiRm9udFNldHRpbmdzIjp7IiRpZCI6IjE2NTAiLCJGb250U2l6ZSI6MTAsIkZvbnROYW1lIjoiQ2FsaWJyaSIsIklzQm9sZCI6ZmFsc2UsIklzSXRhbGljIjpmYWxzZSwiSXNVbmRlcmxpbmVkIjpmYWxzZSwiUGFyZW50U3R5bGUiOm51bGx9LCJBdXRvU2l6ZSI6MCwiRm9yZWdyb3VuZCI6eyIkaWQiOiIxNjUxIiwiQ29sb3IiOnsiJGlkIjoiMTY1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UzIiwiVG9wIjowLjAsIkxlZnQiOjAuMCwiUmlnaHQiOjAuMCwiQm90dG9tIjowLjB9LCJQYWRkaW5nIjp7IiRpZCI6IjE2NTQiLCJUb3AiOjAuMCwiTGVmdCI6MC4wLCJSaWdodCI6MC4wLCJCb3R0b20iOjAuMH0sIkJhY2tncm91bmQiOnsiJGlkIjoiMTY1NSIsIkNvbG9yIjp7IiRpZCI6IjE2NTYiLCJBIjo4OSwiUiI6MCwiRyI6MCwiQiI6MH19LCJJc1Zpc2libGUiOnRydWUsIldpZHRoIjowLjAsIkhlaWdodCI6MC4wLCJCb3JkZXJTdHlsZSI6eyIkaWQiOiIxNjU3IiwiTGluZUNvbG9yIjpudWxsLCJMaW5lV2VpZ2h0IjowLjAsIkxpbmVUeXBlIjowLCJQYXJlbnRTdHlsZSI6bnVsbH0sIlBhcmVudFN0eWxlIjpudWxsfSwiRHVyYXRpb25TdHlsZSI6eyIkaWQiOiIxNjU4IiwiRm9udFNldHRpbmdzIjp7IiRpZCI6IjE2NTkiLCJGb250U2l6ZSI6MTAsIkZvbnROYW1lIjoiQ2FsaWJyaSIsIklzQm9sZCI6ZmFsc2UsIklzSXRhbGljIjpmYWxzZSwiSXNVbmRlcmxpbmVkIjpmYWxzZSwiUGFyZW50U3R5bGUiOm51bGx9LCJBdXRvU2l6ZSI6MCwiRm9yZWdyb3VuZCI6eyIkaWQiOiIxNjYwIiwiQ29sb3IiOnsiJGlkIjoiMTY2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NjIiLCJUb3AiOjAuMCwiTGVmdCI6MC4wLCJSaWdodCI6MC4wLCJCb3R0b20iOjAuMH0sIlBhZGRpbmciOnsiJGlkIjoiMTY2MyIsIlRvcCI6MC4wLCJMZWZ0IjowLjAsIlJpZ2h0IjowLjAsIkJvdHRvbSI6MC4wfSwiQmFja2dyb3VuZCI6eyIkaWQiOiIxNjY0IiwiQ29sb3IiOnsiJGlkIjoiMTY2NSIsIkEiOjI1NSwiUiI6MjM3LCJHIjoxMjUsIkIiOjQ5fX0sIklzVmlzaWJsZSI6dHJ1ZSwiV2lkdGgiOjAuMCwiSGVpZ2h0IjowLjAsIkJvcmRlclN0eWxlIjp7IiRpZCI6IjE2NjYiLCJMaW5lQ29sb3IiOm51bGwsIkxpbmVXZWlnaHQiOjAuMCwiTGluZVR5cGUiOjAsIlBhcmVudFN0eWxlIjpudWxsfSwiUGFyZW50U3R5bGUiOm51bGx9LCJIb3Jpem9udGFsQ29ubmVjdG9yU3R5bGUiOnsiJGlkIjoiMTY2NyIsIkxpbmVDb2xvciI6eyIkaWQiOiIxNjY4IiwiJHR5cGUiOiJOTFJFLkNvbW1vbi5Eb20uU29saWRDb2xvckJydXNoLCBOTFJFLkNvbW1vbiIsIkNvbG9yIjp7IiRpZCI6IjE2NjkiLCJBIjoyNTUsIlIiOjAsIkciOjAsIkIiOjB9fSwiTGluZVdlaWdodCI6MC4wLCJMaW5lVHlwZSI6MCwiUGFyZW50U3R5bGUiOm51bGx9LCJWZXJ0aWNhbENvbm5lY3RvclN0eWxlIjp7IiRpZCI6IjE2NzAiLCJMaW5lQ29sb3IiOnsiJGlkIjoiMTY3MSIsIiR0eXBlIjoiTkxSRS5Db21tb24uRG9tLlNvbGlkQ29sb3JCcnVzaCwgTkxSRS5Db21tb24iLCJDb2xvciI6eyIkaWQiOiIxNjc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Y3MyIsIlNoYXBlU3R5bGUiOnsiJGlkIjoiMTY3NCIsIk1hcmdpbiI6eyIkaWQiOiIxNjc1IiwiVG9wIjowLjAsIkxlZnQiOjAuMCwiUmlnaHQiOjAuMCwiQm90dG9tIjowLjB9LCJQYWRkaW5nIjp7IiRpZCI6IjE2NzYiLCJUb3AiOjAuMCwiTGVmdCI6MC4wLCJSaWdodCI6MC4wLCJCb3R0b20iOjAuMH0sIkJhY2tncm91bmQiOnsiJGlkIjoiMTY3NyIsIkNvbG9yIjp7IiRpZCI6IjE2NzgiLCJBIjoxNTMsIlIiOjAsIkciOjAsIkIiOjB9fSwiSXNWaXNpYmxlIjp0cnVlLCJXaWR0aCI6MC4wLCJIZWlnaHQiOjAuMCwiQm9yZGVyU3R5bGUiOnsiJGlkIjoiMTY3OSIsIkxpbmVDb2xvciI6eyIkaWQiOiIxNjgwIiwiJHR5cGUiOiJOTFJFLkNvbW1vbi5Eb20uU29saWRDb2xvckJydXNoLCBOTFJFLkNvbW1vbiIsIkNvbG9yIjp7IiRpZCI6IjE2ODEiLCJBIjoyNTUsIlIiOjI1NSwiRyI6MCwiQiI6MH19LCJMaW5lV2VpZ2h0IjowLjAsIkxpbmVUeXBlIjowLCJQYXJlbnRTdHlsZSI6bnVsbH0sIlBhcmVudFN0eWxlIjpudWxsfSwiTWFyZ2luIjp7IiRpZCI6IjE2ODIiLCJUb3AiOjAuMCwiTGVmdCI6MC4wLCJSaWdodCI6MC4wLCJCb3R0b20iOjAuMH0sIlBhZGRpbmciOnsiJGlkIjoiMTY4MyIsIlRvcCI6MC4wLCJMZWZ0IjowLjAsIlJpZ2h0IjowLjAsIkJvdHRvbSI6MC4wfSwiQmFja2dyb3VuZCI6bnVsbCwiSXNWaXNpYmxlIjp0cnVlLCJXaWR0aCI6MC4wLCJIZWlnaHQiOjAuMCwiQm9yZGVyU3R5bGUiOm51bGwsIlBhcmVudFN0eWxlIjpudWxsfSwiU2hhcGVTdHlsZSI6eyIkaWQiOiIxNjg0IiwiTWFyZ2luIjp7IiRpZCI6IjE2ODUiLCJUb3AiOjAuMCwiTGVmdCI6NC4wLCJSaWdodCI6NC4wLCJCb3R0b20iOjAuMH0sIlBhZGRpbmciOnsiJGlkIjoiMTY4NiIsIlRvcCI6MC4wLCJMZWZ0IjowLjAsIlJpZ2h0IjowLjAsIkJvdHRvbSI6MC4wfSwiQmFja2dyb3VuZCI6eyIkaWQiOiIxNjg3IiwiQ29sb3IiOnsiJGlkIjoiMTY4OCIsIkEiOjI1NSwiUiI6MTUsIkciOjE1OCwiQiI6MjEzfX0sIklzVmlzaWJsZSI6dHJ1ZSwiV2lkdGgiOjAuMCwiSGVpZ2h0IjoxMC4wLCJCb3JkZXJTdHlsZSI6eyIkaWQiOiIxNjg5IiwiTGluZUNvbG9yIjp7IiRpZCI6IjE2OTAiLCIkdHlwZSI6Ik5MUkUuQ29tbW9uLkRvbS5Tb2xpZENvbG9yQnJ1c2gsIE5MUkUuQ29tbW9uIiwiQ29sb3IiOnsiJGlkIjoiMTY5MSIsIkEiOjI1NSwiUiI6MjM0LCJHIjoyMiwiQiI6MzB9fSwiTGluZVdlaWdodCI6MC4wLCJMaW5lVHlwZSI6MCwiUGFyZW50U3R5bGUiOm51bGx9LCJQYXJlbnRTdHlsZSI6bnVsbH0sIlRpdGxlU3R5bGUiOnsiJGlkIjoiMTY5MiIsIkZvbnRTZXR0aW5ncyI6eyIkaWQiOiIxNjkzIiwiRm9udFNpemUiOjExLCJGb250TmFtZSI6IkNhbGlicmkiLCJJc0JvbGQiOmZhbHNlLCJJc0l0YWxpYyI6ZmFsc2UsIklzVW5kZXJsaW5lZCI6ZmFsc2UsIlBhcmVudFN0eWxlIjpudWxsfSwiQXV0b1NpemUiOjAsIkZvcmVncm91bmQiOnsiJGlkIjoiMTY5NCIsIkNvbG9yIjp7IiRpZCI6IjE2O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5NiIsIlRvcCI6MC4wLCJMZWZ0IjowLjAsIlJpZ2h0IjowLjAsIkJvdHRvbSI6MC4wfSwiUGFkZGluZyI6eyIkaWQiOiIxNjk3IiwiVG9wIjowLjAsIkxlZnQiOjAuMCwiUmlnaHQiOjAuMCwiQm90dG9tIjowLjB9LCJCYWNrZ3JvdW5kIjp7IiRpZCI6IjE2OTgiLCJDb2xvciI6eyIkaWQiOiIxNjk5IiwiQSI6MjU1LCJSIjowLCJHIjowLCJCIjowfX0sIklzVmlzaWJsZSI6dHJ1ZSwiV2lkdGgiOjAuMCwiSGVpZ2h0IjowLjAsIkJvcmRlclN0eWxlIjp7IiRpZCI6IjE3MDAiLCJMaW5lQ29sb3IiOm51bGwsIkxpbmVXZWlnaHQiOjAuMCwiTGluZVR5cGUiOjAsIlBhcmVudFN0eWxlIjpudWxsfSwiUGFyZW50U3R5bGUiOm51bGx9LCJEYXRlU3R5bGUiOnsiJGlkIjoiMTcwMSIsIkZvbnRTZXR0aW5ncyI6eyIkaWQiOiIxNzAyIiwiRm9udFNpemUiOjEwLCJGb250TmFtZSI6IkNhbGlicmkiLCJJc0JvbGQiOmZhbHNlLCJJc0l0YWxpYyI6ZmFsc2UsIklzVW5kZXJsaW5lZCI6ZmFsc2UsIlBhcmVudFN0eWxlIjpudWxsfSwiQXV0b1NpemUiOjAsIkZvcmVncm91bmQiOnsiJGlkIjoiMTcwMyIsIkNvbG9yIjp7IiRpZCI6IjE3MD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cwNSIsIlRvcCI6MC4wLCJMZWZ0IjowLjAsIlJpZ2h0IjowLjAsIkJvdHRvbSI6MC4wfSwiUGFkZGluZyI6eyIkaWQiOiIxNzA2IiwiVG9wIjowLjAsIkxlZnQiOjAuMCwiUmlnaHQiOjAuMCwiQm90dG9tIjowLjB9LCJCYWNrZ3JvdW5kIjp7IiRpZCI6IjE3MDciLCJDb2xvciI6eyIkaWQiOiIxNzA4IiwiQSI6MjU1LCJSIjoxNCwiRyI6NDAsIkIiOjY1fX0sIklzVmlzaWJsZSI6dHJ1ZSwiV2lkdGgiOjAuMCwiSGVpZ2h0IjowLjAsIkJvcmRlclN0eWxlIjp7IiRpZCI6IjE3MDkiLCJMaW5lQ29sb3IiOm51bGwsIkxpbmVXZWlnaHQiOjAuMCwiTGluZVR5cGUiOjAsIlBhcmVudFN0eWxlIjpudWxsfSwiUGFyZW50U3R5bGUiOm51bGx9LCJEYXRlRm9ybWF0Ijp7IiRpZCI6IjE3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xMSIsIkZvcm1hdCI6MCwiSXNWaXNpYmxlIjpmYWxzZSwiTGFzdEtub3duVmlzaWJpbGl0eVN0YXRlIjpmYWxzZX0sIklzVmlzaWJsZSI6dHJ1ZSwiVmFyaWFuY2VTdHlsZSI6eyIkaWQiOiIxNzEyIiwiVGV4dFN0eWxlIjp7IiRpZCI6IjE3MTMiLCJGb250U2V0dGluZ3MiOnsiJGlkIjoiMTcxNCIsIkZvbnRTaXplIjoxMSwiRm9udE5hbWUiOiJDYWxpYnJpIiwiSXNCb2xkIjpmYWxzZSwiSXNJdGFsaWMiOmZhbHNlLCJJc1VuZGVybGluZWQiOmZhbHNlLCJQYXJlbnRTdHlsZSI6bnVsbH0sIkF1dG9TaXplIjowLCJGb3JlZ3JvdW5kIjp7IiRpZCI6IjE3MTUiLCJDb2xvciI6eyIkaWQiOiIxNzE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MTciLCJUb3AiOjAuMCwiTGVmdCI6MC4wLCJSaWdodCI6MC4wLCJCb3R0b20iOjAuMH0sIlBhZGRpbmciOnsiJGlkIjoiMTcxOCIsIlRvcCI6MC4wLCJMZWZ0IjowLjAsIlJpZ2h0IjowLjAsIkJvdHRvbSI6MC4wfSwiQmFja2dyb3VuZCI6eyIkaWQiOiIxNzE5IiwiQ29sb3IiOnsiJGlkIjoiMTcyMCIsIkEiOjAsIlIiOjAsIkciOjAsIkIiOjB9fSwiSXNWaXNpYmxlIjp0cnVlLCJXaWR0aCI6MC4wLCJIZWlnaHQiOjAuMCwiQm9yZGVyU3R5bGUiOnsiJGlkIjoiMTcyMSIsIkxpbmVDb2xvciI6bnVsbCwiTGluZVdlaWdodCI6MC4wLCJMaW5lVHlwZSI6MCwiUGFyZW50U3R5bGUiOm51bGx9LCJQYXJlbnRTdHlsZSI6bnVsbH0sIlBhcmVudFN0eWxlIjpudWxsfSwiUGFyZW50U3R5bGUiOm51bGwsIl9leHBsaWNpdGx5U2V0Ijp7IiRpZCI6IjE3Mj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NzIzIiwiU2hhcGUiOjEsIkNvbm5lY3Rvck1hcmdpbiI6eyIkaWQiOiIxNzI0IiwiVG9wIjowLjAsIkxlZnQiOjIuMCwiUmlnaHQiOjIuMCwiQm90dG9tIjowLjB9LCJDb25uZWN0b3JTdHlsZSI6eyIkaWQiOiIxNzI1IiwiTGluZUNvbG9yIjp7IiRpZCI6IjE3MjYiLCIkdHlwZSI6Ik5MUkUuQ29tbW9uLkRvbS5Tb2xpZENvbG9yQnJ1c2gsIE5MUkUuQ29tbW9uIiwiQ29sb3IiOnsiJGlkIjoiMTcyNyIsIkEiOjEyNywiUiI6MTEsIkciOjExOCwiQiI6MTU5fX0sIkxpbmVXZWlnaHQiOjEuMCwiTGluZVR5cGUiOjAsIlBhcmVudFN0eWxlIjpudWxsfSwiSXNCZWxvd1RpbWViYW5kIjpmYWxzZSwiUG9zaXRpb25PblRhc2siOjEsIkhpZGVEYXRlIjpmYWxzZSwiU2hhcGVTaXplIjowLCJTcGFjaW5nIjowLjAsIlBhZGRpbmciOnsiJGlkIjoiMTcyOCIsIlRvcCI6NS4wLCJMZWZ0IjozLjAsIlJpZ2h0IjowLjAsIkJvdHRvbSI6Mi4wfSwiU2hhcGVTdHlsZSI6eyIkaWQiOiIxNzI5IiwiTWFyZ2luIjp7IiRpZCI6IjE3MzAiLCJUb3AiOjAuMCwiTGVmdCI6MC4wLCJSaWdodCI6MC4wLCJCb3R0b20iOjAuMH0sIlBhZGRpbmciOnsiJGlkIjoiMTczMSIsIlRvcCI6MC4wLCJMZWZ0IjowLjAsIlJpZ2h0IjowLjAsIkJvdHRvbSI6MC4wfSwiQmFja2dyb3VuZCI6eyIkaWQiOiIxNzMyIiwiQ29sb3IiOnsiJGlkIjoiMTczMyIsIkEiOjI1NSwiUiI6MTEsIkciOjExOCwiQiI6MTU5fX0sIklzVmlzaWJsZSI6dHJ1ZSwiV2lkdGgiOjEyLjAsIkhlaWdodCI6MTQuMCwiQm9yZGVyU3R5bGUiOnsiJGlkIjoiMTczNCIsIkxpbmVDb2xvciI6eyIkaWQiOiIxNzM1IiwiJHR5cGUiOiJOTFJFLkNvbW1vbi5Eb20uU29saWRDb2xvckJydXNoLCBOTFJFLkNvbW1vbiIsIkNvbG9yIjp7IiRpZCI6IjE3MzYiLCJBIjoyNTUsIlIiOjI1NSwiRyI6MCwiQiI6MH19LCJMaW5lV2VpZ2h0IjowLjAsIkxpbmVUeXBlIjowLCJQYXJlbnRTdHlsZSI6bnVsbH0sIlBhcmVudFN0eWxlIjpudWxsfSwiVGl0bGVTdHlsZSI6eyIkaWQiOiIxNzM3IiwiRm9udFNldHRpbmdzIjp7IiRpZCI6IjE3MzgiLCJGb250U2l6ZSI6MTEsIkZvbnROYW1lIjoiQ2FsaWJyaSIsIklzQm9sZCI6ZmFsc2UsIklzSXRhbGljIjpmYWxzZSwiSXNVbmRlcmxpbmVkIjpmYWxzZSwiUGFyZW50U3R5bGUiOm51bGx9LCJBdXRvU2l6ZSI6MCwiRm9yZWdyb3VuZCI6eyIkaWQiOiIxNzM5IiwiQ29sb3IiOnsiJGlkIjoiMTc0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zQxIiwiVG9wIjowLjAsIkxlZnQiOjAuMCwiUmlnaHQiOjAuMCwiQm90dG9tIjowLjB9LCJQYWRkaW5nIjp7IiRpZCI6IjE3NDIiLCJUb3AiOjAuMCwiTGVmdCI6MC4wLCJSaWdodCI6MC4wLCJCb3R0b20iOjAuMH0sIkJhY2tncm91bmQiOnsiJGlkIjoiMTc0MyIsIkNvbG9yIjp7IiRpZCI6IjE3NDQiLCJBIjoyNTUsIlIiOjAsIkciOjAsIkIiOjB9fSwiSXNWaXNpYmxlIjp0cnVlLCJXaWR0aCI6MC4wLCJIZWlnaHQiOjAuMCwiQm9yZGVyU3R5bGUiOnsiJGlkIjoiMTc0NSIsIkxpbmVDb2xvciI6bnVsbCwiTGluZVdlaWdodCI6MC4wLCJMaW5lVHlwZSI6MCwiUGFyZW50U3R5bGUiOm51bGx9LCJQYXJlbnRTdHlsZSI6bnVsbH0sIkRhdGVTdHlsZSI6eyIkaWQiOiIxNzQ2IiwiRm9udFNldHRpbmdzIjp7IiRpZCI6IjE3NDciLCJGb250U2l6ZSI6MTAsIkZvbnROYW1lIjoiQ2FsaWJyaSIsIklzQm9sZCI6ZmFsc2UsIklzSXRhbGljIjpmYWxzZSwiSXNVbmRlcmxpbmVkIjpmYWxzZSwiUGFyZW50U3R5bGUiOm51bGx9LCJBdXRvU2l6ZSI6MCwiRm9yZWdyb3VuZCI6eyIkaWQiOiIxNzQ4IiwiQ29sb3IiOnsiJGlkIjoiMTc0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zUwIiwiVG9wIjowLjAsIkxlZnQiOjAuMCwiUmlnaHQiOjAuMCwiQm90dG9tIjowLjB9LCJQYWRkaW5nIjp7IiRpZCI6IjE3NTEiLCJUb3AiOjAuMCwiTGVmdCI6MC4wLCJSaWdodCI6MC4wLCJCb3R0b20iOjAuMH0sIkJhY2tncm91bmQiOnsiJGlkIjoiMTc1MiIsIkNvbG9yIjp7IiRpZCI6IjE3NTMiLCJBIjoyNTUsIlIiOjE0LCJHIjo0MCwiQiI6NjV9fSwiSXNWaXNpYmxlIjp0cnVlLCJXaWR0aCI6MC4wLCJIZWlnaHQiOjAuMCwiQm9yZGVyU3R5bGUiOnsiJGlkIjoiMTc1NCIsIkxpbmVDb2xvciI6bnVsbCwiTGluZVdlaWdodCI6MC4wLCJMaW5lVHlwZSI6MCwiUGFyZW50U3R5bGUiOm51bGx9LCJQYXJlbnRTdHlsZSI6bnVsbH0sIkRhdGVGb3JtYXQiOnsiJGlkIjoiMTc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2IiwiRm9ybWF0IjowLCJJc1Zpc2libGUiOmZhbHNlLCJMYXN0S25vd25WaXNpYmlsaXR5U3RhdGUiOmZhbHNlfSwiSXNWaXNpYmxlIjpmYWxzZSwiVmFyaWFuY2VTdHlsZSI6eyIkaWQiOiIxNzU3IiwiVGV4dFN0eWxlIjp7IiRpZCI6IjE3NTgiLCJGb250U2V0dGluZ3MiOnsiJGlkIjoiMTc1OSIsIkZvbnRTaXplIjoxMSwiRm9udE5hbWUiOiJDYWxpYnJpIiwiSXNCb2xkIjpmYWxzZSwiSXNJdGFsaWMiOmZhbHNlLCJJc1VuZGVybGluZWQiOmZhbHNlLCJQYXJlbnRTdHlsZSI6bnVsbH0sIkF1dG9TaXplIjowLCJGb3JlZ3JvdW5kIjp7IiRpZCI6IjE3NjAiLCJDb2xvciI6eyIkaWQiOiIxNz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NjIiLCJUb3AiOjAuMCwiTGVmdCI6MC4wLCJSaWdodCI6MC4wLCJCb3R0b20iOjAuMH0sIlBhZGRpbmciOnsiJGlkIjoiMTc2MyIsIlRvcCI6MC4wLCJMZWZ0IjowLjAsIlJpZ2h0IjowLjAsIkJvdHRvbSI6MC4wfSwiQmFja2dyb3VuZCI6eyIkaWQiOiIxNzY0IiwiQ29sb3IiOnsiJGlkIjoiMTc2NSIsIkEiOjAsIlIiOjAsIkciOjAsIkIiOjB9fSwiSXNWaXNpYmxlIjpmYWxzZSwiV2lkdGgiOjAuMCwiSGVpZ2h0IjowLjAsIkJvcmRlclN0eWxlIjp7IiRpZCI6IjE3NjYiLCJMaW5lQ29sb3IiOm51bGwsIkxpbmVXZWlnaHQiOjAuMCwiTGluZVR5cGUiOjAsIlBhcmVudFN0eWxlIjpudWxsfSwiUGFyZW50U3R5bGUiOm51bGx9LCJQYXJlbnRTdHlsZSI6bnVsbH0sIlBhcmVudFN0eWxlIjpudWxsfSwiRGVmYXVsdFN3aW1sYW5lTWlsZXN0b25lU3R5bGUiOnsiJGlkIjoiMTc2NyIsIlRpdGxlUG9zaXRpb24iOiJMZWZ0IiwiRGF0ZVBvc2l0aW9uIjoiUmlnaHQiLCJWYXJpYW5jZVBvc2l0aW9uIjoiUmlnaHQiLCJTaGFwZVR5cGUiOjEsIlNoYXBlU2l6ZSI6MCwiU3BhY2luZyI6NSwiU2hhcGVTdHlsZSI6eyIkaWQiOiIxNzY4IiwiTWFyZ2luIjp7IiRpZCI6IjE3NjkiLCJUb3AiOjAuMCwiTGVmdCI6MC4wLCJSaWdodCI6MC4wLCJCb3R0b20iOjAuMH0sIlBhZGRpbmciOnsiJGlkIjoiMTc3MCIsIlRvcCI6MC4wLCJMZWZ0IjowLjAsIlJpZ2h0IjowLjAsIkJvdHRvbSI6MC4wfSwiQmFja2dyb3VuZCI6eyIkaWQiOiIxNzcxIiwiQ29sb3IiOnsiJGlkIjoiMTc3MiIsIkEiOjI1NSwiUiI6MTUsIkciOjE1OCwiQiI6MjEzfX0sIklzVmlzaWJsZSI6dHJ1ZSwiV2lkdGgiOjEyLjAsIkhlaWdodCI6MTQuMCwiQm9yZGVyU3R5bGUiOnsiJGlkIjoiMTc3MyIsIkxpbmVDb2xvciI6eyIkaWQiOiIxNzc0IiwiJHR5cGUiOiJOTFJFLkNvbW1vbi5Eb20uU29saWRDb2xvckJydXNoLCBOTFJFLkNvbW1vbiIsIkNvbG9yIjp7IiRpZCI6IjE3NzUiLCJBIjoyNTUsIlIiOjIzNCwiRyI6MjIsIkIiOjMwfX0sIkxpbmVXZWlnaHQiOjAuMCwiTGluZVR5cGUiOjAsIlBhcmVudFN0eWxlIjpudWxsfSwiUGFyZW50U3R5bGUiOm51bGx9LCJUaXRsZVN0eWxlIjp7IiRpZCI6IjE3NzYiLCJGb250U2V0dGluZ3MiOnsiJGlkIjoiMTc3NyIsIkZvbnRTaXplIjoxMSwiRm9udE5hbWUiOiJDYWxpYnJpIiwiSXNCb2xkIjpmYWxzZSwiSXNJdGFsaWMiOmZhbHNlLCJJc1VuZGVybGluZWQiOmZhbHNlLCJQYXJlbnRTdHlsZSI6bnVsbH0sIkF1dG9TaXplIjowLCJGb3JlZ3JvdW5kIjp7IiRpZCI6IjE3NzgiLCJDb2xvciI6eyIkaWQiOiIxNzc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3ODAiLCJUb3AiOjAuMCwiTGVmdCI6MC4wLCJSaWdodCI6MC4wLCJCb3R0b20iOjAuMH0sIlBhZGRpbmciOnsiJGlkIjoiMTc4MSIsIlRvcCI6MC4wLCJMZWZ0IjowLjAsIlJpZ2h0IjowLjAsIkJvdHRvbSI6MC4wfSwiQmFja2dyb3VuZCI6eyIkaWQiOiIxNzgyIiwiQ29sb3IiOnsiJGlkIjoiMTc4MyIsIkEiOjI1NSwiUiI6MCwiRyI6MCwiQiI6MH19LCJJc1Zpc2libGUiOnRydWUsIldpZHRoIjowLjAsIkhlaWdodCI6MC4wLCJCb3JkZXJTdHlsZSI6eyIkaWQiOiIxNzg0IiwiTGluZUNvbG9yIjpudWxsLCJMaW5lV2VpZ2h0IjowLjAsIkxpbmVUeXBlIjowLCJQYXJlbnRTdHlsZSI6bnVsbH0sIlBhcmVudFN0eWxlIjpudWxsfSwiRGF0ZVN0eWxlIjp7IiRpZCI6IjE3ODUiLCJGb250U2V0dGluZ3MiOnsiJGlkIjoiMTc4NiIsIkZvbnRTaXplIjoxMCwiRm9udE5hbWUiOiJDYWxpYnJpIiwiSXNCb2xkIjpmYWxzZSwiSXNJdGFsaWMiOmZhbHNlLCJJc1VuZGVybGluZWQiOmZhbHNlLCJQYXJlbnRTdHlsZSI6bnVsbH0sIkF1dG9TaXplIjowLCJGb3JlZ3JvdW5kIjp7IiRpZCI6IjE3ODciLCJDb2xvciI6eyIkaWQiOiIxNzg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3ODkiLCJUb3AiOjAuMCwiTGVmdCI6MC4wLCJSaWdodCI6MC4wLCJCb3R0b20iOjAuMH0sIlBhZGRpbmciOnsiJGlkIjoiMTc5MCIsIlRvcCI6MC4wLCJMZWZ0IjowLjAsIlJpZ2h0IjowLjAsIkJvdHRvbSI6MC4wfSwiQmFja2dyb3VuZCI6eyIkaWQiOiIxNzkxIiwiQ29sb3IiOnsiJGlkIjoiMTc5MiIsIkEiOjI1NSwiUiI6MTQsIkciOjQwLCJCIjo2NX19LCJJc1Zpc2libGUiOnRydWUsIldpZHRoIjowLjAsIkhlaWdodCI6MC4wLCJCb3JkZXJTdHlsZSI6eyIkaWQiOiIxNzkzIiwiTGluZUNvbG9yIjpudWxsLCJMaW5lV2VpZ2h0IjowLjAsIkxpbmVUeXBlIjowLCJQYXJlbnRTdHlsZSI6bnVsbH0sIlBhcmVudFN0eWxlIjpudWxsfSwiRGF0ZUZvcm1hdCI6eyIkaWQiOiIxNz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TUiLCJGb3JtYXQiOjAsIklzVmlzaWJsZSI6ZmFsc2UsIkxhc3RLbm93blZpc2liaWxpdHlTdGF0ZSI6ZmFsc2V9LCJJc1Zpc2libGUiOnRydWUsIlZhcmlhbmNlU3R5bGUiOnsiJGlkIjoiMTc5NiIsIlRleHRTdHlsZSI6eyIkaWQiOiIxNzk3IiwiRm9udFNldHRpbmdzIjp7IiRpZCI6IjE3OTgiLCJGb250U2l6ZSI6MTEsIkZvbnROYW1lIjoiQ2FsaWJyaSIsIklzQm9sZCI6ZmFsc2UsIklzSXRhbGljIjpmYWxzZSwiSXNVbmRlcmxpbmVkIjpmYWxzZSwiUGFyZW50U3R5bGUiOm51bGx9LCJBdXRvU2l6ZSI6MCwiRm9yZWdyb3VuZCI6eyIkaWQiOiIxNzk5IiwiQ29sb3IiOnsiJGlkIjoiMTgw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AxIiwiVG9wIjowLjAsIkxlZnQiOjAuMCwiUmlnaHQiOjAuMCwiQm90dG9tIjowLjB9LCJQYWRkaW5nIjp7IiRpZCI6IjE4MDIiLCJUb3AiOjAuMCwiTGVmdCI6MC4wLCJSaWdodCI6MC4wLCJCb3R0b20iOjAuMH0sIkJhY2tncm91bmQiOnsiJGlkIjoiMTgwMyIsIkNvbG9yIjp7IiRpZCI6IjE4MDQiLCJBIjowLCJSIjowLCJHIjowLCJCIjowfX0sIklzVmlzaWJsZSI6dHJ1ZSwiV2lkdGgiOjAuMCwiSGVpZ2h0IjowLjAsIkJvcmRlclN0eWxlIjp7IiRpZCI6IjE4MDUiLCJMaW5lQ29sb3IiOm51bGwsIkxpbmVXZWlnaHQiOjAuMCwiTGluZVR5cGUiOjAsIlBhcmVudFN0eWxlIjpudWxsfSwiUGFyZW50U3R5bGUiOm51bGx9LCJQYXJlbnRTdHlsZSI6bnVsbH0sIlBhcmVudFN0eWxlIjpudWxsfSwiRGVmYXVsdFN3aW1sYW5lQWN0aXZpdHlTdHlsZSI6eyIkaWQiOiIxODA2IiwiSGVhZGVyU3R5bGUiOnsiJGlkIjoiMTgwNyIsIlRleHRTdHlsZSI6eyIkaWQiOiIxODA4IiwiRm9udFNldHRpbmdzIjp7IiRpZCI6IjE4MDkiLCJGb250U2l6ZSI6MTEsIkZvbnROYW1lIjoiQ2FsaWJyaSIsIklzQm9sZCI6ZmFsc2UsIklzSXRhbGljIjpmYWxzZSwiSXNVbmRlcmxpbmVkIjpmYWxzZSwiUGFyZW50U3R5bGUiOm51bGx9LCJBdXRvU2l6ZSI6MiwiRm9yZWdyb3VuZCI6eyIkaWQiOiIxODEwIiwiQ29sb3IiOnsiJGlkIjoiMTgx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MTIiLCJUb3AiOjAuMCwiTGVmdCI6MC4wLCJSaWdodCI6MC4wLCJCb3R0b20iOjAuMH0sIlBhZGRpbmciOnsiJGlkIjoiMTgxMyIsIlRvcCI6MC4wLCJMZWZ0IjowLjAsIlJpZ2h0IjowLjAsIkJvdHRvbSI6MC4wfSwiQmFja2dyb3VuZCI6eyIkaWQiOiIxODE0IiwiQ29sb3IiOnsiJGlkIjoiMTgxNSIsIkEiOjI1NSwiUiI6MCwiRyI6MCwiQiI6MH19LCJJc1Zpc2libGUiOnRydWUsIldpZHRoIjowLjAsIkhlaWdodCI6MC4wLCJCb3JkZXJTdHlsZSI6bnVsbCwiUGFyZW50U3R5bGUiOm51bGx9LCJSZWN0YW5nbGVTdHlsZSI6eyIkaWQiOiIxODE2IiwiTWFyZ2luIjp7IiRpZCI6IjE4MTciLCJUb3AiOjAuMCwiTGVmdCI6MC4wLCJSaWdodCI6MC4wLCJCb3R0b20iOjAuMH0sIlBhZGRpbmciOnsiJGlkIjoiMTgxOCIsIlRvcCI6MC4wLCJMZWZ0IjowLjAsIlJpZ2h0IjowLjAsIkJvdHRvbSI6MC4wfSwiQmFja2dyb3VuZCI6eyIkaWQiOiIxODE5IiwiQ29sb3IiOnsiJGlkIjoiMTgyMCIsIkEiOjEyNywiUiI6MTUsIkciOjE1OCwiQiI6MjEzfX0sIklzVmlzaWJsZSI6dHJ1ZSwiV2lkdGgiOjAuMCwiSGVpZ2h0IjowLjAsIkJvcmRlclN0eWxlIjp7IiRpZCI6IjE4MjEiLCJMaW5lQ29sb3IiOnsiJGlkIjoiMTgyMiIsIiR0eXBlIjoiTkxSRS5Db21tb24uRG9tLlNvbGlkQ29sb3JCcnVzaCwgTkxSRS5Db21tb24iLCJDb2xvciI6eyIkaWQiOiIxODIzIiwiQSI6MjU1LCJSIjoyNTUsIkciOjAsIkIiOjB9fSwiTGluZVdlaWdodCI6MC4wLCJMaW5lVHlwZSI6MCwiUGFyZW50U3R5bGUiOm51bGx9LCJQYXJlbnRTdHlsZSI6bnVsbH0sIk1hcmdpbiI6eyIkaWQiOiIxODI0IiwiVG9wIjowLjAsIkxlZnQiOjAuMCwiUmlnaHQiOjAuMCwiQm90dG9tIjowLjB9LCJQYWRkaW5nIjp7IiRpZCI6IjE4MjUiLCJUb3AiOjAuMCwiTGVmdCI6MC4wLCJSaWdodCI6MC4wLCJCb3R0b20iOjAuMH0sIkJhY2tncm91bmQiOm51bGwsIklzVmlzaWJsZSI6dHJ1ZSwiV2lkdGgiOjAuMCwiSGVpZ2h0IjowLjAsIkJvcmRlclN0eWxlIjpudWxsLCJQYXJlbnRTdHlsZSI6bnVsbH0sIkJhY2tncm91bmRTdHlsZSI6eyIkaWQiOiIxODI2IiwiTWFyZ2luIjp7IiRpZCI6IjE4MjciLCJUb3AiOjAuMCwiTGVmdCI6MC4wLCJSaWdodCI6MC4wLCJCb3R0b20iOjAuMH0sIlBhZGRpbmciOnsiJGlkIjoiMTgyOCIsIlRvcCI6MC4wLCJMZWZ0IjowLjAsIlJpZ2h0IjowLjAsIkJvdHRvbSI6MC4wfSwiQmFja2dyb3VuZCI6eyIkaWQiOiIxODI5IiwiQ29sb3IiOnsiJGlkIjoiMTgzMCIsIkEiOjUxLCJSIjoyMDAsIkciOjIwMCwiQiI6MjAwfX0sIklzVmlzaWJsZSI6dHJ1ZSwiV2lkdGgiOjAuMCwiSGVpZ2h0IjowLjAsIkJvcmRlclN0eWxlIjp7IiRpZCI6IjE4MzEiLCJMaW5lQ29sb3IiOnsiJGlkIjoiMTgzMiIsIiR0eXBlIjoiTkxSRS5Db21tb24uRG9tLlNvbGlkQ29sb3JCcnVzaCwgTkxSRS5Db21tb24iLCJDb2xvciI6eyIkaWQiOiIxODMzIiwiQSI6MjU1LCJSIjoyMzQsIkciOjIyLCJCIjozMH19LCJMaW5lV2VpZ2h0IjowLjAsIkxpbmVUeXBlIjowLCJQYXJlbnRTdHlsZSI6bnVsbH0sIlBhcmVudFN0eWxlIjpudWxsfSwiTWFyZ2luIjp7IiRpZCI6IjE4MzQiLCJUb3AiOjAuMCwiTGVmdCI6MC4wLCJSaWdodCI6MC4wLCJCb3R0b20iOjAuMH0sIlBhZGRpbmciOnsiJGlkIjoiMTgzNSIsIlRvcCI6MC4wLCJMZWZ0IjowLjAsIlJpZ2h0IjowLjAsIkJvdHRvbSI6MC4wfSwiSXNWaXNpYmxlIjp0cnVlLCJXaWR0aCI6MC4wLCJIZWlnaHQiOjAuMCwiQm9yZGVyU3R5bGUiOnsiJGlkIjoiMTgzNiIsIkxpbmVDb2xvciI6bnVsbCwiTGluZVdlaWdodCI6MC4wLCJMaW5lVHlwZSI6MCwiUGFyZW50U3R5bGUiOm51bGx9LCJQYXJlbnRTdHlsZSI6bnVsbH0sIk1hcmdpbiI6eyIkaWQiOiIxODM3IiwiVG9wIjowLjAsIkxlZnQiOjAuMCwiUmlnaHQiOjAuMCwiQm90dG9tIjowLjB9LCJQYWRkaW5nIjp7IiRpZCI6IjE4MzgiLCJUb3AiOjAuMCwiTGVmdCI6MC4wLCJSaWdodCI6MC4wLCJCb3R0b20iOjAuMH0sIklzVmlzaWJsZSI6dHJ1ZSwiV2lkdGgiOjAuMCwiSGVpZ2h0IjowLjAsIkJvcmRlclN0eWxlIjp7IiRpZCI6IjE4MzkiLCJMaW5lQ29sb3IiOm51bGwsIkxpbmVXZWlnaHQiOjAuMCwiTGluZVR5cGUiOjAsIlBhcmVudFN0eWxlIjpudWxsfSwiUGFyZW50U3R5bGUiOm51bGx9fSx7IiRpZCI6IjE4NDAiLCJfYWN0aXZpdGllcyI6W3siJGlkIjoiMTg0MSIsIl9yb3dzIjpbeyIkaWQiOiIxODQyIiwiX3Rhc2tzIjpbeyIkaWQiOiIxODQzIiwiX2F0dGFjaGVkTWlsZXN0b25lcyI6W10sIlRhc2tEZWZpbml0aW9uIjp7IiRpZCI6IjE4NDQiLCJHcm91cE5hbWUiOm51bGwsIlN0YXJ0RGF0ZSI6IjIwMjYtMDUtMDZUMDA6MDA6MDBaIiwiRW5kRGF0ZSI6IjIwMjYtMDUtMThUMjM6NTk6MDBaIiwiUGVyY2VudGFnZUNvbXBsZXRlIjowLjAsIlN0eWxlIjp7IiRpZCI6IjE4NDUiLCJTaGFwZSI6MSwiU2hhcGVUaGlja25lc3MiOjAsIkR1cmF0aW9uRm9ybWF0IjowLCJJbmNsdWRlTm9uV29ya2luZ0RheXNJbkR1cmF0aW9uIjpmYWxzZSwiUGVyY2VudGFnZUNvbXBsZXRlU3R5bGUiOnsiJGlkIjoiMTg0NiIsIkZvbnRTZXR0aW5ncyI6eyIkaWQiOiIxODQ3IiwiRm9udFNpemUiOjEwLCJGb250TmFtZSI6IkNhbGlicmkiLCJJc0JvbGQiOmZhbHNlLCJJc0l0YWxpYyI6ZmFsc2UsIklzVW5kZXJsaW5lZCI6ZmFsc2UsIlBhcmVudFN0eWxlIjpudWxsfSwiQXV0b1NpemUiOjAsIkZvcmVncm91bmQiOnsiJGlkIjoiMTg0OCIsIkNvbG9yIjp7IiRpZCI6IjE4NDk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g1MCIsIlRvcCI6MC4wLCJMZWZ0IjowLjAsIlJpZ2h0IjowLjAsIkJvdHRvbSI6MC4wfSwiUGFkZGluZyI6eyIkaWQiOiIxODUxIiwiVG9wIjowLjAsIkxlZnQiOjAuMCwiUmlnaHQiOjAuMCwiQm90dG9tIjowLjB9LCJCYWNrZ3JvdW5kIjp7IiRpZCI6IjE4NTIiLCJDb2xvciI6eyIkaWQiOiIxODUzIiwiQSI6ODksIlIiOjAsIkciOjAsIkIiOjB9fSwiSXNWaXNpYmxlIjp0cnVlLCJXaWR0aCI6MC4wLCJIZWlnaHQiOjAuMCwiQm9yZGVyU3R5bGUiOnsiJGlkIjoiMTg1NCIsIkxpbmVDb2xvciI6bnVsbCwiTGluZVdlaWdodCI6MC4wLCJMaW5lVHlwZSI6MCwiUGFyZW50U3R5bGUiOm51bGx9LCJQYXJlbnRTdHlsZSI6bnVsbH0sIkR1cmF0aW9uU3R5bGUiOnsiJGlkIjoiMTg1NSIsIkZvbnRTZXR0aW5ncyI6eyIkaWQiOiIxODU2IiwiRm9udFNpemUiOjEwLCJGb250TmFtZSI6IkNhbGlicmkiLCJJc0JvbGQiOmZhbHNlLCJJc0l0YWxpYyI6ZmFsc2UsIklzVW5kZXJsaW5lZCI6ZmFsc2UsIlBhcmVudFN0eWxlIjpudWxsfSwiQXV0b1NpemUiOjAsIkZvcmVncm91bmQiOnsiJGlkIjoiMTg1NyIsIkNvbG9yIjp7IiRpZCI6IjE4NT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U5IiwiVG9wIjowLjAsIkxlZnQiOjAuMCwiUmlnaHQiOjAuMCwiQm90dG9tIjowLjB9LCJQYWRkaW5nIjp7IiRpZCI6IjE4NjAiLCJUb3AiOjAuMCwiTGVmdCI6MC4wLCJSaWdodCI6MC4wLCJCb3R0b20iOjAuMH0sIkJhY2tncm91bmQiOnsiJGlkIjoiMTg2MSIsIkNvbG9yIjp7IiRpZCI6IjE4NjIiLCJBIjoyNTUsIlIiOjIzNywiRyI6MTI1LCJCIjo0OX19LCJJc1Zpc2libGUiOnRydWUsIldpZHRoIjowLjAsIkhlaWdodCI6MC4wLCJCb3JkZXJTdHlsZSI6eyIkaWQiOiIxODYzIiwiTGluZUNvbG9yIjpudWxsLCJMaW5lV2VpZ2h0IjowLjAsIkxpbmVUeXBlIjowLCJQYXJlbnRTdHlsZSI6bnVsbH0sIlBhcmVudFN0eWxlIjpudWxsfSwiSG9yaXpvbnRhbENvbm5lY3RvclN0eWxlIjp7IiRpZCI6IjE4NjQiLCJMaW5lQ29sb3IiOnsiJGlkIjoiMTg2NSIsIiR0eXBlIjoiTkxSRS5Db21tb24uRG9tLlNvbGlkQ29sb3JCcnVzaCwgTkxSRS5Db21tb24iLCJDb2xvciI6eyIkaWQiOiIxODY2IiwiQSI6MjU1LCJSIjowLCJHIjowLCJCIjowfX0sIkxpbmVXZWlnaHQiOjAuMCwiTGluZVR5cGUiOjAsIlBhcmVudFN0eWxlIjpudWxsfSwiVmVydGljYWxDb25uZWN0b3JTdHlsZSI6eyIkaWQiOiIxODY3IiwiTGluZUNvbG9yIjp7IiRpZCI6IjE4NjgiLCIkdHlwZSI6Ik5MUkUuQ29tbW9uLkRvbS5Tb2xpZENvbG9yQnJ1c2gsIE5MUkUuQ29tbW9uIiwiQ29sb3IiOnsiJGlkIjoiMTg2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g3MCIsIlNoYXBlU3R5bGUiOnsiJGlkIjoiMTg3MSIsIk1hcmdpbiI6eyIkaWQiOiIxODcyIiwiVG9wIjowLjAsIkxlZnQiOjAuMCwiUmlnaHQiOjAuMCwiQm90dG9tIjowLjB9LCJQYWRkaW5nIjp7IiRpZCI6IjE4NzMiLCJUb3AiOjAuMCwiTGVmdCI6MC4wLCJSaWdodCI6MC4wLCJCb3R0b20iOjAuMH0sIkJhY2tncm91bmQiOnsiJGlkIjoiMTg3NCIsIkNvbG9yIjp7IiRpZCI6IjE4NzUiLCJBIjoxNTMsIlIiOjAsIkciOjAsIkIiOjB9fSwiSXNWaXNpYmxlIjp0cnVlLCJXaWR0aCI6MC4wLCJIZWlnaHQiOjAuMCwiQm9yZGVyU3R5bGUiOm51bGwsIlBhcmVudFN0eWxlIjpudWxsfSwiTWFyZ2luIjp7IiRpZCI6IjE4NzYiLCJUb3AiOjAuMCwiTGVmdCI6MC4wLCJSaWdodCI6MC4wLCJCb3R0b20iOjAuMH0sIlBhZGRpbmciOnsiJGlkIjoiMTg3NyIsIlRvcCI6MC4wLCJMZWZ0IjowLjAsIlJpZ2h0IjowLjAsIkJvdHRvbSI6MC4wfSwiQmFja2dyb3VuZCI6bnVsbCwiSXNWaXNpYmxlIjp0cnVlLCJXaWR0aCI6MC4wLCJIZWlnaHQiOjAuMCwiQm9yZGVyU3R5bGUiOm51bGwsIlBhcmVudFN0eWxlIjpudWxsfSwiU2hhcGVTdHlsZSI6eyIkaWQiOiIxODc4IiwiTWFyZ2luIjp7IiRpZCI6IjE4NzkiLCJUb3AiOjAuMCwiTGVmdCI6NC4wLCJSaWdodCI6NC4wLCJCb3R0b20iOjAuMH0sIlBhZGRpbmciOnsiJGlkIjoiMTg4MCIsIlRvcCI6MC4wLCJMZWZ0IjowLjAsIlJpZ2h0IjowLjAsIkJvdHRvbSI6MC4wfSwiQmFja2dyb3VuZCI6eyIkaWQiOiIxODgxIiwiQ29sb3IiOnsiJGlkIjoiMTg4MiIsIkEiOjI1NSwiUiI6NzAsIkciOjEzMCwiQiI6MTgwfX0sIklzVmlzaWJsZSI6dHJ1ZSwiV2lkdGgiOjAuMCwiSGVpZ2h0IjoxMC4wLCJCb3JkZXJTdHlsZSI6eyIkaWQiOiIxODgzIiwiTGluZUNvbG9yIjp7IiRpZCI6IjE4ODQiLCIkdHlwZSI6Ik5MUkUuQ29tbW9uLkRvbS5Tb2xpZENvbG9yQnJ1c2gsIE5MUkUuQ29tbW9uIiwiQ29sb3IiOnsiJGlkIjoiMTg4NSIsIkEiOjI1NSwiUiI6MjM0LCJHIjoyMiwiQiI6MzB9fSwiTGluZVdlaWdodCI6MC4wLCJMaW5lVHlwZSI6MCwiUGFyZW50U3R5bGUiOm51bGx9LCJQYXJlbnRTdHlsZSI6bnVsbH0sIlRpdGxlU3R5bGUiOnsiJGlkIjoiMTg4NiIsIkZvbnRTZXR0aW5ncyI6eyIkaWQiOiIxODg3IiwiRm9udFNpemUiOjExLCJGb250TmFtZSI6IkNhbGlicmkiLCJJc0JvbGQiOmZhbHNlLCJJc0l0YWxpYyI6ZmFsc2UsIklzVW5kZXJsaW5lZCI6ZmFsc2UsIlBhcmVudFN0eWxlIjpudWxsfSwiQXV0b1NpemUiOjAsIkZvcmVncm91bmQiOnsiJGlkIjoiMTg4OCIsIkNvbG9yIjp7IiRpZCI6IjE4OD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g5MCIsIlRvcCI6MC4wLCJMZWZ0IjowLjAsIlJpZ2h0IjowLjAsIkJvdHRvbSI6MC4wfSwiUGFkZGluZyI6eyIkaWQiOiIxODkxIiwiVG9wIjowLjAsIkxlZnQiOjAuMCwiUmlnaHQiOjAuMCwiQm90dG9tIjowLjB9LCJCYWNrZ3JvdW5kIjp7IiRpZCI6IjE4OTIiLCJDb2xvciI6eyIkaWQiOiIxODkzIiwiQSI6MCwiUiI6MjU1LCJHIjoyNTUsIkIiOjI1NX19LCJJc1Zpc2libGUiOnRydWUsIldpZHRoIjowLjAsIkhlaWdodCI6MC4wLCJCb3JkZXJTdHlsZSI6eyIkaWQiOiIxODk0IiwiTGluZUNvbG9yIjpudWxsLCJMaW5lV2VpZ2h0IjowLjAsIkxpbmVUeXBlIjowLCJQYXJlbnRTdHlsZSI6bnVsbH0sIlBhcmVudFN0eWxlIjpudWxsfSwiRGF0ZVN0eWxlIjp7IiRpZCI6IjE4OTUiLCJGb250U2V0dGluZ3MiOnsiJGlkIjoiMTg5NiIsIkZvbnRTaXplIjoxMCwiRm9udE5hbWUiOiJDYWxpYnJpIiwiSXNCb2xkIjpmYWxzZSwiSXNJdGFsaWMiOmZhbHNlLCJJc1VuZGVybGluZWQiOmZhbHNlLCJQYXJlbnRTdHlsZSI6bnVsbH0sIkF1dG9TaXplIjowLCJGb3JlZ3JvdW5kIjp7IiRpZCI6IjE4OTciLCJDb2xvciI6eyIkaWQiOiIxODk4IiwiQSI6MjU1LCJSIjoxNTksIkciOjIxNiwiQiI6MjM4fX0sIk1heFdpZHRoIjoyMDAuMCwiTWF4SGVpZ2h0IjoiSW5maW5pdHkiLCJTbWFydEZvcmVncm91bmRJc0FjdGl2ZSI6ZmFsc2UsIkhvcml6b250YWxBbGlnbm1lbnQiOjIsIlZlcnRpY2FsQWxpZ25tZW50IjoxLCJTbWFydEZvcmVncm91bmQiOm51bGwsIkJhY2tncm91bmRGaWxsVHlwZSI6MCwiTWFyZ2luIjp7IiRpZCI6IjE4OTkiLCJUb3AiOjAuMCwiTGVmdCI6MC4wLCJSaWdodCI6MC4wLCJCb3R0b20iOjAuMH0sIlBhZGRpbmciOnsiJGlkIjoiMTkwMCIsIlRvcCI6MC4wLCJMZWZ0IjowLjAsIlJpZ2h0IjowLjAsIkJvdHRvbSI6MC4wfSwiQmFja2dyb3VuZCI6eyIkaWQiOiIxOTAxIiwiQ29sb3IiOnsiJGlkIjoiMTkwMiIsIkEiOjAsIlIiOjI1NSwiRyI6MjU1LCJCIjoyNTV9fSwiSXNWaXNpYmxlIjp0cnVlLCJXaWR0aCI6MC4wLCJIZWlnaHQiOjAuMCwiQm9yZGVyU3R5bGUiOnsiJGlkIjoiMTkwMyIsIkxpbmVDb2xvciI6bnVsbCwiTGluZVdlaWdodCI6MC4wLCJMaW5lVHlwZSI6MCwiUGFyZW50U3R5bGUiOm51bGx9LCJQYXJlbnRTdHlsZSI6bnVsbH0sIkRhdGVGb3JtYXQiOnsiJGlkIjoiMTk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A1IiwiRm9ybWF0IjowLCJJc1Zpc2libGUiOmZhbHNlLCJMYXN0S25vd25WaXNpYmlsaXR5U3RhdGUiOmZhbHNlfSwiSXNWaXNpYmxlIjp0cnVlLCJWYXJpYW5jZVN0eWxlIjp7IiRpZCI6IjE5MDYiLCJUZXh0U3R5bGUiOnsiJGlkIjoiMTkwNyIsIkZvbnRTZXR0aW5ncyI6eyIkaWQiOiIxOTA4IiwiRm9udFNpemUiOjExLCJGb250TmFtZSI6IkNhbGlicmkiLCJJc0JvbGQiOmZhbHNlLCJJc0l0YWxpYyI6ZmFsc2UsIklzVW5kZXJsaW5lZCI6ZmFsc2UsIlBhcmVudFN0eWxlIjpudWxsfSwiQXV0b1NpemUiOjAsIkZvcmVncm91bmQiOnsiJGlkIjoiMTkwOSIsIkNvbG9yIjp7IiRpZCI6IjE5M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xMSIsIlRvcCI6MC4wLCJMZWZ0IjowLjAsIlJpZ2h0IjowLjAsIkJvdHRvbSI6MC4wfSwiUGFkZGluZyI6eyIkaWQiOiIxOTEyIiwiVG9wIjowLjAsIkxlZnQiOjAuMCwiUmlnaHQiOjAuMCwiQm90dG9tIjowLjB9LCJCYWNrZ3JvdW5kIjp7IiRpZCI6IjE5MTMiLCJDb2xvciI6eyIkaWQiOiIxOTE0IiwiQSI6MCwiUiI6MCwiRyI6MCwiQiI6MH19LCJJc1Zpc2libGUiOnRydWUsIldpZHRoIjowLjAsIkhlaWdodCI6MC4wLCJCb3JkZXJTdHlsZSI6eyIkaWQiOiIxOTE1IiwiTGluZUNvbG9yIjpudWxsLCJMaW5lV2VpZ2h0IjowLjAsIkxpbmVUeXBlIjowLCJQYXJlbnRTdHlsZSI6bnVsbH0sIlBhcmVudFN0eWxlIjpudWxsfSwiUGFyZW50U3R5bGUiOm51bGx9LCJQYXJlbnRTdHlsZSI6bnVsbH0sIkluZGV4Ijo5LCJTbWFydER1cmF0aW9uQWN0aXZhdGVkIjpmYWxzZSwiRGF0ZUZvcm1hdCI6eyIkcmVmIjoiMTkwNCJ9LCJXZWVrTnVtYmVyaW5nIjp7IiRpZCI6IjE5MTYiLCJGb3JtYXQiOjAsIklzVmlzaWJsZSI6ZmFsc2UsIkxhc3RLbm93blZpc2liaWxpdHlTdGF0ZSI6ZmFsc2V9LCJCYXNlbGluZURhdGEiOnsiJGlkIjoiMTkxNyIsIlN0YXJ0RGF0ZSI6IjIwMjYtMDUtMDVUMDA6MDA6MDAiLCJFbmREYXRlIjoiMjAyNi0wNS0xNVQyMzo1OTowMCJ9LCJJZCI6ImVmZDI0NzhkLTczMzctNDUwNi05YWI4LTU4MjQ3NmI4YmM3ZiIsIkltcG9ydElkIjpudWxsLCJUaXRsZSI6IkJlZ2luIGV4Y2F2YXRpb24gZm9yIHJvYWQgYmFzZSIsIk5vdGUiOm51bGwsIkh5cGVybGluayI6eyIkaWQiOiIxOTE4IiwiQWRkcmVzcyI6IiIsIlN1YkFkZHJlc3MiOiIifSwiSXNDaGFuZ2VkIjpmYWxzZSwiSXNOZXciOmZhbHNlfX1dLCJfbWlsZXN0b25lcyI6W10sIklkIjoiMDAwMDAwMDAtMDAwMC0wMDAwLTAwMDAtMDAwMDAwMDAwMDAwIiwiSXNTaW5nbGVJdGVtUm93Ijp0cnVlfV0sIkluZGV4IjoxLCJJZCI6ImI5Y2JkYTM4LWU1OTktNDlhNC04MmE4LTkyNGNkOTUyM2E1OSIsIkhlYWRlclRleHQiOiJFeGNhdmF0aW9uIiwiSXNEZWZhdWx0IjpmYWxzZSwiU3R5bGUiOnsiJGlkIjoiMTkxOSIsIkhlYWRlclN0eWxlIjp7IiRpZCI6IjE5MjAiLCJUZXh0U3R5bGUiOnsiJGlkIjoiMTkyMSIsIkZvbnRTZXR0aW5ncyI6eyIkaWQiOiIxOTIyIiwiRm9udFNpemUiOjExLCJGb250TmFtZSI6IkNhbGlicmkiLCJJc0JvbGQiOmZhbHNlLCJJc0l0YWxpYyI6ZmFsc2UsIklzVW5kZXJsaW5lZCI6ZmFsc2UsIlBhcmVudFN0eWxlIjpudWxsfSwiQXV0b1NpemUiOjIsIkZvcmVncm91bmQiOnsiJGlkIjoiMTkyMyIsIkNvbG9yIjp7IiRpZCI6IjE5MjQiLCJBIjoyNTUsIlIiOjI1NSwiRyI6MjA0LCJCIjowfX0sIk1heFdpZHRoIjo2NC41Mzg5MjIxNTU2ODY5NDcsIk1heEhlaWdodCI6IkluZmluaXR5IiwiU21hcnRGb3JlZ3JvdW5kSXNBY3RpdmUiOmZhbHNlLCJIb3Jpem9udGFsQWxpZ25tZW50IjowLCJWZXJ0aWNhbEFsaWdubWVudCI6MCwiU21hcnRGb3JlZ3JvdW5kIjpudWxsLCJCYWNrZ3JvdW5kRmlsbFR5cGUiOjAsIk1hcmdpbiI6eyIkaWQiOiIxOTI1IiwiVG9wIjowLjAsIkxlZnQiOjAuMCwiUmlnaHQiOjAuMCwiQm90dG9tIjowLjB9LCJQYWRkaW5nIjp7IiRpZCI6IjE5MjYiLCJUb3AiOjAuMCwiTGVmdCI6MC4wLCJSaWdodCI6MC4wLCJCb3R0b20iOjAuMH0sIkJhY2tncm91bmQiOnsiJGlkIjoiMTkyNyIsIkNvbG9yIjp7IiRpZCI6IjE5MjgiLCJBIjoyNTUsIlIiOjAsIkciOjAsIkIiOjB9fSwiSXNWaXNpYmxlIjp0cnVlLCJXaWR0aCI6MC4wLCJIZWlnaHQiOjAuMCwiQm9yZGVyU3R5bGUiOm51bGwsIlBhcmVudFN0eWxlIjpudWxsfSwiUmVjdGFuZ2xlU3R5bGUiOnsiJGlkIjoiMTkyOSIsIk1hcmdpbiI6eyIkaWQiOiIxOTMwIiwiVG9wIjowLjAsIkxlZnQiOjAuMCwiUmlnaHQiOjAuMCwiQm90dG9tIjowLjB9LCJQYWRkaW5nIjp7IiRpZCI6IjE5MzEiLCJUb3AiOjAuMCwiTGVmdCI6MC4wLCJSaWdodCI6MC4wLCJCb3R0b20iOjAuMH0sIkJhY2tncm91bmQiOnsiJGlkIjoiMTkzMiIsIkNvbG9yIjp7IiRpZCI6IjE5MzMiLCJBIjo2MywiUiI6MTY4LCJHIjoxNjgsIkIiOjE2OH19LCJJc1Zpc2libGUiOnRydWUsIldpZHRoIjowLjAsIkhlaWdodCI6MC4wLCJCb3JkZXJTdHlsZSI6eyIkaWQiOiIxOTM0IiwiTGluZUNvbG9yIjp7IiRpZCI6IjE5MzUiLCIkdHlwZSI6Ik5MUkUuQ29tbW9uLkRvbS5Tb2xpZENvbG9yQnJ1c2gsIE5MUkUuQ29tbW9uIiwiQ29sb3IiOnsiJGlkIjoiMTkzNiIsIkEiOjI1NSwiUiI6MjU1LCJHIjowLCJCIjowfX0sIkxpbmVXZWlnaHQiOjAuMCwiTGluZVR5cGUiOjAsIlBhcmVudFN0eWxlIjpudWxsfSwiUGFyZW50U3R5bGUiOm51bGx9LCJNYXJnaW4iOnsiJGlkIjoiMTkzNyIsIlRvcCI6MC4wLCJMZWZ0IjowLjAsIlJpZ2h0IjowLjAsIkJvdHRvbSI6MC4wfSwiUGFkZGluZyI6eyIkaWQiOiIxOTM4IiwiVG9wIjowLjAsIkxlZnQiOjAuMCwiUmlnaHQiOjAuMCwiQm90dG9tIjowLjB9LCJCYWNrZ3JvdW5kIjpudWxsLCJJc1Zpc2libGUiOnRydWUsIldpZHRoIjowLjAsIkhlaWdodCI6MC4wLCJCb3JkZXJTdHlsZSI6bnVsbCwiUGFyZW50U3R5bGUiOm51bGx9LCJCYWNrZ3JvdW5kU3R5bGUiOnsiJGlkIjoiMTkzOSIsIk1hcmdpbiI6eyIkaWQiOiIxOTQwIiwiVG9wIjowLjAsIkxlZnQiOjAuMCwiUmlnaHQiOjAuMCwiQm90dG9tIjowLjB9LCJQYWRkaW5nIjp7IiRpZCI6IjE5NDEiLCJUb3AiOjAuMCwiTGVmdCI6MC4wLCJSaWdodCI6MC4wLCJCb3R0b20iOjAuMH0sIkJhY2tncm91bmQiOnsiJHJlZiI6IjE0NiJ9LCJJc1Zpc2libGUiOnRydWUsIldpZHRoIjowLjAsIkhlaWdodCI6MC4wLCJCb3JkZXJTdHlsZSI6eyIkaWQiOiIxOTQyIiwiTGluZUNvbG9yIjp7IiRpZCI6IjE5NDMiLCIkdHlwZSI6Ik5MUkUuQ29tbW9uLkRvbS5Tb2xpZENvbG9yQnJ1c2gsIE5MUkUuQ29tbW9uIiwiQ29sb3IiOnsiJGlkIjoiMTk0NCIsIkEiOjI1NSwiUiI6MjM0LCJHIjoyMiwiQiI6MzB9fSwiTGluZVdlaWdodCI6MC4wLCJMaW5lVHlwZSI6MCwiUGFyZW50U3R5bGUiOm51bGx9LCJQYXJlbnRTdHlsZSI6bnVsbH0sIk1hcmdpbiI6eyIkaWQiOiIxOTQ1IiwiVG9wIjowLjAsIkxlZnQiOjAuMCwiUmlnaHQiOjAuMCwiQm90dG9tIjowLjB9LCJQYWRkaW5nIjp7IiRpZCI6IjE5NDYiLCJUb3AiOjAuMCwiTGVmdCI6MC4wLCJSaWdodCI6MC4wLCJCb3R0b20iOjAuMH0sIklzVmlzaWJsZSI6dHJ1ZSwiV2lkdGgiOjAuMCwiSGVpZ2h0IjowLjAsIkJvcmRlclN0eWxlIjp7IiRpZCI6IjE5NDciLCJMaW5lQ29sb3IiOm51bGwsIkxpbmVXZWlnaHQiOjAuMCwiTGluZVR5cGUiOjAsIlBhcmVudFN0eWxlIjpudWxsfSwiUGFyZW50U3R5bGUiOm51bGx9fSx7IiRpZCI6IjE5NDgiLCJfcm93cyI6W3siJGlkIjoiMTk0OSIsIl90YXNrcyI6W3siJGlkIjoiMTk1MCIsIl9hdHRhY2hlZE1pbGVzdG9uZXMiOltdLCJUYXNrRGVmaW5pdGlvbiI6eyIkaWQiOiIxOTUxIiwiR3JvdXBOYW1lIjpudWxsLCJTdGFydERhdGUiOiIyMDI2LTA1LTE1VDAwOjAwOjAwIiwiRW5kRGF0ZSI6IjIwMjYtMDYtMDRUMjM6NTk6MDAiLCJQZXJjZW50YWdlQ29tcGxldGUiOjAuMCwiU3R5bGUiOnsiJGlkIjoiMTk1MiIsIlNoYXBlIjoxLCJTaGFwZVRoaWNrbmVzcyI6MCwiRHVyYXRpb25Gb3JtYXQiOjAsIkluY2x1ZGVOb25Xb3JraW5nRGF5c0luRHVyYXRpb24iOmZhbHNlLCJQZXJjZW50YWdlQ29tcGxldGVTdHlsZSI6eyIkaWQiOiIxOTUzIiwiRm9udFNldHRpbmdzIjp7IiRpZCI6IjE5NTQiLCJGb250U2l6ZSI6MTAsIkZvbnROYW1lIjoiQ2FsaWJyaSIsIklzQm9sZCI6ZmFsc2UsIklzSXRhbGljIjpmYWxzZSwiSXNVbmRlcmxpbmVkIjpmYWxzZSwiUGFyZW50U3R5bGUiOm51bGx9LCJBdXRvU2l6ZSI6MCwiRm9yZWdyb3VuZCI6eyIkaWQiOiIxOTU1IiwiQ29sb3IiOnsiJGlkIjoiMTk1Ni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4OSwiUiI6MCwiRyI6MCwiQiI6MH19LCJJc1Zpc2libGUiOnRydWUsIldpZHRoIjowLjAsIkhlaWdodCI6MC4wLCJCb3JkZXJTdHlsZSI6eyIkaWQiOiIxOTYxIiwiTGluZUNvbG9yIjpudWxsLCJMaW5lV2VpZ2h0IjowLjAsIkxpbmVUeXBlIjowLCJQYXJlbnRTdHlsZSI6bnVsbH0sIlBhcmVudFN0eWxlIjpudWxsfSwiRHVyYXRpb25TdHlsZSI6eyIkaWQiOiIxOTYyIiwiRm9udFNldHRpbmdzIjp7IiRpZCI6IjE5NjMiLCJGb250U2l6ZSI6MTAsIkZvbnROYW1lIjoiQ2FsaWJyaSIsIklzQm9sZCI6ZmFsc2UsIklzSXRhbGljIjpmYWxzZSwiSXNVbmRlcmxpbmVkIjpmYWxzZSwiUGFyZW50U3R5bGUiOm51bGx9LCJBdXRvU2l6ZSI6MCwiRm9yZWdyb3VuZCI6eyIkaWQiOiIxOTY0IiwiQ29sb3IiOnsiJGlkIjoiMTk2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NjYiLCJUb3AiOjAuMCwiTGVmdCI6MC4wLCJSaWdodCI6MC4wLCJCb3R0b20iOjAuMH0sIlBhZGRpbmciOnsiJGlkIjoiMTk2NyIsIlRvcCI6MC4wLCJMZWZ0IjowLjAsIlJpZ2h0IjowLjAsIkJvdHRvbSI6MC4wfSwiQmFja2dyb3VuZCI6eyIkaWQiOiIxOTY4IiwiQ29sb3IiOnsiJGlkIjoiMTk2OSIsIkEiOjI1NSwiUiI6MjM3LCJHIjoxMjUsIkIiOjQ5fX0sIklzVmlzaWJsZSI6dHJ1ZSwiV2lkdGgiOjAuMCwiSGVpZ2h0IjowLjAsIkJvcmRlclN0eWxlIjp7IiRpZCI6IjE5NzAiLCJMaW5lQ29sb3IiOm51bGwsIkxpbmVXZWlnaHQiOjAuMCwiTGluZVR5cGUiOjAsIlBhcmVudFN0eWxlIjpudWxsfSwiUGFyZW50U3R5bGUiOm51bGx9LCJIb3Jpem9udGFsQ29ubmVjdG9yU3R5bGUiOnsiJGlkIjoiMTk3MSIsIkxpbmVDb2xvciI6eyIkaWQiOiIxOTcyIiwiJHR5cGUiOiJOTFJFLkNvbW1vbi5Eb20uU29saWRDb2xvckJydXNoLCBOTFJFLkNvbW1vbiIsIkNvbG9yIjp7IiRpZCI6IjE5NzMiLCJBIjoyNTUsIlIiOjAsIkciOjAsIkIiOjB9fSwiTGluZVdlaWdodCI6MC4wLCJMaW5lVHlwZSI6MCwiUGFyZW50U3R5bGUiOm51bGx9LCJWZXJ0aWNhbENvbm5lY3RvclN0eWxlIjp7IiRpZCI6IjE5NzQiLCJMaW5lQ29sb3IiOnsiJGlkIjoiMTk3NSIsIiR0eXBlIjoiTkxSRS5Db21tb24uRG9tLlNvbGlkQ29sb3JCcnVzaCwgTkxSRS5Db21tb24iLCJDb2xvciI6eyIkaWQiOiIxOTc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xOTc3IiwiU2hhcGVTdHlsZSI6eyIkaWQiOiIxOTc4IiwiTWFyZ2luIjp7IiRpZCI6IjE5NzkiLCJUb3AiOjAuMCwiTGVmdCI6MC4wLCJSaWdodCI6MC4wLCJCb3R0b20iOjAuMH0sIlBhZGRpbmciOnsiJGlkIjoiMTk4MCIsIlRvcCI6MC4wLCJMZWZ0IjowLjAsIlJpZ2h0IjowLjAsIkJvdHRvbSI6MC4wfSwiQmFja2dyb3VuZCI6eyIkaWQiOiIxOTgxIiwiQ29sb3IiOnsiJGlkIjoiMTk4MiIsIkEiOjE1MywiUiI6MCwiRyI6MCwiQiI6MH19LCJJc1Zpc2libGUiOnRydWUsIldpZHRoIjowLjAsIkhlaWdodCI6MC4wLCJCb3JkZXJTdHlsZSI6bnVsbCwiUGFyZW50U3R5bGUiOm51bGx9LCJNYXJnaW4iOnsiJGlkIjoiMTk4MyIsIlRvcCI6MC4wLCJMZWZ0IjowLjAsIlJpZ2h0IjowLjAsIkJvdHRvbSI6MC4wfSwiUGFkZGluZyI6eyIkaWQiOiIxOTg0IiwiVG9wIjowLjAsIkxlZnQiOjAuMCwiUmlnaHQiOjAuMCwiQm90dG9tIjowLjB9LCJCYWNrZ3JvdW5kIjpudWxsLCJJc1Zpc2libGUiOnRydWUsIldpZHRoIjowLjAsIkhlaWdodCI6MC4wLCJCb3JkZXJTdHlsZSI6bnVsbCwiUGFyZW50U3R5bGUiOm51bGx9LCJTaGFwZVN0eWxlIjp7IiRpZCI6IjE5ODUiLCJNYXJnaW4iOnsiJGlkIjoiMTk4NiIsIlRvcCI6MC4wLCJMZWZ0Ijo0LjAsIlJpZ2h0Ijo0LjAsIkJvdHRvbSI6MC4wfSwiUGFkZGluZyI6eyIkaWQiOiIxOTg3IiwiVG9wIjowLjAsIkxlZnQiOjAuMCwiUmlnaHQiOjAuMCwiQm90dG9tIjowLjB9LCJCYWNrZ3JvdW5kIjp7IiRpZCI6IjE5ODgiLCJDb2xvciI6eyIkaWQiOiIxOTg5IiwiQSI6MjU1LCJSIjo3MCwiRyI6MTMwLCJCIjoxODB9fSwiSXNWaXNpYmxlIjp0cnVlLCJXaWR0aCI6MC4wLCJIZWlnaHQiOjEwLjAsIkJvcmRlclN0eWxlIjp7IiRpZCI6IjE5OTAiLCJMaW5lQ29sb3IiOnsiJGlkIjoiMTk5MSIsIiR0eXBlIjoiTkxSRS5Db21tb24uRG9tLlNvbGlkQ29sb3JCcnVzaCwgTkxSRS5Db21tb24iLCJDb2xvciI6eyIkaWQiOiIxOTkyIiwiQSI6MjU1LCJSIjoyMzQsIkciOjIyLCJCIjozMH19LCJMaW5lV2VpZ2h0IjowLjAsIkxpbmVUeXBlIjowLCJQYXJlbnRTdHlsZSI6bnVsbH0sIlBhcmVudFN0eWxlIjpudWxsfSwiVGl0bGVTdHlsZSI6eyIkaWQiOiIxOTkzIiwiRm9udFNldHRpbmdzIjp7IiRpZCI6IjE5OTQiLCJGb250U2l6ZSI6MTEsIkZvbnROYW1lIjoiQ2FsaWJyaSIsIklzQm9sZCI6ZmFsc2UsIklzSXRhbGljIjpmYWxzZSwiSXNVbmRlcmxpbmVkIjpmYWxzZSwiUGFyZW50U3R5bGUiOm51bGx9LCJBdXRvU2l6ZSI6MCwiRm9yZWdyb3VuZCI6eyIkaWQiOiIxOTk1IiwiQ29sb3IiOnsiJGlkIjoiMTk5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OTk3IiwiVG9wIjowLjAsIkxlZnQiOjAuMCwiUmlnaHQiOjAuMCwiQm90dG9tIjowLjB9LCJQYWRkaW5nIjp7IiRpZCI6IjE5OTgiLCJUb3AiOjAuMCwiTGVmdCI6MC4wLCJSaWdodCI6MC4wLCJCb3R0b20iOjAuMH0sIkJhY2tncm91bmQiOnsiJGlkIjoiMTk5OSIsIkNvbG9yIjp7IiRpZCI6IjIwMDAiLCJBIjowLCJSIjoyNTUsIkciOjI1NSwiQiI6MjU1fX0sIklzVmlzaWJsZSI6dHJ1ZSwiV2lkdGgiOjAuMCwiSGVpZ2h0IjowLjAsIkJvcmRlclN0eWxlIjp7IiRpZCI6IjIwMDEiLCJMaW5lQ29sb3IiOm51bGwsIkxpbmVXZWlnaHQiOjAuMCwiTGluZVR5cGUiOjAsIlBhcmVudFN0eWxlIjpudWxsfSwiUGFyZW50U3R5bGUiOm51bGx9LCJEYXRlU3R5bGUiOnsiJGlkIjoiMjAwMiIsIkZvbnRTZXR0aW5ncyI6eyIkaWQiOiIyMDAzIiwiRm9udFNpemUiOjEwLCJGb250TmFtZSI6IkNhbGlicmkiLCJJc0JvbGQiOmZhbHNlLCJJc0l0YWxpYyI6ZmFsc2UsIklzVW5kZXJsaW5lZCI6ZmFsc2UsIlBhcmVudFN0eWxlIjpudWxsfSwiQXV0b1NpemUiOjAsIkZvcmVncm91bmQiOnsiJGlkIjoiMjAwNCIsIkNvbG9yIjp7IiRpZCI6IjIwMDUiLCJBIjoyNTUsIlIiOjE1OSwiRyI6MjE2LCJCIjoyMzh9fSwiTWF4V2lkdGgiOjIwMC4wLCJNYXhIZWlnaHQiOiJJbmZpbml0eSIsIlNtYXJ0Rm9yZWdyb3VuZElzQWN0aXZlIjpmYWxzZSwiSG9yaXpvbnRhbEFsaWdubWVudCI6MiwiVmVydGljYWxBbGlnbm1lbnQiOjEsIlNtYXJ0Rm9yZWdyb3VuZCI6bnVsbCwiQmFja2dyb3VuZEZpbGxUeXBlIjowLCJNYXJnaW4iOnsiJGlkIjoiMjAwNiIsIlRvcCI6MC4wLCJMZWZ0IjowLjAsIlJpZ2h0IjowLjAsIkJvdHRvbSI6MC4wfSwiUGFkZGluZyI6eyIkaWQiOiIyMDA3IiwiVG9wIjowLjAsIkxlZnQiOjAuMCwiUmlnaHQiOjAuMCwiQm90dG9tIjowLjB9LCJCYWNrZ3JvdW5kIjp7IiRpZCI6IjIwMDgiLCJDb2xvciI6eyIkaWQiOiIyMDA5IiwiQSI6MCwiUiI6MjU1LCJHIjoyNTUsIkIiOjI1NX19LCJJc1Zpc2libGUiOnRydWUsIldpZHRoIjowLjAsIkhlaWdodCI6MC4wLCJCb3JkZXJTdHlsZSI6eyIkaWQiOiIyMDEwIiwiTGluZUNvbG9yIjpudWxsLCJMaW5lV2VpZ2h0IjowLjAsIkxpbmVUeXBlIjowLCJQYXJlbnRTdHlsZSI6bnVsbH0sIlBhcmVudFN0eWxlIjpudWxsfSwiRGF0ZUZvcm1hdCI6eyIkaWQiOiIyMD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TIiLCJGb3JtYXQiOjAsIklzVmlzaWJsZSI6ZmFsc2UsIkxhc3RLbm93blZpc2liaWxpdHlTdGF0ZSI6ZmFsc2V9LCJJc1Zpc2libGUiOnRydWUsIlZhcmlhbmNlU3R5bGUiOnsiJGlkIjoiMjAxMyIsIlRleHRTdHlsZSI6eyIkaWQiOiIyMDE0IiwiRm9udFNldHRpbmdzIjp7IiRpZCI6IjIwMTUiLCJGb250U2l6ZSI6MTEsIkZvbnROYW1lIjoiQ2FsaWJyaSIsIklzQm9sZCI6ZmFsc2UsIklzSXRhbGljIjpmYWxzZSwiSXNVbmRlcmxpbmVkIjpmYWxzZSwiUGFyZW50U3R5bGUiOm51bGx9LCJBdXRvU2l6ZSI6MCwiRm9yZWdyb3VuZCI6eyIkaWQiOiIyMDE2IiwiQ29sb3IiOnsiJGlkIjoiMjAx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E4IiwiVG9wIjowLjAsIkxlZnQiOjAuMCwiUmlnaHQiOjAuMCwiQm90dG9tIjowLjB9LCJQYWRkaW5nIjp7IiRpZCI6IjIwMTkiLCJUb3AiOjAuMCwiTGVmdCI6MC4wLCJSaWdodCI6MC4wLCJCb3R0b20iOjAuMH0sIkJhY2tncm91bmQiOnsiJGlkIjoiMjAyMCIsIkNvbG9yIjp7IiRpZCI6IjIwMjEiLCJBIjowLCJSIjowLCJHIjowLCJCIjowfX0sIklzVmlzaWJsZSI6dHJ1ZSwiV2lkdGgiOjAuMCwiSGVpZ2h0IjowLjAsIkJvcmRlclN0eWxlIjp7IiRpZCI6IjIwMjIiLCJMaW5lQ29sb3IiOm51bGwsIkxpbmVXZWlnaHQiOjAuMCwiTGluZVR5cGUiOjAsIlBhcmVudFN0eWxlIjpudWxsfSwiUGFyZW50U3R5bGUiOm51bGx9LCJQYXJlbnRTdHlsZSI6bnVsbH0sIlBhcmVudFN0eWxlIjpudWxsfSwiSW5kZXgiOjEwLCJTbWFydER1cmF0aW9uQWN0aXZhdGVkIjpmYWxzZSwiRGF0ZUZvcm1hdCI6eyIkcmVmIjoiMjAxMSJ9LCJXZWVrTnVtYmVyaW5nIjp7IiRpZCI6IjIwMjMiLCJGb3JtYXQiOjAsIklzVmlzaWJsZSI6ZmFsc2UsIkxhc3RLbm93blZpc2liaWxpdHlTdGF0ZSI6ZmFsc2V9LCJCYXNlbGluZURhdGEiOnsiJGlkIjoiMjAyNCIsIlN0YXJ0RGF0ZSI6IjIwMjYtMDUtMTVUMDA6MDA6MDAiLCJFbmREYXRlIjoiMjAyNi0wNi0wNFQyMzo1OTowMCJ9LCJJZCI6IjgwY2IwOWQyLWU3MGQtNDZkNi05NTY2LWMzNmYxYzg4OGUxNCIsIkltcG9ydElkIjpudWxsLCJUaXRsZSI6IkxheSBhc3BoYWx0IGFuZCByb2FkIHN1cmZhY2luZyIsIk5vdGUiOm51bGwsIkh5cGVybGluayI6eyIkaWQiOiIyMDI1IiwiQWRkcmVzcyI6IiIsIlN1YkFkZHJlc3MiOiIifSwiSXNDaGFuZ2VkIjpmYWxzZSwiSXNOZXciOmZhbHNlfX1dLCJfbWlsZXN0b25lcyI6W10sIklkIjoiMDAwMDAwMDAtMDAwMC0wMDAwLTAwMDAtMDAwMDAwMDAwMDAwIiwiSXNTaW5nbGVJdGVtUm93Ijp0cnVlfV0sIkluZGV4IjoyLCJJZCI6ImM5ODExMzFiLWIyODAtNDRkMS05MDc1LWJkY2EyOGU2MTU2MSIsIkhlYWRlclRleHQiOiJSb2FkIHBhdmluZyIsIklzRGVmYXVsdCI6ZmFsc2UsIlN0eWxlIjp7IiRpZCI6IjIwMjYiLCJIZWFkZXJTdHlsZSI6eyIkaWQiOiIyMDI3IiwiVGV4dFN0eWxlIjp7IiRpZCI6IjIwMjgiLCJGb250U2V0dGluZ3MiOnsiJGlkIjoiMjAyOSIsIkZvbnRTaXplIjoxMSwiRm9udE5hbWUiOiJDYWxpYnJpIiwiSXNCb2xkIjpmYWxzZSwiSXNJdGFsaWMiOmZhbHNlLCJJc1VuZGVybGluZWQiOmZhbHNlLCJQYXJlbnRTdHlsZSI6bnVsbH0sIkF1dG9TaXplIjoyLCJGb3JlZ3JvdW5kIjp7IiRpZCI6IjIwMzAiLCJDb2xvciI6eyIkaWQiOiIyMDMx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MjAzMiIsIlRvcCI6MC4wLCJMZWZ0IjowLjAsIlJpZ2h0IjowLjAsIkJvdHRvbSI6MC4wfSwiUGFkZGluZyI6eyIkaWQiOiIyMDMzIiwiVG9wIjowLjAsIkxlZnQiOjAuMCwiUmlnaHQiOjAuMCwiQm90dG9tIjowLjB9LCJCYWNrZ3JvdW5kIjp7IiRpZCI6IjIwMzQiLCJDb2xvciI6eyIkaWQiOiIyMDM1IiwiQSI6MjU1LCJSIjowLCJHIjowLCJCIjowfX0sIklzVmlzaWJsZSI6dHJ1ZSwiV2lkdGgiOjAuMCwiSGVpZ2h0IjowLjAsIkJvcmRlclN0eWxlIjpudWxsLCJQYXJlbnRTdHlsZSI6bnVsbH0sIlJlY3RhbmdsZVN0eWxlIjp7IiRpZCI6IjIwMzYiLCJNYXJnaW4iOnsiJGlkIjoiMjAzNyIsIlRvcCI6MC4wLCJMZWZ0IjowLjAsIlJpZ2h0IjowLjAsIkJvdHRvbSI6MC4wfSwiUGFkZGluZyI6eyIkaWQiOiIyMDM4IiwiVG9wIjowLjAsIkxlZnQiOjAuMCwiUmlnaHQiOjAuMCwiQm90dG9tIjowLjB9LCJCYWNrZ3JvdW5kIjp7IiRpZCI6IjIwMzkiLCJDb2xvciI6eyIkaWQiOiIyMDQwIiwiQSI6NjMsIlIiOjE2OCwiRyI6MTY4LCJCIjoxNjh9fSwiSXNWaXNpYmxlIjp0cnVlLCJXaWR0aCI6MC4wLCJIZWlnaHQiOjAuMCwiQm9yZGVyU3R5bGUiOnsiJGlkIjoiMjA0MSIsIkxpbmVDb2xvciI6eyIkaWQiOiIyMDQyIiwiJHR5cGUiOiJOTFJFLkNvbW1vbi5Eb20uU29saWRDb2xvckJydXNoLCBOTFJFLkNvbW1vbiIsIkNvbG9yIjp7IiRpZCI6IjIwNDMiLCJBIjoyNTUsIlIiOjI1NSwiRyI6MCwiQiI6MH19LCJMaW5lV2VpZ2h0IjowLjAsIkxpbmVUeXBlIjowLCJQYXJlbnRTdHlsZSI6bnVsbH0sIlBhcmVudFN0eWxlIjpudWxsfSwiTWFyZ2luIjp7IiRpZCI6IjIwNDQiLCJUb3AiOjAuMCwiTGVmdCI6MC4wLCJSaWdodCI6MC4wLCJCb3R0b20iOjAuMH0sIlBhZGRpbmciOnsiJGlkIjoiMjA0NSIsIlRvcCI6MC4wLCJMZWZ0IjowLjAsIlJpZ2h0IjowLjAsIkJvdHRvbSI6MC4wfSwiQmFja2dyb3VuZCI6bnVsbCwiSXNWaXNpYmxlIjp0cnVlLCJXaWR0aCI6MC4wLCJIZWlnaHQiOjAuMCwiQm9yZGVyU3R5bGUiOm51bGwsIlBhcmVudFN0eWxlIjpudWxsfSwiQmFja2dyb3VuZFN0eWxlIjp7IiRpZCI6IjIwNDYiLCJNYXJnaW4iOnsiJGlkIjoiMjA0NyIsIlRvcCI6MC4wLCJMZWZ0IjowLjAsIlJpZ2h0IjowLjAsIkJvdHRvbSI6MC4wfSwiUGFkZGluZyI6eyIkaWQiOiIyMDQ4IiwiVG9wIjowLjAsIkxlZnQiOjAuMCwiUmlnaHQiOjAuMCwiQm90dG9tIjowLjB9LCJCYWNrZ3JvdW5kIjp7IiRyZWYiOiIxNDYifSwiSXNWaXNpYmxlIjp0cnVlLCJXaWR0aCI6MC4wLCJIZWlnaHQiOjAuMCwiQm9yZGVyU3R5bGUiOnsiJGlkIjoiMjA0OSIsIkxpbmVDb2xvciI6eyIkaWQiOiIyMDUwIiwiJHR5cGUiOiJOTFJFLkNvbW1vbi5Eb20uU29saWRDb2xvckJydXNoLCBOTFJFLkNvbW1vbiIsIkNvbG9yIjp7IiRpZCI6IjIwNTEiLCJBIjoyNTUsIlIiOjIzNCwiRyI6MjIsIkIiOjMwfX0sIkxpbmVXZWlnaHQiOjAuMCwiTGluZVR5cGUiOjAsIlBhcmVudFN0eWxlIjpudWxsfSwiUGFyZW50U3R5bGUiOm51bGx9LCJNYXJnaW4iOnsiJGlkIjoiMjA1MiIsIlRvcCI6MC4wLCJMZWZ0IjowLjAsIlJpZ2h0IjowLjAsIkJvdHRvbSI6MC4wfSwiUGFkZGluZyI6eyIkaWQiOiIyMDUzIiwiVG9wIjowLjAsIkxlZnQiOjAuMCwiUmlnaHQiOjAuMCwiQm90dG9tIjowLjB9LCJJc1Zpc2libGUiOnRydWUsIldpZHRoIjowLjAsIkhlaWdodCI6MC4wLCJCb3JkZXJTdHlsZSI6eyIkaWQiOiIyMDU0IiwiTGluZUNvbG9yIjpudWxsLCJMaW5lV2VpZ2h0IjowLjAsIkxpbmVUeXBlIjowLCJQYXJlbnRTdHlsZSI6bnVsbH0sIlBhcmVudFN0eWxlIjpudWxsfX0seyIkaWQiOiIyMDU1IiwiX3Jvd3MiOltdLCJJbmRleCI6MjIsIklkIjoiNjQwMWZjNjUtMDUyYy00ZDA2LTliMzAtZTM1MTQwMTE3NGVmIiwiSGVhZGVyVGV4dCI6bnVsbCwiSXNEZWZhdWx0Ijp0cnVlLCJTdHlsZSI6eyIkaWQiOiIyMDU2IiwiSGVhZGVyU3R5bGUiOnsiJGlkIjoiMjA1NyIsIlRleHRTdHlsZSI6eyIkaWQiOiIyMDU4IiwiRm9udFNldHRpbmdzIjp7IiRpZCI6IjIwNTkiLCJGb250U2l6ZSI6MTEsIkZvbnROYW1lIjoiQ2FsaWJyaSIsIklzQm9sZCI6ZmFsc2UsIklzSXRhbGljIjpmYWxzZSwiSXNVbmRlcmxpbmVkIjpmYWxzZSwiUGFyZW50U3R5bGUiOm51bGx9LCJBdXRvU2l6ZSI6MiwiRm9yZWdyb3VuZCI6eyIkaWQiOiIyMDYwIiwiQ29sb3IiOnsiJGlkIjoiMjA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wNjIiLCJUb3AiOjAuMCwiTGVmdCI6MC4wLCJSaWdodCI6MC4wLCJCb3R0b20iOjAuMH0sIlBhZGRpbmciOnsiJGlkIjoiMjA2MyIsIlRvcCI6MC4wLCJMZWZ0IjowLjAsIlJpZ2h0IjowLjAsIkJvdHRvbSI6MC4wfSwiQmFja2dyb3VuZCI6eyIkaWQiOiIyMDY0IiwiQ29sb3IiOnsiJGlkIjoiMjA2NSIsIkEiOjI1NSwiUiI6MCwiRyI6MCwiQiI6MH19LCJJc1Zpc2libGUiOnRydWUsIldpZHRoIjowLjAsIkhlaWdodCI6MC4wLCJCb3JkZXJTdHlsZSI6bnVsbCwiUGFyZW50U3R5bGUiOm51bGx9LCJSZWN0YW5nbGVTdHlsZSI6eyIkaWQiOiIyMDY2IiwiTWFyZ2luIjp7IiRpZCI6IjIwNjciLCJUb3AiOjAuMCwiTGVmdCI6MC4wLCJSaWdodCI6MC4wLCJCb3R0b20iOjAuMH0sIlBhZGRpbmciOnsiJGlkIjoiMjA2OCIsIlRvcCI6MC4wLCJMZWZ0IjowLjAsIlJpZ2h0IjowLjAsIkJvdHRvbSI6MC4wfSwiQmFja2dyb3VuZCI6eyIkaWQiOiIyMDY5IiwiQ29sb3IiOnsiJGlkIjoiMjA3MCIsIkEiOjYzLCJSIjoyMSwiRyI6OTYsIkIiOjEzMH19LCJJc1Zpc2libGUiOnRydWUsIldpZHRoIjowLjAsIkhlaWdodCI6MC4wLCJCb3JkZXJTdHlsZSI6eyIkaWQiOiIyMDcxIiwiTGluZUNvbG9yIjp7IiRpZCI6IjIwNzIiLCIkdHlwZSI6Ik5MUkUuQ29tbW9uLkRvbS5Tb2xpZENvbG9yQnJ1c2gsIE5MUkUuQ29tbW9uIiwiQ29sb3IiOnsiJGlkIjoiMjA3MyIsIkEiOjI1NSwiUiI6MjU1LCJHIjowLCJCIjowfX0sIkxpbmVXZWlnaHQiOjAuMCwiTGluZVR5cGUiOjAsIlBhcmVudFN0eWxlIjpudWxsfSwiUGFyZW50U3R5bGUiOm51bGx9LCJNYXJnaW4iOnsiJGlkIjoiMjA3NCIsIlRvcCI6MC4wLCJMZWZ0IjowLjAsIlJpZ2h0IjowLjAsIkJvdHRvbSI6MC4wfSwiUGFkZGluZyI6eyIkaWQiOiIyMDc1IiwiVG9wIjowLjAsIkxlZnQiOjAuMCwiUmlnaHQiOjAuMCwiQm90dG9tIjowLjB9LCJCYWNrZ3JvdW5kIjpudWxsLCJJc1Zpc2libGUiOnRydWUsIldpZHRoIjowLjAsIkhlaWdodCI6MC4wLCJCb3JkZXJTdHlsZSI6bnVsbCwiUGFyZW50U3R5bGUiOm51bGx9LCJCYWNrZ3JvdW5kU3R5bGUiOnsiJGlkIjoiMjA3NiIsIk1hcmdpbiI6eyIkaWQiOiIyMDc3IiwiVG9wIjowLjAsIkxlZnQiOjAuMCwiUmlnaHQiOjAuMCwiQm90dG9tIjowLjB9LCJQYWRkaW5nIjp7IiRpZCI6IjIwNzgiLCJUb3AiOjAuMCwiTGVmdCI6MC4wLCJSaWdodCI6MC4wLCJCb3R0b20iOjAuMH0sIkJhY2tncm91bmQiOnsiJHJlZiI6IjE0NiJ9LCJJc1Zpc2libGUiOnRydWUsIldpZHRoIjowLjAsIkhlaWdodCI6MC4wLCJCb3JkZXJTdHlsZSI6eyIkaWQiOiIyMDc5IiwiTGluZUNvbG9yIjp7IiRpZCI6IjIwODAiLCIkdHlwZSI6Ik5MUkUuQ29tbW9uLkRvbS5Tb2xpZENvbG9yQnJ1c2gsIE5MUkUuQ29tbW9uIiwiQ29sb3IiOnsiJGlkIjoiMjA4MSIsIkEiOjI1NSwiUiI6MjM0LCJHIjoyMiwiQiI6MzB9fSwiTGluZVdlaWdodCI6MC4wLCJMaW5lVHlwZSI6MCwiUGFyZW50U3R5bGUiOm51bGx9LCJQYXJlbnRTdHlsZSI6bnVsbH0sIk1hcmdpbiI6eyIkaWQiOiIyMDgyIiwiVG9wIjowLjAsIkxlZnQiOjAuMCwiUmlnaHQiOjAuMCwiQm90dG9tIjowLjB9LCJQYWRkaW5nIjp7IiRpZCI6IjIwODMiLCJUb3AiOjAuMCwiTGVmdCI6MC4wLCJSaWdodCI6MC4wLCJCb3R0b20iOjAuMH0sIklzVmlzaWJsZSI6dHJ1ZSwiV2lkdGgiOjAuMCwiSGVpZ2h0IjowLjAsIkJvcmRlclN0eWxlIjp7IiRpZCI6IjIwODQiLCJMaW5lQ29sb3IiOm51bGwsIkxpbmVXZWlnaHQiOjAuMCwiTGluZVR5cGUiOjAsIlBhcmVudFN0eWxlIjpudWxsfSwiUGFyZW50U3R5bGUiOm51bGx9fV0sIklkIjoiMTM1M2EzMTUtY2Y1OS00ZTMzLTg5NGEtOTliMDQyNDZjMWUzIiwiSW5kZXgiOjQsIkhlYWRlclRleHQiOiJSb2FkIHdvcmsgJiBwYXZpbmciLCJTdHlsZSI6eyIkaWQiOiIyMDg1IiwiU3R5bGVJZCI6IjMzMmNmYjEzLWI0MDEtNGVjMy1iNjU1LTczOTY4ZDA0ZDc0OSIsIkhlYWRlclN0eWxlIjp7IiRpZCI6IjIwODYiLCJUZXh0SXNWZXJ0aWNhbCI6ZmFsc2UsIlRleHRTdHlsZSI6eyIkaWQiOiIyMDg3IiwiRm9udFNldHRpbmdzIjp7IiRpZCI6IjIwODgiLCJGb250U2l6ZSI6MTEsIkZvbnROYW1lIjoiQ2FsaWJyaSIsIklzQm9sZCI6dHJ1ZSwiSXNJdGFsaWMiOmZhbHNlLCJJc1VuZGVybGluZWQiOmZhbHNlLCJQYXJlbnRTdHlsZSI6bnVsbH0sIkF1dG9TaXplIjoyLCJGb3JlZ3JvdW5kIjp7IiRpZCI6IjIwODkiLCJDb2xvciI6eyIkaWQiOiIyMDkwIiwiQSI6MjU1LCJSIjowLCJHIjowLCJCIjowfX0sIk1heFdpZHRoIjo2Mi45NjQ0NTAwNDcyNzM4NTcsIk1heEhlaWdodCI6IkluZmluaXR5IiwiU21hcnRGb3JlZ3JvdW5kSXNBY3RpdmUiOmZhbHNlLCJIb3Jpem9udGFsQWxpZ25tZW50IjowLCJWZXJ0aWNhbEFsaWdubWVudCI6MCwiU21hcnRGb3JlZ3JvdW5kIjpudWxsLCJCYWNrZ3JvdW5kRmlsbFR5cGUiOjAsIk1hcmdpbiI6eyIkaWQiOiIyMDkxIiwiVG9wIjowLjAsIkxlZnQiOjAuMCwiUmlnaHQiOjAuMCwiQm90dG9tIjowLjB9LCJQYWRkaW5nIjp7IiRpZCI6IjIwOTIiLCJUb3AiOjAuMCwiTGVmdCI6MC4wLCJSaWdodCI6MC4wLCJCb3R0b20iOjAuMH0sIkJhY2tncm91bmQiOnsiJGlkIjoiMjA5MyIsIkNvbG9yIjp7IiRpZCI6IjIwOTQiLCJBIjoyNTUsIlIiOjI1NSwiRyI6MjU1LCJCIjoyNTV9fSwiSXNWaXNpYmxlIjp0cnVlLCJXaWR0aCI6MC4wLCJIZWlnaHQiOjAuMCwiQm9yZGVyU3R5bGUiOm51bGwsIlBhcmVudFN0eWxlIjpudWxsfSwiUmVjdGFuZ2xlU3R5bGUiOnsiJGlkIjoiMjA5NSIsIk1hcmdpbiI6eyIkaWQiOiIyMDk2IiwiVG9wIjowLjAsIkxlZnQiOjAuMCwiUmlnaHQiOjAuMCwiQm90dG9tIjowLjB9LCJQYWRkaW5nIjp7IiRpZCI6IjIwOTciLCJUb3AiOjAuMCwiTGVmdCI6MC4wLCJSaWdodCI6MC4wLCJCb3R0b20iOjAuMH0sIkJhY2tncm91bmQiOnsiJGlkIjoiMjA5OCIsIkNvbG9yIjp7IiRpZCI6IjIwOTkiLCJBIjoyNTUsIlIiOjE2OCwiRyI6MTY4LCJCIjoxNjh9fSwiSXNWaXNpYmxlIjp0cnVlLCJXaWR0aCI6MC4wLCJIZWlnaHQiOjAuMCwiQm9yZGVyU3R5bGUiOnsiJGlkIjoiMjEwMCIsIkxpbmVDb2xvciI6eyIkaWQiOiIyMTAxIiwiJHR5cGUiOiJOTFJFLkNvbW1vbi5Eb20uU29saWRDb2xvckJydXNoLCBOTFJFLkNvbW1vbiIsIkNvbG9yIjp7IiRpZCI6IjIxMDIiLCJBIjoyNTUsIlIiOjI1NSwiRyI6MjU1LCJCIjoyNTV9fSwiTGluZVdlaWdodCI6MC4wLCJMaW5lVHlwZSI6MCwiUGFyZW50U3R5bGUiOm51bGx9LCJQYXJlbnRTdHlsZSI6bnVsbH0sIk1hcmdpbiI6eyIkaWQiOiIyMTAzIiwiVG9wIjowLjAsIkxlZnQiOjAuMCwiUmlnaHQiOjAuMCwiQm90dG9tIjowLjB9LCJQYWRkaW5nIjp7IiRpZCI6IjIxMDQiLCJUb3AiOjAuMCwiTGVmdCI6MC4wLCJSaWdodCI6MC4wLCJCb3R0b20iOjAuMH0sIkJhY2tncm91bmQiOm51bGwsIklzVmlzaWJsZSI6dHJ1ZSwiV2lkdGgiOjAuMCwiSGVpZ2h0IjowLjAsIkJvcmRlclN0eWxlIjpudWxsLCJQYXJlbnRTdHlsZSI6bnVsbH0sIkJhY2tncm91bmRTdHlsZSI6eyIkaWQiOiIyMTA1IiwiTWFyZ2luIjp7IiRpZCI6IjIxMDYiLCJUb3AiOjAuMCwiTGVmdCI6MC4wLCJSaWdodCI6MC4wLCJCb3R0b20iOjAuMH0sIlBhZGRpbmciOnsiJGlkIjoiMjEwNyIsIlRvcCI6MC4wLCJMZWZ0IjowLjAsIlJpZ2h0IjowLjAsIkJvdHRvbSI6MC4wfSwiQmFja2dyb3VuZCI6eyIkaWQiOiIyMTA4IiwiQ29sb3IiOnsiJGlkIjoiMjEwOSIsIkEiOjUxLCJSIjoyMDAsIkciOjIwMCwiQiI6MjAwfX0sIklzVmlzaWJsZSI6dHJ1ZSwiV2lkdGgiOjAuMCwiSGVpZ2h0IjowLjAsIkJvcmRlclN0eWxlIjp7IiRpZCI6IjIxMTAiLCJMaW5lQ29sb3IiOnsiJGlkIjoiMjExMSIsIiR0eXBlIjoiTkxSRS5Db21tb24uRG9tLlNvbGlkQ29sb3JCcnVzaCwgTkxSRS5Db21tb24iLCJDb2xvciI6eyIkaWQiOiIyMTEyIiwiQSI6MjU1LCJSIjoyMzQsIkciOjIyLCJCIjozMH19LCJMaW5lV2VpZ2h0IjowLjAsIkxpbmVUeXBlIjowLCJQYXJlbnRTdHlsZSI6bnVsbH0sIlBhcmVudFN0eWxlIjpudWxsfSwiSXNBYm92ZVRpbWViYW5kIjpmYWxzZSwiU3BhY2luZyI6MywiRGVmYXVsdFN3aW1sYW5lVGFza1N0eWxlIjp7IiRpZCI6IjIxMTMiLCIkdHlwZSI6Ik5MUkUuQ29tbW9uLkRvbS5TdHlsZXMuRXhwbGljaXRTZXRhYmxlVGFza1N0eWxlLCBOTFJFLkNvbW1vbiIsIlNoYXBlIjoxLCJTaGFwZVRoaWNrbmVzcyI6MCwiRHVyYXRpb25Gb3JtYXQiOjAsIkluY2x1ZGVOb25Xb3JraW5nRGF5c0luRHVyYXRpb24iOmZhbHNlLCJQZXJjZW50YWdlQ29tcGxldGVTdHlsZSI6eyIkaWQiOiIyMTE0IiwiRm9udFNldHRpbmdzIjp7IiRpZCI6IjIxMTUiLCJGb250U2l6ZSI6MTAsIkZvbnROYW1lIjoiQ2FsaWJyaSIsIklzQm9sZCI6ZmFsc2UsIklzSXRhbGljIjpmYWxzZSwiSXNVbmRlcmxpbmVkIjpmYWxzZSwiUGFyZW50U3R5bGUiOm51bGx9LCJBdXRvU2l6ZSI6MCwiRm9yZWdyb3VuZCI6eyIkaWQiOiIyMTE2IiwiQ29sb3IiOnsiJGlkIjoiMjEx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TE4IiwiVG9wIjowLjAsIkxlZnQiOjAuMCwiUmlnaHQiOjAuMCwiQm90dG9tIjowLjB9LCJQYWRkaW5nIjp7IiRpZCI6IjIxMTkiLCJUb3AiOjAuMCwiTGVmdCI6MC4wLCJSaWdodCI6MC4wLCJCb3R0b20iOjAuMH0sIkJhY2tncm91bmQiOnsiJGlkIjoiMjEyMCIsIkNvbG9yIjp7IiRpZCI6IjIxMjEiLCJBIjo4OSwiUiI6MCwiRyI6MCwiQiI6MH19LCJJc1Zpc2libGUiOnRydWUsIldpZHRoIjowLjAsIkhlaWdodCI6MC4wLCJCb3JkZXJTdHlsZSI6eyIkaWQiOiIyMTIyIiwiTGluZUNvbG9yIjpudWxsLCJMaW5lV2VpZ2h0IjowLjAsIkxpbmVUeXBlIjowLCJQYXJlbnRTdHlsZSI6bnVsbH0sIlBhcmVudFN0eWxlIjpudWxsfSwiRHVyYXRpb25TdHlsZSI6eyIkaWQiOiIyMTIzIiwiRm9udFNldHRpbmdzIjp7IiRpZCI6IjIxMjQiLCJGb250U2l6ZSI6MTAsIkZvbnROYW1lIjoiQ2FsaWJyaSIsIklzQm9sZCI6ZmFsc2UsIklzSXRhbGljIjpmYWxzZSwiSXNVbmRlcmxpbmVkIjpmYWxzZSwiUGFyZW50U3R5bGUiOm51bGx9LCJBdXRvU2l6ZSI6MCwiRm9yZWdyb3VuZCI6eyIkaWQiOiIyMTI1IiwiQ29sb3IiOnsiJGlkIjoiMjEy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MjciLCJUb3AiOjAuMCwiTGVmdCI6MC4wLCJSaWdodCI6MC4wLCJCb3R0b20iOjAuMH0sIlBhZGRpbmciOnsiJGlkIjoiMjEyOCIsIlRvcCI6MC4wLCJMZWZ0IjowLjAsIlJpZ2h0IjowLjAsIkJvdHRvbSI6MC4wfSwiQmFja2dyb3VuZCI6eyIkaWQiOiIyMTI5IiwiQ29sb3IiOnsiJGlkIjoiMjEzMCIsIkEiOjI1NSwiUiI6MjM3LCJHIjoxMjUsIkIiOjQ5fX0sIklzVmlzaWJsZSI6dHJ1ZSwiV2lkdGgiOjAuMCwiSGVpZ2h0IjowLjAsIkJvcmRlclN0eWxlIjp7IiRpZCI6IjIxMzEiLCJMaW5lQ29sb3IiOm51bGwsIkxpbmVXZWlnaHQiOjAuMCwiTGluZVR5cGUiOjAsIlBhcmVudFN0eWxlIjpudWxsfSwiUGFyZW50U3R5bGUiOm51bGx9LCJIb3Jpem9udGFsQ29ubmVjdG9yU3R5bGUiOnsiJGlkIjoiMjEzMiIsIkxpbmVDb2xvciI6eyIkaWQiOiIyMTMzIiwiJHR5cGUiOiJOTFJFLkNvbW1vbi5Eb20uU29saWRDb2xvckJydXNoLCBOTFJFLkNvbW1vbiIsIkNvbG9yIjp7IiRpZCI6IjIxMzQiLCJBIjoyNTUsIlIiOjAsIkciOjAsIkIiOjB9fSwiTGluZVdlaWdodCI6MC4wLCJMaW5lVHlwZSI6MCwiUGFyZW50U3R5bGUiOm51bGx9LCJWZXJ0aWNhbENvbm5lY3RvclN0eWxlIjp7IiRpZCI6IjIxMzUiLCJMaW5lQ29sb3IiOnsiJGlkIjoiMjEzNiIsIiR0eXBlIjoiTkxSRS5Db21tb24uRG9tLlNvbGlkQ29sb3JCcnVzaCwgTkxSRS5Db21tb24iLCJDb2xvciI6eyIkaWQiOiIyMTM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EzOCIsIlNoYXBlU3R5bGUiOnsiJGlkIjoiMjEzOSIsIk1hcmdpbiI6eyIkaWQiOiIyMTQwIiwiVG9wIjowLjAsIkxlZnQiOjAuMCwiUmlnaHQiOjAuMCwiQm90dG9tIjowLjB9LCJQYWRkaW5nIjp7IiRpZCI6IjIxNDEiLCJUb3AiOjAuMCwiTGVmdCI6MC4wLCJSaWdodCI6MC4wLCJCb3R0b20iOjAuMH0sIkJhY2tncm91bmQiOnsiJGlkIjoiMjE0MiIsIkNvbG9yIjp7IiRpZCI6IjIxNDMiLCJBIjoxNTMsIlIiOjAsIkciOjAsIkIiOjB9fSwiSXNWaXNpYmxlIjp0cnVlLCJXaWR0aCI6MC4wLCJIZWlnaHQiOjAuMCwiQm9yZGVyU3R5bGUiOnsiJGlkIjoiMjE0NCIsIkxpbmVDb2xvciI6eyIkaWQiOiIyMTQ1IiwiJHR5cGUiOiJOTFJFLkNvbW1vbi5Eb20uU29saWRDb2xvckJydXNoLCBOTFJFLkNvbW1vbiIsIkNvbG9yIjp7IiRpZCI6IjIxNDYiLCJBIjoyNTUsIlIiOjI1NSwiRyI6MCwiQiI6MH19LCJMaW5lV2VpZ2h0IjowLjAsIkxpbmVUeXBlIjowLCJQYXJlbnRTdHlsZSI6bnVsbH0sIlBhcmVudFN0eWxlIjpudWxsfSwiTWFyZ2luIjp7IiRpZCI6IjIxNDciLCJUb3AiOjAuMCwiTGVmdCI6MC4wLCJSaWdodCI6MC4wLCJCb3R0b20iOjAuMH0sIlBhZGRpbmciOnsiJGlkIjoiMjE0OCIsIlRvcCI6MC4wLCJMZWZ0IjowLjAsIlJpZ2h0IjowLjAsIkJvdHRvbSI6MC4wfSwiQmFja2dyb3VuZCI6bnVsbCwiSXNWaXNpYmxlIjp0cnVlLCJXaWR0aCI6MC4wLCJIZWlnaHQiOjAuMCwiQm9yZGVyU3R5bGUiOm51bGwsIlBhcmVudFN0eWxlIjpudWxsfSwiU2hhcGVTdHlsZSI6eyIkaWQiOiIyMTQ5IiwiTWFyZ2luIjp7IiRpZCI6IjIxNTAiLCJUb3AiOjAuMCwiTGVmdCI6NC4wLCJSaWdodCI6NC4wLCJCb3R0b20iOjAuMH0sIlBhZGRpbmciOnsiJGlkIjoiMjE1MSIsIlRvcCI6MC4wLCJMZWZ0IjowLjAsIlJpZ2h0IjowLjAsIkJvdHRvbSI6MC4wfSwiQmFja2dyb3VuZCI6eyIkaWQiOiIyMTUyIiwiQ29sb3IiOnsiJGlkIjoiMjE1MyIsIkEiOjI1NSwiUiI6MjEsIkciOjk2LCJCIjoxMzB9fSwiSXNWaXNpYmxlIjp0cnVlLCJXaWR0aCI6MC4wLCJIZWlnaHQiOjEwLjAsIkJvcmRlclN0eWxlIjp7IiRpZCI6IjIxNTQiLCJMaW5lQ29sb3IiOnsiJGlkIjoiMjE1NSIsIiR0eXBlIjoiTkxSRS5Db21tb24uRG9tLlNvbGlkQ29sb3JCcnVzaCwgTkxSRS5Db21tb24iLCJDb2xvciI6eyIkaWQiOiIyMTU2IiwiQSI6MjU1LCJSIjoyMzQsIkciOjIyLCJCIjozMH19LCJMaW5lV2VpZ2h0IjowLjAsIkxpbmVUeXBlIjowLCJQYXJlbnRTdHlsZSI6bnVsbH0sIlBhcmVudFN0eWxlIjpudWxsfSwiVGl0bGVTdHlsZSI6eyIkaWQiOiIyMTU3IiwiRm9udFNldHRpbmdzIjp7IiRpZCI6IjIxNTgiLCJGb250U2l6ZSI6MTEsIkZvbnROYW1lIjoiQ2FsaWJyaSIsIklzQm9sZCI6ZmFsc2UsIklzSXRhbGljIjpmYWxzZSwiSXNVbmRlcmxpbmVkIjpmYWxzZSwiUGFyZW50U3R5bGUiOm51bGx9LCJBdXRvU2l6ZSI6MCwiRm9yZWdyb3VuZCI6eyIkaWQiOiIyMTU5IiwiQ29sb3IiOnsiJGlkIjoiMjE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YxIiwiVG9wIjowLjAsIkxlZnQiOjAuMCwiUmlnaHQiOjAuMCwiQm90dG9tIjowLjB9LCJQYWRkaW5nIjp7IiRpZCI6IjIxNjIiLCJUb3AiOjAuMCwiTGVmdCI6MC4wLCJSaWdodCI6MC4wLCJCb3R0b20iOjAuMH0sIkJhY2tncm91bmQiOnsiJGlkIjoiMjE2MyIsIkNvbG9yIjp7IiRpZCI6IjIxNjQiLCJBIjoyNTUsIlIiOjAsIkciOjAsIkIiOjB9fSwiSXNWaXNpYmxlIjp0cnVlLCJXaWR0aCI6MC4wLCJIZWlnaHQiOjAuMCwiQm9yZGVyU3R5bGUiOnsiJGlkIjoiMjE2NSIsIkxpbmVDb2xvciI6bnVsbCwiTGluZVdlaWdodCI6MC4wLCJMaW5lVHlwZSI6MCwiUGFyZW50U3R5bGUiOm51bGx9LCJQYXJlbnRTdHlsZSI6bnVsbH0sIkRhdGVTdHlsZSI6eyIkaWQiOiIyMTY2IiwiRm9udFNldHRpbmdzIjp7IiRpZCI6IjIxNjciLCJGb250U2l6ZSI6MTAsIkZvbnROYW1lIjoiQ2FsaWJyaSIsIklzQm9sZCI6ZmFsc2UsIklzSXRhbGljIjpmYWxzZSwiSXNVbmRlcmxpbmVkIjpmYWxzZSwiUGFyZW50U3R5bGUiOm51bGx9LCJBdXRvU2l6ZSI6MCwiRm9yZWdyb3VuZCI6eyIkaWQiOiIyMTY4IiwiQ29sb3IiOnsiJGlkIjoiMjE2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TcwIiwiVG9wIjowLjAsIkxlZnQiOjAuMCwiUmlnaHQiOjAuMCwiQm90dG9tIjowLjB9LCJQYWRkaW5nIjp7IiRpZCI6IjIxNzEiLCJUb3AiOjAuMCwiTGVmdCI6MC4wLCJSaWdodCI6MC4wLCJCb3R0b20iOjAuMH0sIkJhY2tncm91bmQiOnsiJGlkIjoiMjE3MiIsIkNvbG9yIjp7IiRpZCI6IjIxNzMiLCJBIjoyNTUsIlIiOjE0LCJHIjo0MCwiQiI6NjV9fSwiSXNWaXNpYmxlIjp0cnVlLCJXaWR0aCI6MC4wLCJIZWlnaHQiOjAuMCwiQm9yZGVyU3R5bGUiOnsiJGlkIjoiMjE3NCIsIkxpbmVDb2xvciI6bnVsbCwiTGluZVdlaWdodCI6MC4wLCJMaW5lVHlwZSI6MCwiUGFyZW50U3R5bGUiOm51bGx9LCJQYXJlbnRTdHlsZSI6bnVsbH0sIkRhdGVGb3JtYXQiOnsiJGlkIjoiMjE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c2IiwiRm9ybWF0IjowLCJJc1Zpc2libGUiOmZhbHNlLCJMYXN0S25vd25WaXNpYmlsaXR5U3RhdGUiOmZhbHNlfSwiSXNWaXNpYmxlIjp0cnVlLCJWYXJpYW5jZVN0eWxlIjp7IiRpZCI6IjIxNzciLCJUZXh0U3R5bGUiOnsiJGlkIjoiMjE3OCIsIkZvbnRTZXR0aW5ncyI6eyIkaWQiOiIyMTc5IiwiRm9udFNpemUiOjExLCJGb250TmFtZSI6IkNhbGlicmkiLCJJc0JvbGQiOmZhbHNlLCJJc0l0YWxpYyI6ZmFsc2UsIklzVW5kZXJsaW5lZCI6ZmFsc2UsIlBhcmVudFN0eWxlIjpudWxsfSwiQXV0b1NpemUiOjAsIkZvcmVncm91bmQiOnsiJGlkIjoiMjE4MCIsIkNvbG9yIjp7IiRpZCI6IjIxO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4MiIsIlRvcCI6MC4wLCJMZWZ0IjowLjAsIlJpZ2h0IjowLjAsIkJvdHRvbSI6MC4wfSwiUGFkZGluZyI6eyIkaWQiOiIyMTgzIiwiVG9wIjowLjAsIkxlZnQiOjAuMCwiUmlnaHQiOjAuMCwiQm90dG9tIjowLjB9LCJCYWNrZ3JvdW5kIjp7IiRpZCI6IjIxODQiLCJDb2xvciI6eyIkaWQiOiIyMTg1IiwiQSI6MCwiUiI6MCwiRyI6MCwiQiI6MH19LCJJc1Zpc2libGUiOnRydWUsIldpZHRoIjowLjAsIkhlaWdodCI6MC4wLCJCb3JkZXJTdHlsZSI6eyIkaWQiOiIyMTg2IiwiTGluZUNvbG9yIjpudWxsLCJMaW5lV2VpZ2h0IjowLjAsIkxpbmVUeXBlIjowLCJQYXJlbnRTdHlsZSI6bnVsbH0sIlBhcmVudFN0eWxlIjpudWxsfSwiUGFyZW50U3R5bGUiOm51bGx9LCJQYXJlbnRTdHlsZSI6bnVsbCwiX2V4cGxpY2l0bHlTZXQiOnsiJGlkIjoiMjE4Ny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xODgiLCJTaGFwZSI6MSwiQ29ubmVjdG9yTWFyZ2luIjp7IiRpZCI6IjIxODkiLCJUb3AiOjAuMCwiTGVmdCI6Mi4wLCJSaWdodCI6Mi4wLCJCb3R0b20iOjAuMH0sIkNvbm5lY3RvclN0eWxlIjp7IiRpZCI6IjIxOTAiLCJMaW5lQ29sb3IiOnsiJGlkIjoiMjE5MSIsIiR0eXBlIjoiTkxSRS5Db21tb24uRG9tLlNvbGlkQ29sb3JCcnVzaCwgTkxSRS5Db21tb24iLCJDb2xvciI6eyIkaWQiOiIyMTkyIiwiQSI6MTI3LCJSIjoxMSwiRyI6NDgsIkIiOjY1fX0sIkxpbmVXZWlnaHQiOjEuMCwiTGluZVR5cGUiOjAsIlBhcmVudFN0eWxlIjpudWxsfSwiSXNCZWxvd1RpbWViYW5kIjpmYWxzZSwiUG9zaXRpb25PblRhc2siOjEsIkhpZGVEYXRlIjpmYWxzZSwiU2hhcGVTaXplIjowLCJTcGFjaW5nIjowLjAsIlBhZGRpbmciOnsiJGlkIjoiMjE5MyIsIlRvcCI6NS4wLCJMZWZ0IjozLjAsIlJpZ2h0IjowLjAsIkJvdHRvbSI6Mi4wfSwiU2hhcGVTdHlsZSI6eyIkaWQiOiIyMTk0IiwiTWFyZ2luIjp7IiRpZCI6IjIxOTUiLCJUb3AiOjAuMCwiTGVmdCI6MC4wLCJSaWdodCI6MC4wLCJCb3R0b20iOjAuMH0sIlBhZGRpbmciOnsiJGlkIjoiMjE5NiIsIlRvcCI6MC4wLCJMZWZ0IjowLjAsIlJpZ2h0IjowLjAsIkJvdHRvbSI6MC4wfSwiQmFja2dyb3VuZCI6eyIkaWQiOiIyMTk3IiwiQ29sb3IiOnsiJGlkIjoiMjE5OCIsIkEiOjI1NSwiUiI6MTEsIkciOjQ4LCJCIjo2NX19LCJJc1Zpc2libGUiOnRydWUsIldpZHRoIjoxMi4wLCJIZWlnaHQiOjE0LjAsIkJvcmRlclN0eWxlIjp7IiRpZCI6IjIxOTkiLCJMaW5lQ29sb3IiOnsiJGlkIjoiMjIwMCIsIiR0eXBlIjoiTkxSRS5Db21tb24uRG9tLlNvbGlkQ29sb3JCcnVzaCwgTkxSRS5Db21tb24iLCJDb2xvciI6eyIkaWQiOiIyMjAxIiwiQSI6MjU1LCJSIjoyNTUsIkciOjAsIkIiOjB9fSwiTGluZVdlaWdodCI6MC4wLCJMaW5lVHlwZSI6MCwiUGFyZW50U3R5bGUiOm51bGx9LCJQYXJlbnRTdHlsZSI6bnVsbH0sIlRpdGxlU3R5bGUiOnsiJGlkIjoiMjIwMiIsIkZvbnRTZXR0aW5ncyI6eyIkaWQiOiIyMjAzIiwiRm9udFNpemUiOjExLCJGb250TmFtZSI6IkNhbGlicmkiLCJJc0JvbGQiOmZhbHNlLCJJc0l0YWxpYyI6ZmFsc2UsIklzVW5kZXJsaW5lZCI6ZmFsc2UsIlBhcmVudFN0eWxlIjpudWxsfSwiQXV0b1NpemUiOjAsIkZvcmVncm91bmQiOnsiJGlkIjoiMjIwNCIsIkNvbG9yIjp7IiRpZCI6IjIyMD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IwNiIsIlRvcCI6MC4wLCJMZWZ0IjowLjAsIlJpZ2h0IjowLjAsIkJvdHRvbSI6MC4wfSwiUGFkZGluZyI6eyIkaWQiOiIyMjA3IiwiVG9wIjowLjAsIkxlZnQiOjAuMCwiUmlnaHQiOjAuMCwiQm90dG9tIjowLjB9LCJCYWNrZ3JvdW5kIjp7IiRpZCI6IjIyMDgiLCJDb2xvciI6eyIkaWQiOiIyMjA5IiwiQSI6MjU1LCJSIjowLCJHIjowLCJCIjowfX0sIklzVmlzaWJsZSI6dHJ1ZSwiV2lkdGgiOjAuMCwiSGVpZ2h0IjowLjAsIkJvcmRlclN0eWxlIjp7IiRpZCI6IjIyMTAiLCJMaW5lQ29sb3IiOm51bGwsIkxpbmVXZWlnaHQiOjAuMCwiTGluZVR5cGUiOjAsIlBhcmVudFN0eWxlIjpudWxsfSwiUGFyZW50U3R5bGUiOm51bGx9LCJEYXRlU3R5bGUiOnsiJGlkIjoiMjIxMSIsIkZvbnRTZXR0aW5ncyI6eyIkaWQiOiIyMjEyIiwiRm9udFNpemUiOjEwLCJGb250TmFtZSI6IkNhbGlicmkiLCJJc0JvbGQiOmZhbHNlLCJJc0l0YWxpYyI6ZmFsc2UsIklzVW5kZXJsaW5lZCI6ZmFsc2UsIlBhcmVudFN0eWxlIjpudWxsfSwiQXV0b1NpemUiOjAsIkZvcmVncm91bmQiOnsiJGlkIjoiMjIxMyIsIkNvbG9yIjp7IiRpZCI6IjIyMTQ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IxNSIsIlRvcCI6MC4wLCJMZWZ0IjowLjAsIlJpZ2h0IjowLjAsIkJvdHRvbSI6MC4wfSwiUGFkZGluZyI6eyIkaWQiOiIyMjE2IiwiVG9wIjowLjAsIkxlZnQiOjAuMCwiUmlnaHQiOjAuMCwiQm90dG9tIjowLjB9LCJCYWNrZ3JvdW5kIjp7IiRpZCI6IjIyMTciLCJDb2xvciI6eyIkaWQiOiIyMjE4IiwiQSI6MjU1LCJSIjoxNCwiRyI6NDAsIkIiOjY1fX0sIklzVmlzaWJsZSI6dHJ1ZSwiV2lkdGgiOjAuMCwiSGVpZ2h0IjowLjAsIkJvcmRlclN0eWxlIjp7IiRpZCI6IjIyMTkiLCJMaW5lQ29sb3IiOm51bGwsIkxpbmVXZWlnaHQiOjAuMCwiTGluZVR5cGUiOjAsIlBhcmVudFN0eWxlIjpudWxsfSwiUGFyZW50U3R5bGUiOm51bGx9LCJEYXRlRm9ybWF0Ijp7IiRpZCI6IjI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yMSIsIkZvcm1hdCI6MCwiSXNWaXNpYmxlIjpmYWxzZSwiTGFzdEtub3duVmlzaWJpbGl0eVN0YXRlIjpmYWxzZX0sIklzVmlzaWJsZSI6dHJ1ZSwiVmFyaWFuY2VTdHlsZSI6eyIkaWQiOiIyMjIyIiwiVGV4dFN0eWxlIjp7IiRpZCI6IjIyMjMiLCJGb250U2V0dGluZ3MiOnsiJGlkIjoiMjIyNCIsIkZvbnRTaXplIjoxMSwiRm9udE5hbWUiOiJDYWxpYnJpIiwiSXNCb2xkIjpmYWxzZSwiSXNJdGFsaWMiOmZhbHNlLCJJc1VuZGVybGluZWQiOmZhbHNlLCJQYXJlbnRTdHlsZSI6bnVsbH0sIkF1dG9TaXplIjowLCJGb3JlZ3JvdW5kIjp7IiRpZCI6IjIyMjUiLCJDb2xvciI6eyIkaWQiOiIyMj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jciLCJUb3AiOjAuMCwiTGVmdCI6MC4wLCJSaWdodCI6MC4wLCJCb3R0b20iOjAuMH0sIlBhZGRpbmciOnsiJGlkIjoiMjIyOCIsIlRvcCI6MC4wLCJMZWZ0IjowLjAsIlJpZ2h0IjowLjAsIkJvdHRvbSI6MC4wfSwiQmFja2dyb3VuZCI6eyIkaWQiOiIyMjI5IiwiQ29sb3IiOnsiJGlkIjoiMjIzMCIsIkEiOjAsIlIiOjAsIkciOjAsIkIiOjB9fSwiSXNWaXNpYmxlIjpmYWxzZSwiV2lkdGgiOjAuMCwiSGVpZ2h0IjowLjAsIkJvcmRlclN0eWxlIjp7IiRpZCI6IjIyMzEiLCJMaW5lQ29sb3IiOm51bGwsIkxpbmVXZWlnaHQiOjAuMCwiTGluZVR5cGUiOjAsIlBhcmVudFN0eWxlIjpudWxsfSwiUGFyZW50U3R5bGUiOm51bGx9LCJQYXJlbnRTdHlsZSI6bnVsbH0sIlBhcmVudFN0eWxlIjpudWxsfSwiRGVmYXVsdFN3aW1sYW5lTWlsZXN0b25lU3R5bGUiOnsiJGlkIjoiMjIzMiIsIlRpdGxlUG9zaXRpb24iOiJMZWZ0IiwiRGF0ZVBvc2l0aW9uIjoiUmlnaHQiLCJWYXJpYW5jZVBvc2l0aW9uIjoiUmlnaHQiLCJTaGFwZVR5cGUiOjEsIlNoYXBlU2l6ZSI6MCwiU3BhY2luZyI6NSwiU2hhcGVTdHlsZSI6eyIkaWQiOiIyMjMzIiwiTWFyZ2luIjp7IiRpZCI6IjIyMzQiLCJUb3AiOjAuMCwiTGVmdCI6MC4wLCJSaWdodCI6MC4wLCJCb3R0b20iOjAuMH0sIlBhZGRpbmciOnsiJGlkIjoiMjIzNSIsIlRvcCI6MC4wLCJMZWZ0IjowLjAsIlJpZ2h0IjowLjAsIkJvdHRvbSI6MC4wfSwiQmFja2dyb3VuZCI6eyIkaWQiOiIyMjM2IiwiQ29sb3IiOnsiJGlkIjoiMjIzNyIsIkEiOjI1NSwiUiI6MjEsIkciOjk2LCJCIjoxMzB9fSwiSXNWaXNpYmxlIjp0cnVlLCJXaWR0aCI6MTIuMCwiSGVpZ2h0IjoxNC4wLCJCb3JkZXJTdHlsZSI6eyIkaWQiOiIyMjM4IiwiTGluZUNvbG9yIjp7IiRpZCI6IjIyMzkiLCIkdHlwZSI6Ik5MUkUuQ29tbW9uLkRvbS5Tb2xpZENvbG9yQnJ1c2gsIE5MUkUuQ29tbW9uIiwiQ29sb3IiOnsiJGlkIjoiMjI0MCIsIkEiOjI1NSwiUiI6MjM0LCJHIjoyMiwiQiI6MzB9fSwiTGluZVdlaWdodCI6MC4wLCJMaW5lVHlwZSI6MCwiUGFyZW50U3R5bGUiOm51bGx9LCJQYXJlbnRTdHlsZSI6bnVsbH0sIlRpdGxlU3R5bGUiOnsiJGlkIjoiMjI0MSIsIkZvbnRTZXR0aW5ncyI6eyIkaWQiOiIyMjQyIiwiRm9udFNpemUiOjExLCJGb250TmFtZSI6IkNhbGlicmkiLCJJc0JvbGQiOmZhbHNlLCJJc0l0YWxpYyI6ZmFsc2UsIklzVW5kZXJsaW5lZCI6ZmFsc2UsIlBhcmVudFN0eWxlIjpudWxsfSwiQXV0b1NpemUiOjAsIkZvcmVncm91bmQiOnsiJGlkIjoiMjI0MyIsIkNvbG9yIjp7IiRpZCI6IjIyND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I0NSIsIlRvcCI6MC4wLCJMZWZ0IjowLjAsIlJpZ2h0IjowLjAsIkJvdHRvbSI6MC4wfSwiUGFkZGluZyI6eyIkaWQiOiIyMjQ2IiwiVG9wIjowLjAsIkxlZnQiOjAuMCwiUmlnaHQiOjAuMCwiQm90dG9tIjowLjB9LCJCYWNrZ3JvdW5kIjp7IiRpZCI6IjIyNDciLCJDb2xvciI6eyIkaWQiOiIyMjQ4IiwiQSI6MjU1LCJSIjowLCJHIjowLCJCIjowfX0sIklzVmlzaWJsZSI6dHJ1ZSwiV2lkdGgiOjAuMCwiSGVpZ2h0IjowLjAsIkJvcmRlclN0eWxlIjp7IiRpZCI6IjIyNDkiLCJMaW5lQ29sb3IiOm51bGwsIkxpbmVXZWlnaHQiOjAuMCwiTGluZVR5cGUiOjAsIlBhcmVudFN0eWxlIjpudWxsfSwiUGFyZW50U3R5bGUiOm51bGx9LCJEYXRlU3R5bGUiOnsiJGlkIjoiMjI1MCIsIkZvbnRTZXR0aW5ncyI6eyIkaWQiOiIyMjUxIiwiRm9udFNpemUiOjEwLCJGb250TmFtZSI6IkNhbGlicmkiLCJJc0JvbGQiOmZhbHNlLCJJc0l0YWxpYyI6ZmFsc2UsIklzVW5kZXJsaW5lZCI6ZmFsc2UsIlBhcmVudFN0eWxlIjpudWxsfSwiQXV0b1NpemUiOjAsIkZvcmVncm91bmQiOnsiJGlkIjoiMjI1MiIsIkNvbG9yIjp7IiRpZCI6IjIyNT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I1NCIsIlRvcCI6MC4wLCJMZWZ0IjowLjAsIlJpZ2h0IjowLjAsIkJvdHRvbSI6MC4wfSwiUGFkZGluZyI6eyIkaWQiOiIyMjU1IiwiVG9wIjowLjAsIkxlZnQiOjAuMCwiUmlnaHQiOjAuMCwiQm90dG9tIjowLjB9LCJCYWNrZ3JvdW5kIjp7IiRpZCI6IjIyNTYiLCJDb2xvciI6eyIkaWQiOiIyMjU3IiwiQSI6MjU1LCJSIjoxNCwiRyI6NDAsIkIiOjY1fX0sIklzVmlzaWJsZSI6dHJ1ZSwiV2lkdGgiOjAuMCwiSGVpZ2h0IjowLjAsIkJvcmRlclN0eWxlIjp7IiRpZCI6IjIyNTgiLCJMaW5lQ29sb3IiOm51bGwsIkxpbmVXZWlnaHQiOjAuMCwiTGluZVR5cGUiOjAsIlBhcmVudFN0eWxlIjpudWxsfSwiUGFyZW50U3R5bGUiOm51bGx9LCJEYXRlRm9ybWF0Ijp7IiRpZCI6IjIy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2MCIsIkZvcm1hdCI6MCwiSXNWaXNpYmxlIjpmYWxzZSwiTGFzdEtub3duVmlzaWJpbGl0eVN0YXRlIjpmYWxzZX0sIklzVmlzaWJsZSI6dHJ1ZSwiVmFyaWFuY2VTdHlsZSI6eyIkaWQiOiIyMjYxIiwiVGV4dFN0eWxlIjp7IiRpZCI6IjIyNjIiLCJGb250U2V0dGluZ3MiOnsiJGlkIjoiMjI2MyIsIkZvbnRTaXplIjoxMSwiRm9udE5hbWUiOiJDYWxpYnJpIiwiSXNCb2xkIjpmYWxzZSwiSXNJdGFsaWMiOmZhbHNlLCJJc1VuZGVybGluZWQiOmZhbHNlLCJQYXJlbnRTdHlsZSI6bnVsbH0sIkF1dG9TaXplIjowLCJGb3JlZ3JvdW5kIjp7IiRpZCI6IjIyNjQiLCJDb2xvciI6eyIkaWQiOiIyMjY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jYiLCJUb3AiOjAuMCwiTGVmdCI6MC4wLCJSaWdodCI6MC4wLCJCb3R0b20iOjAuMH0sIlBhZGRpbmciOnsiJGlkIjoiMjI2NyIsIlRvcCI6MC4wLCJMZWZ0IjowLjAsIlJpZ2h0IjowLjAsIkJvdHRvbSI6MC4wfSwiQmFja2dyb3VuZCI6eyIkaWQiOiIyMjY4IiwiQ29sb3IiOnsiJGlkIjoiMjI2OSIsIkEiOjAsIlIiOjAsIkciOjAsIkIiOjB9fSwiSXNWaXNpYmxlIjp0cnVlLCJXaWR0aCI6MC4wLCJIZWlnaHQiOjAuMCwiQm9yZGVyU3R5bGUiOnsiJGlkIjoiMjI3MCIsIkxpbmVDb2xvciI6bnVsbCwiTGluZVdlaWdodCI6MC4wLCJMaW5lVHlwZSI6MCwiUGFyZW50U3R5bGUiOm51bGx9LCJQYXJlbnRTdHlsZSI6bnVsbH0sIlBhcmVudFN0eWxlIjpudWxsfSwiUGFyZW50U3R5bGUiOm51bGx9LCJEZWZhdWx0U3dpbWxhbmVBY3Rpdml0eVN0eWxlIjp7IiRpZCI6IjIyNzEiLCJIZWFkZXJTdHlsZSI6eyIkaWQiOiIyMjcyIiwiVGV4dFN0eWxlIjp7IiRpZCI6IjIyNzMiLCJGb250U2V0dGluZ3MiOnsiJGlkIjoiMjI3NCIsIkZvbnRTaXplIjoxMSwiRm9udE5hbWUiOiJDYWxpYnJpIiwiSXNCb2xkIjpmYWxzZSwiSXNJdGFsaWMiOmZhbHNlLCJJc1VuZGVybGluZWQiOmZhbHNlLCJQYXJlbnRTdHlsZSI6bnVsbH0sIkF1dG9TaXplIjoyLCJGb3JlZ3JvdW5kIjp7IiRpZCI6IjIyNzUiLCJDb2xvciI6eyIkaWQiOiIyMjc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I3NyIsIlRvcCI6MC4wLCJMZWZ0IjowLjAsIlJpZ2h0IjowLjAsIkJvdHRvbSI6MC4wfSwiUGFkZGluZyI6eyIkaWQiOiIyMjc4IiwiVG9wIjowLjAsIkxlZnQiOjAuMCwiUmlnaHQiOjAuMCwiQm90dG9tIjowLjB9LCJCYWNrZ3JvdW5kIjp7IiRpZCI6IjIyNzkiLCJDb2xvciI6eyIkaWQiOiIyMjgwIiwiQSI6MjU1LCJSIjowLCJHIjowLCJCIjowfX0sIklzVmlzaWJsZSI6dHJ1ZSwiV2lkdGgiOjAuMCwiSGVpZ2h0IjowLjAsIkJvcmRlclN0eWxlIjpudWxsLCJQYXJlbnRTdHlsZSI6bnVsbH0sIlJlY3RhbmdsZVN0eWxlIjp7IiRpZCI6IjIyODEiLCJNYXJnaW4iOnsiJGlkIjoiMjI4MiIsIlRvcCI6MC4wLCJMZWZ0IjowLjAsIlJpZ2h0IjowLjAsIkJvdHRvbSI6MC4wfSwiUGFkZGluZyI6eyIkaWQiOiIyMjgzIiwiVG9wIjowLjAsIkxlZnQiOjAuMCwiUmlnaHQiOjAuMCwiQm90dG9tIjowLjB9LCJCYWNrZ3JvdW5kIjp7IiRpZCI6IjIyODQiLCJDb2xvciI6eyIkaWQiOiIyMjg1IiwiQSI6NjMsIlIiOjIxLCJHIjo5NiwiQiI6MTMwfX0sIklzVmlzaWJsZSI6dHJ1ZSwiV2lkdGgiOjAuMCwiSGVpZ2h0IjowLjAsIkJvcmRlclN0eWxlIjp7IiRpZCI6IjIyODYiLCJMaW5lQ29sb3IiOnsiJGlkIjoiMjI4NyIsIiR0eXBlIjoiTkxSRS5Db21tb24uRG9tLlNvbGlkQ29sb3JCcnVzaCwgTkxSRS5Db21tb24iLCJDb2xvciI6eyIkaWQiOiIyMjg4IiwiQSI6MjU1LCJSIjoyNTUsIkciOjAsIkIiOjB9fSwiTGluZVdlaWdodCI6MC4wLCJMaW5lVHlwZSI6MCwiUGFyZW50U3R5bGUiOm51bGx9LCJQYXJlbnRTdHlsZSI6bnVsbH0sIk1hcmdpbiI6eyIkaWQiOiIyMjg5IiwiVG9wIjowLjAsIkxlZnQiOjAuMCwiUmlnaHQiOjAuMCwiQm90dG9tIjowLjB9LCJQYWRkaW5nIjp7IiRpZCI6IjIyOTAiLCJUb3AiOjAuMCwiTGVmdCI6MC4wLCJSaWdodCI6MC4wLCJCb3R0b20iOjAuMH0sIkJhY2tncm91bmQiOm51bGwsIklzVmlzaWJsZSI6dHJ1ZSwiV2lkdGgiOjAuMCwiSGVpZ2h0IjowLjAsIkJvcmRlclN0eWxlIjpudWxsLCJQYXJlbnRTdHlsZSI6bnVsbH0sIkJhY2tncm91bmRTdHlsZSI6eyIkaWQiOiIyMjkxIiwiTWFyZ2luIjp7IiRpZCI6IjIyOTIiLCJUb3AiOjAuMCwiTGVmdCI6MC4wLCJSaWdodCI6MC4wLCJCb3R0b20iOjAuMH0sIlBhZGRpbmciOnsiJGlkIjoiMjI5MyIsIlRvcCI6MC4wLCJMZWZ0IjowLjAsIlJpZ2h0IjowLjAsIkJvdHRvbSI6MC4wfSwiQmFja2dyb3VuZCI6eyIkaWQiOiIyMjk0IiwiQ29sb3IiOnsiJGlkIjoiMjI5NSIsIkEiOjUxLCJSIjoyMDAsIkciOjIwMCwiQiI6MjAwfX0sIklzVmlzaWJsZSI6dHJ1ZSwiV2lkdGgiOjAuMCwiSGVpZ2h0IjowLjAsIkJvcmRlclN0eWxlIjp7IiRpZCI6IjIyOTYiLCJMaW5lQ29sb3IiOnsiJGlkIjoiMjI5NyIsIiR0eXBlIjoiTkxSRS5Db21tb24uRG9tLlNvbGlkQ29sb3JCcnVzaCwgTkxSRS5Db21tb24iLCJDb2xvciI6eyIkaWQiOiIyMjk4IiwiQSI6MjU1LCJSIjoyMzQsIkciOjIyLCJCIjozMH19LCJMaW5lV2VpZ2h0IjowLjAsIkxpbmVUeXBlIjowLCJQYXJlbnRTdHlsZSI6bnVsbH0sIlBhcmVudFN0eWxlIjpudWxsfSwiTWFyZ2luIjp7IiRpZCI6IjIyOTkiLCJUb3AiOjAuMCwiTGVmdCI6MC4wLCJSaWdodCI6MC4wLCJCb3R0b20iOjAuMH0sIlBhZGRpbmciOnsiJGlkIjoiMjMwMCIsIlRvcCI6MC4wLCJMZWZ0IjowLjAsIlJpZ2h0IjowLjAsIkJvdHRvbSI6MC4wfSwiSXNWaXNpYmxlIjp0cnVlLCJXaWR0aCI6MC4wLCJIZWlnaHQiOjAuMCwiQm9yZGVyU3R5bGUiOnsiJGlkIjoiMjMwMSIsIkxpbmVDb2xvciI6bnVsbCwiTGluZVdlaWdodCI6MC4wLCJMaW5lVHlwZSI6MCwiUGFyZW50U3R5bGUiOm51bGx9LCJQYXJlbnRTdHlsZSI6bnVsbH0sIk1hcmdpbiI6eyIkaWQiOiIyMzAyIiwiVG9wIjowLjAsIkxlZnQiOjAuMCwiUmlnaHQiOjAuMCwiQm90dG9tIjowLjB9LCJQYWRkaW5nIjp7IiRpZCI6IjIzMDMiLCJUb3AiOjAuMCwiTGVmdCI6MC4wLCJSaWdodCI6MC4wLCJCb3R0b20iOjAuMH0sIklzVmlzaWJsZSI6dHJ1ZSwiV2lkdGgiOjAuMCwiSGVpZ2h0IjowLjAsIkJvcmRlclN0eWxlIjp7IiRpZCI6IjIzMDQiLCJMaW5lQ29sb3IiOm51bGwsIkxpbmVXZWlnaHQiOjAuMCwiTGluZVR5cGUiOjAsIlBhcmVudFN0eWxlIjpudWxsfSwiUGFyZW50U3R5bGUiOm51bGx9fSx7IiRpZCI6IjIzMDUiLCJfYWN0aXZpdGllcyI6W3siJGlkIjoiMjMwNiIsIl9yb3dzIjpbeyIkaWQiOiIyMzA3IiwiX3Rhc2tzIjpbeyIkaWQiOiIyMzA4IiwiX2F0dGFjaGVkTWlsZXN0b25lcyI6W10sIlRhc2tEZWZpbml0aW9uIjp7IiRpZCI6IjIzMDkiLCJHcm91cE5hbWUiOm51bGwsIlN0YXJ0RGF0ZSI6IjIwMjYtMDYtMDRUMDA6MDA6MDAiLCJFbmREYXRlIjoiMjAyNi0wNi0xMFQyMzo1OTowMCIsIlBlcmNlbnRhZ2VDb21wbGV0ZSI6MC4wLCJTdHlsZSI6eyIkaWQiOiIyMzEwIiwiU2hhcGUiOjEsIlNoYXBlVGhpY2tuZXNzIjowLCJEdXJhdGlvbkZvcm1hdCI6MCwiSW5jbHVkZU5vbldvcmtpbmdEYXlzSW5EdXJhdGlvbiI6ZmFsc2UsIlBlcmNlbnRhZ2VDb21wbGV0ZVN0eWxlIjp7IiRpZCI6IjIzMTEiLCJGb250U2V0dGluZ3MiOnsiJGlkIjoiMjMxMiIsIkZvbnRTaXplIjoxMCwiRm9udE5hbWUiOiJDYWxpYnJpIiwiSXNCb2xkIjpmYWxzZSwiSXNJdGFsaWMiOmZhbHNlLCJJc1VuZGVybGluZWQiOmZhbHNlLCJQYXJlbnRTdHlsZSI6bnVsbH0sIkF1dG9TaXplIjowLCJGb3JlZ3JvdW5kIjp7IiRpZCI6IjIzMTMiLCJDb2xvciI6eyIkaWQiOiIyMzE0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zMTUiLCJUb3AiOjAuMCwiTGVmdCI6MC4wLCJSaWdodCI6MC4wLCJCb3R0b20iOjAuMH0sIlBhZGRpbmciOnsiJGlkIjoiMjMxNiIsIlRvcCI6MC4wLCJMZWZ0IjowLjAsIlJpZ2h0IjowLjAsIkJvdHRvbSI6MC4wfSwiQmFja2dyb3VuZCI6eyIkaWQiOiIyMzE3IiwiQ29sb3IiOnsiJGlkIjoiMjMxOCIsIkEiOjg5LCJSIjowLCJHIjowLCJCIjowfX0sIklzVmlzaWJsZSI6dHJ1ZSwiV2lkdGgiOjAuMCwiSGVpZ2h0IjowLjAsIkJvcmRlclN0eWxlIjp7IiRpZCI6IjIzMTkiLCJMaW5lQ29sb3IiOm51bGwsIkxpbmVXZWlnaHQiOjAuMCwiTGluZVR5cGUiOjAsIlBhcmVudFN0eWxlIjpudWxsfSwiUGFyZW50U3R5bGUiOm51bGx9LCJEdXJhdGlvblN0eWxlIjp7IiRpZCI6IjIzMjAiLCJGb250U2V0dGluZ3MiOnsiJGlkIjoiMjMyMSIsIkZvbnRTaXplIjoxMCwiRm9udE5hbWUiOiJDYWxpYnJpIiwiSXNCb2xkIjpmYWxzZSwiSXNJdGFsaWMiOmZhbHNlLCJJc1VuZGVybGluZWQiOmZhbHNlLCJQYXJlbnRTdHlsZSI6bnVsbH0sIkF1dG9TaXplIjowLCJGb3JlZ3JvdW5kIjp7IiRpZCI6IjIzMjIiLCJDb2xvciI6eyIkaWQiOiIyMzI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MyNCIsIlRvcCI6MC4wLCJMZWZ0IjowLjAsIlJpZ2h0IjowLjAsIkJvdHRvbSI6MC4wfSwiUGFkZGluZyI6eyIkaWQiOiIyMzI1IiwiVG9wIjowLjAsIkxlZnQiOjAuMCwiUmlnaHQiOjAuMCwiQm90dG9tIjowLjB9LCJCYWNrZ3JvdW5kIjp7IiRpZCI6IjIzMjYiLCJDb2xvciI6eyIkaWQiOiIyMzI3IiwiQSI6MjU1LCJSIjoyMzcsIkciOjEyNSwiQiI6NDl9fSwiSXNWaXNpYmxlIjp0cnVlLCJXaWR0aCI6MC4wLCJIZWlnaHQiOjAuMCwiQm9yZGVyU3R5bGUiOnsiJGlkIjoiMjMyOCIsIkxpbmVDb2xvciI6bnVsbCwiTGluZVdlaWdodCI6MC4wLCJMaW5lVHlwZSI6MCwiUGFyZW50U3R5bGUiOm51bGx9LCJQYXJlbnRTdHlsZSI6bnVsbH0sIkhvcml6b250YWxDb25uZWN0b3JTdHlsZSI6eyIkaWQiOiIyMzI5IiwiTGluZUNvbG9yIjp7IiRpZCI6IjIzMzAiLCIkdHlwZSI6Ik5MUkUuQ29tbW9uLkRvbS5Tb2xpZENvbG9yQnJ1c2gsIE5MUkUuQ29tbW9uIiwiQ29sb3IiOnsiJGlkIjoiMjMzMSIsIkEiOjI1NSwiUiI6MCwiRyI6MCwiQiI6MH19LCJMaW5lV2VpZ2h0IjowLjAsIkxpbmVUeXBlIjowLCJQYXJlbnRTdHlsZSI6bnVsbH0sIlZlcnRpY2FsQ29ubmVjdG9yU3R5bGUiOnsiJGlkIjoiMjMzMiIsIkxpbmVDb2xvciI6eyIkaWQiOiIyMzMzIiwiJHR5cGUiOiJOTFJFLkNvbW1vbi5Eb20uU29saWRDb2xvckJydXNoLCBOTFJFLkNvbW1vbiIsIkNvbG9yIjp7IiRpZCI6IjIzMzQ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NiwiVmFyaWFuY2VQb3NpdGlvbiI6NiwiU3BhY2luZyI6MywiSXNCZWxvd1RpbWViYW5kIjp0cnVlLCJQZXJjZW50YWdlQ29tcGxldGVTaGFwZU9wYWNpdHkiOjM1LCJCYXNlbGluZVN0eWxlIjp7IiRpZCI6IjIzMzUiLCJTaGFwZVN0eWxlIjp7IiRpZCI6IjIzMzYiLCJNYXJnaW4iOnsiJGlkIjoiMjMzNyIsIlRvcCI6MC4wLCJMZWZ0IjowLjAsIlJpZ2h0IjowLjAsIkJvdHRvbSI6MC4wfSwiUGFkZGluZyI6eyIkaWQiOiIyMzM4IiwiVG9wIjowLjAsIkxlZnQiOjAuMCwiUmlnaHQiOjAuMCwiQm90dG9tIjowLjB9LCJCYWNrZ3JvdW5kIjp7IiRpZCI6IjIzMzkiLCJDb2xvciI6eyIkaWQiOiIyMzQwIiwiQSI6MTUzLCJSIjowLCJHIjowLCJCIjowfX0sIklzVmlzaWJsZSI6dHJ1ZSwiV2lkdGgiOjAuMCwiSGVpZ2h0IjowLjAsIkJvcmRlclN0eWxlIjpudWxsLCJQYXJlbnRTdHlsZSI6bnVsbH0sIk1hcmdpbiI6eyIkaWQiOiIyMzQxIiwiVG9wIjowLjAsIkxlZnQiOjAuMCwiUmlnaHQiOjAuMCwiQm90dG9tIjowLjB9LCJQYWRkaW5nIjp7IiRpZCI6IjIzNDIiLCJUb3AiOjAuMCwiTGVmdCI6MC4wLCJSaWdodCI6MC4wLCJCb3R0b20iOjAuMH0sIkJhY2tncm91bmQiOm51bGwsIklzVmlzaWJsZSI6dHJ1ZSwiV2lkdGgiOjAuMCwiSGVpZ2h0IjowLjAsIkJvcmRlclN0eWxlIjpudWxsLCJQYXJlbnRTdHlsZSI6bnVsbH0sIlNoYXBlU3R5bGUiOnsiJGlkIjoiMjM0MyIsIk1hcmdpbiI6eyIkaWQiOiIyMzQ0IiwiVG9wIjowLjAsIkxlZnQiOjQuMCwiUmlnaHQiOjQuMCwiQm90dG9tIjowLjB9LCJQYWRkaW5nIjp7IiRpZCI6IjIzNDUiLCJUb3AiOjAuMCwiTGVmdCI6MC4wLCJSaWdodCI6MC4wLCJCb3R0b20iOjAuMH0sIkJhY2tncm91bmQiOnsiJGlkIjoiMjM0NiIsIkNvbG9yIjp7IiRpZCI6IjIzNDciLCJBIjoyNTUsIlIiOjcwLCJHIjoxMzAsIkIiOjE4MH19LCJJc1Zpc2libGUiOnRydWUsIldpZHRoIjowLjAsIkhlaWdodCI6MTAuMCwiQm9yZGVyU3R5bGUiOnsiJGlkIjoiMjM0OCIsIkxpbmVDb2xvciI6eyIkaWQiOiIyMzQ5IiwiJHR5cGUiOiJOTFJFLkNvbW1vbi5Eb20uU29saWRDb2xvckJydXNoLCBOTFJFLkNvbW1vbiIsIkNvbG9yIjp7IiRpZCI6IjIzNTAiLCJBIjoyNTUsIlIiOjIzNCwiRyI6MjIsIkIiOjMwfX0sIkxpbmVXZWlnaHQiOjAuMCwiTGluZVR5cGUiOjAsIlBhcmVudFN0eWxlIjpudWxsfSwiUGFyZW50U3R5bGUiOm51bGx9LCJUaXRsZVN0eWxlIjp7IiRpZCI6IjIzNTEiLCJGb250U2V0dGluZ3MiOnsiJGlkIjoiMjM1MiIsIkZvbnRTaXplIjoxMSwiRm9udE5hbWUiOiJDYWxpYnJpIiwiSXNCb2xkIjpmYWxzZSwiSXNJdGFsaWMiOmZhbHNlLCJJc1VuZGVybGluZWQiOmZhbHNlLCJQYXJlbnRTdHlsZSI6bnVsbH0sIkF1dG9TaXplIjowLCJGb3JlZ3JvdW5kIjp7IiRpZCI6IjIzNTMiLCJDb2xvciI6eyIkaWQiOiIyMzU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zNTUiLCJUb3AiOjAuMCwiTGVmdCI6MC4wLCJSaWdodCI6MC4wLCJCb3R0b20iOjAuMH0sIlBhZGRpbmciOnsiJGlkIjoiMjM1NiIsIlRvcCI6MC4wLCJMZWZ0IjowLjAsIlJpZ2h0IjowLjAsIkJvdHRvbSI6MC4wfSwiQmFja2dyb3VuZCI6eyIkaWQiOiIyMzU3IiwiQ29sb3IiOnsiJGlkIjoiMjM1OCIsIkEiOjAsIlIiOjI1NSwiRyI6MjU1LCJCIjoyNTV9fSwiSXNWaXNpYmxlIjp0cnVlLCJXaWR0aCI6MC4wLCJIZWlnaHQiOjAuMCwiQm9yZGVyU3R5bGUiOnsiJGlkIjoiMjM1OSIsIkxpbmVDb2xvciI6bnVsbCwiTGluZVdlaWdodCI6MC4wLCJMaW5lVHlwZSI6MCwiUGFyZW50U3R5bGUiOm51bGx9LCJQYXJlbnRTdHlsZSI6bnVsbH0sIkRhdGVTdHlsZSI6eyIkaWQiOiIyMzYwIiwiRm9udFNldHRpbmdzIjp7IiRpZCI6IjIzNjEiLCJGb250U2l6ZSI6MTAsIkZvbnROYW1lIjoiQ2FsaWJyaSIsIklzQm9sZCI6ZmFsc2UsIklzSXRhbGljIjpmYWxzZSwiSXNVbmRlcmxpbmVkIjpmYWxzZSwiUGFyZW50U3R5bGUiOm51bGx9LCJBdXRvU2l6ZSI6MCwiRm9yZWdyb3VuZCI6eyIkaWQiOiIyMzYyIiwiQ29sb3IiOnsiJGlkIjoiMjM2MyIsIkEiOjI1NSwiUiI6MTU5LCJHIjoyMTYsIkIiOjIzOH19LCJNYXhXaWR0aCI6MjAwLjAsIk1heEhlaWdodCI6IkluZmluaXR5IiwiU21hcnRGb3JlZ3JvdW5kSXNBY3RpdmUiOmZhbHNlLCJIb3Jpem9udGFsQWxpZ25tZW50IjoyLCJWZXJ0aWNhbEFsaWdubWVudCI6MSwiU21hcnRGb3JlZ3JvdW5kIjpudWxsLCJCYWNrZ3JvdW5kRmlsbFR5cGUiOjAsIk1hcmdpbiI6eyIkaWQiOiIyMzY0IiwiVG9wIjowLjAsIkxlZnQiOjAuMCwiUmlnaHQiOjAuMCwiQm90dG9tIjowLjB9LCJQYWRkaW5nIjp7IiRpZCI6IjIzNjUiLCJUb3AiOjAuMCwiTGVmdCI6MC4wLCJSaWdodCI6MC4wLCJCb3R0b20iOjAuMH0sIkJhY2tncm91bmQiOnsiJGlkIjoiMjM2NiIsIkNvbG9yIjp7IiRpZCI6IjIzNjciLCJBIjowLCJSIjoyNTUsIkciOjI1NSwiQiI6MjU1fX0sIklzVmlzaWJsZSI6dHJ1ZSwiV2lkdGgiOjAuMCwiSGVpZ2h0IjowLjAsIkJvcmRlclN0eWxlIjp7IiRpZCI6IjIzNjgiLCJMaW5lQ29sb3IiOm51bGwsIkxpbmVXZWlnaHQiOjAuMCwiTGluZVR5cGUiOjAsIlBhcmVudFN0eWxlIjpudWxsfSwiUGFyZW50U3R5bGUiOm51bGx9LCJEYXRlRm9ybWF0Ijp7IiRpZCI6IjIz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3MCIsIkZvcm1hdCI6MCwiSXNWaXNpYmxlIjpmYWxzZSwiTGFzdEtub3duVmlzaWJpbGl0eVN0YXRlIjpmYWxzZX0sIklzVmlzaWJsZSI6dHJ1ZSwiVmFyaWFuY2VTdHlsZSI6eyIkaWQiOiIyMzcxIiwiVGV4dFN0eWxlIjp7IiRpZCI6IjIzNzIiLCJGb250U2V0dGluZ3MiOnsiJGlkIjoiMjM3MyIsIkZvbnRTaXplIjoxMSwiRm9udE5hbWUiOiJDYWxpYnJpIiwiSXNCb2xkIjpmYWxzZSwiSXNJdGFsaWMiOmZhbHNlLCJJc1VuZGVybGluZWQiOmZhbHNlLCJQYXJlbnRTdHlsZSI6bnVsbH0sIkF1dG9TaXplIjowLCJGb3JlZ3JvdW5kIjp7IiRpZCI6IjIzNzQiLCJDb2xvciI6eyIkaWQiOiIyMzc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NzYiLCJUb3AiOjAuMCwiTGVmdCI6MC4wLCJSaWdodCI6MC4wLCJCb3R0b20iOjAuMH0sIlBhZGRpbmciOnsiJGlkIjoiMjM3NyIsIlRvcCI6MC4wLCJMZWZ0IjowLjAsIlJpZ2h0IjowLjAsIkJvdHRvbSI6MC4wfSwiQmFja2dyb3VuZCI6eyIkaWQiOiIyMzc4IiwiQ29sb3IiOnsiJGlkIjoiMjM3OSIsIkEiOjAsIlIiOjAsIkciOjAsIkIiOjB9fSwiSXNWaXNpYmxlIjp0cnVlLCJXaWR0aCI6MC4wLCJIZWlnaHQiOjAuMCwiQm9yZGVyU3R5bGUiOnsiJGlkIjoiMjM4MCIsIkxpbmVDb2xvciI6bnVsbCwiTGluZVdlaWdodCI6MC4wLCJMaW5lVHlwZSI6MCwiUGFyZW50U3R5bGUiOm51bGx9LCJQYXJlbnRTdHlsZSI6bnVsbH0sIlBhcmVudFN0eWxlIjpudWxsfSwiUGFyZW50U3R5bGUiOm51bGx9LCJJbmRleCI6MTEsIlNtYXJ0RHVyYXRpb25BY3RpdmF0ZWQiOmZhbHNlLCJEYXRlRm9ybWF0Ijp7IiRyZWYiOiIyMzY5In0sIldlZWtOdW1iZXJpbmciOnsiJGlkIjoiMjM4MSIsIkZvcm1hdCI6MCwiSXNWaXNpYmxlIjpmYWxzZSwiTGFzdEtub3duVmlzaWJpbGl0eVN0YXRlIjpmYWxzZX0sIkJhc2VsaW5lRGF0YSI6eyIkaWQiOiIyMzgyIiwiU3RhcnREYXRlIjoiMjAyNi0wNi0wNFQwMDowMDowMCIsIkVuZERhdGUiOiIyMDI2LTA2LTEwVDIzOjU5OjAwIn0sIklkIjoiMjdiMTBmMTktOTRjYi00M2ZmLWFiZjYtNzYwYjk1Y2Y2NzIxIiwiSW1wb3J0SWQiOm51bGwsIlRpdGxlIjoiRGlnIHRyZW5jaGVzIGZvciB1dGlsaXR5IGxpbmVzIiwiTm90ZSI6bnVsbCwiSHlwZXJsaW5rIjp7IiRpZCI6IjIzODMiLCJBZGRyZXNzIjoiIiwiU3ViQWRkcmVzcyI6IiJ9LCJJc0NoYW5nZWQiOmZhbHNlLCJJc05ldyI6ZmFsc2V9fV0sIl9taWxlc3RvbmVzIjpbXSwiSWQiOiIwMDAwMDAwMC0wMDAwLTAwMDAtMDAwMC0wMDAwMDAwMDAwMDAiLCJJc1NpbmdsZUl0ZW1Sb3ciOnRydWV9XSwiSW5kZXgiOjEsIklkIjoiMjE1ZWFlNDMtM2ZkMS00ODQ1LTg1NDUtZTk3NzBhZWUzZWI4IiwiSGVhZGVyVGV4dCI6IkV4Y2F2YXRpb24iLCJJc0RlZmF1bHQiOmZhbHNlLCJTdHlsZSI6eyIkaWQiOiIyMzg0IiwiSGVhZGVyU3R5bGUiOnsiJGlkIjoiMjM4NSIsIlRleHRTdHlsZSI6eyIkaWQiOiIyMzg2IiwiRm9udFNldHRpbmdzIjp7IiRpZCI6IjIzODciLCJGb250U2l6ZSI6MTEsIkZvbnROYW1lIjoiQ2FsaWJyaSIsIklzQm9sZCI6ZmFsc2UsIklzSXRhbGljIjpmYWxzZSwiSXNVbmRlcmxpbmVkIjpmYWxzZSwiUGFyZW50U3R5bGUiOm51bGx9LCJBdXRvU2l6ZSI6MiwiRm9yZWdyb3VuZCI6eyIkaWQiOiIyMzg4IiwiQ29sb3IiOnsiJGlkIjoiMjM4OSIsIkEiOjI1NSwiUiI6MjU1LCJHIjoyMDQsIkIiOjB9fSwiTWF4V2lkdGgiOjY0LjUzODkyMjE1NTY4Njk0NywiTWF4SGVpZ2h0IjoiSW5maW5pdHkiLCJTbWFydEZvcmVncm91bmRJc0FjdGl2ZSI6ZmFsc2UsIkhvcml6b250YWxBbGlnbm1lbnQiOjAsIlZlcnRpY2FsQWxpZ25tZW50IjowLCJTbWFydEZvcmVncm91bmQiOm51bGwsIkJhY2tncm91bmRGaWxsVHlwZSI6MCwiTWFyZ2luIjp7IiRpZCI6IjIzOTAiLCJUb3AiOjAuMCwiTGVmdCI6MC4wLCJSaWdodCI6MC4wLCJCb3R0b20iOjAuMH0sIlBhZGRpbmciOnsiJGlkIjoiMjM5MSIsIlRvcCI6MC4wLCJMZWZ0IjowLjAsIlJpZ2h0IjowLjAsIkJvdHRvbSI6MC4wfSwiQmFja2dyb3VuZCI6eyIkaWQiOiIyMzkyIiwiQ29sb3IiOnsiJGlkIjoiMjM5MyIsIkEiOjI1NSwiUiI6MCwiRyI6MCwiQiI6MH19LCJJc1Zpc2libGUiOnRydWUsIldpZHRoIjowLjAsIkhlaWdodCI6MC4wLCJCb3JkZXJTdHlsZSI6bnVsbCwiUGFyZW50U3R5bGUiOm51bGx9LCJSZWN0YW5nbGVTdHlsZSI6eyIkaWQiOiIyMzk0IiwiTWFyZ2luIjp7IiRpZCI6IjIzOTUiLCJUb3AiOjAuMCwiTGVmdCI6MC4wLCJSaWdodCI6MC4wLCJCb3R0b20iOjAuMH0sIlBhZGRpbmciOnsiJGlkIjoiMjM5NiIsIlRvcCI6MC4wLCJMZWZ0IjowLjAsIlJpZ2h0IjowLjAsIkJvdHRvbSI6MC4wfSwiQmFja2dyb3VuZCI6eyIkaWQiOiIyMzk3IiwiQ29sb3IiOnsiJGlkIjoiMjM5OCIsIkEiOjYzLCJSIjoxNjgsIkciOjE2OCwiQiI6MTY4fX0sIklzVmlzaWJsZSI6dHJ1ZSwiV2lkdGgiOjAuMCwiSGVpZ2h0IjowLjAsIkJvcmRlclN0eWxlIjp7IiRpZCI6IjIzOTkiLCJMaW5lQ29sb3IiOnsiJGlkIjoiMjQwMCIsIiR0eXBlIjoiTkxSRS5Db21tb24uRG9tLlNvbGlkQ29sb3JCcnVzaCwgTkxSRS5Db21tb24iLCJDb2xvciI6eyIkaWQiOiIyNDAxIiwiQSI6MjU1LCJSIjoyNTUsIkciOjI1NSwiQiI6MjU1fX0sIkxpbmVXZWlnaHQiOjAuMCwiTGluZVR5cGUiOjAsIlBhcmVudFN0eWxlIjpudWxsfSwiUGFyZW50U3R5bGUiOm51bGx9LCJNYXJnaW4iOnsiJGlkIjoiMjQwMiIsIlRvcCI6MC4wLCJMZWZ0IjowLjAsIlJpZ2h0IjowLjAsIkJvdHRvbSI6MC4wfSwiUGFkZGluZyI6eyIkaWQiOiIyNDAzIiwiVG9wIjowLjAsIkxlZnQiOjAuMCwiUmlnaHQiOjAuMCwiQm90dG9tIjowLjB9LCJCYWNrZ3JvdW5kIjpudWxsLCJJc1Zpc2libGUiOnRydWUsIldpZHRoIjowLjAsIkhlaWdodCI6MC4wLCJCb3JkZXJTdHlsZSI6bnVsbCwiUGFyZW50U3R5bGUiOm51bGx9LCJCYWNrZ3JvdW5kU3R5bGUiOnsiJGlkIjoiMjQwNCIsIk1hcmdpbiI6eyIkaWQiOiIyNDA1IiwiVG9wIjowLjAsIkxlZnQiOjAuMCwiUmlnaHQiOjAuMCwiQm90dG9tIjowLjB9LCJQYWRkaW5nIjp7IiRpZCI6IjI0MDYiLCJUb3AiOjAuMCwiTGVmdCI6MC4wLCJSaWdodCI6MC4wLCJCb3R0b20iOjAuMH0sIkJhY2tncm91bmQiOnsiJHJlZiI6IjE0NiJ9LCJJc1Zpc2libGUiOnRydWUsIldpZHRoIjowLjAsIkhlaWdodCI6MC4wLCJCb3JkZXJTdHlsZSI6eyIkaWQiOiIyNDA3IiwiTGluZUNvbG9yIjp7IiRpZCI6IjI0MDgiLCIkdHlwZSI6Ik5MUkUuQ29tbW9uLkRvbS5Tb2xpZENvbG9yQnJ1c2gsIE5MUkUuQ29tbW9uIiwiQ29sb3IiOnsiJGlkIjoiMjQwOSIsIkEiOjI1NSwiUiI6MjM0LCJHIjoyMiwiQiI6MzB9fSwiTGluZVdlaWdodCI6MC4wLCJMaW5lVHlwZSI6MCwiUGFyZW50U3R5bGUiOm51bGx9LCJQYXJlbnRTdHlsZSI6bnVsbH0sIk1hcmdpbiI6eyIkaWQiOiIyNDEwIiwiVG9wIjowLjAsIkxlZnQiOjAuMCwiUmlnaHQiOjAuMCwiQm90dG9tIjowLjB9LCJQYWRkaW5nIjp7IiRpZCI6IjI0MTEiLCJUb3AiOjAuMCwiTGVmdCI6MC4wLCJSaWdodCI6MC4wLCJCb3R0b20iOjAuMH0sIklzVmlzaWJsZSI6dHJ1ZSwiV2lkdGgiOjAuMCwiSGVpZ2h0IjowLjAsIkJvcmRlclN0eWxlIjp7IiRpZCI6IjI0MTIiLCJMaW5lQ29sb3IiOm51bGwsIkxpbmVXZWlnaHQiOjAuMCwiTGluZVR5cGUiOjAsIlBhcmVudFN0eWxlIjpudWxsfSwiUGFyZW50U3R5bGUiOm51bGx9fSx7IiRpZCI6IjI0MTMiLCJfcm93cyI6W3siJGlkIjoiMjQxNCIsIl90YXNrcyI6W3siJGlkIjoiMjQxNSIsIl9hdHRhY2hlZE1pbGVzdG9uZXMiOltdLCJUYXNrRGVmaW5pdGlvbiI6eyIkaWQiOiIyNDE2IiwiR3JvdXBOYW1lIjpudWxsLCJTdGFydERhdGUiOiIyMDI2LTA2LTEwVDAwOjAwOjAwIiwiRW5kRGF0ZSI6IjIwMjYtMDYtMjNUMjM6NTk6MDAiLCJQZXJjZW50YWdlQ29tcGxldGUiOjAuMCwiU3R5bGUiOnsiJGlkIjoiMjQxNyIsIlNoYXBlIjoxLCJTaGFwZVRoaWNrbmVzcyI6MCwiRHVyYXRpb25Gb3JtYXQiOjAsIkluY2x1ZGVOb25Xb3JraW5nRGF5c0luRHVyYXRpb24iOmZhbHNlLCJQZXJjZW50YWdlQ29tcGxldGVTdHlsZSI6eyIkaWQiOiIyNDE4IiwiRm9udFNldHRpbmdzIjp7IiRpZCI6IjI0MTkiLCJGb250U2l6ZSI6MTAsIkZvbnROYW1lIjoiQ2FsaWJyaSIsIklzQm9sZCI6ZmFsc2UsIklzSXRhbGljIjpmYWxzZSwiSXNVbmRlcmxpbmVkIjpmYWxzZSwiUGFyZW50U3R5bGUiOm51bGx9LCJBdXRvU2l6ZSI6MCwiRm9yZWdyb3VuZCI6eyIkaWQiOiIyNDIwIiwiQ29sb3IiOnsiJGlkIjoiMjQyMS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yNDIyIiwiVG9wIjowLjAsIkxlZnQiOjAuMCwiUmlnaHQiOjAuMCwiQm90dG9tIjowLjB9LCJQYWRkaW5nIjp7IiRpZCI6IjI0MjMiLCJUb3AiOjAuMCwiTGVmdCI6MC4wLCJSaWdodCI6MC4wLCJCb3R0b20iOjAuMH0sIkJhY2tncm91bmQiOnsiJGlkIjoiMjQyNCIsIkNvbG9yIjp7IiRpZCI6IjI0MjUiLCJBIjo4OSwiUiI6MCwiRyI6MCwiQiI6MH19LCJJc1Zpc2libGUiOnRydWUsIldpZHRoIjowLjAsIkhlaWdodCI6MC4wLCJCb3JkZXJTdHlsZSI6eyIkaWQiOiIyNDI2IiwiTGluZUNvbG9yIjpudWxsLCJMaW5lV2VpZ2h0IjowLjAsIkxpbmVUeXBlIjowLCJQYXJlbnRTdHlsZSI6bnVsbH0sIlBhcmVudFN0eWxlIjpudWxsfSwiRHVyYXRpb25TdHlsZSI6eyIkaWQiOiIyNDI3IiwiRm9udFNldHRpbmdzIjp7IiRpZCI6IjI0MjgiLCJGb250U2l6ZSI6MTAsIkZvbnROYW1lIjoiQ2FsaWJyaSIsIklzQm9sZCI6ZmFsc2UsIklzSXRhbGljIjpmYWxzZSwiSXNVbmRlcmxpbmVkIjpmYWxzZSwiUGFyZW50U3R5bGUiOm51bGx9LCJBdXRvU2l6ZSI6MCwiRm9yZWdyb3VuZCI6eyIkaWQiOiIyNDI5IiwiQ29sb3IiOnsiJGlkIjoiMjQz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0MzEiLCJUb3AiOjAuMCwiTGVmdCI6MC4wLCJSaWdodCI6MC4wLCJCb3R0b20iOjAuMH0sIlBhZGRpbmciOnsiJGlkIjoiMjQzMiIsIlRvcCI6MC4wLCJMZWZ0IjowLjAsIlJpZ2h0IjowLjAsIkJvdHRvbSI6MC4wfSwiQmFja2dyb3VuZCI6eyIkaWQiOiIyNDMzIiwiQ29sb3IiOnsiJGlkIjoiMjQzNCIsIkEiOjI1NSwiUiI6MjM3LCJHIjoxMjUsIkIiOjQ5fX0sIklzVmlzaWJsZSI6dHJ1ZSwiV2lkdGgiOjAuMCwiSGVpZ2h0IjowLjAsIkJvcmRlclN0eWxlIjp7IiRpZCI6IjI0MzUiLCJMaW5lQ29sb3IiOm51bGwsIkxpbmVXZWlnaHQiOjAuMCwiTGluZVR5cGUiOjAsIlBhcmVudFN0eWxlIjpudWxsfSwiUGFyZW50U3R5bGUiOm51bGx9LCJIb3Jpem9udGFsQ29ubmVjdG9yU3R5bGUiOnsiJGlkIjoiMjQzNiIsIkxpbmVDb2xvciI6eyIkaWQiOiIyNDM3IiwiJHR5cGUiOiJOTFJFLkNvbW1vbi5Eb20uU29saWRDb2xvckJydXNoLCBOTFJFLkNvbW1vbiIsIkNvbG9yIjp7IiRpZCI6IjI0MzgiLCJBIjoyNTUsIlIiOjAsIkciOjAsIkIiOjB9fSwiTGluZVdlaWdodCI6MC4wLCJMaW5lVHlwZSI6MCwiUGFyZW50U3R5bGUiOm51bGx9LCJWZXJ0aWNhbENvbm5lY3RvclN0eWxlIjp7IiRpZCI6IjI0MzkiLCJMaW5lQ29sb3IiOnsiJGlkIjoiMjQ0MCIsIiR0eXBlIjoiTkxSRS5Db21tb24uRG9tLlNvbGlkQ29sb3JCcnVzaCwgTkxSRS5Db21tb24iLCJDb2xvciI6eyIkaWQiOiIyNDQx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YsIlZhcmlhbmNlUG9zaXRpb24iOjYsIlNwYWNpbmciOjMsIklzQmVsb3dUaW1lYmFuZCI6dHJ1ZSwiUGVyY2VudGFnZUNvbXBsZXRlU2hhcGVPcGFjaXR5IjozNSwiQmFzZWxpbmVTdHlsZSI6eyIkaWQiOiIyNDQyIiwiU2hhcGVTdHlsZSI6eyIkaWQiOiIyNDQzIiwiTWFyZ2luIjp7IiRpZCI6IjI0NDQiLCJUb3AiOjAuMCwiTGVmdCI6MC4wLCJSaWdodCI6MC4wLCJCb3R0b20iOjAuMH0sIlBhZGRpbmciOnsiJGlkIjoiMjQ0NSIsIlRvcCI6MC4wLCJMZWZ0IjowLjAsIlJpZ2h0IjowLjAsIkJvdHRvbSI6MC4wfSwiQmFja2dyb3VuZCI6eyIkaWQiOiIyNDQ2IiwiQ29sb3IiOnsiJGlkIjoiMjQ0NyIsIkEiOjE1MywiUiI6MCwiRyI6MCwiQiI6MH19LCJJc1Zpc2libGUiOnRydWUsIldpZHRoIjowLjAsIkhlaWdodCI6MC4wLCJCb3JkZXJTdHlsZSI6bnVsbCwiUGFyZW50U3R5bGUiOm51bGx9LCJNYXJnaW4iOnsiJGlkIjoiMjQ0OCIsIlRvcCI6MC4wLCJMZWZ0IjowLjAsIlJpZ2h0IjowLjAsIkJvdHRvbSI6MC4wfSwiUGFkZGluZyI6eyIkaWQiOiIyNDQ5IiwiVG9wIjowLjAsIkxlZnQiOjAuMCwiUmlnaHQiOjAuMCwiQm90dG9tIjowLjB9LCJCYWNrZ3JvdW5kIjpudWxsLCJJc1Zpc2libGUiOnRydWUsIldpZHRoIjowLjAsIkhlaWdodCI6MC4wLCJCb3JkZXJTdHlsZSI6bnVsbCwiUGFyZW50U3R5bGUiOm51bGx9LCJTaGFwZVN0eWxlIjp7IiRpZCI6IjI0NTAiLCJNYXJnaW4iOnsiJGlkIjoiMjQ1MSIsIlRvcCI6MC4wLCJMZWZ0Ijo0LjAsIlJpZ2h0Ijo0LjAsIkJvdHRvbSI6MC4wfSwiUGFkZGluZyI6eyIkaWQiOiIyNDUyIiwiVG9wIjowLjAsIkxlZnQiOjAuMCwiUmlnaHQiOjAuMCwiQm90dG9tIjowLjB9LCJCYWNrZ3JvdW5kIjp7IiRpZCI6IjI0NTMiLCJDb2xvciI6eyIkaWQiOiIyNDU0IiwiQSI6MjU1LCJSIjo3MCwiRyI6MTMwLCJCIjoxODB9fSwiSXNWaXNpYmxlIjp0cnVlLCJXaWR0aCI6MC4wLCJIZWlnaHQiOjEwLjAsIkJvcmRlclN0eWxlIjp7IiRpZCI6IjI0NTUiLCJMaW5lQ29sb3IiOnsiJGlkIjoiMjQ1NiIsIiR0eXBlIjoiTkxSRS5Db21tb24uRG9tLlNvbGlkQ29sb3JCcnVzaCwgTkxSRS5Db21tb24iLCJDb2xvciI6eyIkaWQiOiIyNDU3IiwiQSI6MjU1LCJSIjoyMzQsIkciOjIyLCJCIjozMH19LCJMaW5lV2VpZ2h0IjowLjAsIkxpbmVUeXBlIjowLCJQYXJlbnRTdHlsZSI6bnVsbH0sIlBhcmVudFN0eWxlIjpudWxsfSwiVGl0bGVTdHlsZSI6eyIkaWQiOiIyNDU4IiwiRm9udFNldHRpbmdzIjp7IiRpZCI6IjI0NTkiLCJGb250U2l6ZSI6MTEsIkZvbnROYW1lIjoiQ2FsaWJyaSIsIklzQm9sZCI6ZmFsc2UsIklzSXRhbGljIjpmYWxzZSwiSXNVbmRlcmxpbmVkIjpmYWxzZSwiUGFyZW50U3R5bGUiOm51bGx9LCJBdXRvU2l6ZSI6MiwiRm9yZWdyb3VuZCI6eyIkaWQiOiIyNDYwIiwiQ29sb3IiOnsiJGlkIjoiMjQ2MSIsIkEiOjI1NSwiUiI6MjU1LCJHIjoyNTUsIkIiOjI1NX19LCJNYXhXaWR0aCI6NzcuMzkyNDQwNzk1ODk4NDM4LCJNYXhIZWlnaHQiOiJJbmZpbml0eSIsIlNtYXJ0Rm9yZWdyb3VuZElzQWN0aXZlIjpmYWxzZSwiSG9yaXpvbnRhbEFsaWdubWVudCI6MCwiVmVydGljYWxBbGlnbm1lbnQiOjEsIlNtYXJ0Rm9yZWdyb3VuZCI6bnVsbCwiQmFja2dyb3VuZEZpbGxUeXBlIjowLCJNYXJnaW4iOnsiJGlkIjoiMjQ2MiIsIlRvcCI6MC4wLCJMZWZ0IjowLjAsIlJpZ2h0IjowLjAsIkJvdHRvbSI6MC4wfSwiUGFkZGluZyI6eyIkaWQiOiIyNDYzIiwiVG9wIjowLjAsIkxlZnQiOjAuMCwiUmlnaHQiOjAuMCwiQm90dG9tIjowLjB9LCJCYWNrZ3JvdW5kIjp7IiRpZCI6IjI0NjQiLCJDb2xvciI6eyIkaWQiOiIyNDY1IiwiQSI6MCwiUiI6MjU1LCJHIjoyNTUsIkIiOjI1NX19LCJJc1Zpc2libGUiOnRydWUsIldpZHRoIjowLjAsIkhlaWdodCI6MC4wLCJCb3JkZXJTdHlsZSI6eyIkaWQiOiIyNDY2IiwiTGluZUNvbG9yIjpudWxsLCJMaW5lV2VpZ2h0IjowLjAsIkxpbmVUeXBlIjowLCJQYXJlbnRTdHlsZSI6bnVsbH0sIlBhcmVudFN0eWxlIjpudWxsfSwiRGF0ZVN0eWxlIjp7IiRpZCI6IjI0NjciLCJGb250U2V0dGluZ3MiOnsiJGlkIjoiMjQ2OCIsIkZvbnRTaXplIjoxMCwiRm9udE5hbWUiOiJDYWxpYnJpIiwiSXNCb2xkIjpmYWxzZSwiSXNJdGFsaWMiOmZhbHNlLCJJc1VuZGVybGluZWQiOmZhbHNlLCJQYXJlbnRTdHlsZSI6bnVsbH0sIkF1dG9TaXplIjowLCJGb3JlZ3JvdW5kIjp7IiRpZCI6IjI0NjkiLCJDb2xvciI6eyIkaWQiOiIyNDcwIiwiQSI6MjU1LCJSIjoxNTksIkciOjIxNiwiQiI6MjM4fX0sIk1heFdpZHRoIjoyMDAuMCwiTWF4SGVpZ2h0IjoiSW5maW5pdHkiLCJTbWFydEZvcmVncm91bmRJc0FjdGl2ZSI6ZmFsc2UsIkhvcml6b250YWxBbGlnbm1lbnQiOjIsIlZlcnRpY2FsQWxpZ25tZW50IjoxLCJTbWFydEZvcmVncm91bmQiOm51bGwsIkJhY2tncm91bmRGaWxsVHlwZSI6MCwiTWFyZ2luIjp7IiRpZCI6IjI0NzEiLCJUb3AiOjAuMCwiTGVmdCI6MC4wLCJSaWdodCI6MC4wLCJCb3R0b20iOjAuMH0sIlBhZGRpbmciOnsiJGlkIjoiMjQ3MiIsIlRvcCI6MC4wLCJMZWZ0IjowLjAsIlJpZ2h0IjowLjAsIkJvdHRvbSI6MC4wfSwiQmFja2dyb3VuZCI6eyIkaWQiOiIyNDczIiwiQ29sb3IiOnsiJGlkIjoiMjQ3NCIsIkEiOjAsIlIiOjI1NSwiRyI6MjU1LCJCIjoyNTV9fSwiSXNWaXNpYmxlIjp0cnVlLCJXaWR0aCI6MC4wLCJIZWlnaHQiOjAuMCwiQm9yZGVyU3R5bGUiOnsiJGlkIjoiMjQ3NSIsIkxpbmVDb2xvciI6bnVsbCwiTGluZVdlaWdodCI6MC4wLCJMaW5lVHlwZSI6MCwiUGFyZW50U3R5bGUiOm51bGx9LCJQYXJlbnRTdHlsZSI6bnVsbH0sIkRhdGVGb3JtYXQiOnsiJGlkIjoiMjQ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c3IiwiRm9ybWF0IjowLCJJc1Zpc2libGUiOmZhbHNlLCJMYXN0S25vd25WaXNpYmlsaXR5U3RhdGUiOmZhbHNlfSwiSXNWaXNpYmxlIjp0cnVlLCJWYXJpYW5jZVN0eWxlIjp7IiRpZCI6IjI0NzgiLCJUZXh0U3R5bGUiOnsiJGlkIjoiMjQ3OSIsIkZvbnRTZXR0aW5ncyI6eyIkaWQiOiIyNDgwIiwiRm9udFNpemUiOjExLCJGb250TmFtZSI6IkNhbGlicmkiLCJJc0JvbGQiOmZhbHNlLCJJc0l0YWxpYyI6ZmFsc2UsIklzVW5kZXJsaW5lZCI6ZmFsc2UsIlBhcmVudFN0eWxlIjpudWxsfSwiQXV0b1NpemUiOjAsIkZvcmVncm91bmQiOnsiJGlkIjoiMjQ4MSIsIkNvbG9yIjp7IiRpZCI6IjI0O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4MyIsIlRvcCI6MC4wLCJMZWZ0IjowLjAsIlJpZ2h0IjowLjAsIkJvdHRvbSI6MC4wfSwiUGFkZGluZyI6eyIkaWQiOiIyNDg0IiwiVG9wIjowLjAsIkxlZnQiOjAuMCwiUmlnaHQiOjAuMCwiQm90dG9tIjowLjB9LCJCYWNrZ3JvdW5kIjp7IiRpZCI6IjI0ODUiLCJDb2xvciI6eyIkaWQiOiIyNDg2IiwiQSI6MCwiUiI6MCwiRyI6MCwiQiI6MH19LCJJc1Zpc2libGUiOnRydWUsIldpZHRoIjowLjAsIkhlaWdodCI6MC4wLCJCb3JkZXJTdHlsZSI6eyIkaWQiOiIyNDg3IiwiTGluZUNvbG9yIjpudWxsLCJMaW5lV2VpZ2h0IjowLjAsIkxpbmVUeXBlIjowLCJQYXJlbnRTdHlsZSI6bnVsbH0sIlBhcmVudFN0eWxlIjpudWxsfSwiUGFyZW50U3R5bGUiOm51bGx9LCJQYXJlbnRTdHlsZSI6bnVsbH0sIkluZGV4IjoxMywiU21hcnREdXJhdGlvbkFjdGl2YXRlZCI6ZmFsc2UsIkRhdGVGb3JtYXQiOnsiJHJlZiI6IjI0NzYifSwiV2Vla051bWJlcmluZyI6eyIkaWQiOiIyNDg4IiwiRm9ybWF0IjowLCJJc1Zpc2libGUiOmZhbHNlLCJMYXN0S25vd25WaXNpYmlsaXR5U3RhdGUiOmZhbHNlfSwiQmFzZWxpbmVEYXRhIjp7IiRpZCI6IjI0ODkiLCJTdGFydERhdGUiOiIyMDI2LTA2LTEwVDAwOjAwOjAwIiwiRW5kRGF0ZSI6IjIwMjYtMDYtMjBUMjM6NTk6MDAifSwiSWQiOiI5ZTg2ZDM4OC0yZTc0LTRiMzQtOTVhNC1iYWVhZjUwYjE3NGUiLCJJbXBvcnRJZCI6bnVsbCwiVGl0bGUiOiJJbnN0YWxsIHdhdGVyLCBnYXMsIGFuZCBlbGVjdHJpYyBsaW5lcyIsIk5vdGUiOm51bGwsIkh5cGVybGluayI6eyIkaWQiOiIyNDkwIiwiQWRkcmVzcyI6IiIsIlN1YkFkZHJlc3MiOiIifSwiSXNDaGFuZ2VkIjpmYWxzZSwiSXNOZXciOmZhbHNlfX1dLCJfbWlsZXN0b25lcyI6W3siJGlkIjoiMjQ5MSIsIklkIjoiZTIzYmQ3YTgtMjMxNS00OTczLWE5N2QtZWY2MmQ2OTYxNDM0IiwiSW5kZXgiOjEyLCJHcm91cElkIjpudWxsLCJUaXRsZSI6Ikluc3BlY3QgdXRpbGl0eSBpbnN0YWxsYXRpb25zIiwiRGF0ZVRpbWUiOiIyMDI2LTA2LTI0VDIzOjU5OjAwIiwiUGVyY2VudGFnZUNvbXBsZXRlIjowLjAsIk5vdGUiOm51bGwsIlN0eWxlIjp7IiRpZCI6IjI0OTIiLCJUaXRsZVBvc2l0aW9uIjoiUmlnaHQiLCJEYXRlUG9zaXRpb24iOiJSaWdodCIsIlZhcmlhbmNlUG9zaXRpb24iOiJSaWdodCIsIlNoYXBlVHlwZSI6MSwiU2hhcGVTaXplIjowLCJTcGFjaW5nIjowLCJTaGFwZVN0eWxlIjp7IiRpZCI6IjI0OTMiLCJNYXJnaW4iOnsiJGlkIjoiMjQ5NCIsIlRvcCI6MC4wLCJMZWZ0IjowLjAsIlJpZ2h0IjowLjAsIkJvdHRvbSI6MC4wfSwiUGFkZGluZyI6eyIkaWQiOiIyNDk1IiwiVG9wIjowLjAsIkxlZnQiOjAuMCwiUmlnaHQiOjAuMCwiQm90dG9tIjowLjB9LCJCYWNrZ3JvdW5kIjp7IiRpZCI6IjI0OTYiLCJDb2xvciI6eyIkaWQiOiIyNDk3IiwiQSI6MjU1LCJSIjoyNTUsIkciOjIwNCwiQiI6MH19LCJJc1Zpc2libGUiOnRydWUsIldpZHRoIjoxMi4wLCJIZWlnaHQiOjE0LjAsIkJvcmRlclN0eWxlIjp7IiRpZCI6IjI0OTgiLCJMaW5lQ29sb3IiOnsiJGlkIjoiMjQ5OSIsIiR0eXBlIjoiTkxSRS5Db21tb24uRG9tLlNvbGlkQ29sb3JCcnVzaCwgTkxSRS5Db21tb24iLCJDb2xvciI6eyIkaWQiOiIyNTAwIiwiQSI6MjU1LCJSIjoyMzQsIkciOjIyLCJCIjozMH19LCJMaW5lV2VpZ2h0IjowLjAsIkxpbmVUeXBlIjowLCJQYXJlbnRTdHlsZSI6bnVsbH0sIlBhcmVudFN0eWxlIjpudWxsfSwiVGl0bGVTdHlsZSI6eyIkaWQiOiIyNTAxIiwiRm9udFNldHRpbmdzIjp7IiRpZCI6IjI1MDIiLCJGb250U2l6ZSI6MTEsIkZvbnROYW1lIjoiQ2FsaWJyaSIsIklzQm9sZCI6ZmFsc2UsIklzSXRhbGljIjpmYWxzZSwiSXNVbmRlcmxpbmVkIjpmYWxzZSwiUGFyZW50U3R5bGUiOm51bGx9LCJBdXRvU2l6ZSI6MiwiRm9yZWdyb3VuZCI6eyIkaWQiOiIyNTAzIiwiQ29sb3IiOnsiJGlkIjoiMjUwNCIsIkEiOjI1NSwiUiI6MjU1LCJHIjoyNTUsIkIiOjI1NX19LCJNYXhXaWR0aCI6NzguMDg3NjM4ODU0OTgwNDY5LCJNYXhIZWlnaHQiOiJJbmZpbml0eSIsIlNtYXJ0Rm9yZWdyb3VuZElzQWN0aXZlIjpmYWxzZSwiSG9yaXpvbnRhbEFsaWdubWVudCI6MCwiVmVydGljYWxBbGlnbm1lbnQiOjEsIlNtYXJ0Rm9yZWdyb3VuZCI6bnVsbCwiQmFja2dyb3VuZEZpbGxUeXBlIjowLCJNYXJnaW4iOnsiJGlkIjoiMjUwNSIsIlRvcCI6MC4wLCJMZWZ0IjowLjAsIlJpZ2h0IjowLjAsIkJvdHRvbSI6MC4wfSwiUGFkZGluZyI6eyIkaWQiOiIyNTA2IiwiVG9wIjowLjAsIkxlZnQiOjAuMCwiUmlnaHQiOjAuMCwiQm90dG9tIjowLjB9LCJCYWNrZ3JvdW5kIjp7IiRpZCI6IjI1MDciLCJDb2xvciI6eyIkaWQiOiIyNTA4IiwiQSI6MCwiUiI6MjU1LCJHIjoyNTUsIkIiOjI1NX19LCJJc1Zpc2libGUiOnRydWUsIldpZHRoIjowLjAsIkhlaWdodCI6MC4wLCJCb3JkZXJTdHlsZSI6eyIkaWQiOiIyNTA5IiwiTGluZUNvbG9yIjpudWxsLCJMaW5lV2VpZ2h0IjowLjAsIkxpbmVUeXBlIjowLCJQYXJlbnRTdHlsZSI6bnVsbH0sIlBhcmVudFN0eWxlIjpudWxsfSwiRGF0ZVN0eWxlIjp7IiRpZCI6IjI1MTAiLCJGb250U2V0dGluZ3MiOnsiJGlkIjoiMjUxMSIsIkZvbnRTaXplIjoxMCwiRm9udE5hbWUiOiJDYWxpYnJpIiwiSXNCb2xkIjpmYWxzZSwiSXNJdGFsaWMiOmZhbHNlLCJJc1VuZGVybGluZWQiOmZhbHNlLCJQYXJlbnRTdHlsZSI6bnVsbH0sIkF1dG9TaXplIjowLCJGb3JlZ3JvdW5kIjp7IiRpZCI6IjI1MTIiLCJDb2xvciI6eyIkaWQiOiIyNTEzIiwiQSI6MjU1LCJSIjoyNTUsIkciOjIwNCwiQiI6MH19LCJNYXhXaWR0aCI6MjAwLjAsIk1heEhlaWdodCI6IkluZmluaXR5IiwiU21hcnRGb3JlZ3JvdW5kSXNBY3RpdmUiOmZhbHNlLCJIb3Jpem9udGFsQWxpZ25tZW50IjowLCJWZXJ0aWNhbEFsaWdubWVudCI6MSwiU21hcnRGb3JlZ3JvdW5kIjpudWxsLCJCYWNrZ3JvdW5kRmlsbFR5cGUiOjAsIk1hcmdpbiI6eyIkaWQiOiIyNTE0IiwiVG9wIjowLjAsIkxlZnQiOjAuMCwiUmlnaHQiOjAuMCwiQm90dG9tIjowLjB9LCJQYWRkaW5nIjp7IiRpZCI6IjI1MTUiLCJUb3AiOjAuMCwiTGVmdCI6MC4wLCJSaWdodCI6MC4wLCJCb3R0b20iOjAuMH0sIkJhY2tncm91bmQiOnsiJGlkIjoiMjUxNiIsIkNvbG9yIjp7IiRpZCI6IjI1MTciLCJBIjowLCJSIjoyNTUsIkciOjI1NSwiQiI6MjU1fX0sIklzVmlzaWJsZSI6dHJ1ZSwiV2lkdGgiOjAuMCwiSGVpZ2h0IjowLjAsIkJvcmRlclN0eWxlIjp7IiRpZCI6IjI1MTgiLCJMaW5lQ29sb3IiOm51bGwsIkxpbmVXZWlnaHQiOjAuMCwiTGluZVR5cGUiOjAsIlBhcmVudFN0eWxlIjpudWxsfSwiUGFyZW50U3R5bGUiOm51bGx9LCJEYXRlRm9ybWF0Ijp7IiRpZCI6IjI1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yMCIsIkZvcm1hdCI6MCwiSXNWaXNpYmxlIjpmYWxzZSwiTGFzdEtub3duVmlzaWJpbGl0eVN0YXRlIjpmYWxzZX0sIklzVmlzaWJsZSI6dHJ1ZSwiVmFyaWFuY2VTdHlsZSI6eyIkaWQiOiIyNTIxIiwiVGV4dFN0eWxlIjp7IiRpZCI6IjI1MjIiLCJGb250U2V0dGluZ3MiOnsiJGlkIjoiMjUyMyIsIkZvbnRTaXplIjoxMSwiRm9udE5hbWUiOiJDYWxpYnJpIiwiSXNCb2xkIjpmYWxzZSwiSXNJdGFsaWMiOmZhbHNlLCJJc1VuZGVybGluZWQiOmZhbHNlLCJQYXJlbnRTdHlsZSI6bnVsbH0sIkF1dG9TaXplIjowLCJGb3JlZ3JvdW5kIjp7IiRpZCI6IjI1MjQiLCJDb2xvciI6eyIkaWQiOiIyNTI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1MjYiLCJUb3AiOjAuMCwiTGVmdCI6MC4wLCJSaWdodCI6MC4wLCJCb3R0b20iOjAuMH0sIlBhZGRpbmciOnsiJGlkIjoiMjUyNyIsIlRvcCI6MC4wLCJMZWZ0IjowLjAsIlJpZ2h0IjowLjAsIkJvdHRvbSI6MC4wfSwiQmFja2dyb3VuZCI6eyIkaWQiOiIyNTI4IiwiQ29sb3IiOnsiJGlkIjoiMjUyOSIsIkEiOjAsIlIiOjAsIkciOjAsIkIiOjB9fSwiSXNWaXNpYmxlIjpmYWxzZSwiV2lkdGgiOjAuMCwiSGVpZ2h0IjowLjAsIkJvcmRlclN0eWxlIjp7IiRpZCI6IjI1MzAiLCJMaW5lQ29sb3IiOm51bGwsIkxpbmVXZWlnaHQiOjAuMCwiTGluZVR5cGUiOjAsIlBhcmVudFN0eWxlIjpudWxsfSwiUGFyZW50U3R5bGUiOm51bGx9LCJQYXJlbnRTdHlsZSI6bnVsbH0sIlBhcmVudFN0eWxlIjpudWxsfSwiSHlwZXJsaW5rIjpudWxsLCJCYXNlbGluZURhdGEiOnsiJGlkIjoiMjUzMSIsIkRhdGUiOiIyMDI2LTA2LTIxVDIzOjU5OjAwIn0sIkltcG9ydElkIjoiIn1dLCJJZCI6IjRkMmE0ZTliLWU2MmEtNDc1Yi04NDNhLTEzYTZmY2U0OWQ0MSIsIklzU2luZ2xlSXRlbVJvdyI6ZmFsc2V9XSwiSW5kZXgiOjIsIklkIjoiMTVmYjFmM2ItMDIwZC00Y2ZlLTg2OTMtOThiNDE2M2VmM2U0IiwiSGVhZGVyVGV4dCI6Ikluc3RhbGxhdGlvbiIsIklzRGVmYXVsdCI6ZmFsc2UsIlN0eWxlIjp7IiRpZCI6IjI1MzIiLCJIZWFkZXJTdHlsZSI6eyIkaWQiOiIyNTMzIiwiVGV4dFN0eWxlIjp7IiRpZCI6IjI1MzQiLCJGb250U2V0dGluZ3MiOnsiJGlkIjoiMjUzNSIsIkZvbnRTaXplIjoxMSwiRm9udE5hbWUiOiJDYWxpYnJpIiwiSXNCb2xkIjpmYWxzZSwiSXNJdGFsaWMiOmZhbHNlLCJJc1VuZGVybGluZWQiOmZhbHNlLCJQYXJlbnRTdHlsZSI6bnVsbH0sIkF1dG9TaXplIjoyLCJGb3JlZ3JvdW5kIjp7IiRpZCI6IjI1MzYiLCJDb2xvciI6eyIkaWQiOiIyNTM3IiwiQSI6MjU1LCJSIjoyNTUsIkciOjIwNCwiQiI6MH19LCJNYXhXaWR0aCI6NjQuNTM4OTIyMTU1Njg2OTQ3LCJNYXhIZWlnaHQiOiJJbmZpbml0eSIsIlNtYXJ0Rm9yZWdyb3VuZElzQWN0aXZlIjpmYWxzZSwiSG9yaXpvbnRhbEFsaWdubWVudCI6MCwiVmVydGljYWxBbGlnbm1lbnQiOjAsIlNtYXJ0Rm9yZWdyb3VuZCI6bnVsbCwiQmFja2dyb3VuZEZpbGxUeXBlIjowLCJNYXJnaW4iOnsiJGlkIjoiMjUzOCIsIlRvcCI6MC4wLCJMZWZ0IjowLjAsIlJpZ2h0IjowLjAsIkJvdHRvbSI6MC4wfSwiUGFkZGluZyI6eyIkaWQiOiIyNTM5IiwiVG9wIjowLjAsIkxlZnQiOjAuMCwiUmlnaHQiOjAuMCwiQm90dG9tIjowLjB9LCJCYWNrZ3JvdW5kIjp7IiRpZCI6IjI1NDAiLCJDb2xvciI6eyIkaWQiOiIyNTQxIiwiQSI6MjU1LCJSIjowLCJHIjowLCJCIjowfX0sIklzVmlzaWJsZSI6dHJ1ZSwiV2lkdGgiOjAuMCwiSGVpZ2h0IjowLjAsIkJvcmRlclN0eWxlIjpudWxsLCJQYXJlbnRTdHlsZSI6bnVsbH0sIlJlY3RhbmdsZVN0eWxlIjp7IiRpZCI6IjI1NDIiLCJNYXJnaW4iOnsiJGlkIjoiMjU0MyIsIlRvcCI6MC4wLCJMZWZ0IjowLjAsIlJpZ2h0IjowLjAsIkJvdHRvbSI6MC4wfSwiUGFkZGluZyI6eyIkaWQiOiIyNTQ0IiwiVG9wIjowLjAsIkxlZnQiOjAuMCwiUmlnaHQiOjAuMCwiQm90dG9tIjowLjB9LCJCYWNrZ3JvdW5kIjp7IiRpZCI6IjI1NDUiLCJDb2xvciI6eyIkaWQiOiIyNTQ2IiwiQSI6NjMsIlIiOjE2OCwiRyI6MTY4LCJCIjoxNjh9fSwiSXNWaXNpYmxlIjp0cnVlLCJXaWR0aCI6MC4wLCJIZWlnaHQiOjAuMCwiQm9yZGVyU3R5bGUiOnsiJGlkIjoiMjU0NyIsIkxpbmVDb2xvciI6eyIkaWQiOiIyNTQ4IiwiJHR5cGUiOiJOTFJFLkNvbW1vbi5Eb20uU29saWRDb2xvckJydXNoLCBOTFJFLkNvbW1vbiIsIkNvbG9yIjp7IiRpZCI6IjI1NDkiLCJBIjoyNTUsIlIiOjI1NSwiRyI6MjU1LCJCIjoyNTV9fSwiTGluZVdlaWdodCI6MC4wLCJMaW5lVHlwZSI6MCwiUGFyZW50U3R5bGUiOm51bGx9LCJQYXJlbnRTdHlsZSI6bnVsbH0sIk1hcmdpbiI6eyIkaWQiOiIyNTUwIiwiVG9wIjowLjAsIkxlZnQiOjAuMCwiUmlnaHQiOjAuMCwiQm90dG9tIjowLjB9LCJQYWRkaW5nIjp7IiRpZCI6IjI1NTEiLCJUb3AiOjAuMCwiTGVmdCI6MC4wLCJSaWdodCI6MC4wLCJCb3R0b20iOjAuMH0sIkJhY2tncm91bmQiOm51bGwsIklzVmlzaWJsZSI6dHJ1ZSwiV2lkdGgiOjAuMCwiSGVpZ2h0IjowLjAsIkJvcmRlclN0eWxlIjpudWxsLCJQYXJlbnRTdHlsZSI6bnVsbH0sIkJhY2tncm91bmRTdHlsZSI6eyIkaWQiOiIyNTUyIiwiTWFyZ2luIjp7IiRpZCI6IjI1NTMiLCJUb3AiOjAuMCwiTGVmdCI6MC4wLCJSaWdodCI6MC4wLCJCb3R0b20iOjAuMH0sIlBhZGRpbmciOnsiJGlkIjoiMjU1NCIsIlRvcCI6MC4wLCJMZWZ0IjowLjAsIlJpZ2h0IjowLjAsIkJvdHRvbSI6MC4wfSwiQmFja2dyb3VuZCI6eyIkcmVmIjoiMTQ2In0sIklzVmlzaWJsZSI6dHJ1ZSwiV2lkdGgiOjAuMCwiSGVpZ2h0IjowLjAsIkJvcmRlclN0eWxlIjp7IiRpZCI6IjI1NTUiLCJMaW5lQ29sb3IiOnsiJGlkIjoiMjU1NiIsIiR0eXBlIjoiTkxSRS5Db21tb24uRG9tLlNvbGlkQ29sb3JCcnVzaCwgTkxSRS5Db21tb24iLCJDb2xvciI6eyIkaWQiOiIyNTU3IiwiQSI6MjU1LCJSIjoyMzQsIkciOjIyLCJCIjozMH19LCJMaW5lV2VpZ2h0IjowLjAsIkxpbmVUeXBlIjowLCJQYXJlbnRTdHlsZSI6bnVsbH0sIlBhcmVudFN0eWxlIjpudWxsfSwiTWFyZ2luIjp7IiRpZCI6IjI1NTgiLCJUb3AiOjAuMCwiTGVmdCI6MC4wLCJSaWdodCI6MC4wLCJCb3R0b20iOjAuMH0sIlBhZGRpbmciOnsiJGlkIjoiMjU1OSIsIlRvcCI6MC4wLCJMZWZ0IjowLjAsIlJpZ2h0IjowLjAsIkJvdHRvbSI6MC4wfSwiSXNWaXNpYmxlIjp0cnVlLCJXaWR0aCI6MC4wLCJIZWlnaHQiOjAuMCwiQm9yZGVyU3R5bGUiOnsiJGlkIjoiMjU2MCIsIkxpbmVDb2xvciI6bnVsbCwiTGluZVdlaWdodCI6MC4wLCJMaW5lVHlwZSI6MCwiUGFyZW50U3R5bGUiOm51bGx9LCJQYXJlbnRTdHlsZSI6bnVsbH19LHsiJGlkIjoiMjU2MSIsIl9yb3dzIjpbXSwiSW5kZXgiOjI3LCJJZCI6ImYzNzcxNWM1LWIxMGEtNGNjYi05NWRhLWRmZTlhNDBlY2VjOCIsIkhlYWRlclRleHQiOm51bGwsIklzRGVmYXVsdCI6dHJ1ZSwiU3R5bGUiOnsiJGlkIjoiMjU2MiIsIkhlYWRlclN0eWxlIjp7IiRpZCI6IjI1NjMiLCJUZXh0U3R5bGUiOnsiJGlkIjoiMjU2NCIsIkZvbnRTZXR0aW5ncyI6eyIkaWQiOiIyNTY1IiwiRm9udFNpemUiOjExLCJGb250TmFtZSI6IkNhbGlicmkiLCJJc0JvbGQiOmZhbHNlLCJJc0l0YWxpYyI6ZmFsc2UsIklzVW5kZXJsaW5lZCI6ZmFsc2UsIlBhcmVudFN0eWxlIjpudWxsfSwiQXV0b1NpemUiOjIsIkZvcmVncm91bmQiOnsiJGlkIjoiMjU2NiIsIkNvbG9yIjp7IiRpZCI6IjI1Nj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TY4IiwiVG9wIjowLjAsIkxlZnQiOjAuMCwiUmlnaHQiOjAuMCwiQm90dG9tIjowLjB9LCJQYWRkaW5nIjp7IiRpZCI6IjI1NjkiLCJUb3AiOjAuMCwiTGVmdCI6MC4wLCJSaWdodCI6MC4wLCJCb3R0b20iOjAuMH0sIkJhY2tncm91bmQiOnsiJGlkIjoiMjU3MCIsIkNvbG9yIjp7IiRpZCI6IjI1NzEiLCJBIjoyNTUsIlIiOjAsIkciOjAsIkIiOjB9fSwiSXNWaXNpYmxlIjp0cnVlLCJXaWR0aCI6MC4wLCJIZWlnaHQiOjAuMCwiQm9yZGVyU3R5bGUiOm51bGwsIlBhcmVudFN0eWxlIjpudWxsfSwiUmVjdGFuZ2xlU3R5bGUiOnsiJGlkIjoiMjU3MiIsIk1hcmdpbiI6eyIkaWQiOiIyNTczIiwiVG9wIjowLjAsIkxlZnQiOjAuMCwiUmlnaHQiOjAuMCwiQm90dG9tIjowLjB9LCJQYWRkaW5nIjp7IiRpZCI6IjI1NzQiLCJUb3AiOjAuMCwiTGVmdCI6MC4wLCJSaWdodCI6MC4wLCJCb3R0b20iOjAuMH0sIkJhY2tncm91bmQiOnsiJGlkIjoiMjU3NSIsIkNvbG9yIjp7IiRpZCI6IjI1NzYiLCJBIjo2MywiUiI6MjMzLCJHIjoxMTMsIkIiOjUwfX0sIklzVmlzaWJsZSI6dHJ1ZSwiV2lkdGgiOjAuMCwiSGVpZ2h0IjowLjAsIkJvcmRlclN0eWxlIjp7IiRpZCI6IjI1NzciLCJMaW5lQ29sb3IiOnsiJGlkIjoiMjU3OCIsIiR0eXBlIjoiTkxSRS5Db21tb24uRG9tLlNvbGlkQ29sb3JCcnVzaCwgTkxSRS5Db21tb24iLCJDb2xvciI6eyIkaWQiOiIyNTc5IiwiQSI6MjU1LCJSIjoyNTUsIkciOjI1NSwiQiI6MjU1fX0sIkxpbmVXZWlnaHQiOjAuMCwiTGluZVR5cGUiOjAsIlBhcmVudFN0eWxlIjpudWxsfSwiUGFyZW50U3R5bGUiOm51bGx9LCJNYXJnaW4iOnsiJGlkIjoiMjU4MCIsIlRvcCI6MC4wLCJMZWZ0IjowLjAsIlJpZ2h0IjowLjAsIkJvdHRvbSI6MC4wfSwiUGFkZGluZyI6eyIkaWQiOiIyNTgxIiwiVG9wIjowLjAsIkxlZnQiOjAuMCwiUmlnaHQiOjAuMCwiQm90dG9tIjowLjB9LCJCYWNrZ3JvdW5kIjpudWxsLCJJc1Zpc2libGUiOnRydWUsIldpZHRoIjowLjAsIkhlaWdodCI6MC4wLCJCb3JkZXJTdHlsZSI6bnVsbCwiUGFyZW50U3R5bGUiOm51bGx9LCJCYWNrZ3JvdW5kU3R5bGUiOnsiJGlkIjoiMjU4MiIsIk1hcmdpbiI6eyIkaWQiOiIyNTgzIiwiVG9wIjowLjAsIkxlZnQiOjAuMCwiUmlnaHQiOjAuMCwiQm90dG9tIjowLjB9LCJQYWRkaW5nIjp7IiRpZCI6IjI1ODQiLCJUb3AiOjAuMCwiTGVmdCI6MC4wLCJSaWdodCI6MC4wLCJCb3R0b20iOjAuMH0sIkJhY2tncm91bmQiOnsiJHJlZiI6IjE0NiJ9LCJJc1Zpc2libGUiOnRydWUsIldpZHRoIjowLjAsIkhlaWdodCI6MC4wLCJCb3JkZXJTdHlsZSI6eyIkaWQiOiIyNTg1IiwiTGluZUNvbG9yIjp7IiRpZCI6IjI1ODYiLCIkdHlwZSI6Ik5MUkUuQ29tbW9uLkRvbS5Tb2xpZENvbG9yQnJ1c2gsIE5MUkUuQ29tbW9uIiwiQ29sb3IiOnsiJGlkIjoiMjU4NyIsIkEiOjI1NSwiUiI6MjM0LCJHIjoyMiwiQiI6MzB9fSwiTGluZVdlaWdodCI6MC4wLCJMaW5lVHlwZSI6MCwiUGFyZW50U3R5bGUiOm51bGx9LCJQYXJlbnRTdHlsZSI6bnVsbH0sIk1hcmdpbiI6eyIkaWQiOiIyNTg4IiwiVG9wIjowLjAsIkxlZnQiOjAuMCwiUmlnaHQiOjAuMCwiQm90dG9tIjowLjB9LCJQYWRkaW5nIjp7IiRpZCI6IjI1ODkiLCJUb3AiOjAuMCwiTGVmdCI6MC4wLCJSaWdodCI6MC4wLCJCb3R0b20iOjAuMH0sIklzVmlzaWJsZSI6dHJ1ZSwiV2lkdGgiOjAuMCwiSGVpZ2h0IjowLjAsIkJvcmRlclN0eWxlIjp7IiRpZCI6IjI1OTAiLCJMaW5lQ29sb3IiOm51bGwsIkxpbmVXZWlnaHQiOjAuMCwiTGluZVR5cGUiOjAsIlBhcmVudFN0eWxlIjpudWxsfSwiUGFyZW50U3R5bGUiOm51bGx9fV0sIklkIjoiNzU1YzZiZDYtMGViNi00Njg0LThmYjQtNTQzYjQzY2Y3Y2QzIiwiSW5kZXgiOjUsIkhlYWRlclRleHQiOiJVdGlsaXRpZXMgaW5zdGFsbGF0aW9uIiwiU3R5bGUiOnsiJGlkIjoiMjU5MSIsIlN0eWxlSWQiOiI5ODUxM2UxMC01NTFjLTRmMzAtYWMxMS1hMDY5MGU5MDMxMzQiLCJIZWFkZXJTdHlsZSI6eyIkaWQiOiIyNTkyIiwiVGV4dElzVmVydGljYWwiOmZhbHNlLCJUZXh0U3R5bGUiOnsiJGlkIjoiMjU5MyIsIkZvbnRTZXR0aW5ncyI6eyIkaWQiOiIyNTk0IiwiRm9udFNpemUiOjExLCJGb250TmFtZSI6IkNhbGlicmkiLCJJc0JvbGQiOnRydWUsIklzSXRhbGljIjpmYWxzZSwiSXNVbmRlcmxpbmVkIjpmYWxzZSwiUGFyZW50U3R5bGUiOm51bGx9LCJBdXRvU2l6ZSI6MiwiRm9yZWdyb3VuZCI6eyIkaWQiOiIyNTk1IiwiQ29sb3IiOnsiJGlkIjoiMjU5NiIsIkEiOjI1NSwiUiI6MCwiRyI6MCwiQiI6MH19LCJNYXhXaWR0aCI6NjIuOTY0NDUwMDQ3MjczODU3LCJNYXhIZWlnaHQiOiJJbmZpbml0eSIsIlNtYXJ0Rm9yZWdyb3VuZElzQWN0aXZlIjpmYWxzZSwiSG9yaXpvbnRhbEFsaWdubWVudCI6MCwiVmVydGljYWxBbGlnbm1lbnQiOjAsIlNtYXJ0Rm9yZWdyb3VuZCI6bnVsbCwiQmFja2dyb3VuZEZpbGxUeXBlIjowLCJNYXJnaW4iOnsiJGlkIjoiMjU5NyIsIlRvcCI6MC4wLCJMZWZ0IjowLjAsIlJpZ2h0IjowLjAsIkJvdHRvbSI6MC4wfSwiUGFkZGluZyI6eyIkaWQiOiIyNTk4IiwiVG9wIjowLjAsIkxlZnQiOjAuMCwiUmlnaHQiOjAuMCwiQm90dG9tIjowLjB9LCJCYWNrZ3JvdW5kIjp7IiRpZCI6IjI1OTkiLCJDb2xvciI6eyIkaWQiOiIyNjAwIiwiQSI6MjU1LCJSIjoyNTUsIkciOjI1NSwiQiI6MjU1fX0sIklzVmlzaWJsZSI6dHJ1ZSwiV2lkdGgiOjAuMCwiSGVpZ2h0IjowLjAsIkJvcmRlclN0eWxlIjpudWxsLCJQYXJlbnRTdHlsZSI6bnVsbH0sIlJlY3RhbmdsZVN0eWxlIjp7IiRpZCI6IjI2MDEiLCJNYXJnaW4iOnsiJGlkIjoiMjYwMiIsIlRvcCI6MC4wLCJMZWZ0IjowLjAsIlJpZ2h0IjowLjAsIkJvdHRvbSI6MC4wfSwiUGFkZGluZyI6eyIkaWQiOiIyNjAzIiwiVG9wIjowLjAsIkxlZnQiOjAuMCwiUmlnaHQiOjAuMCwiQm90dG9tIjowLjB9LCJCYWNrZ3JvdW5kIjp7IiRpZCI6IjI2MDQiLCJDb2xvciI6eyIkaWQiOiIyNjA1IiwiQSI6MjU1LCJSIjoxNjgsIkciOjE2OCwiQiI6MTY4fX0sIklzVmlzaWJsZSI6dHJ1ZSwiV2lkdGgiOjAuMCwiSGVpZ2h0IjowLjAsIkJvcmRlclN0eWxlIjp7IiRpZCI6IjI2MDYiLCJMaW5lQ29sb3IiOnsiJGlkIjoiMjYwNyIsIiR0eXBlIjoiTkxSRS5Db21tb24uRG9tLlNvbGlkQ29sb3JCcnVzaCwgTkxSRS5Db21tb24iLCJDb2xvciI6eyIkaWQiOiIyNjA4IiwiQSI6MjU1LCJSIjoyNTUsIkciOjI1NSwiQiI6MjU1fX0sIkxpbmVXZWlnaHQiOjAuMCwiTGluZVR5cGUiOjAsIlBhcmVudFN0eWxlIjpudWxsfSwiUGFyZW50U3R5bGUiOm51bGx9LCJNYXJnaW4iOnsiJGlkIjoiMjYwOSIsIlRvcCI6MC4wLCJMZWZ0IjowLjAsIlJpZ2h0IjowLjAsIkJvdHRvbSI6MC4wfSwiUGFkZGluZyI6eyIkaWQiOiIyNjEwIiwiVG9wIjowLjAsIkxlZnQiOjAuMCwiUmlnaHQiOjAuMCwiQm90dG9tIjowLjB9LCJCYWNrZ3JvdW5kIjpudWxsLCJJc1Zpc2libGUiOnRydWUsIldpZHRoIjowLjAsIkhlaWdodCI6MC4wLCJCb3JkZXJTdHlsZSI6bnVsbCwiUGFyZW50U3R5bGUiOm51bGx9LCJCYWNrZ3JvdW5kU3R5bGUiOnsiJGlkIjoiMjYxMSIsIk1hcmdpbiI6eyIkaWQiOiIyNjEyIiwiVG9wIjowLjAsIkxlZnQiOjAuMCwiUmlnaHQiOjAuMCwiQm90dG9tIjowLjB9LCJQYWRkaW5nIjp7IiRpZCI6IjI2MTMiLCJUb3AiOjAuMCwiTGVmdCI6MC4wLCJSaWdodCI6MC4wLCJCb3R0b20iOjAuMH0sIkJhY2tncm91bmQiOnsiJGlkIjoiMjYxNCIsIkNvbG9yIjp7IiRpZCI6IjI2MTUiLCJBIjo1MSwiUiI6MjAwLCJHIjoyMDAsIkIiOjIwMH19LCJJc1Zpc2libGUiOnRydWUsIldpZHRoIjowLjAsIkhlaWdodCI6MC4wLCJCb3JkZXJTdHlsZSI6eyIkaWQiOiIyNjE2IiwiTGluZUNvbG9yIjp7IiRpZCI6IjI2MTciLCIkdHlwZSI6Ik5MUkUuQ29tbW9uLkRvbS5Tb2xpZENvbG9yQnJ1c2gsIE5MUkUuQ29tbW9uIiwiQ29sb3IiOnsiJGlkIjoiMjYxOCIsIkEiOjI1NSwiUiI6MjM0LCJHIjoyMiwiQiI6MzB9fSwiTGluZVdlaWdodCI6MC4wLCJMaW5lVHlwZSI6MCwiUGFyZW50U3R5bGUiOm51bGx9LCJQYXJlbnRTdHlsZSI6bnVsbH0sIklzQWJvdmVUaW1lYmFuZCI6ZmFsc2UsIlNwYWNpbmciOjMsIkRlZmF1bHRTd2ltbGFuZVRhc2tTdHlsZSI6eyIkaWQiOiIyNjE5IiwiJHR5cGUiOiJOTFJFLkNvbW1vbi5Eb20uU3R5bGVzLkV4cGxpY2l0U2V0YWJsZVRhc2tTdHlsZSwgTkxSRS5Db21tb24iLCJTaGFwZSI6MSwiU2hhcGVUaGlja25lc3MiOjAsIkR1cmF0aW9uRm9ybWF0IjowLCJJbmNsdWRlTm9uV29ya2luZ0RheXNJbkR1cmF0aW9uIjpmYWxzZSwiUGVyY2VudGFnZUNvbXBsZXRlU3R5bGUiOnsiJGlkIjoiMjYyMCIsIkZvbnRTZXR0aW5ncyI6eyIkaWQiOiIyNjIxIiwiRm9udFNpemUiOjEwLCJGb250TmFtZSI6IkNhbGlicmkiLCJJc0JvbGQiOmZhbHNlLCJJc0l0YWxpYyI6ZmFsc2UsIklzVW5kZXJsaW5lZCI6ZmFsc2UsIlBhcmVudFN0eWxlIjpudWxsfSwiQXV0b1NpemUiOjAsIkZvcmVncm91bmQiOnsiJGlkIjoiMjYyMiIsIkNvbG9yIjp7IiRpZCI6IjI2Mj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YyNCIsIlRvcCI6MC4wLCJMZWZ0IjowLjAsIlJpZ2h0IjowLjAsIkJvdHRvbSI6MC4wfSwiUGFkZGluZyI6eyIkaWQiOiIyNjI1IiwiVG9wIjowLjAsIkxlZnQiOjAuMCwiUmlnaHQiOjAuMCwiQm90dG9tIjowLjB9LCJCYWNrZ3JvdW5kIjp7IiRpZCI6IjI2MjYiLCJDb2xvciI6eyIkaWQiOiIyNjI3IiwiQSI6ODksIlIiOjAsIkciOjAsIkIiOjB9fSwiSXNWaXNpYmxlIjp0cnVlLCJXaWR0aCI6MC4wLCJIZWlnaHQiOjAuMCwiQm9yZGVyU3R5bGUiOnsiJGlkIjoiMjYyOCIsIkxpbmVDb2xvciI6bnVsbCwiTGluZVdlaWdodCI6MC4wLCJMaW5lVHlwZSI6MCwiUGFyZW50U3R5bGUiOm51bGx9LCJQYXJlbnRTdHlsZSI6bnVsbH0sIkR1cmF0aW9uU3R5bGUiOnsiJGlkIjoiMjYyOSIsIkZvbnRTZXR0aW5ncyI6eyIkaWQiOiIyNjMwIiwiRm9udFNpemUiOjEwLCJGb250TmFtZSI6IkNhbGlicmkiLCJJc0JvbGQiOmZhbHNlLCJJc0l0YWxpYyI6ZmFsc2UsIklzVW5kZXJsaW5lZCI6ZmFsc2UsIlBhcmVudFN0eWxlIjpudWxsfSwiQXV0b1NpemUiOjAsIkZvcmVncm91bmQiOnsiJGlkIjoiMjYzMSIsIkNvbG9yIjp7IiRpZCI6IjI2Mz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jMzIiwiVG9wIjowLjAsIkxlZnQiOjAuMCwiUmlnaHQiOjAuMCwiQm90dG9tIjowLjB9LCJQYWRkaW5nIjp7IiRpZCI6IjI2MzQiLCJUb3AiOjAuMCwiTGVmdCI6MC4wLCJSaWdodCI6MC4wLCJCb3R0b20iOjAuMH0sIkJhY2tncm91bmQiOnsiJGlkIjoiMjYzNSIsIkNvbG9yIjp7IiRpZCI6IjI2MzYiLCJBIjoyNTUsIlIiOjIzNywiRyI6MTI1LCJCIjo0OX19LCJJc1Zpc2libGUiOnRydWUsIldpZHRoIjowLjAsIkhlaWdodCI6MC4wLCJCb3JkZXJTdHlsZSI6eyIkaWQiOiIyNjM3IiwiTGluZUNvbG9yIjpudWxsLCJMaW5lV2VpZ2h0IjowLjAsIkxpbmVUeXBlIjowLCJQYXJlbnRTdHlsZSI6bnVsbH0sIlBhcmVudFN0eWxlIjpudWxsfSwiSG9yaXpvbnRhbENvbm5lY3RvclN0eWxlIjp7IiRpZCI6IjI2MzgiLCJMaW5lQ29sb3IiOnsiJGlkIjoiMjYzOSIsIiR0eXBlIjoiTkxSRS5Db21tb24uRG9tLlNvbGlkQ29sb3JCcnVzaCwgTkxSRS5Db21tb24iLCJDb2xvciI6eyIkaWQiOiIyNjQwIiwiQSI6MjU1LCJSIjowLCJHIjowLCJCIjowfX0sIkxpbmVXZWlnaHQiOjAuMCwiTGluZVR5cGUiOjAsIlBhcmVudFN0eWxlIjpudWxsfSwiVmVydGljYWxDb25uZWN0b3JTdHlsZSI6eyIkaWQiOiIyNjQxIiwiTGluZUNvbG9yIjp7IiRpZCI6IjI2NDIiLCIkdHlwZSI6Ik5MUkUuQ29tbW9uLkRvbS5Tb2xpZENvbG9yQnJ1c2gsIE5MUkUuQ29tbW9uIiwiQ29sb3IiOnsiJGlkIjoiMjY0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2NDQiLCJTaGFwZVN0eWxlIjp7IiRpZCI6IjI2NDUiLCJNYXJnaW4iOnsiJGlkIjoiMjY0NiIsIlRvcCI6MC4wLCJMZWZ0IjowLjAsIlJpZ2h0IjowLjAsIkJvdHRvbSI6MC4wfSwiUGFkZGluZyI6eyIkaWQiOiIyNjQ3IiwiVG9wIjowLjAsIkxlZnQiOjAuMCwiUmlnaHQiOjAuMCwiQm90dG9tIjowLjB9LCJCYWNrZ3JvdW5kIjp7IiRpZCI6IjI2NDgiLCJDb2xvciI6eyIkaWQiOiIyNjQ5IiwiQSI6MTUzLCJSIjowLCJHIjowLCJCIjowfX0sIklzVmlzaWJsZSI6dHJ1ZSwiV2lkdGgiOjAuMCwiSGVpZ2h0IjowLjAsIkJvcmRlclN0eWxlIjp7IiRpZCI6IjI2NTAiLCJMaW5lQ29sb3IiOnsiJGlkIjoiMjY1MSIsIiR0eXBlIjoiTkxSRS5Db21tb24uRG9tLlNvbGlkQ29sb3JCcnVzaCwgTkxSRS5Db21tb24iLCJDb2xvciI6eyIkaWQiOiIyNjUyIiwiQSI6MjU1LCJSIjoyNTUsIkciOjAsIkIiOjB9fSwiTGluZVdlaWdodCI6MC4wLCJMaW5lVHlwZSI6MCwiUGFyZW50U3R5bGUiOm51bGx9LCJQYXJlbnRTdHlsZSI6bnVsbH0sIk1hcmdpbiI6eyIkaWQiOiIyNjUzIiwiVG9wIjowLjAsIkxlZnQiOjAuMCwiUmlnaHQiOjAuMCwiQm90dG9tIjowLjB9LCJQYWRkaW5nIjp7IiRpZCI6IjI2NTQiLCJUb3AiOjAuMCwiTGVmdCI6MC4wLCJSaWdodCI6MC4wLCJCb3R0b20iOjAuMH0sIkJhY2tncm91bmQiOm51bGwsIklzVmlzaWJsZSI6dHJ1ZSwiV2lkdGgiOjAuMCwiSGVpZ2h0IjowLjAsIkJvcmRlclN0eWxlIjpudWxsLCJQYXJlbnRTdHlsZSI6bnVsbH0sIlNoYXBlU3R5bGUiOnsiJGlkIjoiMjY1NSIsIk1hcmdpbiI6eyIkaWQiOiIyNjU2IiwiVG9wIjowLjAsIkxlZnQiOjQuMCwiUmlnaHQiOjQuMCwiQm90dG9tIjowLjB9LCJQYWRkaW5nIjp7IiRpZCI6IjI2NTciLCJUb3AiOjAuMCwiTGVmdCI6MC4wLCJSaWdodCI6MC4wLCJCb3R0b20iOjAuMH0sIkJhY2tncm91bmQiOnsiJGlkIjoiMjY1OCIsIkNvbG9yIjp7IiRpZCI6IjI2NTkiLCJBIjoyNTUsIlIiOjIzMywiRyI6MTEzLCJCIjo1MH19LCJJc1Zpc2libGUiOnRydWUsIldpZHRoIjowLjAsIkhlaWdodCI6MTAuMCwiQm9yZGVyU3R5bGUiOnsiJGlkIjoiMjY2MCIsIkxpbmVDb2xvciI6eyIkaWQiOiIyNjYxIiwiJHR5cGUiOiJOTFJFLkNvbW1vbi5Eb20uU29saWRDb2xvckJydXNoLCBOTFJFLkNvbW1vbiIsIkNvbG9yIjp7IiRpZCI6IjI2NjIiLCJBIjoyNTUsIlIiOjIzNCwiRyI6MjIsIkIiOjMwfX0sIkxpbmVXZWlnaHQiOjAuMCwiTGluZVR5cGUiOjAsIlBhcmVudFN0eWxlIjpudWxsfSwiUGFyZW50U3R5bGUiOm51bGx9LCJUaXRsZVN0eWxlIjp7IiRpZCI6IjI2NjMiLCJGb250U2V0dGluZ3MiOnsiJGlkIjoiMjY2NCIsIkZvbnRTaXplIjoxMSwiRm9udE5hbWUiOiJDYWxpYnJpIiwiSXNCb2xkIjpmYWxzZSwiSXNJdGFsaWMiOmZhbHNlLCJJc1VuZGVybGluZWQiOmZhbHNlLCJQYXJlbnRTdHlsZSI6bnVsbH0sIkF1dG9TaXplIjowLCJGb3JlZ3JvdW5kIjp7IiRpZCI6IjI2NjUiLCJDb2xvciI6eyIkaWQiOiIyNjY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2NjciLCJUb3AiOjAuMCwiTGVmdCI6MC4wLCJSaWdodCI6MC4wLCJCb3R0b20iOjAuMH0sIlBhZGRpbmciOnsiJGlkIjoiMjY2OCIsIlRvcCI6MC4wLCJMZWZ0IjowLjAsIlJpZ2h0IjowLjAsIkJvdHRvbSI6MC4wfSwiQmFja2dyb3VuZCI6eyIkaWQiOiIyNjY5IiwiQ29sb3IiOnsiJGlkIjoiMjY3MCIsIkEiOjI1NSwiUiI6MCwiRyI6MCwiQiI6MH19LCJJc1Zpc2libGUiOnRydWUsIldpZHRoIjowLjAsIkhlaWdodCI6MC4wLCJCb3JkZXJTdHlsZSI6eyIkaWQiOiIyNjcxIiwiTGluZUNvbG9yIjpudWxsLCJMaW5lV2VpZ2h0IjowLjAsIkxpbmVUeXBlIjowLCJQYXJlbnRTdHlsZSI6bnVsbH0sIlBhcmVudFN0eWxlIjpudWxsfSwiRGF0ZVN0eWxlIjp7IiRpZCI6IjI2NzIiLCJGb250U2V0dGluZ3MiOnsiJGlkIjoiMjY3MyIsIkZvbnRTaXplIjoxMCwiRm9udE5hbWUiOiJDYWxpYnJpIiwiSXNCb2xkIjpmYWxzZSwiSXNJdGFsaWMiOmZhbHNlLCJJc1VuZGVybGluZWQiOmZhbHNlLCJQYXJlbnRTdHlsZSI6bnVsbH0sIkF1dG9TaXplIjowLCJGb3JlZ3JvdW5kIjp7IiRpZCI6IjI2NzQiLCJDb2xvciI6eyIkaWQiOiIyNjc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2NzYiLCJUb3AiOjAuMCwiTGVmdCI6MC4wLCJSaWdodCI6MC4wLCJCb3R0b20iOjAuMH0sIlBhZGRpbmciOnsiJGlkIjoiMjY3NyIsIlRvcCI6MC4wLCJMZWZ0IjowLjAsIlJpZ2h0IjowLjAsIkJvdHRvbSI6MC4wfSwiQmFja2dyb3VuZCI6eyIkaWQiOiIyNjc4IiwiQ29sb3IiOnsiJGlkIjoiMjY3OSIsIkEiOjI1NSwiUiI6MTQsIkciOjQwLCJCIjo2NX19LCJJc1Zpc2libGUiOnRydWUsIldpZHRoIjowLjAsIkhlaWdodCI6MC4wLCJCb3JkZXJTdHlsZSI6eyIkaWQiOiIyNjgwIiwiTGluZUNvbG9yIjpudWxsLCJMaW5lV2VpZ2h0IjowLjAsIkxpbmVUeXBlIjowLCJQYXJlbnRTdHlsZSI6bnVsbH0sIlBhcmVudFN0eWxlIjpudWxsfSwiRGF0ZUZvcm1hdCI6eyIkaWQiOiIyN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ODIiLCJGb3JtYXQiOjAsIklzVmlzaWJsZSI6ZmFsc2UsIkxhc3RLbm93blZpc2liaWxpdHlTdGF0ZSI6ZmFsc2V9LCJJc1Zpc2libGUiOnRydWUsIlZhcmlhbmNlU3R5bGUiOnsiJGlkIjoiMjY4MyIsIlRleHRTdHlsZSI6eyIkaWQiOiIyNjg0IiwiRm9udFNldHRpbmdzIjp7IiRpZCI6IjI2ODUiLCJGb250U2l6ZSI6MTEsIkZvbnROYW1lIjoiQ2FsaWJyaSIsIklzQm9sZCI6ZmFsc2UsIklzSXRhbGljIjpmYWxzZSwiSXNVbmRlcmxpbmVkIjpmYWxzZSwiUGFyZW50U3R5bGUiOm51bGx9LCJBdXRvU2l6ZSI6MCwiRm9yZWdyb3VuZCI6eyIkaWQiOiIyNjg2IiwiQ29sb3IiOnsiJGlkIjoiMjY4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g4IiwiVG9wIjowLjAsIkxlZnQiOjAuMCwiUmlnaHQiOjAuMCwiQm90dG9tIjowLjB9LCJQYWRkaW5nIjp7IiRpZCI6IjI2ODkiLCJUb3AiOjAuMCwiTGVmdCI6MC4wLCJSaWdodCI6MC4wLCJCb3R0b20iOjAuMH0sIkJhY2tncm91bmQiOnsiJGlkIjoiMjY5MCIsIkNvbG9yIjp7IiRpZCI6IjI2OTEiLCJBIjowLCJSIjowLCJHIjowLCJCIjowfX0sIklzVmlzaWJsZSI6dHJ1ZSwiV2lkdGgiOjAuMCwiSGVpZ2h0IjowLjAsIkJvcmRlclN0eWxlIjp7IiRpZCI6IjI2OTIiLCJMaW5lQ29sb3IiOm51bGwsIkxpbmVXZWlnaHQiOjAuMCwiTGluZVR5cGUiOjAsIlBhcmVudFN0eWxlIjpudWxsfSwiUGFyZW50U3R5bGUiOm51bGx9LCJQYXJlbnRTdHlsZSI6bnVsbH0sIlBhcmVudFN0eWxlIjpudWxsLCJfZXhwbGljaXRseVNldCI6eyIkaWQiOiIyNjkz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Y5NCIsIlNoYXBlIjoxLCJDb25uZWN0b3JNYXJnaW4iOnsiJGlkIjoiMjY5NSIsIlRvcCI6MC4wLCJMZWZ0IjoyLjAsIlJpZ2h0IjoyLjAsIkJvdHRvbSI6MC4wfSwiQ29ubmVjdG9yU3R5bGUiOnsiJGlkIjoiMjY5NiIsIkxpbmVDb2xvciI6eyIkaWQiOiIyNjk3IiwiJHR5cGUiOiJOTFJFLkNvbW1vbi5Eb20uU29saWRDb2xvckJydXNoLCBOTFJFLkNvbW1vbiIsIkNvbG9yIjp7IiRpZCI6IjI2OTgiLCJBIjoxMjcsIlIiOjEyOCwiRyI6NTMsIkIiOjE0fX0sIkxpbmVXZWlnaHQiOjEuMCwiTGluZVR5cGUiOjAsIlBhcmVudFN0eWxlIjpudWxsfSwiSXNCZWxvd1RpbWViYW5kIjpmYWxzZSwiUG9zaXRpb25PblRhc2siOjEsIkhpZGVEYXRlIjpmYWxzZSwiU2hhcGVTaXplIjowLCJTcGFjaW5nIjowLjAsIlBhZGRpbmciOnsiJGlkIjoiMjY5OSIsIlRvcCI6NS4wLCJMZWZ0IjozLjAsIlJpZ2h0IjowLjAsIkJvdHRvbSI6Mi4wfSwiU2hhcGVTdHlsZSI6eyIkaWQiOiIyNzAwIiwiTWFyZ2luIjp7IiRpZCI6IjI3MDEiLCJUb3AiOjAuMCwiTGVmdCI6MC4wLCJSaWdodCI6MC4wLCJCb3R0b20iOjAuMH0sIlBhZGRpbmciOnsiJGlkIjoiMjcwMiIsIlRvcCI6MC4wLCJMZWZ0IjowLjAsIlJpZ2h0IjowLjAsIkJvdHRvbSI6MC4wfSwiQmFja2dyb3VuZCI6eyIkaWQiOiIyNzAzIiwiQ29sb3IiOnsiJGlkIjoiMjcwNCIsIkEiOjI1NSwiUiI6MTI4LCJHIjo1MywiQiI6MTR9fSwiSXNWaXNpYmxlIjp0cnVlLCJXaWR0aCI6MTIuMCwiSGVpZ2h0IjoxNC4wLCJCb3JkZXJTdHlsZSI6eyIkaWQiOiIyNzA1IiwiTGluZUNvbG9yIjp7IiRpZCI6IjI3MDYiLCIkdHlwZSI6Ik5MUkUuQ29tbW9uLkRvbS5Tb2xpZENvbG9yQnJ1c2gsIE5MUkUuQ29tbW9uIiwiQ29sb3IiOnsiJGlkIjoiMjcwNyIsIkEiOjI1NSwiUiI6MjU1LCJHIjoyNTUsIkIiOjI1NX19LCJMaW5lV2VpZ2h0IjowLjAsIkxpbmVUeXBlIjowLCJQYXJlbnRTdHlsZSI6bnVsbH0sIlBhcmVudFN0eWxlIjpudWxsfSwiVGl0bGVTdHlsZSI6eyIkaWQiOiIyNzA4IiwiRm9udFNldHRpbmdzIjp7IiRpZCI6IjI3MDkiLCJGb250U2l6ZSI6MTEsIkZvbnROYW1lIjoiQ2FsaWJyaSIsIklzQm9sZCI6ZmFsc2UsIklzSXRhbGljIjpmYWxzZSwiSXNVbmRlcmxpbmVkIjpmYWxzZSwiUGFyZW50U3R5bGUiOm51bGx9LCJBdXRvU2l6ZSI6MCwiRm9yZWdyb3VuZCI6eyIkaWQiOiIyNzEwIiwiQ29sb3IiOnsiJGlkIjoiMjcxM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zEyIiwiVG9wIjowLjAsIkxlZnQiOjAuMCwiUmlnaHQiOjAuMCwiQm90dG9tIjowLjB9LCJQYWRkaW5nIjp7IiRpZCI6IjI3MTMiLCJUb3AiOjAuMCwiTGVmdCI6MC4wLCJSaWdodCI6MC4wLCJCb3R0b20iOjAuMH0sIkJhY2tncm91bmQiOnsiJGlkIjoiMjcxNCIsIkNvbG9yIjp7IiRpZCI6IjI3MTUiLCJBIjoyNTUsIlIiOjAsIkciOjAsIkIiOjB9fSwiSXNWaXNpYmxlIjp0cnVlLCJXaWR0aCI6MC4wLCJIZWlnaHQiOjAuMCwiQm9yZGVyU3R5bGUiOnsiJGlkIjoiMjcxNiIsIkxpbmVDb2xvciI6bnVsbCwiTGluZVdlaWdodCI6MC4wLCJMaW5lVHlwZSI6MCwiUGFyZW50U3R5bGUiOm51bGx9LCJQYXJlbnRTdHlsZSI6bnVsbH0sIkRhdGVTdHlsZSI6eyIkaWQiOiIyNzE3IiwiRm9udFNldHRpbmdzIjp7IiRpZCI6IjI3MTgiLCJGb250U2l6ZSI6MTAsIkZvbnROYW1lIjoiQ2FsaWJyaSIsIklzQm9sZCI6ZmFsc2UsIklzSXRhbGljIjpmYWxzZSwiSXNVbmRlcmxpbmVkIjpmYWxzZSwiUGFyZW50U3R5bGUiOm51bGx9LCJBdXRvU2l6ZSI6MCwiRm9yZWdyb3VuZCI6eyIkaWQiOiIyNzE5IiwiQ29sb3IiOnsiJGlkIjoiMjcyM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zIxIiwiVG9wIjowLjAsIkxlZnQiOjAuMCwiUmlnaHQiOjAuMCwiQm90dG9tIjowLjB9LCJQYWRkaW5nIjp7IiRpZCI6IjI3MjIiLCJUb3AiOjAuMCwiTGVmdCI6MC4wLCJSaWdodCI6MC4wLCJCb3R0b20iOjAuMH0sIkJhY2tncm91bmQiOnsiJGlkIjoiMjcyMyIsIkNvbG9yIjp7IiRpZCI6IjI3MjQiLCJBIjoyNTUsIlIiOjE0LCJHIjo0MCwiQiI6NjV9fSwiSXNWaXNpYmxlIjp0cnVlLCJXaWR0aCI6MC4wLCJIZWlnaHQiOjAuMCwiQm9yZGVyU3R5bGUiOnsiJGlkIjoiMjcyNSIsIkxpbmVDb2xvciI6bnVsbCwiTGluZVdlaWdodCI6MC4wLCJMaW5lVHlwZSI6MCwiUGFyZW50U3R5bGUiOm51bGx9LCJQYXJlbnRTdHlsZSI6bnVsbH0sIkRhdGVGb3JtYXQiOnsiJGlkIjoiMjc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I3IiwiRm9ybWF0IjowLCJJc1Zpc2libGUiOmZhbHNlLCJMYXN0S25vd25WaXNpYmlsaXR5U3RhdGUiOmZhbHNlfSwiSXNWaXNpYmxlIjpmYWxzZSwiVmFyaWFuY2VTdHlsZSI6eyIkaWQiOiIyNzI4IiwiVGV4dFN0eWxlIjp7IiRpZCI6IjI3MjkiLCJGb250U2V0dGluZ3MiOnsiJGlkIjoiMjczMCIsIkZvbnRTaXplIjoxMSwiRm9udE5hbWUiOiJDYWxpYnJpIiwiSXNCb2xkIjpmYWxzZSwiSXNJdGFsaWMiOmZhbHNlLCJJc1VuZGVybGluZWQiOmZhbHNlLCJQYXJlbnRTdHlsZSI6bnVsbH0sIkF1dG9TaXplIjowLCJGb3JlZ3JvdW5kIjp7IiRpZCI6IjI3MzEiLCJDb2xvciI6eyIkaWQiOiIyNzM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MzMiLCJUb3AiOjAuMCwiTGVmdCI6MC4wLCJSaWdodCI6MC4wLCJCb3R0b20iOjAuMH0sIlBhZGRpbmciOnsiJGlkIjoiMjczNCIsIlRvcCI6MC4wLCJMZWZ0IjowLjAsIlJpZ2h0IjowLjAsIkJvdHRvbSI6MC4wfSwiQmFja2dyb3VuZCI6eyIkaWQiOiIyNzM1IiwiQ29sb3IiOnsiJGlkIjoiMjczNiIsIkEiOjAsIlIiOjAsIkciOjAsIkIiOjB9fSwiSXNWaXNpYmxlIjpmYWxzZSwiV2lkdGgiOjAuMCwiSGVpZ2h0IjowLjAsIkJvcmRlclN0eWxlIjp7IiRpZCI6IjI3MzciLCJMaW5lQ29sb3IiOm51bGwsIkxpbmVXZWlnaHQiOjAuMCwiTGluZVR5cGUiOjAsIlBhcmVudFN0eWxlIjpudWxsfSwiUGFyZW50U3R5bGUiOm51bGx9LCJQYXJlbnRTdHlsZSI6bnVsbH0sIlBhcmVudFN0eWxlIjpudWxsfSwiRGVmYXVsdFN3aW1sYW5lTWlsZXN0b25lU3R5bGUiOnsiJGlkIjoiMjczOCIsIlRpdGxlUG9zaXRpb24iOiJMZWZ0IiwiRGF0ZVBvc2l0aW9uIjoiUmlnaHQiLCJWYXJpYW5jZVBvc2l0aW9uIjoiUmlnaHQiLCJTaGFwZVR5cGUiOjEsIlNoYXBlU2l6ZSI6MCwiU3BhY2luZyI6NSwiU2hhcGVTdHlsZSI6eyIkaWQiOiIyNzM5IiwiTWFyZ2luIjp7IiRpZCI6IjI3NDAiLCJUb3AiOjAuMCwiTGVmdCI6MC4wLCJSaWdodCI6MC4wLCJCb3R0b20iOjAuMH0sIlBhZGRpbmciOnsiJGlkIjoiMjc0MSIsIlRvcCI6MC4wLCJMZWZ0IjowLjAsIlJpZ2h0IjowLjAsIkJvdHRvbSI6MC4wfSwiQmFja2dyb3VuZCI6eyIkaWQiOiIyNzQyIiwiQ29sb3IiOnsiJGlkIjoiMjc0MyIsIkEiOjI1NSwiUiI6MjMzLCJHIjoxMTMsIkIiOjUwfX0sIklzVmlzaWJsZSI6dHJ1ZSwiV2lkdGgiOjEyLjAsIkhlaWdodCI6MTQuMCwiQm9yZGVyU3R5bGUiOnsiJGlkIjoiMjc0NCIsIkxpbmVDb2xvciI6eyIkaWQiOiIyNzQ1IiwiJHR5cGUiOiJOTFJFLkNvbW1vbi5Eb20uU29saWRDb2xvckJydXNoLCBOTFJFLkNvbW1vbiIsIkNvbG9yIjp7IiRpZCI6IjI3NDYiLCJBIjoyNTUsIlIiOjIzNCwiRyI6MjIsIkIiOjMwfX0sIkxpbmVXZWlnaHQiOjAuMCwiTGluZVR5cGUiOjAsIlBhcmVudFN0eWxlIjpudWxsfSwiUGFyZW50U3R5bGUiOm51bGx9LCJUaXRsZVN0eWxlIjp7IiRpZCI6IjI3NDciLCJGb250U2V0dGluZ3MiOnsiJGlkIjoiMjc0OCIsIkZvbnRTaXplIjoxMSwiRm9udE5hbWUiOiJDYWxpYnJpIiwiSXNCb2xkIjpmYWxzZSwiSXNJdGFsaWMiOmZhbHNlLCJJc1VuZGVybGluZWQiOmZhbHNlLCJQYXJlbnRTdHlsZSI6bnVsbH0sIkF1dG9TaXplIjowLCJGb3JlZ3JvdW5kIjp7IiRpZCI6IjI3NDkiLCJDb2xvciI6eyIkaWQiOiIyNzU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3NTEiLCJUb3AiOjAuMCwiTGVmdCI6MC4wLCJSaWdodCI6MC4wLCJCb3R0b20iOjAuMH0sIlBhZGRpbmciOnsiJGlkIjoiMjc1MiIsIlRvcCI6MC4wLCJMZWZ0IjowLjAsIlJpZ2h0IjowLjAsIkJvdHRvbSI6MC4wfSwiQmFja2dyb3VuZCI6eyIkaWQiOiIyNzUzIiwiQ29sb3IiOnsiJGlkIjoiMjc1NCIsIkEiOjI1NSwiUiI6MCwiRyI6MCwiQiI6MH19LCJJc1Zpc2libGUiOnRydWUsIldpZHRoIjowLjAsIkhlaWdodCI6MC4wLCJCb3JkZXJTdHlsZSI6eyIkaWQiOiIyNzU1IiwiTGluZUNvbG9yIjpudWxsLCJMaW5lV2VpZ2h0IjowLjAsIkxpbmVUeXBlIjowLCJQYXJlbnRTdHlsZSI6bnVsbH0sIlBhcmVudFN0eWxlIjpudWxsfSwiRGF0ZVN0eWxlIjp7IiRpZCI6IjI3NTYiLCJGb250U2V0dGluZ3MiOnsiJGlkIjoiMjc1NyIsIkZvbnRTaXplIjoxMCwiRm9udE5hbWUiOiJDYWxpYnJpIiwiSXNCb2xkIjpmYWxzZSwiSXNJdGFsaWMiOmZhbHNlLCJJc1VuZGVybGluZWQiOmZhbHNlLCJQYXJlbnRTdHlsZSI6bnVsbH0sIkF1dG9TaXplIjowLCJGb3JlZ3JvdW5kIjp7IiRpZCI6IjI3NTgiLCJDb2xvciI6eyIkaWQiOiIyNzU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3NjAiLCJUb3AiOjAuMCwiTGVmdCI6MC4wLCJSaWdodCI6MC4wLCJCb3R0b20iOjAuMH0sIlBhZGRpbmciOnsiJGlkIjoiMjc2MSIsIlRvcCI6MC4wLCJMZWZ0IjowLjAsIlJpZ2h0IjowLjAsIkJvdHRvbSI6MC4wfSwiQmFja2dyb3VuZCI6eyIkaWQiOiIyNzYyIiwiQ29sb3IiOnsiJGlkIjoiMjc2MyIsIkEiOjI1NSwiUiI6MTQsIkciOjQwLCJCIjo2NX19LCJJc1Zpc2libGUiOnRydWUsIldpZHRoIjowLjAsIkhlaWdodCI6MC4wLCJCb3JkZXJTdHlsZSI6eyIkaWQiOiIyNzY0IiwiTGluZUNvbG9yIjpudWxsLCJMaW5lV2VpZ2h0IjowLjAsIkxpbmVUeXBlIjowLCJQYXJlbnRTdHlsZSI6bnVsbH0sIlBhcmVudFN0eWxlIjpudWxsfSwiRGF0ZUZvcm1hdCI6eyIkaWQiOiIyNz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NjYiLCJGb3JtYXQiOjAsIklzVmlzaWJsZSI6ZmFsc2UsIkxhc3RLbm93blZpc2liaWxpdHlTdGF0ZSI6ZmFsc2V9LCJJc1Zpc2libGUiOnRydWUsIlZhcmlhbmNlU3R5bGUiOnsiJGlkIjoiMjc2NyIsIlRleHRTdHlsZSI6eyIkaWQiOiIyNzY4IiwiRm9udFNldHRpbmdzIjp7IiRpZCI6IjI3NjkiLCJGb250U2l6ZSI6MTEsIkZvbnROYW1lIjoiQ2FsaWJyaSIsIklzQm9sZCI6ZmFsc2UsIklzSXRhbGljIjpmYWxzZSwiSXNVbmRlcmxpbmVkIjpmYWxzZSwiUGFyZW50U3R5bGUiOm51bGx9LCJBdXRvU2l6ZSI6MCwiRm9yZWdyb3VuZCI6eyIkaWQiOiIyNzcwIiwiQ29sb3IiOnsiJGlkIjoiMjc3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cyIiwiVG9wIjowLjAsIkxlZnQiOjAuMCwiUmlnaHQiOjAuMCwiQm90dG9tIjowLjB9LCJQYWRkaW5nIjp7IiRpZCI6IjI3NzMiLCJUb3AiOjAuMCwiTGVmdCI6MC4wLCJSaWdodCI6MC4wLCJCb3R0b20iOjAuMH0sIkJhY2tncm91bmQiOnsiJGlkIjoiMjc3NCIsIkNvbG9yIjp7IiRpZCI6IjI3NzUiLCJBIjowLCJSIjowLCJHIjowLCJCIjowfX0sIklzVmlzaWJsZSI6dHJ1ZSwiV2lkdGgiOjAuMCwiSGVpZ2h0IjowLjAsIkJvcmRlclN0eWxlIjp7IiRpZCI6IjI3NzYiLCJMaW5lQ29sb3IiOm51bGwsIkxpbmVXZWlnaHQiOjAuMCwiTGluZVR5cGUiOjAsIlBhcmVudFN0eWxlIjpudWxsfSwiUGFyZW50U3R5bGUiOm51bGx9LCJQYXJlbnRTdHlsZSI6bnVsbH0sIlBhcmVudFN0eWxlIjpudWxsfSwiRGVmYXVsdFN3aW1sYW5lQWN0aXZpdHlTdHlsZSI6eyIkaWQiOiIyNzc3IiwiSGVhZGVyU3R5bGUiOnsiJGlkIjoiMjc3OCIsIlRleHRTdHlsZSI6eyIkaWQiOiIyNzc5IiwiRm9udFNldHRpbmdzIjp7IiRpZCI6IjI3ODAiLCJGb250U2l6ZSI6MTEsIkZvbnROYW1lIjoiQ2FsaWJyaSIsIklzQm9sZCI6ZmFsc2UsIklzSXRhbGljIjpmYWxzZSwiSXNVbmRlcmxpbmVkIjpmYWxzZSwiUGFyZW50U3R5bGUiOm51bGx9LCJBdXRvU2l6ZSI6MiwiRm9yZWdyb3VuZCI6eyIkaWQiOiIyNzgxIiwiQ29sb3IiOnsiJGlkIjoiMjc4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3ODMiLCJUb3AiOjAuMCwiTGVmdCI6MC4wLCJSaWdodCI6MC4wLCJCb3R0b20iOjAuMH0sIlBhZGRpbmciOnsiJGlkIjoiMjc4NCIsIlRvcCI6MC4wLCJMZWZ0IjowLjAsIlJpZ2h0IjowLjAsIkJvdHRvbSI6MC4wfSwiQmFja2dyb3VuZCI6eyIkaWQiOiIyNzg1IiwiQ29sb3IiOnsiJGlkIjoiMjc4NiIsIkEiOjI1NSwiUiI6MCwiRyI6MCwiQiI6MH19LCJJc1Zpc2libGUiOnRydWUsIldpZHRoIjowLjAsIkhlaWdodCI6MC4wLCJCb3JkZXJTdHlsZSI6bnVsbCwiUGFyZW50U3R5bGUiOm51bGx9LCJSZWN0YW5nbGVTdHlsZSI6eyIkaWQiOiIyNzg3IiwiTWFyZ2luIjp7IiRpZCI6IjI3ODgiLCJUb3AiOjAuMCwiTGVmdCI6MC4wLCJSaWdodCI6MC4wLCJCb3R0b20iOjAuMH0sIlBhZGRpbmciOnsiJGlkIjoiMjc4OSIsIlRvcCI6MC4wLCJMZWZ0IjowLjAsIlJpZ2h0IjowLjAsIkJvdHRvbSI6MC4wfSwiQmFja2dyb3VuZCI6eyIkaWQiOiIyNzkwIiwiQ29sb3IiOnsiJGlkIjoiMjc5MSIsIkEiOjYzLCJSIjoyMzMsIkciOjExMywiQiI6NTB9fSwiSXNWaXNpYmxlIjp0cnVlLCJXaWR0aCI6MC4wLCJIZWlnaHQiOjAuMCwiQm9yZGVyU3R5bGUiOnsiJGlkIjoiMjc5MiIsIkxpbmVDb2xvciI6eyIkaWQiOiIyNzkzIiwiJHR5cGUiOiJOTFJFLkNvbW1vbi5Eb20uU29saWRDb2xvckJydXNoLCBOTFJFLkNvbW1vbiIsIkNvbG9yIjp7IiRpZCI6IjI3OTQiLCJBIjoyNTUsIlIiOjI1NSwiRyI6MjU1LCJCIjoyNTV9fSwiTGluZVdlaWdodCI6MC4wLCJMaW5lVHlwZSI6MCwiUGFyZW50U3R5bGUiOm51bGx9LCJQYXJlbnRTdHlsZSI6bnVsbH0sIk1hcmdpbiI6eyIkaWQiOiIyNzk1IiwiVG9wIjowLjAsIkxlZnQiOjAuMCwiUmlnaHQiOjAuMCwiQm90dG9tIjowLjB9LCJQYWRkaW5nIjp7IiRpZCI6IjI3OTYiLCJUb3AiOjAuMCwiTGVmdCI6MC4wLCJSaWdodCI6MC4wLCJCb3R0b20iOjAuMH0sIkJhY2tncm91bmQiOm51bGwsIklzVmlzaWJsZSI6dHJ1ZSwiV2lkdGgiOjAuMCwiSGVpZ2h0IjowLjAsIkJvcmRlclN0eWxlIjpudWxsLCJQYXJlbnRTdHlsZSI6bnVsbH0sIkJhY2tncm91bmRTdHlsZSI6eyIkaWQiOiIyNzk3IiwiTWFyZ2luIjp7IiRpZCI6IjI3OTgiLCJUb3AiOjAuMCwiTGVmdCI6MC4wLCJSaWdodCI6MC4wLCJCb3R0b20iOjAuMH0sIlBhZGRpbmciOnsiJGlkIjoiMjc5OSIsIlRvcCI6MC4wLCJMZWZ0IjowLjAsIlJpZ2h0IjowLjAsIkJvdHRvbSI6MC4wfSwiQmFja2dyb3VuZCI6eyIkaWQiOiIyODAwIiwiQ29sb3IiOnsiJGlkIjoiMjgwMSIsIkEiOjUxLCJSIjoyMDAsIkciOjIwMCwiQiI6MjAwfX0sIklzVmlzaWJsZSI6dHJ1ZSwiV2lkdGgiOjAuMCwiSGVpZ2h0IjowLjAsIkJvcmRlclN0eWxlIjp7IiRpZCI6IjI4MDIiLCJMaW5lQ29sb3IiOnsiJGlkIjoiMjgwMyIsIiR0eXBlIjoiTkxSRS5Db21tb24uRG9tLlNvbGlkQ29sb3JCcnVzaCwgTkxSRS5Db21tb24iLCJDb2xvciI6eyIkaWQiOiIyODA0IiwiQSI6MjU1LCJSIjoyMzQsIkciOjIyLCJCIjozMH19LCJMaW5lV2VpZ2h0IjowLjAsIkxpbmVUeXBlIjowLCJQYXJlbnRTdHlsZSI6bnVsbH0sIlBhcmVudFN0eWxlIjpudWxsfSwiTWFyZ2luIjp7IiRpZCI6IjI4MDUiLCJUb3AiOjAuMCwiTGVmdCI6MC4wLCJSaWdodCI6MC4wLCJCb3R0b20iOjAuMH0sIlBhZGRpbmciOnsiJGlkIjoiMjgwNiIsIlRvcCI6MC4wLCJMZWZ0IjowLjAsIlJpZ2h0IjowLjAsIkJvdHRvbSI6MC4wfSwiSXNWaXNpYmxlIjp0cnVlLCJXaWR0aCI6MC4wLCJIZWlnaHQiOjAuMCwiQm9yZGVyU3R5bGUiOnsiJGlkIjoiMjgwNyIsIkxpbmVDb2xvciI6bnVsbCwiTGluZVdlaWdodCI6MC4wLCJMaW5lVHlwZSI6MCwiUGFyZW50U3R5bGUiOm51bGx9LCJQYXJlbnRTdHlsZSI6bnVsbH0sIk1hcmdpbiI6eyIkaWQiOiIyODA4IiwiVG9wIjowLjAsIkxlZnQiOjAuMCwiUmlnaHQiOjAuMCwiQm90dG9tIjowLjB9LCJQYWRkaW5nIjp7IiRpZCI6IjI4MDkiLCJUb3AiOjAuMCwiTGVmdCI6MC4wLCJSaWdodCI6MC4wLCJCb3R0b20iOjAuMH0sIklzVmlzaWJsZSI6dHJ1ZSwiV2lkdGgiOjAuMCwiSGVpZ2h0IjowLjAsIkJvcmRlclN0eWxlIjp7IiRpZCI6IjI4MTAiLCJMaW5lQ29sb3IiOm51bGwsIkxpbmVXZWlnaHQiOjAuMCwiTGluZVR5cGUiOjAsIlBhcmVudFN0eWxlIjpudWxsfSwiUGFyZW50U3R5bGUiOm51bGx9fSx7IiRpZCI6IjI4MTEiLCJfYWN0aXZpdGllcyI6W3siJGlkIjoiMjgxMiIsIl9yb3dzIjpbeyIkaWQiOiIyODEzIiwiX3Rhc2tzIjpbeyIkaWQiOiIyODE0IiwiX2F0dGFjaGVkTWlsZXN0b25lcyI6W10sIlRhc2tEZWZpbml0aW9uIjp7IiRpZCI6IjI4MTUiLCJHcm91cE5hbWUiOm51bGwsIlN0YXJ0RGF0ZSI6IjIwMjYtMDYtMjlUMDA6MDA6MDAiLCJFbmREYXRlIjoiMjAyNi0wNy0wNVQyMzo1OTowMCIsIlBlcmNlbnRhZ2VDb21wbGV0ZSI6MC4wLCJTdHlsZSI6eyIkaWQiOiIyODE2IiwiU2hhcGUiOjEsIlNoYXBlVGhpY2tuZXNzIjowLCJEdXJhdGlvbkZvcm1hdCI6MCwiSW5jbHVkZU5vbldvcmtpbmdEYXlzSW5EdXJhdGlvbiI6ZmFsc2UsIlBlcmNlbnRhZ2VDb21wbGV0ZVN0eWxlIjp7IiRpZCI6IjI4MTciLCJGb250U2V0dGluZ3MiOnsiJGlkIjoiMjgxOCIsIkZvbnRTaXplIjoxMCwiRm9udE5hbWUiOiJDYWxpYnJpIiwiSXNCb2xkIjpmYWxzZSwiSXNJdGFsaWMiOmZhbHNlLCJJc1VuZGVybGluZWQiOmZhbHNlLCJQYXJlbnRTdHlsZSI6bnVsbH0sIkF1dG9TaXplIjowLCJGb3JlZ3JvdW5kIjp7IiRpZCI6IjI4MTkiLCJDb2xvciI6eyIkaWQiOiIyODIw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4MjEiLCJUb3AiOjAuMCwiTGVmdCI6MC4wLCJSaWdodCI6MC4wLCJCb3R0b20iOjAuMH0sIlBhZGRpbmciOnsiJGlkIjoiMjgyMiIsIlRvcCI6MC4wLCJMZWZ0IjowLjAsIlJpZ2h0IjowLjAsIkJvdHRvbSI6MC4wfSwiQmFja2dyb3VuZCI6eyIkaWQiOiIyODIzIiwiQ29sb3IiOnsiJGlkIjoiMjgyNCIsIkEiOjg5LCJSIjowLCJHIjowLCJCIjowfX0sIklzVmlzaWJsZSI6dHJ1ZSwiV2lkdGgiOjAuMCwiSGVpZ2h0IjowLjAsIkJvcmRlclN0eWxlIjp7IiRpZCI6IjI4MjUiLCJMaW5lQ29sb3IiOm51bGwsIkxpbmVXZWlnaHQiOjAuMCwiTGluZVR5cGUiOjAsIlBhcmVudFN0eWxlIjpudWxsfSwiUGFyZW50U3R5bGUiOm51bGx9LCJEdXJhdGlvblN0eWxlIjp7IiRpZCI6IjI4MjYiLCJGb250U2V0dGluZ3MiOnsiJGlkIjoiMjgyNyIsIkZvbnRTaXplIjoxMCwiRm9udE5hbWUiOiJDYWxpYnJpIiwiSXNCb2xkIjpmYWxzZSwiSXNJdGFsaWMiOmZhbHNlLCJJc1VuZGVybGluZWQiOmZhbHNlLCJQYXJlbnRTdHlsZSI6bnVsbH0sIkF1dG9TaXplIjowLCJGb3JlZ3JvdW5kIjp7IiRpZCI6IjI4MjgiLCJDb2xvciI6eyIkaWQiOiIyODI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gzMCIsIlRvcCI6MC4wLCJMZWZ0IjowLjAsIlJpZ2h0IjowLjAsIkJvdHRvbSI6MC4wfSwiUGFkZGluZyI6eyIkaWQiOiIyODMxIiwiVG9wIjowLjAsIkxlZnQiOjAuMCwiUmlnaHQiOjAuMCwiQm90dG9tIjowLjB9LCJCYWNrZ3JvdW5kIjp7IiRpZCI6IjI4MzIiLCJDb2xvciI6eyIkaWQiOiIyODMzIiwiQSI6MjU1LCJSIjoyMzcsIkciOjEyNSwiQiI6NDl9fSwiSXNWaXNpYmxlIjp0cnVlLCJXaWR0aCI6MC4wLCJIZWlnaHQiOjAuMCwiQm9yZGVyU3R5bGUiOnsiJGlkIjoiMjgzNCIsIkxpbmVDb2xvciI6bnVsbCwiTGluZVdlaWdodCI6MC4wLCJMaW5lVHlwZSI6MCwiUGFyZW50U3R5bGUiOm51bGx9LCJQYXJlbnRTdHlsZSI6bnVsbH0sIkhvcml6b250YWxDb25uZWN0b3JTdHlsZSI6eyIkaWQiOiIyODM1IiwiTGluZUNvbG9yIjp7IiRpZCI6IjI4MzYiLCIkdHlwZSI6Ik5MUkUuQ29tbW9uLkRvbS5Tb2xpZENvbG9yQnJ1c2gsIE5MUkUuQ29tbW9uIiwiQ29sb3IiOnsiJGlkIjoiMjgzNyIsIkEiOjI1NSwiUiI6MCwiRyI6MCwiQiI6MH19LCJMaW5lV2VpZ2h0IjowLjAsIkxpbmVUeXBlIjowLCJQYXJlbnRTdHlsZSI6bnVsbH0sIlZlcnRpY2FsQ29ubmVjdG9yU3R5bGUiOnsiJGlkIjoiMjgzOCIsIkxpbmVDb2xvciI6eyIkaWQiOiIyODM5IiwiJHR5cGUiOiJOTFJFLkNvbW1vbi5Eb20uU29saWRDb2xvckJydXNoLCBOTFJFLkNvbW1vbiIsIkNvbG9yIjp7IiRpZCI6IjI4NDAiLCJBIjoyNTUsIlIiOjAsIkciOjAsIkIiOjB9fSwiTGluZVdlaWdodCI6MC4wLCJMaW5lVHlwZSI6MCwiUGFyZW50U3R5bGUiOm51bGx9LCJNYXJnaW4iOm51bGwsIlN0YXJ0RGF0ZVBvc2l0aW9uIjozLCJFbmREYXRlUG9zaXRpb24iOjMsIkRhdGVJc1Zpc2libGUiOnRydWUsIlRpdGxlUG9zaXRpb24iOjEsIkR1cmF0aW9uUG9zaXRpb24iOjYsIlBlcmNlbnRhZ2VDb21wbGV0ZWRQb3NpdGlvbiI6NiwiVmFyaWFuY2VQb3NpdGlvbiI6NiwiU3BhY2luZyI6MywiSXNCZWxvd1RpbWViYW5kIjp0cnVlLCJQZXJjZW50YWdlQ29tcGxldGVTaGFwZU9wYWNpdHkiOjM1LCJCYXNlbGluZVN0eWxlIjp7IiRpZCI6IjI4NDEiLCJTaGFwZVN0eWxlIjp7IiRpZCI6IjI4NDIiLCJNYXJnaW4iOnsiJGlkIjoiMjg0MyIsIlRvcCI6MC4wLCJMZWZ0IjowLjAsIlJpZ2h0IjowLjAsIkJvdHRvbSI6MC4wfSwiUGFkZGluZyI6eyIkaWQiOiIyODQ0IiwiVG9wIjowLjAsIkxlZnQiOjAuMCwiUmlnaHQiOjAuMCwiQm90dG9tIjowLjB9LCJCYWNrZ3JvdW5kIjp7IiRpZCI6IjI4NDUiLCJDb2xvciI6eyIkaWQiOiIyODQ2IiwiQSI6MTUzLCJSIjowLCJHIjowLCJCIjowfX0sIklzVmlzaWJsZSI6dHJ1ZSwiV2lkdGgiOjAuMCwiSGVpZ2h0IjowLjAsIkJvcmRlclN0eWxlIjpudWxsLCJQYXJlbnRTdHlsZSI6bnVsbH0sIk1hcmdpbiI6eyIkaWQiOiIyODQ3IiwiVG9wIjowLjAsIkxlZnQiOjAuMCwiUmlnaHQiOjAuMCwiQm90dG9tIjowLjB9LCJQYWRkaW5nIjp7IiRpZCI6IjI4NDgiLCJUb3AiOjAuMCwiTGVmdCI6MC4wLCJSaWdodCI6MC4wLCJCb3R0b20iOjAuMH0sIkJhY2tncm91bmQiOm51bGwsIklzVmlzaWJsZSI6dHJ1ZSwiV2lkdGgiOjAuMCwiSGVpZ2h0IjowLjAsIkJvcmRlclN0eWxlIjpudWxsLCJQYXJlbnRTdHlsZSI6bnVsbH0sIlNoYXBlU3R5bGUiOnsiJGlkIjoiMjg0OSIsIk1hcmdpbiI6eyIkaWQiOiIyODUwIiwiVG9wIjowLjAsIkxlZnQiOjQuMCwiUmlnaHQiOjQuMCwiQm90dG9tIjowLjB9LCJQYWRkaW5nIjp7IiRpZCI6IjI4NTEiLCJUb3AiOjAuMCwiTGVmdCI6MC4wLCJSaWdodCI6MC4wLCJCb3R0b20iOjAuMH0sIkJhY2tncm91bmQiOnsiJGlkIjoiMjg1MiIsIkNvbG9yIjp7IiRpZCI6IjI4NTMiLCJBIjoyNTUsIlIiOjcwLCJHIjoxMzAsIkIiOjE4MH19LCJJc1Zpc2libGUiOnRydWUsIldpZHRoIjowLjAsIkhlaWdodCI6MTAuMCwiQm9yZGVyU3R5bGUiOnsiJGlkIjoiMjg1NCIsIkxpbmVDb2xvciI6eyIkaWQiOiIyODU1IiwiJHR5cGUiOiJOTFJFLkNvbW1vbi5Eb20uU29saWRDb2xvckJydXNoLCBOTFJFLkNvbW1vbiIsIkNvbG9yIjp7IiRpZCI6IjI4NTYiLCJBIjoyNTUsIlIiOjIzNCwiRyI6MjIsIkIiOjMwfX0sIkxpbmVXZWlnaHQiOjAuMCwiTGluZVR5cGUiOjAsIlBhcmVudFN0eWxlIjpudWxsfSwiUGFyZW50U3R5bGUiOm51bGx9LCJUaXRsZVN0eWxlIjp7IiRpZCI6IjI4NTciLCJGb250U2V0dGluZ3MiOnsiJGlkIjoiMjg1OCIsIkZvbnRTaXplIjoxMSwiRm9udE5hbWUiOiJDYWxpYnJpIiwiSXNCb2xkIjpmYWxzZSwiSXNJdGFsaWMiOmZhbHNlLCJJc1VuZGVybGluZWQiOmZhbHNlLCJQYXJlbnRTdHlsZSI6bnVsbH0sIkF1dG9TaXplIjoyLCJGb3JlZ3JvdW5kIjp7IiRpZCI6IjI4NTkiLCJDb2xvciI6eyIkaWQiOiIyODYwIiwiQSI6MjU1LCJSIjoyNTUsIkciOjI1NSwiQiI6MjU1fX0sIk1heFdpZHRoIjo2NC45NDU1ODcxNTgyMDMxMjUsIk1heEhlaWdodCI6IkluZmluaXR5IiwiU21hcnRGb3JlZ3JvdW5kSXNBY3RpdmUiOmZhbHNlLCJIb3Jpem9udGFsQWxpZ25tZW50IjowLCJWZXJ0aWNhbEFsaWdubWVudCI6MSwiU21hcnRGb3JlZ3JvdW5kIjpudWxsLCJCYWNrZ3JvdW5kRmlsbFR5cGUiOjAsIk1hcmdpbiI6eyIkaWQiOiIyODYxIiwiVG9wIjowLjAsIkxlZnQiOjAuMCwiUmlnaHQiOjAuMCwiQm90dG9tIjowLjB9LCJQYWRkaW5nIjp7IiRpZCI6IjI4NjIiLCJUb3AiOjAuMCwiTGVmdCI6MC4wLCJSaWdodCI6MC4wLCJCb3R0b20iOjAuMH0sIkJhY2tncm91bmQiOnsiJGlkIjoiMjg2MyIsIkNvbG9yIjp7IiRpZCI6IjI4NjQiLCJBIjowLCJSIjoyNTUsIkciOjI1NSwiQiI6MjU1fX0sIklzVmlzaWJsZSI6dHJ1ZSwiV2lkdGgiOjAuMCwiSGVpZ2h0IjowLjAsIkJvcmRlclN0eWxlIjp7IiRpZCI6IjI4NjUiLCJMaW5lQ29sb3IiOm51bGwsIkxpbmVXZWlnaHQiOjAuMCwiTGluZVR5cGUiOjAsIlBhcmVudFN0eWxlIjpudWxsfSwiUGFyZW50U3R5bGUiOm51bGx9LCJEYXRlU3R5bGUiOnsiJGlkIjoiMjg2NiIsIkZvbnRTZXR0aW5ncyI6eyIkaWQiOiIyODY3IiwiRm9udFNpemUiOjEwLCJGb250TmFtZSI6IkNhbGlicmkiLCJJc0JvbGQiOmZhbHNlLCJJc0l0YWxpYyI6ZmFsc2UsIklzVW5kZXJsaW5lZCI6ZmFsc2UsIlBhcmVudFN0eWxlIjpudWxsfSwiQXV0b1NpemUiOjAsIkZvcmVncm91bmQiOnsiJGlkIjoiMjg2OCIsIkNvbG9yIjp7IiRpZCI6IjI4NjkiLCJBIjoyNTUsIlIiOjE1OSwiRyI6MjE2LCJCIjoyMzh9fSwiTWF4V2lkdGgiOjIwMC4wLCJNYXhIZWlnaHQiOiJJbmZpbml0eSIsIlNtYXJ0Rm9yZWdyb3VuZElzQWN0aXZlIjpmYWxzZSwiSG9yaXpvbnRhbEFsaWdubWVudCI6MiwiVmVydGljYWxBbGlnbm1lbnQiOjEsIlNtYXJ0Rm9yZWdyb3VuZCI6bnVsbCwiQmFja2dyb3VuZEZpbGxUeXBlIjowLCJNYXJnaW4iOnsiJGlkIjoiMjg3MCIsIlRvcCI6MC4wLCJMZWZ0IjowLjAsIlJpZ2h0IjowLjAsIkJvdHRvbSI6MC4wfSwiUGFkZGluZyI6eyIkaWQiOiIyODcxIiwiVG9wIjowLjAsIkxlZnQiOjAuMCwiUmlnaHQiOjAuMCwiQm90dG9tIjowLjB9LCJCYWNrZ3JvdW5kIjp7IiRpZCI6IjI4NzIiLCJDb2xvciI6eyIkaWQiOiIyODczIiwiQSI6MCwiUiI6MjU1LCJHIjoyNTUsIkIiOjI1NX19LCJJc1Zpc2libGUiOnRydWUsIldpZHRoIjowLjAsIkhlaWdodCI6MC4wLCJCb3JkZXJTdHlsZSI6eyIkaWQiOiIyODc0IiwiTGluZUNvbG9yIjpudWxsLCJMaW5lV2VpZ2h0IjowLjAsIkxpbmVUeXBlIjowLCJQYXJlbnRTdHlsZSI6bnVsbH0sIlBhcmVudFN0eWxlIjpudWxsfSwiRGF0ZUZvcm1hdCI6eyIkaWQiOiIyOD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zYiLCJGb3JtYXQiOjAsIklzVmlzaWJsZSI6ZmFsc2UsIkxhc3RLbm93blZpc2liaWxpdHlTdGF0ZSI6ZmFsc2V9LCJJc1Zpc2libGUiOnRydWUsIlZhcmlhbmNlU3R5bGUiOnsiJGlkIjoiMjg3NyIsIlRleHRTdHlsZSI6eyIkaWQiOiIyODc4IiwiRm9udFNldHRpbmdzIjp7IiRpZCI6IjI4NzkiLCJGb250U2l6ZSI6MTEsIkZvbnROYW1lIjoiQ2FsaWJyaSIsIklzQm9sZCI6ZmFsc2UsIklzSXRhbGljIjpmYWxzZSwiSXNVbmRlcmxpbmVkIjpmYWxzZSwiUGFyZW50U3R5bGUiOm51bGx9LCJBdXRvU2l6ZSI6MCwiRm9yZWdyb3VuZCI6eyIkaWQiOiIyODgwIiwiQ29sb3IiOnsiJGlkIjoiMjg4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gyIiwiVG9wIjowLjAsIkxlZnQiOjAuMCwiUmlnaHQiOjAuMCwiQm90dG9tIjowLjB9LCJQYWRkaW5nIjp7IiRpZCI6IjI4ODMiLCJUb3AiOjAuMCwiTGVmdCI6MC4wLCJSaWdodCI6MC4wLCJCb3R0b20iOjAuMH0sIkJhY2tncm91bmQiOnsiJGlkIjoiMjg4NCIsIkNvbG9yIjp7IiRpZCI6IjI4ODUiLCJBIjowLCJSIjowLCJHIjowLCJCIjowfX0sIklzVmlzaWJsZSI6dHJ1ZSwiV2lkdGgiOjAuMCwiSGVpZ2h0IjowLjAsIkJvcmRlclN0eWxlIjp7IiRpZCI6IjI4ODYiLCJMaW5lQ29sb3IiOm51bGwsIkxpbmVXZWlnaHQiOjAuMCwiTGluZVR5cGUiOjAsIlBhcmVudFN0eWxlIjpudWxsfSwiUGFyZW50U3R5bGUiOm51bGx9LCJQYXJlbnRTdHlsZSI6bnVsbH0sIlBhcmVudFN0eWxlIjpudWxsfSwiSW5kZXgiOjE0LCJTbWFydER1cmF0aW9uQWN0aXZhdGVkIjpmYWxzZSwiRGF0ZUZvcm1hdCI6eyIkcmVmIjoiMjg3NSJ9LCJXZWVrTnVtYmVyaW5nIjp7IiRpZCI6IjI4ODciLCJGb3JtYXQiOjAsIklzVmlzaWJsZSI6ZmFsc2UsIkxhc3RLbm93blZpc2liaWxpdHlTdGF0ZSI6ZmFsc2V9LCJCYXNlbGluZURhdGEiOnsiJGlkIjoiMjg4OCIsIlN0YXJ0RGF0ZSI6IjIwMjYtMDYtMjlUMDA6MDA6MDAiLCJFbmREYXRlIjoiMjAyNi0wNy0wNVQyMzo1OTowMCJ9LCJJZCI6IjRhNzlkMDgzLTgxODgtNDI0Mi04ODBmLWMwZWY5MmJhMTMxYSIsIkltcG9ydElkIjpudWxsLCJUaXRsZSI6IkZpbmFsIHNpdGUgaW5zcGVjdGlvbnMiLCJOb3RlIjpudWxsLCJIeXBlcmxpbmsiOnsiJGlkIjoiMjg4OSIsIkFkZHJlc3MiOiIiLCJTdWJBZGRyZXNzIjoiIn0sIklzQ2hhbmdlZCI6ZmFsc2UsIklzTmV3IjpmYWxzZX19XSwiX21pbGVzdG9uZXMiOltdLCJJZCI6IjAwMDAwMDAwLTAwMDAtMDAwMC0wMDAwLTAwMDAwMDAwMDAwMCIsIklzU2luZ2xlSXRlbVJvdyI6dHJ1ZX1dLCJJbmRleCI6MSwiSWQiOiJkOTA4MTQwMS01NzliLTRkYTItOTMyYy04ZWRkMmE0MjRlZTkiLCJIZWFkZXJUZXh0IjoiRmluYWwgaW5zcGVjdGlvbnMiLCJJc0RlZmF1bHQiOmZhbHNlLCJTdHlsZSI6eyIkaWQiOiIyODkwIiwiSGVhZGVyU3R5bGUiOnsiJGlkIjoiMjg5MSIsIlRleHRTdHlsZSI6eyIkaWQiOiIyODkyIiwiRm9udFNldHRpbmdzIjp7IiRpZCI6IjI4OTMiLCJGb250U2l6ZSI6MTEsIkZvbnROYW1lIjoiQ2FsaWJyaSIsIklzQm9sZCI6ZmFsc2UsIklzSXRhbGljIjpmYWxzZSwiSXNVbmRlcmxpbmVkIjpmYWxzZSwiUGFyZW50U3R5bGUiOm51bGx9LCJBdXRvU2l6ZSI6MiwiRm9yZWdyb3VuZCI6eyIkaWQiOiIyODk0IiwiQ29sb3IiOnsiJGlkIjoiMjg5NSIsIkEiOjI1NSwiUiI6MjU1LCJHIjoyMDQsIkIiOjB9fSwiTWF4V2lkdGgiOjY0LjUzODkyMjE1NTY4Njk0NywiTWF4SGVpZ2h0IjoiSW5maW5pdHkiLCJTbWFydEZvcmVncm91bmRJc0FjdGl2ZSI6ZmFsc2UsIkhvcml6b250YWxBbGlnbm1lbnQiOjAsIlZlcnRpY2FsQWxpZ25tZW50IjowLCJTbWFydEZvcmVncm91bmQiOm51bGwsIkJhY2tncm91bmRGaWxsVHlwZSI6MCwiTWFyZ2luIjp7IiRpZCI6IjI4OTYiLCJUb3AiOjAuMCwiTGVmdCI6MC4wLCJSaWdodCI6MC4wLCJCb3R0b20iOjAuMH0sIlBhZGRpbmciOnsiJGlkIjoiMjg5NyIsIlRvcCI6MC4wLCJMZWZ0IjowLjAsIlJpZ2h0IjowLjAsIkJvdHRvbSI6MC4wfSwiQmFja2dyb3VuZCI6eyIkaWQiOiIyODk4IiwiQ29sb3IiOnsiJGlkIjoiMjg5OSIsIkEiOjI1NSwiUiI6MCwiRyI6MCwiQiI6MH19LCJJc1Zpc2libGUiOnRydWUsIldpZHRoIjowLjAsIkhlaWdodCI6MC4wLCJCb3JkZXJTdHlsZSI6bnVsbCwiUGFyZW50U3R5bGUiOm51bGx9LCJSZWN0YW5nbGVTdHlsZSI6eyIkaWQiOiIyOTAwIiwiTWFyZ2luIjp7IiRpZCI6IjI5MDEiLCJUb3AiOjAuMCwiTGVmdCI6MC4wLCJSaWdodCI6MC4wLCJCb3R0b20iOjAuMH0sIlBhZGRpbmciOnsiJGlkIjoiMjkwMiIsIlRvcCI6MC4wLCJMZWZ0IjowLjAsIlJpZ2h0IjowLjAsIkJvdHRvbSI6MC4wfSwiQmFja2dyb3VuZCI6eyIkaWQiOiIyOTAzIiwiQ29sb3IiOnsiJGlkIjoiMjkwNCIsIkEiOjYzLCJSIjoxNjgsIkciOjE2OCwiQiI6MTY4fX0sIklzVmlzaWJsZSI6dHJ1ZSwiV2lkdGgiOjAuMCwiSGVpZ2h0IjowLjAsIkJvcmRlclN0eWxlIjp7IiRpZCI6IjI5MDUiLCJMaW5lQ29sb3IiOnsiJGlkIjoiMjkwNiIsIiR0eXBlIjoiTkxSRS5Db21tb24uRG9tLlNvbGlkQ29sb3JCcnVzaCwgTkxSRS5Db21tb24iLCJDb2xvciI6eyIkaWQiOiIyOTA3IiwiQSI6MjU1LCJSIjoyNTUsIkciOjI1NSwiQiI6MjU1fX0sIkxpbmVXZWlnaHQiOjAuMCwiTGluZVR5cGUiOjAsIlBhcmVudFN0eWxlIjpudWxsfSwiUGFyZW50U3R5bGUiOm51bGx9LCJNYXJnaW4iOnsiJGlkIjoiMjkwOCIsIlRvcCI6MC4wLCJMZWZ0IjowLjAsIlJpZ2h0IjowLjAsIkJvdHRvbSI6MC4wfSwiUGFkZGluZyI6eyIkaWQiOiIyOTA5IiwiVG9wIjowLjAsIkxlZnQiOjAuMCwiUmlnaHQiOjAuMCwiQm90dG9tIjowLjB9LCJCYWNrZ3JvdW5kIjpudWxsLCJJc1Zpc2libGUiOnRydWUsIldpZHRoIjowLjAsIkhlaWdodCI6MC4wLCJCb3JkZXJTdHlsZSI6bnVsbCwiUGFyZW50U3R5bGUiOm51bGx9LCJCYWNrZ3JvdW5kU3R5bGUiOnsiJGlkIjoiMjkxMCIsIk1hcmdpbiI6eyIkaWQiOiIyOTExIiwiVG9wIjowLjAsIkxlZnQiOjAuMCwiUmlnaHQiOjAuMCwiQm90dG9tIjowLjB9LCJQYWRkaW5nIjp7IiRpZCI6IjI5MTIiLCJUb3AiOjAuMCwiTGVmdCI6MC4wLCJSaWdodCI6MC4wLCJCb3R0b20iOjAuMH0sIkJhY2tncm91bmQiOnsiJHJlZiI6IjE0NiJ9LCJJc1Zpc2libGUiOnRydWUsIldpZHRoIjowLjAsIkhlaWdodCI6MC4wLCJCb3JkZXJTdHlsZSI6eyIkaWQiOiIyOTEzIiwiTGluZUNvbG9yIjp7IiRpZCI6IjI5MTQiLCIkdHlwZSI6Ik5MUkUuQ29tbW9uLkRvbS5Tb2xpZENvbG9yQnJ1c2gsIE5MUkUuQ29tbW9uIiwiQ29sb3IiOnsiJGlkIjoiMjkxNSIsIkEiOjI1NSwiUiI6MjM0LCJHIjoyMiwiQiI6MzB9fSwiTGluZVdlaWdodCI6MC4wLCJMaW5lVHlwZSI6MCwiUGFyZW50U3R5bGUiOm51bGx9LCJQYXJlbnRTdHlsZSI6bnVsbH0sIk1hcmdpbiI6eyIkaWQiOiIyOTE2IiwiVG9wIjowLjAsIkxlZnQiOjAuMCwiUmlnaHQiOjAuMCwiQm90dG9tIjowLjB9LCJQYWRkaW5nIjp7IiRpZCI6IjI5MTciLCJUb3AiOjAuMCwiTGVmdCI6MC4wLCJSaWdodCI6MC4wLCJCb3R0b20iOjAuMH0sIklzVmlzaWJsZSI6dHJ1ZSwiV2lkdGgiOjAuMCwiSGVpZ2h0IjowLjAsIkJvcmRlclN0eWxlIjp7IiRpZCI6IjI5MTgiLCJMaW5lQ29sb3IiOm51bGwsIkxpbmVXZWlnaHQiOjAuMCwiTGluZVR5cGUiOjAsIlBhcmVudFN0eWxlIjpudWxsfSwiUGFyZW50U3R5bGUiOm51bGx9fSx7IiRpZCI6IjI5MTkiLCJfcm93cyI6W10sIkluZGV4IjozMywiSWQiOiJmMGQ4YmRiZC0zYjdmLTQ2NzktOTkyYi01NTViOGQzMzRlZTQiLCJIZWFkZXJUZXh0IjpudWxsLCJJc0RlZmF1bHQiOnRydWUsIlN0eWxlIjp7IiRpZCI6IjI5MjAiLCJIZWFkZXJTdHlsZSI6eyIkaWQiOiIyOTIxIiwiVGV4dFN0eWxlIjp7IiRpZCI6IjI5MjIiLCJGb250U2V0dGluZ3MiOnsiJGlkIjoiMjkyMyIsIkZvbnRTaXplIjoxMSwiRm9udE5hbWUiOiJDYWxpYnJpIiwiSXNCb2xkIjpmYWxzZSwiSXNJdGFsaWMiOmZhbHNlLCJJc1VuZGVybGluZWQiOmZhbHNlLCJQYXJlbnRTdHlsZSI6bnVsbH0sIkF1dG9TaXplIjoyLCJGb3JlZ3JvdW5kIjp7IiRpZCI6IjI5MjQiLCJDb2xvciI6eyIkaWQiOiIyOTI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yNiIsIlRvcCI6MC4wLCJMZWZ0IjowLjAsIlJpZ2h0IjowLjAsIkJvdHRvbSI6MC4wfSwiUGFkZGluZyI6eyIkaWQiOiIyOTI3IiwiVG9wIjowLjAsIkxlZnQiOjAuMCwiUmlnaHQiOjAuMCwiQm90dG9tIjowLjB9LCJCYWNrZ3JvdW5kIjp7IiRpZCI6IjI5MjgiLCJDb2xvciI6eyIkaWQiOiIyOTI5IiwiQSI6MjU1LCJSIjowLCJHIjowLCJCIjowfX0sIklzVmlzaWJsZSI6dHJ1ZSwiV2lkdGgiOjAuMCwiSGVpZ2h0IjowLjAsIkJvcmRlclN0eWxlIjpudWxsLCJQYXJlbnRTdHlsZSI6bnVsbH0sIlJlY3RhbmdsZVN0eWxlIjp7IiRpZCI6IjI5MzAiLCJNYXJnaW4iOnsiJGlkIjoiMjkzMSIsIlRvcCI6MC4wLCJMZWZ0IjowLjAsIlJpZ2h0IjowLjAsIkJvdHRvbSI6MC4wfSwiUGFkZGluZyI6eyIkaWQiOiIyOTMyIiwiVG9wIjowLjAsIkxlZnQiOjAuMCwiUmlnaHQiOjAuMCwiQm90dG9tIjowLjB9LCJCYWNrZ3JvdW5kIjp7IiRpZCI6IjI5MzMiLCJDb2xvciI6eyIkaWQiOiIyOTM0IiwiQSI6NjMsIlIiOjI1LCJHIjoxMDcsIkIiOjM2fX0sIklzVmlzaWJsZSI6dHJ1ZSwiV2lkdGgiOjAuMCwiSGVpZ2h0IjowLjAsIkJvcmRlclN0eWxlIjp7IiRpZCI6IjI5MzUiLCJMaW5lQ29sb3IiOnsiJGlkIjoiMjkzNiIsIiR0eXBlIjoiTkxSRS5Db21tb24uRG9tLlNvbGlkQ29sb3JCcnVzaCwgTkxSRS5Db21tb24iLCJDb2xvciI6eyIkaWQiOiIyOTM3IiwiQSI6MjU1LCJSIjoyNTUsIkciOjI1NSwiQiI6MjU1fX0sIkxpbmVXZWlnaHQiOjAuMCwiTGluZVR5cGUiOjAsIlBhcmVudFN0eWxlIjpudWxsfSwiUGFyZW50U3R5bGUiOm51bGx9LCJNYXJnaW4iOnsiJGlkIjoiMjkzOCIsIlRvcCI6MC4wLCJMZWZ0IjowLjAsIlJpZ2h0IjowLjAsIkJvdHRvbSI6MC4wfSwiUGFkZGluZyI6eyIkaWQiOiIyOTM5IiwiVG9wIjowLjAsIkxlZnQiOjAuMCwiUmlnaHQiOjAuMCwiQm90dG9tIjowLjB9LCJCYWNrZ3JvdW5kIjpudWxsLCJJc1Zpc2libGUiOnRydWUsIldpZHRoIjowLjAsIkhlaWdodCI6MC4wLCJCb3JkZXJTdHlsZSI6bnVsbCwiUGFyZW50U3R5bGUiOm51bGx9LCJCYWNrZ3JvdW5kU3R5bGUiOnsiJGlkIjoiMjk0MCIsIk1hcmdpbiI6eyIkaWQiOiIyOTQxIiwiVG9wIjowLjAsIkxlZnQiOjAuMCwiUmlnaHQiOjAuMCwiQm90dG9tIjowLjB9LCJQYWRkaW5nIjp7IiRpZCI6IjI5NDIiLCJUb3AiOjAuMCwiTGVmdCI6MC4wLCJSaWdodCI6MC4wLCJCb3R0b20iOjAuMH0sIkJhY2tncm91bmQiOnsiJHJlZiI6IjE0NiJ9LCJJc1Zpc2libGUiOnRydWUsIldpZHRoIjowLjAsIkhlaWdodCI6MC4wLCJCb3JkZXJTdHlsZSI6eyIkaWQiOiIyOTQzIiwiTGluZUNvbG9yIjp7IiRpZCI6IjI5NDQiLCIkdHlwZSI6Ik5MUkUuQ29tbW9uLkRvbS5Tb2xpZENvbG9yQnJ1c2gsIE5MUkUuQ29tbW9uIiwiQ29sb3IiOnsiJGlkIjoiMjk0NSIsIkEiOjI1NSwiUiI6MjM0LCJHIjoyMiwiQiI6MzB9fSwiTGluZVdlaWdodCI6MC4wLCJMaW5lVHlwZSI6MCwiUGFyZW50U3R5bGUiOm51bGx9LCJQYXJlbnRTdHlsZSI6bnVsbH0sIk1hcmdpbiI6eyIkaWQiOiIyOTQ2IiwiVG9wIjowLjAsIkxlZnQiOjAuMCwiUmlnaHQiOjAuMCwiQm90dG9tIjowLjB9LCJQYWRkaW5nIjp7IiRpZCI6IjI5NDciLCJUb3AiOjAuMCwiTGVmdCI6MC4wLCJSaWdodCI6MC4wLCJCb3R0b20iOjAuMH0sIklzVmlzaWJsZSI6dHJ1ZSwiV2lkdGgiOjAuMCwiSGVpZ2h0IjowLjAsIkJvcmRlclN0eWxlIjp7IiRpZCI6IjI5NDgiLCJMaW5lQ29sb3IiOm51bGwsIkxpbmVXZWlnaHQiOjAuMCwiTGluZVR5cGUiOjAsIlBhcmVudFN0eWxlIjpudWxsfSwiUGFyZW50U3R5bGUiOm51bGx9fV0sIklkIjoiNGNiMWZiZmQtNGY2My00NzFlLWExZjAtYjNkZTg0YjA3YjBlIiwiSW5kZXgiOjYsIkhlYWRlclRleHQiOiJJbnNwZWN0aW9uICYgaGFuZG92ZXIiLCJTdHlsZSI6eyIkaWQiOiIyOTQ5IiwiU3R5bGVJZCI6ImIyNGY4MDQ1LWY2OWItNGE0My04MjlmLWE1NjUwM2ZkY2Q2OSIsIkhlYWRlclN0eWxlIjp7IiRpZCI6IjI5NTAiLCJUZXh0SXNWZXJ0aWNhbCI6ZmFsc2UsIlRleHRTdHlsZSI6eyIkaWQiOiIyOTUxIiwiRm9udFNldHRpbmdzIjp7IiRpZCI6IjI5NTIiLCJGb250U2l6ZSI6MTEsIkZvbnROYW1lIjoiQ2FsaWJyaSIsIklzQm9sZCI6dHJ1ZSwiSXNJdGFsaWMiOmZhbHNlLCJJc1VuZGVybGluZWQiOmZhbHNlLCJQYXJlbnRTdHlsZSI6bnVsbH0sIkF1dG9TaXplIjoyLCJGb3JlZ3JvdW5kIjp7IiRpZCI6IjI5NTMiLCJDb2xvciI6eyIkaWQiOiIyOTU0IiwiQSI6MjU1LCJSIjowLCJHIjowLCJCIjowfX0sIk1heFdpZHRoIjo2Mi45NjQ0NTAwNDcyNzM4NTcsIk1heEhlaWdodCI6IkluZmluaXR5IiwiU21hcnRGb3JlZ3JvdW5kSXNBY3RpdmUiOmZhbHNlLCJIb3Jpem9udGFsQWxpZ25tZW50IjowLCJWZXJ0aWNhbEFsaWdubWVudCI6MCwiU21hcnRGb3JlZ3JvdW5kIjpudWxsLCJCYWNrZ3JvdW5kRmlsbFR5cGUiOjAsIk1hcmdpbiI6eyIkaWQiOiIyOTU1IiwiVG9wIjowLjAsIkxlZnQiOjAuMCwiUmlnaHQiOjAuMCwiQm90dG9tIjowLjB9LCJQYWRkaW5nIjp7IiRpZCI6IjI5NTYiLCJUb3AiOjAuMCwiTGVmdCI6MC4wLCJSaWdodCI6MC4wLCJCb3R0b20iOjAuMH0sIkJhY2tncm91bmQiOnsiJGlkIjoiMjk1NyIsIkNvbG9yIjp7IiRpZCI6IjI5NTgiLCJBIjoyNTUsIlIiOjI1NSwiRyI6MjU1LCJCIjoyNTV9fSwiSXNWaXNpYmxlIjp0cnVlLCJXaWR0aCI6MC4wLCJIZWlnaHQiOjAuMCwiQm9yZGVyU3R5bGUiOm51bGwsIlBhcmVudFN0eWxlIjpudWxsfSwiUmVjdGFuZ2xlU3R5bGUiOnsiJGlkIjoiMjk1OSIsIk1hcmdpbiI6eyIkaWQiOiIyOTYwIiwiVG9wIjowLjAsIkxlZnQiOjAuMCwiUmlnaHQiOjAuMCwiQm90dG9tIjowLjB9LCJQYWRkaW5nIjp7IiRpZCI6IjI5NjEiLCJUb3AiOjAuMCwiTGVmdCI6MC4wLCJSaWdodCI6MC4wLCJCb3R0b20iOjAuMH0sIkJhY2tncm91bmQiOnsiJGlkIjoiMjk2MiIsIkNvbG9yIjp7IiRpZCI6IjI5NjMiLCJBIjoyNTUsIlIiOjE2OCwiRyI6MTY4LCJCIjoxNjh9fSwiSXNWaXNpYmxlIjp0cnVlLCJXaWR0aCI6MC4wLCJIZWlnaHQiOjAuMCwiQm9yZGVyU3R5bGUiOnsiJGlkIjoiMjk2NCIsIkxpbmVDb2xvciI6eyIkaWQiOiIyOTY1IiwiJHR5cGUiOiJOTFJFLkNvbW1vbi5Eb20uU29saWRDb2xvckJydXNoLCBOTFJFLkNvbW1vbiIsIkNvbG9yIjp7IiRpZCI6IjI5NjYiLCJBIjoyNTUsIlIiOjI1NSwiRyI6MjU1LCJCIjoyNTV9fSwiTGluZVdlaWdodCI6MC4wLCJMaW5lVHlwZSI6MCwiUGFyZW50U3R5bGUiOm51bGx9LCJQYXJlbnRTdHlsZSI6bnVsbH0sIk1hcmdpbiI6eyIkaWQiOiIyOTY3IiwiVG9wIjowLjAsIkxlZnQiOjAuMCwiUmlnaHQiOjAuMCwiQm90dG9tIjowLjB9LCJQYWRkaW5nIjp7IiRpZCI6IjI5NjgiLCJUb3AiOjAuMCwiTGVmdCI6MC4wLCJSaWdodCI6MC4wLCJCb3R0b20iOjAuMH0sIkJhY2tncm91bmQiOm51bGwsIklzVmlzaWJsZSI6dHJ1ZSwiV2lkdGgiOjAuMCwiSGVpZ2h0IjowLjAsIkJvcmRlclN0eWxlIjpudWxsLCJQYXJlbnRTdHlsZSI6bnVsbH0sIkJhY2tncm91bmRTdHlsZSI6eyIkaWQiOiIyOTY5IiwiTWFyZ2luIjp7IiRpZCI6IjI5NzAiLCJUb3AiOjAuMCwiTGVmdCI6MC4wLCJSaWdodCI6MC4wLCJCb3R0b20iOjAuMH0sIlBhZGRpbmciOnsiJGlkIjoiMjk3MSIsIlRvcCI6MC4wLCJMZWZ0IjowLjAsIlJpZ2h0IjowLjAsIkJvdHRvbSI6MC4wfSwiQmFja2dyb3VuZCI6eyIkaWQiOiIyOTcyIiwiQ29sb3IiOnsiJGlkIjoiMjk3MyIsIkEiOjUxLCJSIjoyMDAsIkciOjIwMCwiQiI6MjAwfX0sIklzVmlzaWJsZSI6dHJ1ZSwiV2lkdGgiOjAuMCwiSGVpZ2h0IjowLjAsIkJvcmRlclN0eWxlIjp7IiRpZCI6IjI5NzQiLCJMaW5lQ29sb3IiOnsiJGlkIjoiMjk3NSIsIiR0eXBlIjoiTkxSRS5Db21tb24uRG9tLlNvbGlkQ29sb3JCcnVzaCwgTkxSRS5Db21tb24iLCJDb2xvciI6eyIkaWQiOiIyOTc2IiwiQSI6MjU1LCJSIjoyMzQsIkciOjIyLCJCIjozMH19LCJMaW5lV2VpZ2h0IjowLjAsIkxpbmVUeXBlIjowLCJQYXJlbnRTdHlsZSI6bnVsbH0sIlBhcmVudFN0eWxlIjpudWxsfSwiSXNBYm92ZVRpbWViYW5kIjpmYWxzZSwiU3BhY2luZyI6MywiRGVmYXVsdFN3aW1sYW5lVGFza1N0eWxlIjp7IiRpZCI6IjI5NzciLCIkdHlwZSI6Ik5MUkUuQ29tbW9uLkRvbS5TdHlsZXMuRXhwbGljaXRTZXRhYmxlVGFza1N0eWxlLCBOTFJFLkNvbW1vbiIsIlNoYXBlIjoxLCJTaGFwZVRoaWNrbmVzcyI6MCwiRHVyYXRpb25Gb3JtYXQiOjAsIkluY2x1ZGVOb25Xb3JraW5nRGF5c0luRHVyYXRpb24iOmZhbHNlLCJQZXJjZW50YWdlQ29tcGxldGVTdHlsZSI6eyIkaWQiOiIyOTc4IiwiRm9udFNldHRpbmdzIjp7IiRpZCI6IjI5NzkiLCJGb250U2l6ZSI6MTAsIkZvbnROYW1lIjoiQ2FsaWJyaSIsIklzQm9sZCI6ZmFsc2UsIklzSXRhbGljIjpmYWxzZSwiSXNVbmRlcmxpbmVkIjpmYWxzZSwiUGFyZW50U3R5bGUiOm51bGx9LCJBdXRvU2l6ZSI6MCwiRm9yZWdyb3VuZCI6eyIkaWQiOiIyOTgwIiwiQ29sb3IiOnsiJGlkIjoiMjk4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TgyIiwiVG9wIjowLjAsIkxlZnQiOjAuMCwiUmlnaHQiOjAuMCwiQm90dG9tIjowLjB9LCJQYWRkaW5nIjp7IiRpZCI6IjI5ODMiLCJUb3AiOjAuMCwiTGVmdCI6MC4wLCJSaWdodCI6MC4wLCJCb3R0b20iOjAuMH0sIkJhY2tncm91bmQiOnsiJGlkIjoiMjk4NCIsIkNvbG9yIjp7IiRpZCI6IjI5ODUiLCJBIjo4OSwiUiI6MCwiRyI6MCwiQiI6MH19LCJJc1Zpc2libGUiOnRydWUsIldpZHRoIjowLjAsIkhlaWdodCI6MC4wLCJCb3JkZXJTdHlsZSI6eyIkaWQiOiIyOTg2IiwiTGluZUNvbG9yIjpudWxsLCJMaW5lV2VpZ2h0IjowLjAsIkxpbmVUeXBlIjowLCJQYXJlbnRTdHlsZSI6bnVsbH0sIlBhcmVudFN0eWxlIjpudWxsfSwiRHVyYXRpb25TdHlsZSI6eyIkaWQiOiIyOTg3IiwiRm9udFNldHRpbmdzIjp7IiRpZCI6IjI5ODgiLCJGb250U2l6ZSI6MTAsIkZvbnROYW1lIjoiQ2FsaWJyaSIsIklzQm9sZCI6ZmFsc2UsIklzSXRhbGljIjpmYWxzZSwiSXNVbmRlcmxpbmVkIjpmYWxzZSwiUGFyZW50U3R5bGUiOm51bGx9LCJBdXRvU2l6ZSI6MCwiRm9yZWdyb3VuZCI6eyIkaWQiOiIyOTg5IiwiQ29sb3IiOnsiJGlkIjoiMjk5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5OTEiLCJUb3AiOjAuMCwiTGVmdCI6MC4wLCJSaWdodCI6MC4wLCJCb3R0b20iOjAuMH0sIlBhZGRpbmciOnsiJGlkIjoiMjk5MiIsIlRvcCI6MC4wLCJMZWZ0IjowLjAsIlJpZ2h0IjowLjAsIkJvdHRvbSI6MC4wfSwiQmFja2dyb3VuZCI6eyIkaWQiOiIyOTkzIiwiQ29sb3IiOnsiJGlkIjoiMjk5NCIsIkEiOjI1NSwiUiI6MjM3LCJHIjoxMjUsIkIiOjQ5fX0sIklzVmlzaWJsZSI6dHJ1ZSwiV2lkdGgiOjAuMCwiSGVpZ2h0IjowLjAsIkJvcmRlclN0eWxlIjp7IiRpZCI6IjI5OTUiLCJMaW5lQ29sb3IiOm51bGwsIkxpbmVXZWlnaHQiOjAuMCwiTGluZVR5cGUiOjAsIlBhcmVudFN0eWxlIjpudWxsfSwiUGFyZW50U3R5bGUiOm51bGx9LCJIb3Jpem9udGFsQ29ubmVjdG9yU3R5bGUiOnsiJGlkIjoiMjk5NiIsIkxpbmVDb2xvciI6eyIkaWQiOiIyOTk3IiwiJHR5cGUiOiJOTFJFLkNvbW1vbi5Eb20uU29saWRDb2xvckJydXNoLCBOTFJFLkNvbW1vbiIsIkNvbG9yIjp7IiRpZCI6IjI5OTgiLCJBIjoyNTUsIlIiOjAsIkciOjAsIkIiOjB9fSwiTGluZVdlaWdodCI6MC4wLCJMaW5lVHlwZSI6MCwiUGFyZW50U3R5bGUiOm51bGx9LCJWZXJ0aWNhbENvbm5lY3RvclN0eWxlIjp7IiRpZCI6IjI5OTkiLCJMaW5lQ29sb3IiOnsiJGlkIjoiMzAwMCIsIiR0eXBlIjoiTkxSRS5Db21tb24uRG9tLlNvbGlkQ29sb3JCcnVzaCwgTkxSRS5Db21tb24iLCJDb2xvciI6eyIkaWQiOiIzMDA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AwMiIsIlNoYXBlU3R5bGUiOnsiJGlkIjoiMzAwMyIsIk1hcmdpbiI6eyIkaWQiOiIzMDA0IiwiVG9wIjowLjAsIkxlZnQiOjAuMCwiUmlnaHQiOjAuMCwiQm90dG9tIjowLjB9LCJQYWRkaW5nIjp7IiRpZCI6IjMwMDUiLCJUb3AiOjAuMCwiTGVmdCI6MC4wLCJSaWdodCI6MC4wLCJCb3R0b20iOjAuMH0sIkJhY2tncm91bmQiOnsiJGlkIjoiMzAwNiIsIkNvbG9yIjp7IiRpZCI6IjMwMDciLCJBIjoxNTMsIlIiOjAsIkciOjAsIkIiOjB9fSwiSXNWaXNpYmxlIjp0cnVlLCJXaWR0aCI6MC4wLCJIZWlnaHQiOjAuMCwiQm9yZGVyU3R5bGUiOnsiJGlkIjoiMzAwOCIsIkxpbmVDb2xvciI6eyIkaWQiOiIzMDA5IiwiJHR5cGUiOiJOTFJFLkNvbW1vbi5Eb20uU29saWRDb2xvckJydXNoLCBOTFJFLkNvbW1vbiIsIkNvbG9yIjp7IiRpZCI6IjMwMTAiLCJBIjoyNTUsIlIiOjI1NSwiRyI6MCwiQiI6MH19LCJMaW5lV2VpZ2h0IjowLjAsIkxpbmVUeXBlIjowLCJQYXJlbnRTdHlsZSI6bnVsbH0sIlBhcmVudFN0eWxlIjpudWxsfSwiTWFyZ2luIjp7IiRpZCI6IjMwMTEiLCJUb3AiOjAuMCwiTGVmdCI6MC4wLCJSaWdodCI6MC4wLCJCb3R0b20iOjAuMH0sIlBhZGRpbmciOnsiJGlkIjoiMzAxMiIsIlRvcCI6MC4wLCJMZWZ0IjowLjAsIlJpZ2h0IjowLjAsIkJvdHRvbSI6MC4wfSwiQmFja2dyb3VuZCI6bnVsbCwiSXNWaXNpYmxlIjp0cnVlLCJXaWR0aCI6MC4wLCJIZWlnaHQiOjAuMCwiQm9yZGVyU3R5bGUiOm51bGwsIlBhcmVudFN0eWxlIjpudWxsfSwiU2hhcGVTdHlsZSI6eyIkaWQiOiIzMDEzIiwiTWFyZ2luIjp7IiRpZCI6IjMwMTQiLCJUb3AiOjAuMCwiTGVmdCI6NC4wLCJSaWdodCI6NC4wLCJCb3R0b20iOjAuMH0sIlBhZGRpbmciOnsiJGlkIjoiMzAxNSIsIlRvcCI6MC4wLCJMZWZ0IjowLjAsIlJpZ2h0IjowLjAsIkJvdHRvbSI6MC4wfSwiQmFja2dyb3VuZCI6eyIkaWQiOiIzMDE2IiwiQ29sb3IiOnsiJGlkIjoiMzAxNyIsIkEiOjI1NSwiUiI6MjUsIkciOjEwNywiQiI6MzZ9fSwiSXNWaXNpYmxlIjp0cnVlLCJXaWR0aCI6MC4wLCJIZWlnaHQiOjEwLjAsIkJvcmRlclN0eWxlIjp7IiRpZCI6IjMwMTgiLCJMaW5lQ29sb3IiOnsiJGlkIjoiMzAxOSIsIiR0eXBlIjoiTkxSRS5Db21tb24uRG9tLlNvbGlkQ29sb3JCcnVzaCwgTkxSRS5Db21tb24iLCJDb2xvciI6eyIkaWQiOiIzMDIwIiwiQSI6MjU1LCJSIjoyMzQsIkciOjIyLCJCIjozMH19LCJMaW5lV2VpZ2h0IjowLjAsIkxpbmVUeXBlIjowLCJQYXJlbnRTdHlsZSI6bnVsbH0sIlBhcmVudFN0eWxlIjpudWxsfSwiVGl0bGVTdHlsZSI6eyIkaWQiOiIzMDIxIiwiRm9udFNldHRpbmdzIjp7IiRpZCI6IjMwMjIiLCJGb250U2l6ZSI6MTEsIkZvbnROYW1lIjoiQ2FsaWJyaSIsIklzQm9sZCI6ZmFsc2UsIklzSXRhbGljIjpmYWxzZSwiSXNVbmRlcmxpbmVkIjpmYWxzZSwiUGFyZW50U3R5bGUiOm51bGx9LCJBdXRvU2l6ZSI6MCwiRm9yZWdyb3VuZCI6eyIkaWQiOiIzMDIzIiwiQ29sb3IiOnsiJGlkIjoiMzA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DI1IiwiVG9wIjowLjAsIkxlZnQiOjAuMCwiUmlnaHQiOjAuMCwiQm90dG9tIjowLjB9LCJQYWRkaW5nIjp7IiRpZCI6IjMwMjYiLCJUb3AiOjAuMCwiTGVmdCI6MC4wLCJSaWdodCI6MC4wLCJCb3R0b20iOjAuMH0sIkJhY2tncm91bmQiOnsiJGlkIjoiMzAyNyIsIkNvbG9yIjp7IiRpZCI6IjMwMjgiLCJBIjoyNTUsIlIiOjAsIkciOjAsIkIiOjB9fSwiSXNWaXNpYmxlIjp0cnVlLCJXaWR0aCI6MC4wLCJIZWlnaHQiOjAuMCwiQm9yZGVyU3R5bGUiOnsiJGlkIjoiMzAyOSIsIkxpbmVDb2xvciI6bnVsbCwiTGluZVdlaWdodCI6MC4wLCJMaW5lVHlwZSI6MCwiUGFyZW50U3R5bGUiOm51bGx9LCJQYXJlbnRTdHlsZSI6bnVsbH0sIkRhdGVTdHlsZSI6eyIkaWQiOiIzMDMwIiwiRm9udFNldHRpbmdzIjp7IiRpZCI6IjMwMzEiLCJGb250U2l6ZSI6MTAsIkZvbnROYW1lIjoiQ2FsaWJyaSIsIklzQm9sZCI6ZmFsc2UsIklzSXRhbGljIjpmYWxzZSwiSXNVbmRlcmxpbmVkIjpmYWxzZSwiUGFyZW50U3R5bGUiOm51bGx9LCJBdXRvU2l6ZSI6MCwiRm9yZWdyb3VuZCI6eyIkaWQiOiIzMDMyIiwiQ29sb3IiOnsiJGlkIjoiMzAz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MDM0IiwiVG9wIjowLjAsIkxlZnQiOjAuMCwiUmlnaHQiOjAuMCwiQm90dG9tIjowLjB9LCJQYWRkaW5nIjp7IiRpZCI6IjMwMzUiLCJUb3AiOjAuMCwiTGVmdCI6MC4wLCJSaWdodCI6MC4wLCJCb3R0b20iOjAuMH0sIkJhY2tncm91bmQiOnsiJGlkIjoiMzAzNiIsIkNvbG9yIjp7IiRpZCI6IjMwMzciLCJBIjoyNTUsIlIiOjE0LCJHIjo0MCwiQiI6NjV9fSwiSXNWaXNpYmxlIjp0cnVlLCJXaWR0aCI6MC4wLCJIZWlnaHQiOjAuMCwiQm9yZGVyU3R5bGUiOnsiJGlkIjoiMzAzOCIsIkxpbmVDb2xvciI6bnVsbCwiTGluZVdlaWdodCI6MC4wLCJMaW5lVHlwZSI6MCwiUGFyZW50U3R5bGUiOm51bGx9LCJQYXJlbnRTdHlsZSI6bnVsbH0sIkRhdGVGb3JtYXQiOnsiJGlkIjoiMzA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QwIiwiRm9ybWF0IjowLCJJc1Zpc2libGUiOmZhbHNlLCJMYXN0S25vd25WaXNpYmlsaXR5U3RhdGUiOmZhbHNlfSwiSXNWaXNpYmxlIjp0cnVlLCJWYXJpYW5jZVN0eWxlIjp7IiRpZCI6IjMwNDEiLCJUZXh0U3R5bGUiOnsiJGlkIjoiMzA0MiIsIkZvbnRTZXR0aW5ncyI6eyIkaWQiOiIzMDQzIiwiRm9udFNpemUiOjExLCJGb250TmFtZSI6IkNhbGlicmkiLCJJc0JvbGQiOmZhbHNlLCJJc0l0YWxpYyI6ZmFsc2UsIklzVW5kZXJsaW5lZCI6ZmFsc2UsIlBhcmVudFN0eWxlIjpudWxsfSwiQXV0b1NpemUiOjAsIkZvcmVncm91bmQiOnsiJGlkIjoiMzA0NCIsIkNvbG9yIjp7IiRpZCI6IjMw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0NiIsIlRvcCI6MC4wLCJMZWZ0IjowLjAsIlJpZ2h0IjowLjAsIkJvdHRvbSI6MC4wfSwiUGFkZGluZyI6eyIkaWQiOiIzMDQ3IiwiVG9wIjowLjAsIkxlZnQiOjAuMCwiUmlnaHQiOjAuMCwiQm90dG9tIjowLjB9LCJCYWNrZ3JvdW5kIjp7IiRpZCI6IjMwNDgiLCJDb2xvciI6eyIkaWQiOiIzMDQ5IiwiQSI6MCwiUiI6MCwiRyI6MCwiQiI6MH19LCJJc1Zpc2libGUiOnRydWUsIldpZHRoIjowLjAsIkhlaWdodCI6MC4wLCJCb3JkZXJTdHlsZSI6eyIkaWQiOiIzMDUwIiwiTGluZUNvbG9yIjpudWxsLCJMaW5lV2VpZ2h0IjowLjAsIkxpbmVUeXBlIjowLCJQYXJlbnRTdHlsZSI6bnVsbH0sIlBhcmVudFN0eWxlIjpudWxsfSwiUGFyZW50U3R5bGUiOm51bGx9LCJQYXJlbnRTdHlsZSI6bnVsbCwiX2V4cGxpY2l0bHlTZXQiOnsiJGlkIjoiMzA1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wNTIiLCJTaGFwZSI6MSwiQ29ubmVjdG9yTWFyZ2luIjp7IiRpZCI6IjMwNTMiLCJUb3AiOjAuMCwiTGVmdCI6Mi4wLCJSaWdodCI6Mi4wLCJCb3R0b20iOjAuMH0sIkNvbm5lY3RvclN0eWxlIjp7IiRpZCI6IjMwNTQiLCJMaW5lQ29sb3IiOnsiJGlkIjoiMzA1NSIsIiR0eXBlIjoiTkxSRS5Db21tb24uRG9tLlNvbGlkQ29sb3JCcnVzaCwgTkxSRS5Db21tb24iLCJDb2xvciI6eyIkaWQiOiIzMDU2IiwiQSI6MTI3LCJSIjoxMywiRyI6NTMsIkIiOjE4fX0sIkxpbmVXZWlnaHQiOjEuMCwiTGluZVR5cGUiOjAsIlBhcmVudFN0eWxlIjpudWxsfSwiSXNCZWxvd1RpbWViYW5kIjpmYWxzZSwiUG9zaXRpb25PblRhc2siOjEsIkhpZGVEYXRlIjpmYWxzZSwiU2hhcGVTaXplIjowLCJTcGFjaW5nIjowLjAsIlBhZGRpbmciOnsiJGlkIjoiMzA1NyIsIlRvcCI6NS4wLCJMZWZ0IjozLjAsIlJpZ2h0IjowLjAsIkJvdHRvbSI6Mi4wfSwiU2hhcGVTdHlsZSI6eyIkaWQiOiIzMDU4IiwiTWFyZ2luIjp7IiRpZCI6IjMwNTkiLCJUb3AiOjAuMCwiTGVmdCI6MC4wLCJSaWdodCI6MC4wLCJCb3R0b20iOjAuMH0sIlBhZGRpbmciOnsiJGlkIjoiMzA2MCIsIlRvcCI6MC4wLCJMZWZ0IjowLjAsIlJpZ2h0IjowLjAsIkJvdHRvbSI6MC4wfSwiQmFja2dyb3VuZCI6eyIkaWQiOiIzMDYxIiwiQ29sb3IiOnsiJGlkIjoiMzA2MiIsIkEiOjI1NSwiUiI6MTMsIkciOjUzLCJCIjoxOH19LCJJc1Zpc2libGUiOnRydWUsIldpZHRoIjoxMi4wLCJIZWlnaHQiOjE0LjAsIkJvcmRlclN0eWxlIjp7IiRpZCI6IjMwNjMiLCJMaW5lQ29sb3IiOnsiJGlkIjoiMzA2NCIsIiR0eXBlIjoiTkxSRS5Db21tb24uRG9tLlNvbGlkQ29sb3JCcnVzaCwgTkxSRS5Db21tb24iLCJDb2xvciI6eyIkaWQiOiIzMDY1IiwiQSI6MjU1LCJSIjoyNTUsIkciOjI1NSwiQiI6MjU1fX0sIkxpbmVXZWlnaHQiOjAuMCwiTGluZVR5cGUiOjAsIlBhcmVudFN0eWxlIjpudWxsfSwiUGFyZW50U3R5bGUiOm51bGx9LCJUaXRsZVN0eWxlIjp7IiRpZCI6IjMwNjYiLCJGb250U2V0dGluZ3MiOnsiJGlkIjoiMzA2NyIsIkZvbnRTaXplIjoxMSwiRm9udE5hbWUiOiJDYWxpYnJpIiwiSXNCb2xkIjpmYWxzZSwiSXNJdGFsaWMiOmZhbHNlLCJJc1VuZGVybGluZWQiOmZhbHNlLCJQYXJlbnRTdHlsZSI6bnVsbH0sIkF1dG9TaXplIjowLCJGb3JlZ3JvdW5kIjp7IiRpZCI6IjMwNjgiLCJDb2xvciI6eyIkaWQiOiIzMDY5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wNzAiLCJUb3AiOjAuMCwiTGVmdCI6MC4wLCJSaWdodCI6MC4wLCJCb3R0b20iOjAuMH0sIlBhZGRpbmciOnsiJGlkIjoiMzA3MSIsIlRvcCI6MC4wLCJMZWZ0IjowLjAsIlJpZ2h0IjowLjAsIkJvdHRvbSI6MC4wfSwiQmFja2dyb3VuZCI6eyIkaWQiOiIzMDcyIiwiQ29sb3IiOnsiJGlkIjoiMzA3MyIsIkEiOjI1NSwiUiI6MCwiRyI6MCwiQiI6MH19LCJJc1Zpc2libGUiOnRydWUsIldpZHRoIjowLjAsIkhlaWdodCI6MC4wLCJCb3JkZXJTdHlsZSI6eyIkaWQiOiIzMDc0IiwiTGluZUNvbG9yIjpudWxsLCJMaW5lV2VpZ2h0IjowLjAsIkxpbmVUeXBlIjowLCJQYXJlbnRTdHlsZSI6bnVsbH0sIlBhcmVudFN0eWxlIjpudWxsfSwiRGF0ZVN0eWxlIjp7IiRpZCI6IjMwNzUiLCJGb250U2V0dGluZ3MiOnsiJGlkIjoiMzA3NiIsIkZvbnRTaXplIjoxMCwiRm9udE5hbWUiOiJDYWxpYnJpIiwiSXNCb2xkIjpmYWxzZSwiSXNJdGFsaWMiOmZhbHNlLCJJc1VuZGVybGluZWQiOmZhbHNlLCJQYXJlbnRTdHlsZSI6bnVsbH0sIkF1dG9TaXplIjowLCJGb3JlZ3JvdW5kIjp7IiRpZCI6IjMwNzciLCJDb2xvciI6eyIkaWQiOiIzMDc4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wNzkiLCJUb3AiOjAuMCwiTGVmdCI6MC4wLCJSaWdodCI6MC4wLCJCb3R0b20iOjAuMH0sIlBhZGRpbmciOnsiJGlkIjoiMzA4MCIsIlRvcCI6MC4wLCJMZWZ0IjowLjAsIlJpZ2h0IjowLjAsIkJvdHRvbSI6MC4wfSwiQmFja2dyb3VuZCI6eyIkaWQiOiIzMDgxIiwiQ29sb3IiOnsiJGlkIjoiMzA4MiIsIkEiOjI1NSwiUiI6MTQsIkciOjQwLCJCIjo2NX19LCJJc1Zpc2libGUiOnRydWUsIldpZHRoIjowLjAsIkhlaWdodCI6MC4wLCJCb3JkZXJTdHlsZSI6eyIkaWQiOiIzMDgzIiwiTGluZUNvbG9yIjpudWxsLCJMaW5lV2VpZ2h0IjowLjAsIkxpbmVUeXBlIjowLCJQYXJlbnRTdHlsZSI6bnVsbH0sIlBhcmVudFN0eWxlIjpudWxsfSwiRGF0ZUZvcm1hdCI6eyIkaWQiOiIzMD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ODUiLCJGb3JtYXQiOjAsIklzVmlzaWJsZSI6ZmFsc2UsIkxhc3RLbm93blZpc2liaWxpdHlTdGF0ZSI6ZmFsc2V9LCJJc1Zpc2libGUiOmZhbHNlLCJWYXJpYW5jZVN0eWxlIjp7IiRpZCI6IjMwODYiLCJUZXh0U3R5bGUiOnsiJGlkIjoiMzA4NyIsIkZvbnRTZXR0aW5ncyI6eyIkaWQiOiIzMDg4IiwiRm9udFNpemUiOjExLCJGb250TmFtZSI6IkNhbGlicmkiLCJJc0JvbGQiOmZhbHNlLCJJc0l0YWxpYyI6ZmFsc2UsIklzVW5kZXJsaW5lZCI6ZmFsc2UsIlBhcmVudFN0eWxlIjpudWxsfSwiQXV0b1NpemUiOjAsIkZvcmVncm91bmQiOnsiJGlkIjoiMzA4OSIsIkNvbG9yIjp7IiRpZCI6IjMwO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5MSIsIlRvcCI6MC4wLCJMZWZ0IjowLjAsIlJpZ2h0IjowLjAsIkJvdHRvbSI6MC4wfSwiUGFkZGluZyI6eyIkaWQiOiIzMDkyIiwiVG9wIjowLjAsIkxlZnQiOjAuMCwiUmlnaHQiOjAuMCwiQm90dG9tIjowLjB9LCJCYWNrZ3JvdW5kIjp7IiRpZCI6IjMwOTMiLCJDb2xvciI6eyIkaWQiOiIzMDk0IiwiQSI6MCwiUiI6MCwiRyI6MCwiQiI6MH19LCJJc1Zpc2libGUiOmZhbHNlLCJXaWR0aCI6MC4wLCJIZWlnaHQiOjAuMCwiQm9yZGVyU3R5bGUiOnsiJGlkIjoiMzA5NSIsIkxpbmVDb2xvciI6bnVsbCwiTGluZVdlaWdodCI6MC4wLCJMaW5lVHlwZSI6MCwiUGFyZW50U3R5bGUiOm51bGx9LCJQYXJlbnRTdHlsZSI6bnVsbH0sIlBhcmVudFN0eWxlIjpudWxsfSwiUGFyZW50U3R5bGUiOm51bGx9LCJEZWZhdWx0U3dpbWxhbmVNaWxlc3RvbmVTdHlsZSI6eyIkaWQiOiIzMDk2IiwiVGl0bGVQb3NpdGlvbiI6IkxlZnQiLCJEYXRlUG9zaXRpb24iOiJSaWdodCIsIlZhcmlhbmNlUG9zaXRpb24iOiJSaWdodCIsIlNoYXBlVHlwZSI6MSwiU2hhcGVTaXplIjowLCJTcGFjaW5nIjo1LCJTaGFwZVN0eWxlIjp7IiRpZCI6IjMwOTciLCJNYXJnaW4iOnsiJGlkIjoiMzA5OCIsIlRvcCI6MC4wLCJMZWZ0IjowLjAsIlJpZ2h0IjowLjAsIkJvdHRvbSI6MC4wfSwiUGFkZGluZyI6eyIkaWQiOiIzMDk5IiwiVG9wIjowLjAsIkxlZnQiOjAuMCwiUmlnaHQiOjAuMCwiQm90dG9tIjowLjB9LCJCYWNrZ3JvdW5kIjp7IiRpZCI6IjMxMDAiLCJDb2xvciI6eyIkaWQiOiIzMTAxIiwiQSI6MjU1LCJSIjoyNSwiRyI6MTA3LCJCIjozNn19LCJJc1Zpc2libGUiOnRydWUsIldpZHRoIjoxMi4wLCJIZWlnaHQiOjE0LjAsIkJvcmRlclN0eWxlIjp7IiRpZCI6IjMxMDIiLCJMaW5lQ29sb3IiOnsiJGlkIjoiMzEwMyIsIiR0eXBlIjoiTkxSRS5Db21tb24uRG9tLlNvbGlkQ29sb3JCcnVzaCwgTkxSRS5Db21tb24iLCJDb2xvciI6eyIkaWQiOiIzMTA0IiwiQSI6MjU1LCJSIjoyMzQsIkciOjIyLCJCIjozMH19LCJMaW5lV2VpZ2h0IjowLjAsIkxpbmVUeXBlIjowLCJQYXJlbnRTdHlsZSI6bnVsbH0sIlBhcmVudFN0eWxlIjpudWxsfSwiVGl0bGVTdHlsZSI6eyIkaWQiOiIzMTA1IiwiRm9udFNldHRpbmdzIjp7IiRpZCI6IjMxMDYiLCJGb250U2l6ZSI6MTEsIkZvbnROYW1lIjoiQ2FsaWJyaSIsIklzQm9sZCI6ZmFsc2UsIklzSXRhbGljIjpmYWxzZSwiSXNVbmRlcmxpbmVkIjpmYWxzZSwiUGFyZW50U3R5bGUiOm51bGx9LCJBdXRvU2l6ZSI6MCwiRm9yZWdyb3VuZCI6eyIkaWQiOiIzMTA3IiwiQ29sb3IiOnsiJGlkIjoiMzEwO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TA5IiwiVG9wIjowLjAsIkxlZnQiOjAuMCwiUmlnaHQiOjAuMCwiQm90dG9tIjowLjB9LCJQYWRkaW5nIjp7IiRpZCI6IjMxMTAiLCJUb3AiOjAuMCwiTGVmdCI6MC4wLCJSaWdodCI6MC4wLCJCb3R0b20iOjAuMH0sIkJhY2tncm91bmQiOnsiJGlkIjoiMzExMSIsIkNvbG9yIjp7IiRpZCI6IjMxMTIiLCJBIjoyNTUsIlIiOjAsIkciOjAsIkIiOjB9fSwiSXNWaXNpYmxlIjp0cnVlLCJXaWR0aCI6MC4wLCJIZWlnaHQiOjAuMCwiQm9yZGVyU3R5bGUiOnsiJGlkIjoiMzExMyIsIkxpbmVDb2xvciI6bnVsbCwiTGluZVdlaWdodCI6MC4wLCJMaW5lVHlwZSI6MCwiUGFyZW50U3R5bGUiOm51bGx9LCJQYXJlbnRTdHlsZSI6bnVsbH0sIkRhdGVTdHlsZSI6eyIkaWQiOiIzMTE0IiwiRm9udFNldHRpbmdzIjp7IiRpZCI6IjMxMTUiLCJGb250U2l6ZSI6MTAsIkZvbnROYW1lIjoiQ2FsaWJyaSIsIklzQm9sZCI6ZmFsc2UsIklzSXRhbGljIjpmYWxzZSwiSXNVbmRlcmxpbmVkIjpmYWxzZSwiUGFyZW50U3R5bGUiOm51bGx9LCJBdXRvU2l6ZSI6MCwiRm9yZWdyb3VuZCI6eyIkaWQiOiIzMTE2IiwiQ29sb3IiOnsiJGlkIjoiMzEx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TE4IiwiVG9wIjowLjAsIkxlZnQiOjAuMCwiUmlnaHQiOjAuMCwiQm90dG9tIjowLjB9LCJQYWRkaW5nIjp7IiRpZCI6IjMxMTkiLCJUb3AiOjAuMCwiTGVmdCI6MC4wLCJSaWdodCI6MC4wLCJCb3R0b20iOjAuMH0sIkJhY2tncm91bmQiOnsiJGlkIjoiMzEyMCIsIkNvbG9yIjp7IiRpZCI6IjMxMjEiLCJBIjoyNTUsIlIiOjE0LCJHIjo0MCwiQiI6NjV9fSwiSXNWaXNpYmxlIjp0cnVlLCJXaWR0aCI6MC4wLCJIZWlnaHQiOjAuMCwiQm9yZGVyU3R5bGUiOnsiJGlkIjoiMzEyMiIsIkxpbmVDb2xvciI6bnVsbCwiTGluZVdlaWdodCI6MC4wLCJMaW5lVHlwZSI6MCwiUGFyZW50U3R5bGUiOm51bGx9LCJQYXJlbnRTdHlsZSI6bnVsbH0sIkRhdGVGb3JtYXQiOnsiJGlkIjoiMzE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I0IiwiRm9ybWF0IjowLCJJc1Zpc2libGUiOmZhbHNlLCJMYXN0S25vd25WaXNpYmlsaXR5U3RhdGUiOmZhbHNlfSwiSXNWaXNpYmxlIjp0cnVlLCJWYXJpYW5jZVN0eWxlIjp7IiRpZCI6IjMxMjUiLCJUZXh0U3R5bGUiOnsiJGlkIjoiMzEyNiIsIkZvbnRTZXR0aW5ncyI6eyIkaWQiOiIzMTI3IiwiRm9udFNpemUiOjExLCJGb250TmFtZSI6IkNhbGlicmkiLCJJc0JvbGQiOmZhbHNlLCJJc0l0YWxpYyI6ZmFsc2UsIklzVW5kZXJsaW5lZCI6ZmFsc2UsIlBhcmVudFN0eWxlIjpudWxsfSwiQXV0b1NpemUiOjAsIkZvcmVncm91bmQiOnsiJGlkIjoiMzEyOCIsIkNvbG9yIjp7IiRpZCI6IjMxM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zMCIsIlRvcCI6MC4wLCJMZWZ0IjowLjAsIlJpZ2h0IjowLjAsIkJvdHRvbSI6MC4wfSwiUGFkZGluZyI6eyIkaWQiOiIzMTMxIiwiVG9wIjowLjAsIkxlZnQiOjAuMCwiUmlnaHQiOjAuMCwiQm90dG9tIjowLjB9LCJCYWNrZ3JvdW5kIjp7IiRpZCI6IjMxMzIiLCJDb2xvciI6eyIkaWQiOiIzMTMzIiwiQSI6MCwiUiI6MCwiRyI6MCwiQiI6MH19LCJJc1Zpc2libGUiOnRydWUsIldpZHRoIjowLjAsIkhlaWdodCI6MC4wLCJCb3JkZXJTdHlsZSI6eyIkaWQiOiIzMTM0IiwiTGluZUNvbG9yIjpudWxsLCJMaW5lV2VpZ2h0IjowLjAsIkxpbmVUeXBlIjowLCJQYXJlbnRTdHlsZSI6bnVsbH0sIlBhcmVudFN0eWxlIjpudWxsfSwiUGFyZW50U3R5bGUiOm51bGx9LCJQYXJlbnRTdHlsZSI6bnVsbH0sIkRlZmF1bHRTd2ltbGFuZUFjdGl2aXR5U3R5bGUiOnsiJGlkIjoiMzEzNSIsIkhlYWRlclN0eWxlIjp7IiRpZCI6IjMxMzYiLCJUZXh0U3R5bGUiOnsiJGlkIjoiMzEzNyIsIkZvbnRTZXR0aW5ncyI6eyIkaWQiOiIzMTM4IiwiRm9udFNpemUiOjExLCJGb250TmFtZSI6IkNhbGlicmkiLCJJc0JvbGQiOmZhbHNlLCJJc0l0YWxpYyI6ZmFsc2UsIklzVW5kZXJsaW5lZCI6ZmFsc2UsIlBhcmVudFN0eWxlIjpudWxsfSwiQXV0b1NpemUiOjIsIkZvcmVncm91bmQiOnsiJGlkIjoiMzEzOSIsIkNvbG9yIjp7IiRpZCI6IjMxND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TQxIiwiVG9wIjowLjAsIkxlZnQiOjAuMCwiUmlnaHQiOjAuMCwiQm90dG9tIjowLjB9LCJQYWRkaW5nIjp7IiRpZCI6IjMxNDIiLCJUb3AiOjAuMCwiTGVmdCI6MC4wLCJSaWdodCI6MC4wLCJCb3R0b20iOjAuMH0sIkJhY2tncm91bmQiOnsiJGlkIjoiMzE0MyIsIkNvbG9yIjp7IiRpZCI6IjMxNDQiLCJBIjoyNTUsIlIiOjAsIkciOjAsIkIiOjB9fSwiSXNWaXNpYmxlIjp0cnVlLCJXaWR0aCI6MC4wLCJIZWlnaHQiOjAuMCwiQm9yZGVyU3R5bGUiOm51bGwsIlBhcmVudFN0eWxlIjpudWxsfSwiUmVjdGFuZ2xlU3R5bGUiOnsiJGlkIjoiMzE0NSIsIk1hcmdpbiI6eyIkaWQiOiIzMTQ2IiwiVG9wIjowLjAsIkxlZnQiOjAuMCwiUmlnaHQiOjAuMCwiQm90dG9tIjowLjB9LCJQYWRkaW5nIjp7IiRpZCI6IjMxNDciLCJUb3AiOjAuMCwiTGVmdCI6MC4wLCJSaWdodCI6MC4wLCJCb3R0b20iOjAuMH0sIkJhY2tncm91bmQiOnsiJGlkIjoiMzE0OCIsIkNvbG9yIjp7IiRpZCI6IjMxNDkiLCJBIjo2MywiUiI6MjUsIkciOjEwNywiQiI6MzZ9fSwiSXNWaXNpYmxlIjp0cnVlLCJXaWR0aCI6MC4wLCJIZWlnaHQiOjAuMCwiQm9yZGVyU3R5bGUiOnsiJGlkIjoiMzE1MCIsIkxpbmVDb2xvciI6eyIkaWQiOiIzMTUxIiwiJHR5cGUiOiJOTFJFLkNvbW1vbi5Eb20uU29saWRDb2xvckJydXNoLCBOTFJFLkNvbW1vbiIsIkNvbG9yIjp7IiRpZCI6IjMxNTIiLCJBIjoyNTUsIlIiOjI1NSwiRyI6MjU1LCJCIjoyNTV9fSwiTGluZVdlaWdodCI6MC4wLCJMaW5lVHlwZSI6MCwiUGFyZW50U3R5bGUiOm51bGx9LCJQYXJlbnRTdHlsZSI6bnVsbH0sIk1hcmdpbiI6eyIkaWQiOiIzMTUzIiwiVG9wIjowLjAsIkxlZnQiOjAuMCwiUmlnaHQiOjAuMCwiQm90dG9tIjowLjB9LCJQYWRkaW5nIjp7IiRpZCI6IjMxNTQiLCJUb3AiOjAuMCwiTGVmdCI6MC4wLCJSaWdodCI6MC4wLCJCb3R0b20iOjAuMH0sIkJhY2tncm91bmQiOm51bGwsIklzVmlzaWJsZSI6dHJ1ZSwiV2lkdGgiOjAuMCwiSGVpZ2h0IjowLjAsIkJvcmRlclN0eWxlIjpudWxsLCJQYXJlbnRTdHlsZSI6bnVsbH0sIkJhY2tncm91bmRTdHlsZSI6eyIkaWQiOiIzMTU1IiwiTWFyZ2luIjp7IiRpZCI6IjMxNTYiLCJUb3AiOjAuMCwiTGVmdCI6MC4wLCJSaWdodCI6MC4wLCJCb3R0b20iOjAuMH0sIlBhZGRpbmciOnsiJGlkIjoiMzE1NyIsIlRvcCI6MC4wLCJMZWZ0IjowLjAsIlJpZ2h0IjowLjAsIkJvdHRvbSI6MC4wfSwiQmFja2dyb3VuZCI6eyIkaWQiOiIzMTU4IiwiQ29sb3IiOnsiJGlkIjoiMzE1OSIsIkEiOjUxLCJSIjoyMDAsIkciOjIwMCwiQiI6MjAwfX0sIklzVmlzaWJsZSI6dHJ1ZSwiV2lkdGgiOjAuMCwiSGVpZ2h0IjowLjAsIkJvcmRlclN0eWxlIjp7IiRpZCI6IjMxNjAiLCJMaW5lQ29sb3IiOnsiJGlkIjoiMzE2MSIsIiR0eXBlIjoiTkxSRS5Db21tb24uRG9tLlNvbGlkQ29sb3JCcnVzaCwgTkxSRS5Db21tb24iLCJDb2xvciI6eyIkaWQiOiIzMTYyIiwiQSI6MjU1LCJSIjoyMzQsIkciOjIyLCJCIjozMH19LCJMaW5lV2VpZ2h0IjowLjAsIkxpbmVUeXBlIjowLCJQYXJlbnRTdHlsZSI6bnVsbH0sIlBhcmVudFN0eWxlIjpudWxsfSwiTWFyZ2luIjp7IiRpZCI6IjMxNjMiLCJUb3AiOjAuMCwiTGVmdCI6MC4wLCJSaWdodCI6MC4wLCJCb3R0b20iOjAuMH0sIlBhZGRpbmciOnsiJGlkIjoiMzE2NCIsIlRvcCI6MC4wLCJMZWZ0IjowLjAsIlJpZ2h0IjowLjAsIkJvdHRvbSI6MC4wfSwiSXNWaXNpYmxlIjp0cnVlLCJXaWR0aCI6MC4wLCJIZWlnaHQiOjAuMCwiQm9yZGVyU3R5bGUiOnsiJGlkIjoiMzE2NSIsIkxpbmVDb2xvciI6bnVsbCwiTGluZVdlaWdodCI6MC4wLCJMaW5lVHlwZSI6MCwiUGFyZW50U3R5bGUiOm51bGx9LCJQYXJlbnRTdHlsZSI6bnVsbH0sIk1hcmdpbiI6eyIkaWQiOiIzMTY2IiwiVG9wIjowLjAsIkxlZnQiOjAuMCwiUmlnaHQiOjAuMCwiQm90dG9tIjowLjB9LCJQYWRkaW5nIjp7IiRpZCI6IjMxNjciLCJUb3AiOjAuMCwiTGVmdCI6MC4wLCJSaWdodCI6MC4wLCJCb3R0b20iOjAuMH0sIklzVmlzaWJsZSI6dHJ1ZSwiV2lkdGgiOjAuMCwiSGVpZ2h0IjowLjAsIkJvcmRlclN0eWxlIjp7IiRpZCI6IjMxNjgiLCJMaW5lQ29sb3IiOm51bGwsIkxpbmVXZWlnaHQiOjAuMCwiTGluZVR5cGUiOjAsIlBhcmVudFN0eWxlIjpudWxsfSwiUGFyZW50U3R5bGUiOm51bGx9fV0sIkhhc0Jhc2VsaW5lcyI6ZmFsc2UsIkN1bHR1cmVJbmZvTmFtZSI6ImVuLVVTIiwiU3R5bGVOYW1lIjpudWxsLCJWZXJzaW9uIjp7IiRpZCI6IjMxNjkiLCJWZXJzaW9uIjoiNS42LjAiLCJPcmlnaW5hbEFzc2VtYmx5VmVyc2lvbiI6bnVsbCwiRWRpdGlvbiI6bnVsbCwiTGFzdFNhdmVkRWRpdGlvbiI6NCwiSXNQbHVzRWRpdGlvbiI6ZmFsc2UsIklzUHJvRWRpdGlvbiI6ZmFsc2V9LCJFZmZlY3QiOjAsIlN0eWxlIjp7IiRpZCI6IjMxNzAiLCJEZWZhdWx0RGVwZW5kZW5jeVN0eWxlIjp7IiRpZCI6IjMxNzEiLCJMaW5lU3R5bGUiOnsiJGlkIjoiMzE3MiIsIkxpbmVDb2xvciI6eyIkaWQiOiIzMTczIiwiJHR5cGUiOiJOTFJFLkNvbW1vbi5Eb20uU29saWRDb2xvckJydXNoLCBOTFJFLkNvbW1vbiIsIkNvbG9yIjp7IiRpZCI6IjMxNzQiLCJBIjoyNTUsIlIiOjAsIkciOjAsIkIiOjB9fSwiTGluZVdlaWdodCI6MS4wLCJMaW5lVHlwZSI6MCwiUGFyZW50U3R5bGUiOm51bGx9LCJFbmRBcnJvd2hlYWRMaW5lU3R5bGUiOnsiJGlkIjoiMzE3NSIsIktpbmQiOjEsIldpZHRoIjoxLCJMZW5ndGgiOjAsIlBhcmVudFN0eWxlIjpudWxsfSwiQnJpbmdUb0Zyb250IjpmYWxzZSwiRWxib3dSYWRpdXMiOjMuMCwiTWFyZ2luIjp7IiRpZCI6IjMxNzYiLCJUb3AiOjAuMCwiTGVmdCI6MC4wLCJSaWdodCI6MC4wLCJCb3R0b20iOjAuMH0sIlBhZGRpbmciOnsiJGlkIjoiMzE3NyIsIlRvcCI6MC4wLCJMZWZ0IjowLjAsIlJpZ2h0IjowLjAsIkJvdHRvbSI6MC4wfSwiQmFja2dyb3VuZCI6bnVsbCwiSXNWaXNpYmxlIjp0cnVlLCJXaWR0aCI6MC4wLCJIZWlnaHQiOjAuMCwiQm9yZGVyU3R5bGUiOm51bGwsIlBhcmVudFN0eWxlIjpudWxsfSwiQ3JpdGljYWxQYXRoU3R5bGUiOnsiJGlkIjoiMzE3OCIsIkNyaXRpY2FsUGF0aFN0eWxlT3B0aW9ucyI6MzAsIkxpbmVTdHlsZSI6eyIkaWQiOiIzMTc5IiwiTGluZUNvbG9yIjp7IiRpZCI6IjMxODAiLCIkdHlwZSI6Ik5MUkUuQ29tbW9uLkRvbS5Tb2xpZENvbG9yQnJ1c2gsIE5MUkUuQ29tbW9uIiwiQ29sb3IiOnsiJGlkIjoiMzE4MSIsIkEiOjI1NSwiUiI6MjIyLCJHIjo1MCwiQiI6NTB9fSwiTGluZVdlaWdodCI6MS4wLCJMaW5lVHlwZSI6MCwiUGFyZW50U3R5bGUiOm51bGx9LCJUaXRsZUZvcmVncm91bmQiOnsiJGlkIjoiMzE4MiIsIkNvbG9yIjp7IiRpZCI6IjMxODMiLCJBIjoyNTUsIlIiOjE3NiwiRyI6MTksIkIiOjI1fX0sIlNoYXBlc0JhY2tncm91bmQiOnsiJGlkIjoiMzE4NCIsIkNvbG9yIjp7IiRpZCI6IjMxODUiLCJBIjoyNTUsIlIiOjI1MywiRyI6MjAzLCJCIjoyMDh9fSwiU2hhcGVzQm9yZGVyU3R5bGUiOnsiJGlkIjoiMzE4NiIsIkxpbmVDb2xvciI6eyIkaWQiOiIzMTg3IiwiJHR5cGUiOiJOTFJFLkNvbW1vbi5Eb20uU29saWRDb2xvckJydXNoLCBOTFJFLkNvbW1vbiIsIkNvbG9yIjp7IiRpZCI6IjMxODgiLCJBIjoyNTUsIlIiOjIzNCwiRyI6MjIsIkIiOjMwfX0sIkxpbmVXZWlnaHQiOjIuMCwiTGluZVR5cGUiOjAsIlBhcmVudFN0eWxlIjpudWxsfSwiTWFyZ2luIjp7IiRpZCI6IjMxODkiLCJUb3AiOjAuMCwiTGVmdCI6MC4wLCJSaWdodCI6MC4wLCJCb3R0b20iOjAuMH0sIlBhZGRpbmciOnsiJGlkIjoiMzE5MCIsIlRvcCI6MC4wLCJMZWZ0IjowLjAsIlJpZ2h0IjowLjAsIkJvdHRvbSI6MC4wfSwiQmFja2dyb3VuZCI6bnVsbCwiSXNWaXNpYmxlIjpmYWxzZSwiV2lkdGgiOjAuMCwiSGVpZ2h0IjowLjAsIkJvcmRlclN0eWxlIjp7IiRpZCI6IjMxOTEiLCJMaW5lQ29sb3IiOm51bGwsIkxpbmVXZWlnaHQiOjAuMCwiTGluZVR5cGUiOjAsIlBhcmVudFN0eWxlIjpudWxsfSwiUGFyZW50U3R5bGUiOm51bGx9LCJQYW5lbHNTcGFjaW5nRGVmaW5pdGlvbiI6eyIkaWQiOiIzMTkyIiwiU3BhY2luZ0Fib3ZlVGltZWJhbmQiOjMsIlNwYWNpbmdCZWxvd1RpbWViYW5kIjozLCJTcGFjaW5nQWJvdmVCZXR3ZWVuU3dpbWxhbmVzQW5kVGFza3MiOjUsIlNwYWNpbmdCZWxvd0JldHdlZW5Td2ltbGFuZXNBbmRUYXNrcyI6NX0sIlRpbWViYW5kU3R5bGUiOnsiJGlkIjoiMzE5MyIsIlNjYWxlTWFya2luZyI6MCwiU2hhcGUiOjAsIlNoYXBlU3R5bGUiOnsiJGlkIjoiMzE5NCIsIk1hcmdpbiI6eyIkaWQiOiIzMTk1IiwiVG9wIjowLjAsIkxlZnQiOjEwLjAsIlJpZ2h0IjoxMC4wLCJCb3R0b20iOjAuMH0sIlBhZGRpbmciOnsiJGlkIjoiMzE5NiIsIlRvcCI6MC4wLCJMZWZ0IjowLjAsIlJpZ2h0IjowLjAsIkJvdHRvbSI6MC4wfSwiQmFja2dyb3VuZCI6eyIkaWQiOiIzMTk3IiwiQ29sb3IiOnsiJGlkIjoiMzE5OCIsIkEiOjI1NSwiUiI6MTY4LCJHIjoxNjgsIkIiOjE2OH19LCJJc1Zpc2libGUiOnRydWUsIldpZHRoIjowLjAsIkhlaWdodCI6MTQuMzk5OTk5NjE4NTMwMjczLCJCb3JkZXJTdHlsZSI6eyIkaWQiOiIzMTk5IiwiTGluZUNvbG9yIjp7IiRpZCI6IjMyMDAiLCIkdHlwZSI6Ik5MUkUuQ29tbW9uLkRvbS5Tb2xpZENvbG9yQnJ1c2gsIE5MUkUuQ29tbW9uIiwiQ29sb3IiOnsiJGlkIjoiMzIwMSIsIkEiOjI1NSwiUiI6MjU1LCJHIjowLCJCIjowfX0sIkxpbmVXZWlnaHQiOjAuMCwiTGluZVR5cGUiOjAsIlBhcmVudFN0eWxlIjpudWxsfSwiUGFyZW50U3R5bGUiOm51bGx9LCJNaWRkbGVUaWVyU2hhcGVTdHlsZSI6eyIkaWQiOiIzMjAyIiwiTWFyZ2luIjp7IiRpZCI6IjMyMDMiLCJUb3AiOjAuMCwiTGVmdCI6MTAuMCwiUmlnaHQiOjEwLjAsIkJvdHRvbSI6MC4wfSwiUGFkZGluZyI6eyIkaWQiOiIzMjA0IiwiVG9wIjowLjAsIkxlZnQiOjAuMCwiUmlnaHQiOjAuMCwiQm90dG9tIjowLjB9LCJCYWNrZ3JvdW5kIjp7IiRpZCI6IjMyMDUiLCJDb2xvciI6eyIkaWQiOiIzMjA2IiwiQSI6MjU1LCJSIjoxNjgsIkciOjE2OCwiQiI6MTY4fX0sIklzVmlzaWJsZSI6dHJ1ZSwiV2lkdGgiOjAuMCwiSGVpZ2h0IjoxNC4zOTk5OTk2MTg1MzAyNzMsIkJvcmRlclN0eWxlIjp7IiRpZCI6IjMyMDciLCJMaW5lQ29sb3IiOnsiJHJlZiI6IjMyMDAifSwiTGluZVdlaWdodCI6MC4wLCJMaW5lVHlwZSI6MCwiUGFyZW50U3R5bGUiOm51bGx9LCJQYXJlbnRTdHlsZSI6bnVsbH0sIkJvdHRvbVRpZXJTaGFwZVN0eWxlIjp7IiRpZCI6IjMyMDgiLCJNYXJnaW4iOnsiJGlkIjoiMzIwOSIsIlRvcCI6MC4wLCJMZWZ0IjoxMC4wLCJSaWdodCI6MTAuMCwiQm90dG9tIjowLjB9LCJQYWRkaW5nIjp7IiRpZCI6IjMyMTAiLCJUb3AiOjAuMCwiTGVmdCI6MC4wLCJSaWdodCI6MC4wLCJCb3R0b20iOjAuMH0sIkJhY2tncm91bmQiOnsiJGlkIjoiMzIxMSIsIkNvbG9yIjp7IiRpZCI6IjMyMTIiLCJBIjoyNTUsIlIiOjE0LCJHIjo0MCwiQiI6NjV9fSwiSXNWaXNpYmxlIjp0cnVlLCJXaWR0aCI6MC4wLCJIZWlnaHQiOjE0LjM5OTk5OTYxODUzMDI3MywiQm9yZGVyU3R5bGUiOnsiJGlkIjoiMzIxMyIsIkxpbmVDb2xvciI6eyIkcmVmIjoiMzIwMCJ9LCJMaW5lV2VpZ2h0IjowLjAsIkxpbmVUeXBlIjowLCJQYXJlbnRTdHlsZSI6bnVsbH0sIlBhcmVudFN0eWxlIjpudWxsfSwiUmlnaHRFbmRDYXBzU3R5bGUiOnsiJGlkIjoiMzIxNCIsIkZvbnRTZXR0aW5ncyI6eyIkaWQiOiIzMjE1IiwiRm9udFNpemUiOjE4LCJGb250TmFtZSI6IkNhbGlicmkiLCJJc0JvbGQiOnRydWUsIklzSXRhbGljIjpmYWxzZSwiSXNVbmRlcmxpbmVkIjpmYWxzZSwiUGFyZW50U3R5bGUiOm51bGx9LCJBdXRvU2l6ZSI6MCwiRm9yZWdyb3VuZCI6eyIkaWQiOiIzMjE2IiwiQ29sb3IiOnsiJGlkIjoiMzIxNyIsIkEiOjI1NSwiUiI6MTY0LCJHIjoxMzEsIkIiOjB9fSwiTWF4V2lkdGgiOjIwMC4wLCJNYXhIZWlnaHQiOiJJbmZpbml0eSIsIlNtYXJ0Rm9yZWdyb3VuZElzQWN0aXZlIjpmYWxzZSwiSG9yaXpvbnRhbEFsaWdubWVudCI6MCwiVmVydGljYWxBbGlnbm1lbnQiOjEsIlNtYXJ0Rm9yZWdyb3VuZCI6bnVsbCwiQmFja2dyb3VuZEZpbGxUeXBlIjowLCJNYXJnaW4iOnsiJGlkIjoiMzIxOCIsIlRvcCI6MC4wLCJMZWZ0IjowLjAsIlJpZ2h0IjoyMC4wLCJCb3R0b20iOjAuMH0sIlBhZGRpbmciOnsiJGlkIjoiMzIxOSIsIlRvcCI6MC4wLCJMZWZ0IjowLjAsIlJpZ2h0IjowLjAsIkJvdHRvbSI6MC4wfSwiQmFja2dyb3VuZCI6eyIkaWQiOiIzMjIwIiwiQ29sb3IiOnsiJGlkIjoiMzIyMSIsIkEiOjI1NSwiUiI6MjMzLCJHIjoxMTMsIkIiOjUwfX0sIklzVmlzaWJsZSI6ZmFsc2UsIldpZHRoIjowLjAsIkhlaWdodCI6MC4wLCJCb3JkZXJTdHlsZSI6eyIkaWQiOiIzMjIyIiwiTGluZUNvbG9yIjpudWxsLCJMaW5lV2VpZ2h0IjowLjAsIkxpbmVUeXBlIjowLCJQYXJlbnRTdHlsZSI6bnVsbH0sIlBhcmVudFN0eWxlIjpudWxsfSwiTGVmdEVuZENhcHNTdHlsZSI6eyIkaWQiOiIzMjIzIiwiRm9udFNldHRpbmdzIjp7IiRpZCI6IjMyMjQiLCJGb250U2l6ZSI6MTgsIkZvbnROYW1lIjoiQ2FsaWJyaSIsIklzQm9sZCI6dHJ1ZSwiSXNJdGFsaWMiOmZhbHNlLCJJc1VuZGVybGluZWQiOmZhbHNlLCJQYXJlbnRTdHlsZSI6bnVsbH0sIkF1dG9TaXplIjowLCJGb3JlZ3JvdW5kIjp7IiRpZCI6IjMyMjUiLCJDb2xvciI6eyIkaWQiOiIzMjI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IyNyIsIlRvcCI6MC4wLCJMZWZ0IjoxMDYuMDEwMDM4ODY5NjI3NDYsIlJpZ2h0IjowLjAsIkJvdHRvbSI6MC4wfSwiUGFkZGluZyI6eyIkaWQiOiIzMjI4IiwiVG9wIjowLjAsIkxlZnQiOjAuMCwiUmlnaHQiOjAuMCwiQm90dG9tIjowLjB9LCJCYWNrZ3JvdW5kIjp7IiRpZCI6IjMyMjkiLCJDb2xvciI6eyIkaWQiOiIzMjMwIiwiQSI6MjU1LCJSIjoyMzcsIkciOjEyNSwiQiI6NDl9fSwiSXNWaXNpYmxlIjpmYWxzZSwiV2lkdGgiOjAuMCwiSGVpZ2h0IjowLjAsIkJvcmRlclN0eWxlIjp7IiRpZCI6IjMyMzEiLCJMaW5lQ29sb3IiOm51bGwsIkxpbmVXZWlnaHQiOjAuMCwiTGluZVR5cGUiOjAsIlBhcmVudFN0eWxlIjpudWxsfSwiUGFyZW50U3R5bGUiOm51bGx9LCJUb2RheVRleHRTdHlsZSI6eyIkaWQiOiIzMjMyIiwiRm9udFNldHRpbmdzIjp7IiRpZCI6IjMyMzMiLCJGb250U2l6ZSI6MTIsIkZvbnROYW1lIjoiQ2FsaWJyaSIsIklzQm9sZCI6ZmFsc2UsIklzSXRhbGljIjpmYWxzZSwiSXNVbmRlcmxpbmVkIjpmYWxzZSwiUGFyZW50U3R5bGUiOm51bGx9LCJBdXRvU2l6ZSI6MCwiRm9yZWdyb3VuZCI6eyIkaWQiOiIzMjM0IiwiQ29sb3IiOnsiJGlkIjoiMzIz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M2IiwiVG9wIjowLjAsIkxlZnQiOjAuMCwiUmlnaHQiOjAuMCwiQm90dG9tIjowLjB9LCJQYWRkaW5nIjp7IiRpZCI6IjMyMzciLCJUb3AiOjAuMCwiTGVmdCI6MC4wLCJSaWdodCI6MC4wLCJCb3R0b20iOjAuMH0sIkJhY2tncm91bmQiOnsiJGlkIjoiMzIzOCIsIkNvbG9yIjp7IiRpZCI6IjMyMzkiLCJBIjoyNTUsIlIiOjAsIkciOjAsIkIiOjB9fSwiSXNWaXNpYmxlIjp0cnVlLCJXaWR0aCI6MC4wLCJIZWlnaHQiOjAuMCwiQm9yZGVyU3R5bGUiOnsiJGlkIjoiMzI0MCIsIkxpbmVDb2xvciI6bnVsbCwiTGluZVdlaWdodCI6MC4wLCJMaW5lVHlwZSI6MCwiUGFyZW50U3R5bGUiOm51bGx9LCJQYXJlbnRTdHlsZSI6bnVsbH0sIlRvZGF5TWFya2VyU3R5bGUiOnsiJGlkIjoiMzI0MSIsIk1hcmdpbiI6eyIkaWQiOiIzMjQyIiwiVG9wIjowLjAsIkxlZnQiOjAuMCwiUmlnaHQiOjAuMCwiQm90dG9tIjowLjB9LCJQYWRkaW5nIjp7IiRpZCI6IjMyNDMiLCJUb3AiOjAuMCwiTGVmdCI6MC4wLCJSaWdodCI6MC4wLCJCb3R0b20iOjAuMH0sIkJhY2tncm91bmQiOnsiJGlkIjoiMzI0NCIsIkNvbG9yIjp7IiRpZCI6IjMyNDUiLCJBIjoyNTUsIlIiOjI1NSwiRyI6MCwiQiI6MH19LCJJc1Zpc2libGUiOnRydWUsIldpZHRoIjowLjAsIkhlaWdodCI6MC4wLCJCb3JkZXJTdHlsZSI6bnVsbCwiUGFyZW50U3R5bGUiOm51bGx9LCJTY2FsZVN0eWxlIjp7IiRpZCI6IjMyNDYiLCJTaGFwZSI6MCwiU2hvd1NlZ21lbnRTZXBhcmF0b3JzIjp0cnVlLCJTZWdtZW50U2VwYXJhdG9yT3BhY2l0eSI6MzAsIkhhc0JlZW5WaXNpYmxlQmVmb3JlIjpmYWxzZSwiRm9udFNldHRpbmdzIjp7IiRpZCI6IjMyNDciLCJGb250U2l6ZSI6MTIsIkZvbnROYW1lIjoiQ2FsaWJyaSIsIklzQm9sZCI6dHJ1ZSwiSXNJdGFsaWMiOmZhbHNlLCJJc1VuZGVybGluZWQiOmZhbHNlLCJQYXJlbnRTdHlsZSI6bnVsbH0sIkF1dG9TaXplIjowLCJGb3JlZ3JvdW5kIjp7IiRpZCI6IjMyNDgiLCJDb2xvciI6eyIkaWQiOiIzMjQ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NTAiLCJUb3AiOjAuMCwiTGVmdCI6NC4wLCJSaWdodCI6NC4wLCJCb3R0b20iOjAuMH0sIlBhZGRpbmciOnsiJGlkIjoiMzI1MSIsIlRvcCI6MC4wLCJMZWZ0IjowLjAsIlJpZ2h0IjowLjAsIkJvdHRvbSI6MC4wfSwiQmFja2dyb3VuZCI6eyIkaWQiOiIzMjUyIiwiQ29sb3IiOnsiJGlkIjoiMzI1MyIsIkEiOjI1NSwiUiI6MTQsIkciOjQwLCJCIjo2NX19LCJJc1Zpc2libGUiOnRydWUsIldpZHRoIjowLjAsIkhlaWdodCI6MC4wLCJCb3JkZXJTdHlsZSI6eyIkaWQiOiIzMjU0IiwiTGluZUNvbG9yIjpudWxsLCJMaW5lV2VpZ2h0IjowLjAsIkxpbmVUeXBlIjowLCJQYXJlbnRTdHlsZSI6bnVsbH0sIlBhcmVudFN0eWxlIjpudWxsfSwiU2luZ2xlU2NhbGVTaGFwZVN0eWxlIjp7IiRpZCI6IjMyNTUiLCJTaGFwZSI6MywiSGVpZ2h0IjoyMC4wfSwiTWlkZGxlVGllclNjYWxlU3R5bGUiOnsiJGlkIjoiMzI1NiIsIlNoYXBlIjowLCJTaG93U2VnbWVudFNlcGFyYXRvcnMiOnRydWUsIlNlZ21lbnRTZXBhcmF0b3JPcGFjaXR5IjozMCwiSGFzQmVlblZpc2libGVCZWZvcmUiOnRydWUsIkZvbnRTZXR0aW5ncyI6eyIkaWQiOiIzMjU3IiwiRm9udFNpemUiOjEyLCJGb250TmFtZSI6IkNhbGlicmkiLCJJc0JvbGQiOnRydWUsIklzSXRhbGljIjpmYWxzZSwiSXNVbmRlcmxpbmVkIjpmYWxzZSwiUGFyZW50U3R5bGUiOm51bGx9LCJBdXRvU2l6ZSI6MCwiRm9yZWdyb3VuZCI6eyIkcmVmIjoiMzI0OCJ9LCJNYXhXaWR0aCI6MjAwLjAsIk1heEhlaWdodCI6IkluZmluaXR5IiwiU21hcnRGb3JlZ3JvdW5kSXNBY3RpdmUiOmZhbHNlLCJIb3Jpem9udGFsQWxpZ25tZW50IjowLCJWZXJ0aWNhbEFsaWdubWVudCI6MSwiU21hcnRGb3JlZ3JvdW5kIjpudWxsLCJCYWNrZ3JvdW5kRmlsbFR5cGUiOjAsIk1hcmdpbiI6eyIkaWQiOiIzMjU4IiwiVG9wIjowLjAsIkxlZnQiOjQuMCwiUmlnaHQiOjQuMCwiQm90dG9tIjowLjB9LCJQYWRkaW5nIjp7IiRpZCI6IjMyNTkiLCJUb3AiOjAuMCwiTGVmdCI6MC4wLCJSaWdodCI6MC4wLCJCb3R0b20iOjAuMH0sIkJhY2tncm91bmQiOnsiJGlkIjoiMzI2MCIsIkNvbG9yIjp7IiRpZCI6IjMyNjEiLCJBIjoyNTUsIlIiOjE0LCJHIjo0MCwiQiI6NjV9fSwiSXNWaXNpYmxlIjp0cnVlLCJXaWR0aCI6MC4wLCJIZWlnaHQiOjAuMCwiQm9yZGVyU3R5bGUiOnsiJGlkIjoiMzI2MiIsIkxpbmVDb2xvciI6bnVsbCwiTGluZVdlaWdodCI6MC4wLCJMaW5lVHlwZSI6MCwiUGFyZW50U3R5bGUiOm51bGx9LCJQYXJlbnRTdHlsZSI6bnVsbH0sIkJvdHRvbVRpZXJTY2FsZVN0eWxlIjp7IiRpZCI6IjMyNjMiLCJTaGFwZSI6MCwiU2hvd1NlZ21lbnRTZXBhcmF0b3JzIjp0cnVlLCJTZWdtZW50U2VwYXJhdG9yT3BhY2l0eSI6MzAsIkhhc0JlZW5WaXNpYmxlQmVmb3JlIjpmYWxzZSwiRm9udFNldHRpbmdzIjp7IiRpZCI6IjMyNjQiLCJGb250U2l6ZSI6MTIsIkZvbnROYW1lIjoiQ2FsaWJyaSIsIklzQm9sZCI6dHJ1ZSwiSXNJdGFsaWMiOmZhbHNlLCJJc1VuZGVybGluZWQiOmZhbHNlLCJQYXJlbnRTdHlsZSI6bnVsbH0sIkF1dG9TaXplIjowLCJGb3JlZ3JvdW5kIjp7IiRpZCI6IjMyNjUiLCJDb2xvciI6eyIkaWQiOiIzMjY2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MyNjciLCJUb3AiOjAuMCwiTGVmdCI6NC4wLCJSaWdodCI6NC4wLCJCb3R0b20iOjAuMH0sIlBhZGRpbmciOnsiJGlkIjoiMzI2OCIsIlRvcCI6MC4wLCJMZWZ0IjowLjAsIlJpZ2h0IjowLjAsIkJvdHRvbSI6MC4wfSwiQmFja2dyb3VuZCI6eyIkaWQiOiIzMjY5IiwiQ29sb3IiOnsiJGlkIjoiMzI3MCIsIkEiOjI1NSwiUiI6MTQsIkciOjQwLCJCIjo2NX19LCJJc1Zpc2libGUiOmZhbHNlLCJXaWR0aCI6MC4wLCJIZWlnaHQiOjAuMCwiQm9yZGVyU3R5bGUiOnsiJGlkIjoiMzI3MSIsIkxpbmVDb2xvciI6bnVsbCwiTGluZVdlaWdodCI6MC4wLCJMaW5lVHlwZSI6MCwiUGFyZW50U3R5bGUiOm51bGx9LCJQYXJlbnRTdHlsZSI6bnVsbH0sIkVsYXBzZWRUaW1lQmFja2dyb3VuZCI6eyIkaWQiOiIzMjcyIiwiQ29sb3IiOnsiJGlkIjoiMzI3MyIsIkEiOjE5MSwiUiI6MjU1LCJHIjowLCJCIjowfX0sIkFwcGVuZFllYXJPblllYXJDaGFuZ2UiOmZhbHNlLCJFbGFwc2VkVGltZUZvcm1hdCI6MiwiVG9kYXlNYXJrZXJQb3NpdGlvbiI6MywiUXVpY2tQb3NpdGlvbiI6MywiQWJzb2x1dGVQb3NpdGlvbiI6NjkuNTUyNzk1NCwiTWFyZ2luIjp7IiRpZCI6IjMyNzQiLCJUb3AiOjAuMCwiTGVmdCI6MTAuMCwiUmlnaHQiOjEwLjAsIkJvdHRvbSI6MC4wfSwiUGFkZGluZyI6eyIkaWQiOiIzMjc1IiwiVG9wIjowLjAsIkxlZnQiOjAuMCwiUmlnaHQiOjAuMCwiQm90dG9tIjowLjB9LCJCYWNrZ3JvdW5kIjp7IiRpZCI6IjMyNzYiLCJDb2xvciI6eyIkaWQiOiIzMjc3IiwiQSI6MjU1LCJSIjo0NywiRyI6NTQsIkIiOjE1M319LCJJc1Zpc2libGUiOmZhbHNlLCJXaWR0aCI6MC4wLCJIZWlnaHQiOjAuMCwiQm9yZGVyU3R5bGUiOm51bGwsIlBhcmVudFN0eWxlIjpudWxsfSwiRGVmYXVsdE1pbGVzdG9uZVN0eWxlIjp7IiRpZCI6IjMyNzgiLCJTaGFwZSI6MiwiQ29ubmVjdG9yTWFyZ2luIjp7IiRpZCI6IjMyNzkiLCJUb3AiOjAuMCwiTGVmdCI6Mi4wLCJSaWdodCI6Mi4wLCJCb3R0b20iOjAuMH0sIkNvbm5lY3RvclN0eWxlIjp7IiRpZCI6IjMyODAiLCJMaW5lQ29sb3IiOnsiJGlkIjoiMzI4MSIsIiR0eXBlIjoiTkxSRS5Db21tb24uRG9tLlNvbGlkQ29sb3JCcnVzaCwgTkxSRS5Db21tb24iLCJDb2xvciI6eyIkaWQiOiIzMjgyIiwiQSI6MTI3LCJSIjoyMzMsIkciOjExMywiQiI6NTB9fSwiTGluZVdlaWdodCI6MS4wLCJMaW5lVHlwZSI6MCwiUGFyZW50U3R5bGUiOm51bGx9LCJJc0JlbG93VGltZWJhbmQiOmZhbHNlLCJQb3NpdGlvbk9uVGFzayI6MCwiSGlkZURhdGUiOmZhbHNlLCJTaGFwZVNpemUiOjEsIlNwYWNpbmciOjAuMCwiUGFkZGluZyI6eyIkaWQiOiIzMjgzIiwiVG9wIjo1LjAsIkxlZnQiOjMuMCwiUmlnaHQiOjAuMCwiQm90dG9tIjoyLjB9LCJTaGFwZVN0eWxlIjp7IiRpZCI6IjMyODQiLCJNYXJnaW4iOnsiJGlkIjoiMzI4NSIsIlRvcCI6MC4wLCJMZWZ0IjowLjAsIlJpZ2h0IjowLjAsIkJvdHRvbSI6MC4wfSwiUGFkZGluZyI6eyIkaWQiOiIzMjg2IiwiVG9wIjowLjAsIkxlZnQiOjAuMCwiUmlnaHQiOjAuMCwiQm90dG9tIjowLjB9LCJCYWNrZ3JvdW5kIjp7IiRpZCI6IjMyODciLCJDb2xvciI6eyIkaWQiOiIzMjg4IiwiQSI6MjU1LCJSIjoyMzMsIkciOjExMywiQiI6NTB9fSwiSXNWaXNpYmxlIjp0cnVlLCJXaWR0aCI6MTguMCwiSGVpZ2h0IjoyMC4wLCJCb3JkZXJTdHlsZSI6eyIkaWQiOiIzMjg5IiwiTGluZUNvbG9yIjp7IiRpZCI6IjMyOTAiLCIkdHlwZSI6Ik5MUkUuQ29tbW9uLkRvbS5Tb2xpZENvbG9yQnJ1c2gsIE5MUkUuQ29tbW9uIiwiQ29sb3IiOnsiJGlkIjoiMzI5MSIsIkEiOjI1NSwiUiI6MjM0LCJHIjoyMiwiQiI6MzB9fSwiTGluZVdlaWdodCI6MC4wLCJMaW5lVHlwZSI6MCwiUGFyZW50U3R5bGUiOm51bGx9LCJQYXJlbnRTdHlsZSI6bnVsbH0sIlRpdGxlU3R5bGUiOnsiJGlkIjoiMzI5MiIsIkZvbnRTZXR0aW5ncyI6eyIkaWQiOiIzMjkzIiwiRm9udFNpemUiOjExLCJGb250TmFtZSI6IkNhbGlicmkiLCJJc0JvbGQiOnRydWUsIklzSXRhbGljIjpmYWxzZSwiSXNVbmRlcmxpbmVkIjpmYWxzZSwiUGFyZW50U3R5bGUiOm51bGx9LCJBdXRvU2l6ZSI6MCwiRm9yZWdyb3VuZCI6eyIkaWQiOiIzMjk0IiwiQ29sb3IiOnsiJGlkIjoiMzI5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k2IiwiVG9wIjowLjAsIkxlZnQiOjAuMCwiUmlnaHQiOjAuMCwiQm90dG9tIjowLjB9LCJQYWRkaW5nIjp7IiRpZCI6IjMyOTciLCJUb3AiOjAuMCwiTGVmdCI6MC4wLCJSaWdodCI6MC4wLCJCb3R0b20iOjAuMH0sIkJhY2tncm91bmQiOnsiJGlkIjoiMzI5OCIsIkNvbG9yIjp7IiRpZCI6IjMyOTkiLCJBIjoyNTUsIlIiOjAsIkciOjAsIkIiOjB9fSwiSXNWaXNpYmxlIjp0cnVlLCJXaWR0aCI6MC4wLCJIZWlnaHQiOjAuMCwiQm9yZGVyU3R5bGUiOnsiJGlkIjoiMzMwMCIsIkxpbmVDb2xvciI6bnVsbCwiTGluZVdlaWdodCI6MC4wLCJMaW5lVHlwZSI6MCwiUGFyZW50U3R5bGUiOm51bGx9LCJQYXJlbnRTdHlsZSI6bnVsbH0sIkRhdGVTdHlsZSI6eyIkaWQiOiIzMzAxIiwiRm9udFNldHRpbmdzIjp7IiRpZCI6IjMzMDIiLCJGb250U2l6ZSI6MTAsIkZvbnROYW1lIjoiQ2FsaWJyaSIsIklzQm9sZCI6ZmFsc2UsIklzSXRhbGljIjpmYWxzZSwiSXNVbmRlcmxpbmVkIjpmYWxzZSwiUGFyZW50U3R5bGUiOm51bGx9LCJBdXRvU2l6ZSI6MCwiRm9yZWdyb3VuZCI6eyIkaWQiOiIzMzAzIiwiQ29sb3IiOnsiJGlkIjoiMzMw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zA1IiwiVG9wIjowLjAsIkxlZnQiOjAuMCwiUmlnaHQiOjAuMCwiQm90dG9tIjowLjB9LCJQYWRkaW5nIjp7IiRpZCI6IjMzMDYiLCJUb3AiOjAuMCwiTGVmdCI6MC4wLCJSaWdodCI6MC4wLCJCb3R0b20iOjAuMH0sIkJhY2tncm91bmQiOnsiJGlkIjoiMzMwNyIsIkNvbG9yIjp7IiRpZCI6IjMzMDgiLCJBIjoyNTUsIlIiOjE0LCJHIjo0MCwiQiI6NjV9fSwiSXNWaXNpYmxlIjp0cnVlLCJXaWR0aCI6MC4wLCJIZWlnaHQiOjAuMCwiQm9yZGVyU3R5bGUiOnsiJGlkIjoiMzMwOSIsIkxpbmVDb2xvciI6bnVsbCwiTGluZVdlaWdodCI6MC4wLCJMaW5lVHlwZSI6MCwiUGFyZW50U3R5bGUiOm51bGx9LCJQYXJlbnRTdHlsZSI6bnVsbH0sIkRhdGVGb3JtYXQiOnsiJGlkIjoiMzMxM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ExIiwiRm9ybWF0IjowLCJJc1Zpc2libGUiOmZhbHNlLCJMYXN0S25vd25WaXNpYmlsaXR5U3RhdGUiOmZhbHNlfSwiSXNWaXNpYmxlIjp0cnVlLCJWYXJpYW5jZVN0eWxlIjp7IiRpZCI6IjMzMTIiLCJUZXh0U3R5bGUiOnsiJGlkIjoiMzMxMyIsIkZvbnRTZXR0aW5ncyI6eyIkaWQiOiIzMzE0IiwiRm9udFNpemUiOjExLCJGb250TmFtZSI6IkNhbGlicmkiLCJJc0JvbGQiOmZhbHNlLCJJc0l0YWxpYyI6ZmFsc2UsIklzVW5kZXJsaW5lZCI6ZmFsc2UsIlBhcmVudFN0eWxlIjpudWxsfSwiQXV0b1NpemUiOjAsIkZvcmVncm91bmQiOnsiJGlkIjoiMzMxNSIsIkNvbG9yIjp7IiRpZCI6IjMzM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MxNyIsIlRvcCI6MC4wLCJMZWZ0IjowLjAsIlJpZ2h0IjowLjAsIkJvdHRvbSI6MC4wfSwiUGFkZGluZyI6eyIkaWQiOiIzMzE4IiwiVG9wIjowLjAsIkxlZnQiOjAuMCwiUmlnaHQiOjAuMCwiQm90dG9tIjowLjB9LCJCYWNrZ3JvdW5kIjp7IiRpZCI6IjMzMTkiLCJDb2xvciI6eyIkaWQiOiIzMzIwIiwiQSI6MCwiUiI6MCwiRyI6MCwiQiI6MH19LCJJc1Zpc2libGUiOmZhbHNlLCJXaWR0aCI6MC4wLCJIZWlnaHQiOjAuMCwiQm9yZGVyU3R5bGUiOnsiJGlkIjoiMzMyMSIsIkxpbmVDb2xvciI6bnVsbCwiTGluZVdlaWdodCI6MC4wLCJMaW5lVHlwZSI6MCwiUGFyZW50U3R5bGUiOm51bGx9LCJQYXJlbnRTdHlsZSI6bnVsbH0sIlBhcmVudFN0eWxlIjpudWxsfSwiUGFyZW50U3R5bGUiOm51bGx9LCJEZWZhdWx0TW90U3R5bGUiOnsiJGlkIjoiMzMyMiIsIlNoYXBlIjoyLCJDb25uZWN0b3JNYXJnaW4iOnsiJGlkIjoiMzMyMyIsIlRvcCI6MC4wLCJMZWZ0IjoyLjAsIlJpZ2h0IjoyLjAsIkJvdHRvbSI6MC4wfSwiQ29ubmVjdG9yU3R5bGUiOnsiJGlkIjoiMzMyNCIsIkxpbmVDb2xvciI6eyIkaWQiOiIzMzI1IiwiJHR5cGUiOiJOTFJFLkNvbW1vbi5Eb20uU29saWRDb2xvckJydXNoLCBOTFJFLkNvbW1vbiIsIkNvbG9yIjp7IiRpZCI6IjMzMjYiLCJBIjoxMjcsIlIiOjIzMywiRyI6MTEzLCJCIjo1MH19LCJMaW5lV2VpZ2h0IjoxLjAsIkxpbmVUeXBlIjowLCJQYXJlbnRTdHlsZSI6bnVsbH0sIklzQmVsb3dUaW1lYmFuZCI6ZmFsc2UsIlBvc2l0aW9uT25UYXNrIjoxLCJIaWRlRGF0ZSI6ZmFsc2UsIlNoYXBlU2l6ZSI6MSwiU3BhY2luZyI6MC4wLCJQYWRkaW5nIjp7IiRpZCI6IjMzMjciLCJUb3AiOjUuMCwiTGVmdCI6My4wLCJSaWdodCI6MC4wLCJCb3R0b20iOjIuMH0sIlNoYXBlU3R5bGUiOnsiJGlkIjoiMzMyOCIsIk1hcmdpbiI6eyIkaWQiOiIzMzI5IiwiVG9wIjowLjAsIkxlZnQiOjAuMCwiUmlnaHQiOjAuMCwiQm90dG9tIjowLjB9LCJQYWRkaW5nIjp7IiRpZCI6IjMzMzAiLCJUb3AiOjAuMCwiTGVmdCI6MC4wLCJSaWdodCI6MC4wLCJCb3R0b20iOjAuMH0sIkJhY2tncm91bmQiOnsiJGlkIjoiMzMzMSIsIkNvbG9yIjp7IiRpZCI6IjMzMzIiLCJBIjoyNTUsIlIiOjIzMywiRyI6MTEzLCJCIjo1MH19LCJJc1Zpc2libGUiOnRydWUsIldpZHRoIjoxMy4wLCJIZWlnaHQiOjEzLjAsIkJvcmRlclN0eWxlIjp7IiRpZCI6IjMzMzMiLCJMaW5lQ29sb3IiOnsiJGlkIjoiMzMzNCIsIiR0eXBlIjoiTkxSRS5Db21tb24uRG9tLlNvbGlkQ29sb3JCcnVzaCwgTkxSRS5Db21tb24iLCJDb2xvciI6eyIkaWQiOiIzMzM1IiwiQSI6MjU1LCJSIjoyMzQsIkciOjIyLCJCIjozMH19LCJMaW5lV2VpZ2h0IjowLjAsIkxpbmVUeXBlIjowLCJQYXJlbnRTdHlsZSI6bnVsbH0sIlBhcmVudFN0eWxlIjpudWxsfSwiVGl0bGVTdHlsZSI6eyIkaWQiOiIzMzM2IiwiRm9udFNldHRpbmdzIjp7IiRpZCI6IjMzMzciLCJGb250U2l6ZSI6MTEsIkZvbnROYW1lIjoiQ2FsaWJyaSIsIklzQm9sZCI6dHJ1ZSwiSXNJdGFsaWMiOmZhbHNlLCJJc1VuZGVybGluZWQiOmZhbHNlLCJQYXJlbnRTdHlsZSI6bnVsbH0sIkF1dG9TaXplIjowLCJGb3JlZ3JvdW5kIjp7IiRpZCI6IjMzMzgiLCJDb2xvciI6eyIkaWQiOiIzMz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NDAiLCJUb3AiOjAuMCwiTGVmdCI6MC4wLCJSaWdodCI6MC4wLCJCb3R0b20iOjAuMH0sIlBhZGRpbmciOnsiJGlkIjoiMzM0MSIsIlRvcCI6MC4wLCJMZWZ0IjowLjAsIlJpZ2h0IjowLjAsIkJvdHRvbSI6MC4wfSwiQmFja2dyb3VuZCI6eyIkaWQiOiIzMzQyIiwiQ29sb3IiOnsiJGlkIjoiMzM0MyIsIkEiOjI1NSwiUiI6MCwiRyI6MCwiQiI6MH19LCJJc1Zpc2libGUiOnRydWUsIldpZHRoIjowLjAsIkhlaWdodCI6MC4wLCJCb3JkZXJTdHlsZSI6eyIkaWQiOiIzMzQ0IiwiTGluZUNvbG9yIjpudWxsLCJMaW5lV2VpZ2h0IjowLjAsIkxpbmVUeXBlIjowLCJQYXJlbnRTdHlsZSI6bnVsbH0sIlBhcmVudFN0eWxlIjpudWxsfSwiRGF0ZVN0eWxlIjp7IiRpZCI6IjMzNDUiLCJGb250U2V0dGluZ3MiOnsiJGlkIjoiMzM0NiIsIkZvbnRTaXplIjoxMCwiRm9udE5hbWUiOiJDYWxpYnJpIiwiSXNCb2xkIjpmYWxzZSwiSXNJdGFsaWMiOmZhbHNlLCJJc1VuZGVybGluZWQiOmZhbHNlLCJQYXJlbnRTdHlsZSI6bnVsbH0sIkF1dG9TaXplIjowLCJGb3JlZ3JvdW5kIjp7IiRpZCI6IjMzNDciLCJDb2xvciI6eyIkaWQiOiIzMzQ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zNDkiLCJUb3AiOjAuMCwiTGVmdCI6MC4wLCJSaWdodCI6MC4wLCJCb3R0b20iOjAuMH0sIlBhZGRpbmciOnsiJGlkIjoiMzM1MCIsIlRvcCI6MC4wLCJMZWZ0IjowLjAsIlJpZ2h0IjowLjAsIkJvdHRvbSI6MC4wfSwiQmFja2dyb3VuZCI6eyIkaWQiOiIzMzUxIiwiQ29sb3IiOnsiJGlkIjoiMzM1MiIsIkEiOjI1NSwiUiI6MTQsIkciOjQwLCJCIjo2NX19LCJJc1Zpc2libGUiOnRydWUsIldpZHRoIjowLjAsIkhlaWdodCI6MC4wLCJCb3JkZXJTdHlsZSI6eyIkaWQiOiIzMzUzIiwiTGluZUNvbG9yIjpudWxsLCJMaW5lV2VpZ2h0IjowLjAsIkxpbmVUeXBlIjowLCJQYXJlbnRTdHlsZSI6bnVsbH0sIlBhcmVudFN0eWxlIjpudWxsfSwiRGF0ZUZvcm1hdCI6eyIkaWQiOiIzMzU0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TUiLCJGb3JtYXQiOjAsIklzVmlzaWJsZSI6ZmFsc2UsIkxhc3RLbm93blZpc2liaWxpdHlTdGF0ZSI6ZmFsc2V9LCJJc1Zpc2libGUiOnRydWUsIlZhcmlhbmNlU3R5bGUiOnsiJGlkIjoiMzM1NiIsIlRleHRTdHlsZSI6eyIkaWQiOiIzMzU3IiwiRm9udFNldHRpbmdzIjp7IiRpZCI6IjMzNTgiLCJGb250U2l6ZSI6MTEsIkZvbnROYW1lIjoiQ2FsaWJyaSIsIklzQm9sZCI6ZmFsc2UsIklzSXRhbGljIjpmYWxzZSwiSXNVbmRlcmxpbmVkIjpmYWxzZSwiUGFyZW50U3R5bGUiOm51bGx9LCJBdXRvU2l6ZSI6MCwiRm9yZWdyb3VuZCI6eyIkaWQiOiIzMzU5IiwiQ29sb3IiOnsiJGlkIjoiMzM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zYxIiwiVG9wIjowLjAsIkxlZnQiOjAuMCwiUmlnaHQiOjAuMCwiQm90dG9tIjowLjB9LCJQYWRkaW5nIjp7IiRpZCI6IjMzNjIiLCJUb3AiOjAuMCwiTGVmdCI6MC4wLCJSaWdodCI6MC4wLCJCb3R0b20iOjAuMH0sIkJhY2tncm91bmQiOnsiJGlkIjoiMzM2MyIsIkNvbG9yIjp7IiRpZCI6IjMzNjQiLCJBIjowLCJSIjowLCJHIjowLCJCIjowfX0sIklzVmlzaWJsZSI6ZmFsc2UsIldpZHRoIjowLjAsIkhlaWdodCI6MC4wLCJCb3JkZXJTdHlsZSI6eyIkaWQiOiIzMzY1IiwiTGluZUNvbG9yIjpudWxsLCJMaW5lV2VpZ2h0IjowLjAsIkxpbmVUeXBlIjowLCJQYXJlbnRTdHlsZSI6bnVsbH0sIlBhcmVudFN0eWxlIjpudWxsfSwiUGFyZW50U3R5bGUiOm51bGx9LCJQYXJlbnRTdHlsZSI6bnVsbH0sIkRlZmF1bHRUYXNrU3R5bGUiOnsiJGlkIjoiMzM2NiIsIlNoYXBlIjozLCJTaGFwZVRoaWNrbmVzcyI6MCwiRHVyYXRpb25Gb3JtYXQiOjAsIkluY2x1ZGVOb25Xb3JraW5nRGF5c0luRHVyYXRpb24iOmZhbHNlLCJQZXJjZW50YWdlQ29tcGxldGVTdHlsZSI6eyIkaWQiOiIzMzY3IiwiRm9udFNldHRpbmdzIjp7IiRpZCI6IjMzNjgiLCJGb250U2l6ZSI6MTAsIkZvbnROYW1lIjoiQ2FsaWJyaSIsIklzQm9sZCI6ZmFsc2UsIklzSXRhbGljIjpmYWxzZSwiSXNVbmRlcmxpbmVkIjpmYWxzZSwiUGFyZW50U3R5bGUiOm51bGx9LCJBdXRvU2l6ZSI6MCwiRm9yZWdyb3VuZCI6eyIkaWQiOiIzMzY5IiwiQ29sb3IiOnsiJGlkIjoiMzM3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zcxIiwiVG9wIjowLjAsIkxlZnQiOjAuMCwiUmlnaHQiOjAuMCwiQm90dG9tIjowLjB9LCJQYWRkaW5nIjp7IiRpZCI6IjMzNzIiLCJUb3AiOjAuMCwiTGVmdCI6MC4wLCJSaWdodCI6MC4wLCJCb3R0b20iOjAuMH0sIkJhY2tncm91bmQiOnsiJGlkIjoiMzM3MyIsIkNvbG9yIjp7IiRpZCI6IjMzNzQiLCJBIjo4OSwiUiI6MCwiRyI6MCwiQiI6MH19LCJJc1Zpc2libGUiOnRydWUsIldpZHRoIjowLjAsIkhlaWdodCI6MC4wLCJCb3JkZXJTdHlsZSI6eyIkaWQiOiIzMzc1IiwiTGluZUNvbG9yIjpudWxsLCJMaW5lV2VpZ2h0IjowLjAsIkxpbmVUeXBlIjowLCJQYXJlbnRTdHlsZSI6bnVsbH0sIlBhcmVudFN0eWxlIjpudWxsfSwiRHVyYXRpb25TdHlsZSI6eyIkaWQiOiIzMzc2IiwiRm9udFNldHRpbmdzIjp7IiRpZCI6IjMzNzciLCJGb250U2l6ZSI6MTAsIkZvbnROYW1lIjoiQ2FsaWJyaSIsIklzQm9sZCI6ZmFsc2UsIklzSXRhbGljIjpmYWxzZSwiSXNVbmRlcmxpbmVkIjpmYWxzZSwiUGFyZW50U3R5bGUiOm51bGx9LCJBdXRvU2l6ZSI6MCwiRm9yZWdyb3VuZCI6eyIkaWQiOiIzMzc4IiwiQ29sb3IiOnsiJGlkIjoiMzM3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zODAiLCJUb3AiOjAuMCwiTGVmdCI6MC4wLCJSaWdodCI6MC4wLCJCb3R0b20iOjAuMH0sIlBhZGRpbmciOnsiJGlkIjoiMzM4MSIsIlRvcCI6MC4wLCJMZWZ0IjowLjAsIlJpZ2h0IjowLjAsIkJvdHRvbSI6MC4wfSwiQmFja2dyb3VuZCI6eyIkaWQiOiIzMzgyIiwiQ29sb3IiOnsiJGlkIjoiMzM4MyIsIkEiOjI1NSwiUiI6MjM3LCJHIjoxMjUsIkIiOjQ5fX0sIklzVmlzaWJsZSI6dHJ1ZSwiV2lkdGgiOjAuMCwiSGVpZ2h0IjowLjAsIkJvcmRlclN0eWxlIjp7IiRpZCI6IjMzODQiLCJMaW5lQ29sb3IiOm51bGwsIkxpbmVXZWlnaHQiOjAuMCwiTGluZVR5cGUiOjAsIlBhcmVudFN0eWxlIjpudWxsfSwiUGFyZW50U3R5bGUiOm51bGx9LCJIb3Jpem9udGFsQ29ubmVjdG9yU3R5bGUiOnsiJGlkIjoiMzM4NSIsIkxpbmVDb2xvciI6eyIkaWQiOiIzMzg2IiwiJHR5cGUiOiJOTFJFLkNvbW1vbi5Eb20uU29saWRDb2xvckJydXNoLCBOTFJFLkNvbW1vbiIsIkNvbG9yIjp7IiRpZCI6IjMzODciLCJBIjo1MSwiUiI6MjEsIkciOjk2LCJCIjoxMzB9fSwiTGluZVdlaWdodCI6MS4wLCJMaW5lVHlwZSI6MCwiUGFyZW50U3R5bGUiOm51bGx9LCJWZXJ0aWNhbENvbm5lY3RvclN0eWxlIjp7IiRpZCI6IjMzODgiLCJMaW5lQ29sb3IiOnsiJGlkIjoiMzM4OSIsIiR0eXBlIjoiTkxSRS5Db21tb24uRG9tLlNvbGlkQ29sb3JCcnVzaCwgTkxSRS5Db21tb24iLCJDb2xvciI6eyIkaWQiOiIzMzkw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MzM5MSIsIlNoYXBlU3R5bGUiOnsiJGlkIjoiMzM5MiIsIk1hcmdpbiI6eyIkaWQiOiIzMzkzIiwiVG9wIjowLjAsIkxlZnQiOjAuMCwiUmlnaHQiOjAuMCwiQm90dG9tIjowLjB9LCJQYWRkaW5nIjp7IiRpZCI6IjMzOTQiLCJUb3AiOjAuMCwiTGVmdCI6MC4wLCJSaWdodCI6MC4wLCJCb3R0b20iOjAuMH0sIkJhY2tncm91bmQiOnsiJGlkIjoiMzM5NSIsIkNvbG9yIjp7IiRpZCI6IjMzOTYiLCJBIjoxNTMsIlIiOjAsIkciOjAsIkIiOjB9fSwiSXNWaXNpYmxlIjp0cnVlLCJXaWR0aCI6MC4wLCJIZWlnaHQiOjAuMCwiQm9yZGVyU3R5bGUiOnsiJGlkIjoiMzM5NyIsIkxpbmVDb2xvciI6eyIkaWQiOiIzMzk4IiwiJHR5cGUiOiJOTFJFLkNvbW1vbi5Eb20uU29saWRDb2xvckJydXNoLCBOTFJFLkNvbW1vbiIsIkNvbG9yIjp7IiRpZCI6IjMzOTkiLCJBIjoyNTUsIlIiOjI1NSwiRyI6MCwiQiI6MH19LCJMaW5lV2VpZ2h0IjowLjAsIkxpbmVUeXBlIjowLCJQYXJlbnRTdHlsZSI6bnVsbH0sIlBhcmVudFN0eWxlIjpudWxsfSwiTWFyZ2luIjp7IiRpZCI6IjM0MDAiLCJUb3AiOjAuMCwiTGVmdCI6MC4wLCJSaWdodCI6MC4wLCJCb3R0b20iOjAuMH0sIlBhZGRpbmciOnsiJGlkIjoiMzQwMSIsIlRvcCI6MC4wLCJMZWZ0IjowLjAsIlJpZ2h0IjowLjAsIkJvdHRvbSI6MC4wfSwiQmFja2dyb3VuZCI6bnVsbCwiSXNWaXNpYmxlIjp0cnVlLCJXaWR0aCI6MC4wLCJIZWlnaHQiOjAuMCwiQm9yZGVyU3R5bGUiOm51bGwsIlBhcmVudFN0eWxlIjpudWxsfSwiU2hhcGVTdHlsZSI6eyIkaWQiOiIzNDAyIiwiTWFyZ2luIjp7IiRpZCI6IjM0MDMiLCJUb3AiOjAuMCwiTGVmdCI6NC4wLCJSaWdodCI6NC4wLCJCb3R0b20iOjAuMH0sIlBhZGRpbmciOnsiJGlkIjoiMzQwNCIsIlRvcCI6MC4wLCJMZWZ0IjowLjAsIlJpZ2h0IjowLjAsIkJvdHRvbSI6MC4wfSwiQmFja2dyb3VuZCI6eyIkaWQiOiIzNDA1IiwiQ29sb3IiOnsiJGlkIjoiMzQwNiIsIkEiOjI1NSwiUiI6MjEsIkciOjk2LCJCIjoxMzB9fSwiSXNWaXNpYmxlIjp0cnVlLCJXaWR0aCI6MC4wLCJIZWlnaHQiOjEwLjAsIkJvcmRlclN0eWxlIjp7IiRpZCI6IjM0MDciLCJMaW5lQ29sb3IiOnsiJGlkIjoiMzQwOCIsIiR0eXBlIjoiTkxSRS5Db21tb24uRG9tLlNvbGlkQ29sb3JCcnVzaCwgTkxSRS5Db21tb24iLCJDb2xvciI6eyIkaWQiOiIzNDA5IiwiQSI6MjU1LCJSIjoyMzQsIkciOjIyLCJCIjozMH19LCJMaW5lV2VpZ2h0IjowLjAsIkxpbmVUeXBlIjowLCJQYXJlbnRTdHlsZSI6bnVsbH0sIlBhcmVudFN0eWxlIjpudWxsfSwiVGl0bGVTdHlsZSI6eyIkaWQiOiIzNDEwIiwiRm9udFNldHRpbmdzIjp7IiRpZCI6IjM0MTEiLCJGb250U2l6ZSI6MTEsIkZvbnROYW1lIjoiQ2FsaWJyaSIsIklzQm9sZCI6ZmFsc2UsIklzSXRhbGljIjpmYWxzZSwiSXNVbmRlcmxpbmVkIjpmYWxzZSwiUGFyZW50U3R5bGUiOm51bGx9LCJBdXRvU2l6ZSI6MCwiRm9yZWdyb3VuZCI6eyIkaWQiOiIzNDEyIiwiQ29sb3IiOnsiJGlkIjoiMzQx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NDE0IiwiVG9wIjowLjAsIkxlZnQiOjAuMCwiUmlnaHQiOjAuMCwiQm90dG9tIjowLjB9LCJQYWRkaW5nIjp7IiRpZCI6IjM0MTUiLCJUb3AiOjAuMCwiTGVmdCI6MC4wLCJSaWdodCI6MC4wLCJCb3R0b20iOjAuMH0sIkJhY2tncm91bmQiOnsiJGlkIjoiMzQxNiIsIkNvbG9yIjp7IiRpZCI6IjM0MTciLCJBIjoyNTUsIlIiOjAsIkciOjAsIkIiOjB9fSwiSXNWaXNpYmxlIjp0cnVlLCJXaWR0aCI6MC4wLCJIZWlnaHQiOjAuMCwiQm9yZGVyU3R5bGUiOnsiJGlkIjoiMzQxOCIsIkxpbmVDb2xvciI6bnVsbCwiTGluZVdlaWdodCI6MC4wLCJMaW5lVHlwZSI6MCwiUGFyZW50U3R5bGUiOm51bGx9LCJQYXJlbnRTdHlsZSI6bnVsbH0sIkRhdGVTdHlsZSI6eyIkaWQiOiIzNDE5IiwiRm9udFNldHRpbmdzIjp7IiRpZCI6IjM0MjAiLCJGb250U2l6ZSI6MTAsIkZvbnROYW1lIjoiQ2FsaWJyaSIsIklzQm9sZCI6ZmFsc2UsIklzSXRhbGljIjpmYWxzZSwiSXNVbmRlcmxpbmVkIjpmYWxzZSwiUGFyZW50U3R5bGUiOm51bGx9LCJBdXRvU2l6ZSI6MCwiRm9yZWdyb3VuZCI6eyIkaWQiOiIzNDIxIiwiQ29sb3IiOnsiJGlkIjoiMzQy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NDIzIiwiVG9wIjowLjAsIkxlZnQiOjAuMCwiUmlnaHQiOjAuMCwiQm90dG9tIjowLjB9LCJQYWRkaW5nIjp7IiRpZCI6IjM0MjQiLCJUb3AiOjAuMCwiTGVmdCI6MC4wLCJSaWdodCI6MC4wLCJCb3R0b20iOjAuMH0sIkJhY2tncm91bmQiOnsiJGlkIjoiMzQyNSIsIkNvbG9yIjp7IiRpZCI6IjM0MjYiLCJBIjoyNTUsIlIiOjE0LCJHIjo0MCwiQiI6NjV9fSwiSXNWaXNpYmxlIjp0cnVlLCJXaWR0aCI6MC4wLCJIZWlnaHQiOjAuMCwiQm9yZGVyU3R5bGUiOnsiJGlkIjoiMzQyNyIsIkxpbmVDb2xvciI6bnVsbCwiTGluZVdlaWdodCI6MC4wLCJMaW5lVHlwZSI6MCwiUGFyZW50U3R5bGUiOm51bGx9LCJQYXJlbnRTdHlsZSI6bnVsbH0sIkRhdGVGb3JtYXQiOnsiJGlkIjoiMzQ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I5IiwiRm9ybWF0IjowLCJJc1Zpc2libGUiOmZhbHNlLCJMYXN0S25vd25WaXNpYmlsaXR5U3RhdGUiOmZhbHNlfSwiSXNWaXNpYmxlIjp0cnVlLCJWYXJpYW5jZVN0eWxlIjp7IiRpZCI6IjM0MzAiLCJUZXh0U3R5bGUiOnsiJGlkIjoiMzQzMSIsIkZvbnRTZXR0aW5ncyI6eyIkaWQiOiIzNDMyIiwiRm9udFNpemUiOjExLCJGb250TmFtZSI6IkNhbGlicmkiLCJJc0JvbGQiOmZhbHNlLCJJc0l0YWxpYyI6ZmFsc2UsIklzVW5kZXJsaW5lZCI6ZmFsc2UsIlBhcmVudFN0eWxlIjpudWxsfSwiQXV0b1NpemUiOjAsIkZvcmVncm91bmQiOnsiJGlkIjoiMzQzMyIsIkNvbG9yIjp7IiRpZCI6IjM0M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zNSIsIlRvcCI6MC4wLCJMZWZ0IjowLjAsIlJpZ2h0IjowLjAsIkJvdHRvbSI6MC4wfSwiUGFkZGluZyI6eyIkaWQiOiIzNDM2IiwiVG9wIjowLjAsIkxlZnQiOjAuMCwiUmlnaHQiOjAuMCwiQm90dG9tIjowLjB9LCJCYWNrZ3JvdW5kIjp7IiRpZCI6IjM0MzciLCJDb2xvciI6eyIkaWQiOiIzNDM4IiwiQSI6MCwiUiI6MCwiRyI6MCwiQiI6MH19LCJJc1Zpc2libGUiOnRydWUsIldpZHRoIjowLjAsIkhlaWdodCI6MC4wLCJCb3JkZXJTdHlsZSI6eyIkaWQiOiIzNDM5IiwiTGluZUNvbG9yIjpudWxsLCJMaW5lV2VpZ2h0IjowLjAsIkxpbmVUeXBlIjowLCJQYXJlbnRTdHlsZSI6bnVsbH0sIlBhcmVudFN0eWxlIjpudWxsfSwiUGFyZW50U3R5bGUiOm51bGx9LCJQYXJlbnRTdHlsZSI6bnVsbCwiX2V4cGxpY2l0bHlTZXQiOnsiJGlkIjoiMzQ0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udWxsLCJHcmlkbGluZVBhbmVsU3R5bGUiOnsiJGlkIjoiMzQ0MSIsIkdyaWRsaW5lU3R5bGUiOnsiJGlkIjoiMzQ0MiIsIkxpbmVDb2xvciI6eyIkaWQiOiIzNDQzIiwiJHR5cGUiOiJOTFJFLkNvbW1vbi5Eb20uU29saWRDb2xvckJydXNoLCBOTFJFLkNvbW1vbiIsIkNvbG9yIjp7IiRpZCI6IjM0NDQiLCJBIjozOCwiUiI6OTEsIkciOjE1NSwiQiI6MjEzfX0sIkxpbmVXZWlnaHQiOjEuMCwiTGluZVR5cGUiOjAsIlBhcmVudFN0eWxlIjpudWxsfSwiTWFyZ2luIjp7IiRpZCI6IjM0NDUiLCJUb3AiOjAuMCwiTGVmdCI6MC4wLCJSaWdodCI6MC4wLCJCb3R0b20iOjAuMH0sIlBhZGRpbmciOnsiJGlkIjoiMzQ0NiIsIlRvcCI6MC4wLCJMZWZ0IjowLjAsIlJpZ2h0IjowLjAsIkJvdHRvbSI6MC4wfSwiQmFja2dyb3VuZCI6bnVsbCwiSXNWaXNpYmxlIjp0cnVlLCJXaWR0aCI6MC4wLCJIZWlnaHQiOjAuMCwiQm9yZGVyU3R5bGUiOnsiJGlkIjoiMzQ0NyIsIkxpbmVDb2xvciI6bnVsbCwiTGluZVdlaWdodCI6MC4wLCJMaW5lVHlwZSI6MCwiUGFyZW50U3R5bGUiOm51bGx9LCJQYXJlbnRTdHlsZSI6bnVsbH0sIkFjdGl2aXR5TGluZVBhbmVsU3R5bGUiOnsiJGlkIjoiMzQ0OCIsIkFjdGl2aXR5TGluZVN0eWxlIjp7IiRpZCI6IjM0NDkiLCJMaW5lQ29sb3IiOnsiJGlkIjoiMzQ1MCIsIiR0eXBlIjoiTkxSRS5Db21tb24uRG9tLlNvbGlkQ29sb3JCcnVzaCwgTkxSRS5Db21tb24iLCJDb2xvciI6eyIkaWQiOiIzNDUxIiwiQSI6MzgsIlIiOjY4LCJHIjoxMTQsIkIiOjE5Nn19LCJMaW5lV2VpZ2h0IjoxLjAsIkxpbmVUeXBlIjowLCJQYXJlbnRTdHlsZSI6bnVsbH0sIk1hcmdpbiI6eyIkaWQiOiIzNDUyIiwiVG9wIjowLjAsIkxlZnQiOjAuMCwiUmlnaHQiOjAuMCwiQm90dG9tIjowLjB9LCJQYWRkaW5nIjp7IiRpZCI6IjM0NTMiLCJUb3AiOjAuMCwiTGVmdCI6MC4wLCJSaWdodCI6MC4wLCJCb3R0b20iOjAuMH0sIkJhY2tncm91bmQiOm51bGwsIklzVmlzaWJsZSI6dHJ1ZSwiV2lkdGgiOjAuMCwiSGVpZ2h0IjowLjAsIkJvcmRlclN0eWxlIjp7IiRpZCI6IjM0NTQiLCJMaW5lQ29sb3IiOm51bGwsIkxpbmVXZWlnaHQiOjAuMCwiTGluZVR5cGUiOjAsIlBhcmVudFN0eWxlIjpudWxsfSwiUGFyZW50U3R5bGUiOm51bGx9LCJfc2VsZWN0ZWRUaGVtZVByZXNldENvbG9ycyI6eyIkaWQiOiIzNDU1IiwiVGV4dExpZ2h0Ijp7IiRpZCI6IjM0NTYiLCJBIjoyNTUsIlIiOjI1NSwiRyI6MjU1LCJCIjoyNTV9LCJUZXh0RGFyayI6eyIkaWQiOiIzNDU3IiwiQSI6MjU1LCJSIjowLCJHIjowLCJCIjowfSwiQWNjZW50MSI6eyIkaWQiOiIzNDU4IiwiQSI6MjU1LCJSIjoyMzIsIkciOjIzMiwiQiI6MjMyfSwiQWNjZW50MiI6eyIkaWQiOiIzNDU5IiwiQSI6MjU1LCJSIjoxNCwiRyI6NDAsIkIiOjY1fSwiQWNjZW50MyI6eyIkaWQiOiIzNDYwIiwiQSI6MjU1LCJSIjoyMSwiRyI6OTYsIkIiOjEzMH0sIkFjY2VudDQiOnsiJGlkIjoiMzQ2MSIsIkEiOjI1NSwiUiI6MjMzLCJHIjoxMTMsIkIiOjUwfSwiQWNjZW50NSI6eyIkaWQiOiIzNDYyIiwiQSI6MjU1LCJSIjoyNSwiRyI6MTA3LCJCIjozNn0sIkFjY2VudDYiOnsiJGlkIjoiMzQ2MyIsIkEiOjI1NSwiUiI6MTUsIkciOjE1OCwiQiI6MjEzfSwiQWNjZW50NyI6eyIkaWQiOiIzNDY0IiwiQSI6MjU1LCJSIjoxNjAsIkciOjQzLCJCIjoxNDd9LCJBY2NlbnQ4Ijp7IiRpZCI6IjM0NjUiLCJBIjoyNTUsIlIiOjc4LCJHIjoxNjcsIkIiOjQ2fX0sIlNob3dFbGFwc2VkVGltZUdyYWRpZW50U3R5bGUiOmZhbHNlLCJUaW1lYmFuZFJlc2VydmVkTGVmdEFyZWFTdHlsZSI6eyIkaWQiOiIzNDY2IiwiQWN0aXZpdHlIZWFkZXJXaWR0aCI6NzQuNTM4OTIyMTU1Njg2OTQ3LCJJc1NldCI6dHJ1ZX0sIkRlZmF1bHRTd2ltbGFuZVN0eWxlIjpudWxsLCJEZWZhdWx0U3dpbWxhbmVWMlN0eWxlIjp7IiRpZCI6IjM0NjciLCJTdHlsZUlkIjoiMzMyY2ZiMTMtYjQwMS00ZWMzLWI2NTUtNzM5NjhkMDRkNzQ5IiwiSGVhZGVyU3R5bGUiOnsiJGlkIjoiMzQ2OCIsIlRleHRJc1ZlcnRpY2FsIjpmYWxzZSwiVGV4dFN0eWxlIjp7IiRpZCI6IjM0NjkiLCJGb250U2V0dGluZ3MiOnsiJGlkIjoiMzQ3MCIsIkZvbnRTaXplIjoxMSwiRm9udE5hbWUiOiJDYWxpYnJpIiwiSXNCb2xkIjpmYWxzZSwiSXNJdGFsaWMiOmZhbHNlLCJJc1VuZGVybGluZWQiOmZhbHNlLCJQYXJlbnRTdHlsZSI6bnVsbH0sIkF1dG9TaXplIjoyLCJGb3JlZ3JvdW5kIjp7IiRpZCI6IjM0NzEiLCJDb2xvciI6eyIkaWQiOiIzNDc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Q3MyIsIlRvcCI6MC4wLCJMZWZ0IjowLjAsIlJpZ2h0IjowLjAsIkJvdHRvbSI6MC4wfSwiUGFkZGluZyI6eyIkaWQiOiIzNDc0IiwiVG9wIjowLjAsIkxlZnQiOjAuMCwiUmlnaHQiOjAuMCwiQm90dG9tIjowLjB9LCJCYWNrZ3JvdW5kIjp7IiRpZCI6IjM0NzUiLCJDb2xvciI6eyIkaWQiOiIzNDc2IiwiQSI6MjU1LCJSIjoyNTUsIkciOjI1NSwiQiI6MjU1fX0sIklzVmlzaWJsZSI6dHJ1ZSwiV2lkdGgiOjAuMCwiSGVpZ2h0IjowLjAsIkJvcmRlclN0eWxlIjpudWxsLCJQYXJlbnRTdHlsZSI6bnVsbH0sIlJlY3RhbmdsZVN0eWxlIjp7IiRpZCI6IjM0NzciLCJNYXJnaW4iOnsiJGlkIjoiMzQ3OCIsIlRvcCI6MC4wLCJMZWZ0IjowLjAsIlJpZ2h0IjowLjAsIkJvdHRvbSI6MC4wfSwiUGFkZGluZyI6eyIkaWQiOiIzNDc5IiwiVG9wIjowLjAsIkxlZnQiOjAuMCwiUmlnaHQiOjAuMCwiQm90dG9tIjowLjB9LCJCYWNrZ3JvdW5kIjp7IiRpZCI6IjM0ODAiLCJDb2xvciI6eyIkaWQiOiIzNDgxIiwiQSI6MjU1LCJSIjoyMSwiRyI6OTYsIkIiOjEzMH19LCJJc1Zpc2libGUiOnRydWUsIldpZHRoIjowLjAsIkhlaWdodCI6MC4wLCJCb3JkZXJTdHlsZSI6eyIkaWQiOiIzNDgyIiwiTGluZUNvbG9yIjp7IiRpZCI6IjM0ODMiLCIkdHlwZSI6Ik5MUkUuQ29tbW9uLkRvbS5Tb2xpZENvbG9yQnJ1c2gsIE5MUkUuQ29tbW9uIiwiQ29sb3IiOnsiJGlkIjoiMzQ4NCIsIkEiOjI1NSwiUiI6MjU1LCJHIjoyNTUsIkIiOjI1NX19LCJMaW5lV2VpZ2h0IjowLjAsIkxpbmVUeXBlIjowLCJQYXJlbnRTdHlsZSI6bnVsbH0sIlBhcmVudFN0eWxlIjpudWxsfSwiTWFyZ2luIjp7IiRpZCI6IjM0ODUiLCJUb3AiOjAuMCwiTGVmdCI6MC4wLCJSaWdodCI6MC4wLCJCb3R0b20iOjAuMH0sIlBhZGRpbmciOnsiJGlkIjoiMzQ4NiIsIlRvcCI6MC4wLCJMZWZ0IjowLjAsIlJpZ2h0IjowLjAsIkJvdHRvbSI6MC4wfSwiQmFja2dyb3VuZCI6bnVsbCwiSXNWaXNpYmxlIjp0cnVlLCJXaWR0aCI6MC4wLCJIZWlnaHQiOjAuMCwiQm9yZGVyU3R5bGUiOm51bGwsIlBhcmVudFN0eWxlIjpudWxsfSwiQmFja2dyb3VuZFN0eWxlIjp7IiRpZCI6IjM0ODciLCJNYXJnaW4iOnsiJGlkIjoiMzQ4OCIsIlRvcCI6MC4wLCJMZWZ0IjowLjAsIlJpZ2h0IjowLjAsIkJvdHRvbSI6MC4wfSwiUGFkZGluZyI6eyIkaWQiOiIzNDg5IiwiVG9wIjowLjAsIkxlZnQiOjAuMCwiUmlnaHQiOjAuMCwiQm90dG9tIjowLjB9LCJCYWNrZ3JvdW5kIjp7IiRpZCI6IjM0OTAiLCJDb2xvciI6eyIkaWQiOiIzNDkxIiwiQSI6NTEsIlIiOjIwMCwiRyI6MjAwLCJCIjoyMDB9fSwiSXNWaXNpYmxlIjp0cnVlLCJXaWR0aCI6MC4wLCJIZWlnaHQiOjAuMCwiQm9yZGVyU3R5bGUiOnsiJGlkIjoiMzQ5MiIsIkxpbmVDb2xvciI6eyIkaWQiOiIzNDkzIiwiJHR5cGUiOiJOTFJFLkNvbW1vbi5Eb20uU29saWRDb2xvckJydXNoLCBOTFJFLkNvbW1vbiIsIkNvbG9yIjp7IiRpZCI6IjM0OTQiLCJBIjoyNTUsIlIiOjIzNCwiRyI6MjIsIkIiOjMwfX0sIkxpbmVXZWlnaHQiOjAuMCwiTGluZVR5cGUiOjAsIlBhcmVudFN0eWxlIjpudWxsfSwiUGFyZW50U3R5bGUiOm51bGx9LCJJc0Fib3ZlVGltZWJhbmQiOmZhbHNlLCJTcGFjaW5nIjozLCJEZWZhdWx0U3dpbWxhbmVUYXNrU3R5bGUiOnsiJGlkIjoiMzQ5NSIsIiR0eXBlIjoiTkxSRS5Db21tb24uRG9tLlN0eWxlcy5FeHBsaWNpdFNldGFibGVUYXNrU3R5bGUsIE5MUkUuQ29tbW9uIiwiU2hhcGUiOjEsIlNoYXBlVGhpY2tuZXNzIjowLCJEdXJhdGlvbkZvcm1hdCI6MCwiSW5jbHVkZU5vbldvcmtpbmdEYXlzSW5EdXJhdGlvbiI6ZmFsc2UsIlBlcmNlbnRhZ2VDb21wbGV0ZVN0eWxlIjp7IiRpZCI6IjM0OTYiLCJGb250U2V0dGluZ3MiOnsiJGlkIjoiMzQ5NyIsIkZvbnRTaXplIjoxMCwiRm9udE5hbWUiOiJDYWxpYnJpIiwiSXNCb2xkIjpmYWxzZSwiSXNJdGFsaWMiOmZhbHNlLCJJc1VuZGVybGluZWQiOmZhbHNlLCJQYXJlbnRTdHlsZSI6bnVsbH0sIkF1dG9TaXplIjowLCJGb3JlZ3JvdW5kIjp7IiRpZCI6IjM0OTgiLCJDb2xvciI6eyIkaWQiOiIzNDk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1MDAiLCJUb3AiOjAuMCwiTGVmdCI6MC4wLCJSaWdodCI6MC4wLCJCb3R0b20iOjAuMH0sIlBhZGRpbmciOnsiJGlkIjoiMzUwMSIsIlRvcCI6MC4wLCJMZWZ0IjowLjAsIlJpZ2h0IjowLjAsIkJvdHRvbSI6MC4wfSwiQmFja2dyb3VuZCI6eyIkaWQiOiIzNTAyIiwiQ29sb3IiOnsiJGlkIjoiMzUwMyIsIkEiOjg5LCJSIjowLCJHIjowLCJCIjowfX0sIklzVmlzaWJsZSI6dHJ1ZSwiV2lkdGgiOjAuMCwiSGVpZ2h0IjowLjAsIkJvcmRlclN0eWxlIjp7IiRpZCI6IjM1MDQiLCJMaW5lQ29sb3IiOm51bGwsIkxpbmVXZWlnaHQiOjAuMCwiTGluZVR5cGUiOjAsIlBhcmVudFN0eWxlIjpudWxsfSwiUGFyZW50U3R5bGUiOm51bGx9LCJEdXJhdGlvblN0eWxlIjp7IiRpZCI6IjM1MDUiLCJGb250U2V0dGluZ3MiOnsiJGlkIjoiMzUwNiIsIkZvbnRTaXplIjoxMCwiRm9udE5hbWUiOiJDYWxpYnJpIiwiSXNCb2xkIjpmYWxzZSwiSXNJdGFsaWMiOmZhbHNlLCJJc1VuZGVybGluZWQiOmZhbHNlLCJQYXJlbnRTdHlsZSI6bnVsbH0sIkF1dG9TaXplIjowLCJGb3JlZ3JvdW5kIjp7IiRpZCI6IjM1MDciLCJDb2xvciI6eyIkaWQiOiIzNTA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UwOSIsIlRvcCI6MC4wLCJMZWZ0IjowLjAsIlJpZ2h0IjowLjAsIkJvdHRvbSI6MC4wfSwiUGFkZGluZyI6eyIkaWQiOiIzNTEwIiwiVG9wIjowLjAsIkxlZnQiOjAuMCwiUmlnaHQiOjAuMCwiQm90dG9tIjowLjB9LCJCYWNrZ3JvdW5kIjp7IiRpZCI6IjM1MTEiLCJDb2xvciI6eyIkaWQiOiIzNTEyIiwiQSI6MjU1LCJSIjoyMzcsIkciOjEyNSwiQiI6NDl9fSwiSXNWaXNpYmxlIjp0cnVlLCJXaWR0aCI6MC4wLCJIZWlnaHQiOjAuMCwiQm9yZGVyU3R5bGUiOnsiJGlkIjoiMzUxMyIsIkxpbmVDb2xvciI6bnVsbCwiTGluZVdlaWdodCI6MC4wLCJMaW5lVHlwZSI6MCwiUGFyZW50U3R5bGUiOm51bGx9LCJQYXJlbnRTdHlsZSI6bnVsbH0sIkhvcml6b250YWxDb25uZWN0b3JTdHlsZSI6eyIkaWQiOiIzNTE0IiwiTGluZUNvbG9yIjp7IiRpZCI6IjM1MTUiLCIkdHlwZSI6Ik5MUkUuQ29tbW9uLkRvbS5Tb2xpZENvbG9yQnJ1c2gsIE5MUkUuQ29tbW9uIiwiQ29sb3IiOnsiJGlkIjoiMzUxNiIsIkEiOjI1NSwiUiI6MCwiRyI6MCwiQiI6MH19LCJMaW5lV2VpZ2h0IjowLjAsIkxpbmVUeXBlIjowLCJQYXJlbnRTdHlsZSI6bnVsbH0sIlZlcnRpY2FsQ29ubmVjdG9yU3R5bGUiOnsiJGlkIjoiMzUxNyIsIkxpbmVDb2xvciI6eyIkaWQiOiIzNTE4IiwiJHR5cGUiOiJOTFJFLkNvbW1vbi5Eb20uU29saWRDb2xvckJydXNoLCBOTFJFLkNvbW1vbiIsIkNvbG9yIjp7IiRpZCI6IjM1MT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NTIwIiwiU2hhcGVTdHlsZSI6eyIkaWQiOiIzNTIxIiwiTWFyZ2luIjp7IiRpZCI6IjM1MjIiLCJUb3AiOjAuMCwiTGVmdCI6MC4wLCJSaWdodCI6MC4wLCJCb3R0b20iOjAuMH0sIlBhZGRpbmciOnsiJGlkIjoiMzUyMyIsIlRvcCI6MC4wLCJMZWZ0IjowLjAsIlJpZ2h0IjowLjAsIkJvdHRvbSI6MC4wfSwiQmFja2dyb3VuZCI6eyIkaWQiOiIzNTI0IiwiQ29sb3IiOnsiJGlkIjoiMzUyNSIsIkEiOjE1MywiUiI6MCwiRyI6MCwiQiI6MH19LCJJc1Zpc2libGUiOnRydWUsIldpZHRoIjowLjAsIkhlaWdodCI6MC4wLCJCb3JkZXJTdHlsZSI6eyIkaWQiOiIzNTI2IiwiTGluZUNvbG9yIjp7IiRpZCI6IjM1MjciLCIkdHlwZSI6Ik5MUkUuQ29tbW9uLkRvbS5Tb2xpZENvbG9yQnJ1c2gsIE5MUkUuQ29tbW9uIiwiQ29sb3IiOnsiJGlkIjoiMzUyOCIsIkEiOjI1NSwiUiI6MjU1LCJHIjowLCJCIjowfX0sIkxpbmVXZWlnaHQiOjAuMCwiTGluZVR5cGUiOjAsIlBhcmVudFN0eWxlIjpudWxsfSwiUGFyZW50U3R5bGUiOm51bGx9LCJNYXJnaW4iOnsiJGlkIjoiMzUyOSIsIlRvcCI6MC4wLCJMZWZ0IjowLjAsIlJpZ2h0IjowLjAsIkJvdHRvbSI6MC4wfSwiUGFkZGluZyI6eyIkaWQiOiIzNTMwIiwiVG9wIjowLjAsIkxlZnQiOjAuMCwiUmlnaHQiOjAuMCwiQm90dG9tIjowLjB9LCJCYWNrZ3JvdW5kIjpudWxsLCJJc1Zpc2libGUiOnRydWUsIldpZHRoIjowLjAsIkhlaWdodCI6MC4wLCJCb3JkZXJTdHlsZSI6bnVsbCwiUGFyZW50U3R5bGUiOm51bGx9LCJTaGFwZVN0eWxlIjp7IiRpZCI6IjM1MzEiLCJNYXJnaW4iOnsiJGlkIjoiMzUzMiIsIlRvcCI6MC4wLCJMZWZ0Ijo0LjAsIlJpZ2h0Ijo0LjAsIkJvdHRvbSI6MC4wfSwiUGFkZGluZyI6eyIkaWQiOiIzNTMzIiwiVG9wIjowLjAsIkxlZnQiOjAuMCwiUmlnaHQiOjAuMCwiQm90dG9tIjowLjB9LCJCYWNrZ3JvdW5kIjp7IiRpZCI6IjM1MzQiLCJDb2xvciI6eyIkaWQiOiIzNTM1IiwiQSI6MjU1LCJSIjoyMSwiRyI6OTYsIkIiOjEzMH19LCJJc1Zpc2libGUiOnRydWUsIldpZHRoIjowLjAsIkhlaWdodCI6MTAuMCwiQm9yZGVyU3R5bGUiOnsiJGlkIjoiMzUzNiIsIkxpbmVDb2xvciI6eyIkaWQiOiIzNTM3IiwiJHR5cGUiOiJOTFJFLkNvbW1vbi5Eb20uU29saWRDb2xvckJydXNoLCBOTFJFLkNvbW1vbiIsIkNvbG9yIjp7IiRpZCI6IjM1MzgiLCJBIjoyNTUsIlIiOjIzNCwiRyI6MjIsIkIiOjMwfX0sIkxpbmVXZWlnaHQiOjAuMCwiTGluZVR5cGUiOjAsIlBhcmVudFN0eWxlIjpudWxsfSwiUGFyZW50U3R5bGUiOm51bGx9LCJUaXRsZVN0eWxlIjp7IiRpZCI6IjM1MzkiLCJGb250U2V0dGluZ3MiOnsiJGlkIjoiMzU0MCIsIkZvbnRTaXplIjoxMSwiRm9udE5hbWUiOiJDYWxpYnJpIiwiSXNCb2xkIjpmYWxzZSwiSXNJdGFsaWMiOmZhbHNlLCJJc1VuZGVybGluZWQiOmZhbHNlLCJQYXJlbnRTdHlsZSI6bnVsbH0sIkF1dG9TaXplIjowLCJGb3JlZ3JvdW5kIjp7IiRpZCI6IjM1NDEiLCJDb2xvciI6eyIkaWQiOiIzNTQ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NDMiLCJUb3AiOjAuMCwiTGVmdCI6MC4wLCJSaWdodCI6MC4wLCJCb3R0b20iOjAuMH0sIlBhZGRpbmciOnsiJGlkIjoiMzU0NCIsIlRvcCI6MC4wLCJMZWZ0IjowLjAsIlJpZ2h0IjowLjAsIkJvdHRvbSI6MC4wfSwiQmFja2dyb3VuZCI6eyIkaWQiOiIzNTQ1IiwiQ29sb3IiOnsiJGlkIjoiMzU0NiIsIkEiOjI1NSwiUiI6MCwiRyI6MCwiQiI6MH19LCJJc1Zpc2libGUiOnRydWUsIldpZHRoIjowLjAsIkhlaWdodCI6MC4wLCJCb3JkZXJTdHlsZSI6eyIkaWQiOiIzNTQ3IiwiTGluZUNvbG9yIjpudWxsLCJMaW5lV2VpZ2h0IjowLjAsIkxpbmVUeXBlIjowLCJQYXJlbnRTdHlsZSI6bnVsbH0sIlBhcmVudFN0eWxlIjpudWxsfSwiRGF0ZVN0eWxlIjp7IiRpZCI6IjM1NDgiLCJGb250U2V0dGluZ3MiOnsiJGlkIjoiMzU0OSIsIkZvbnRTaXplIjoxMCwiRm9udE5hbWUiOiJDYWxpYnJpIiwiSXNCb2xkIjpmYWxzZSwiSXNJdGFsaWMiOmZhbHNlLCJJc1VuZGVybGluZWQiOmZhbHNlLCJQYXJlbnRTdHlsZSI6bnVsbH0sIkF1dG9TaXplIjowLCJGb3JlZ3JvdW5kIjp7IiRpZCI6IjM1NTAiLCJDb2xvciI6eyIkaWQiOiIzNTU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1NTIiLCJUb3AiOjAuMCwiTGVmdCI6MC4wLCJSaWdodCI6MC4wLCJCb3R0b20iOjAuMH0sIlBhZGRpbmciOnsiJGlkIjoiMzU1MyIsIlRvcCI6MC4wLCJMZWZ0IjowLjAsIlJpZ2h0IjowLjAsIkJvdHRvbSI6MC4wfSwiQmFja2dyb3VuZCI6eyIkaWQiOiIzNTU0IiwiQ29sb3IiOnsiJGlkIjoiMzU1NSIsIkEiOjI1NSwiUiI6MTQsIkciOjQwLCJCIjo2NX19LCJJc1Zpc2libGUiOnRydWUsIldpZHRoIjowLjAsIkhlaWdodCI6MC4wLCJCb3JkZXJTdHlsZSI6eyIkaWQiOiIzNTU2IiwiTGluZUNvbG9yIjpudWxsLCJMaW5lV2VpZ2h0IjowLjAsIkxpbmVUeXBlIjowLCJQYXJlbnRTdHlsZSI6bnVsbH0sIlBhcmVudFN0eWxlIjpudWxsfSwiRGF0ZUZvcm1hdCI6eyIkaWQiOiIzNT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TgiLCJGb3JtYXQiOjAsIklzVmlzaWJsZSI6ZmFsc2UsIkxhc3RLbm93blZpc2liaWxpdHlTdGF0ZSI6ZmFsc2V9LCJJc1Zpc2libGUiOnRydWUsIlZhcmlhbmNlU3R5bGUiOnsiJGlkIjoiMzU1OSIsIlRleHRTdHlsZSI6eyIkaWQiOiIzNTYwIiwiRm9udFNldHRpbmdzIjp7IiRpZCI6IjM1NjEiLCJGb250U2l6ZSI6MTEsIkZvbnROYW1lIjoiQ2FsaWJyaSIsIklzQm9sZCI6ZmFsc2UsIklzSXRhbGljIjpmYWxzZSwiSXNVbmRlcmxpbmVkIjpmYWxzZSwiUGFyZW50U3R5bGUiOm51bGx9LCJBdXRvU2l6ZSI6MCwiRm9yZWdyb3VuZCI6eyIkaWQiOiIzNTYyIiwiQ29sb3IiOnsiJGlkIjoiMzU2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Y0IiwiVG9wIjowLjAsIkxlZnQiOjAuMCwiUmlnaHQiOjAuMCwiQm90dG9tIjowLjB9LCJQYWRkaW5nIjp7IiRpZCI6IjM1NjUiLCJUb3AiOjAuMCwiTGVmdCI6MC4wLCJSaWdodCI6MC4wLCJCb3R0b20iOjAuMH0sIkJhY2tncm91bmQiOnsiJGlkIjoiMzU2NiIsIkNvbG9yIjp7IiRpZCI6IjM1NjciLCJBIjowLCJSIjowLCJHIjowLCJCIjowfX0sIklzVmlzaWJsZSI6dHJ1ZSwiV2lkdGgiOjAuMCwiSGVpZ2h0IjowLjAsIkJvcmRlclN0eWxlIjp7IiRpZCI6IjM1NjgiLCJMaW5lQ29sb3IiOm51bGwsIkxpbmVXZWlnaHQiOjAuMCwiTGluZVR5cGUiOjAsIlBhcmVudFN0eWxlIjpudWxsfSwiUGFyZW50U3R5bGUiOm51bGx9LCJQYXJlbnRTdHlsZSI6bnVsbH0sIlBhcmVudFN0eWxlIjpudWxsLCJfZXhwbGljaXRseVNldCI6eyIkaWQiOiIzNTY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U3MCIsIlNoYXBlIjoxLCJDb25uZWN0b3JNYXJnaW4iOnsiJGlkIjoiMzU3MSIsIlRvcCI6MC4wLCJMZWZ0IjoyLjAsIlJpZ2h0IjoyLjAsIkJvdHRvbSI6MC4wfSwiQ29ubmVjdG9yU3R5bGUiOnsiJGlkIjoiMzU3MiIsIkxpbmVDb2xvciI6eyIkaWQiOiIzNTczIiwiJHR5cGUiOiJOTFJFLkNvbW1vbi5Eb20uU29saWRDb2xvckJydXNoLCBOTFJFLkNvbW1vbiIsIkNvbG9yIjp7IiRpZCI6IjM1NzQiLCJBIjoxMjcsIlIiOjExLCJHIjo0OCwiQiI6NjV9fSwiTGluZVdlaWdodCI6MS4wLCJMaW5lVHlwZSI6MCwiUGFyZW50U3R5bGUiOm51bGx9LCJJc0JlbG93VGltZWJhbmQiOmZhbHNlLCJQb3NpdGlvbk9uVGFzayI6MSwiSGlkZURhdGUiOmZhbHNlLCJTaGFwZVNpemUiOjAsIlNwYWNpbmciOjAuMCwiUGFkZGluZyI6eyIkaWQiOiIzNTc1IiwiVG9wIjo1LjAsIkxlZnQiOjMuMCwiUmlnaHQiOjAuMCwiQm90dG9tIjoyLjB9LCJTaGFwZVN0eWxlIjp7IiRpZCI6IjM1NzYiLCJNYXJnaW4iOnsiJGlkIjoiMzU3NyIsIlRvcCI6MC4wLCJMZWZ0IjowLjAsIlJpZ2h0IjowLjAsIkJvdHRvbSI6MC4wfSwiUGFkZGluZyI6eyIkaWQiOiIzNTc4IiwiVG9wIjowLjAsIkxlZnQiOjAuMCwiUmlnaHQiOjAuMCwiQm90dG9tIjowLjB9LCJCYWNrZ3JvdW5kIjp7IiRpZCI6IjM1NzkiLCJDb2xvciI6eyIkaWQiOiIzNTgwIiwiQSI6MjU1LCJSIjoxMSwiRyI6NDgsIkIiOjY1fX0sIklzVmlzaWJsZSI6dHJ1ZSwiV2lkdGgiOjEyLjAsIkhlaWdodCI6MTQuMCwiQm9yZGVyU3R5bGUiOnsiJGlkIjoiMzU4MSIsIkxpbmVDb2xvciI6eyIkaWQiOiIzNTgyIiwiJHR5cGUiOiJOTFJFLkNvbW1vbi5Eb20uU29saWRDb2xvckJydXNoLCBOTFJFLkNvbW1vbiIsIkNvbG9yIjp7IiRpZCI6IjM1ODMiLCJBIjoyNTUsIlIiOjI1NSwiRyI6MCwiQiI6MH19LCJMaW5lV2VpZ2h0IjowLjAsIkxpbmVUeXBlIjowLCJQYXJlbnRTdHlsZSI6bnVsbH0sIlBhcmVudFN0eWxlIjpudWxsfSwiVGl0bGVTdHlsZSI6eyIkaWQiOiIzNTg0IiwiRm9udFNldHRpbmdzIjp7IiRpZCI6IjM1ODUiLCJGb250U2l6ZSI6MTEsIkZvbnROYW1lIjoiQ2FsaWJyaSIsIklzQm9sZCI6ZmFsc2UsIklzSXRhbGljIjpmYWxzZSwiSXNVbmRlcmxpbmVkIjpmYWxzZSwiUGFyZW50U3R5bGUiOm51bGx9LCJBdXRvU2l6ZSI6MCwiRm9yZWdyb3VuZCI6eyIkaWQiOiIzNTg2IiwiQ29sb3IiOnsiJGlkIjoiMzU4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NTg4IiwiVG9wIjowLjAsIkxlZnQiOjAuMCwiUmlnaHQiOjAuMCwiQm90dG9tIjowLjB9LCJQYWRkaW5nIjp7IiRpZCI6IjM1ODkiLCJUb3AiOjAuMCwiTGVmdCI6MC4wLCJSaWdodCI6MC4wLCJCb3R0b20iOjAuMH0sIkJhY2tncm91bmQiOnsiJGlkIjoiMzU5MCIsIkNvbG9yIjp7IiRpZCI6IjM1OTEiLCJBIjoyNTUsIlIiOjAsIkciOjAsIkIiOjB9fSwiSXNWaXNpYmxlIjp0cnVlLCJXaWR0aCI6MC4wLCJIZWlnaHQiOjAuMCwiQm9yZGVyU3R5bGUiOnsiJGlkIjoiMzU5MiIsIkxpbmVDb2xvciI6bnVsbCwiTGluZVdlaWdodCI6MC4wLCJMaW5lVHlwZSI6MCwiUGFyZW50U3R5bGUiOm51bGx9LCJQYXJlbnRTdHlsZSI6bnVsbH0sIkRhdGVTdHlsZSI6eyIkaWQiOiIzNTkzIiwiRm9udFNldHRpbmdzIjp7IiRpZCI6IjM1OTQiLCJGb250U2l6ZSI6MTAsIkZvbnROYW1lIjoiQ2FsaWJyaSIsIklzQm9sZCI6ZmFsc2UsIklzSXRhbGljIjpmYWxzZSwiSXNVbmRlcmxpbmVkIjpmYWxzZSwiUGFyZW50U3R5bGUiOm51bGx9LCJBdXRvU2l6ZSI6MCwiRm9yZWdyb3VuZCI6eyIkaWQiOiIzNTk1IiwiQ29sb3IiOnsiJGlkIjoiMzU5N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NTk3IiwiVG9wIjowLjAsIkxlZnQiOjAuMCwiUmlnaHQiOjAuMCwiQm90dG9tIjowLjB9LCJQYWRkaW5nIjp7IiRpZCI6IjM1OTgiLCJUb3AiOjAuMCwiTGVmdCI6MC4wLCJSaWdodCI6MC4wLCJCb3R0b20iOjAuMH0sIkJhY2tncm91bmQiOnsiJGlkIjoiMzU5OSIsIkNvbG9yIjp7IiRpZCI6IjM2MDAiLCJBIjoyNTUsIlIiOjE0LCJHIjo0MCwiQiI6NjV9fSwiSXNWaXNpYmxlIjp0cnVlLCJXaWR0aCI6MC4wLCJIZWlnaHQiOjAuMCwiQm9yZGVyU3R5bGUiOnsiJGlkIjoiMzYwMSIsIkxpbmVDb2xvciI6bnVsbCwiTGluZVdlaWdodCI6MC4wLCJMaW5lVHlwZSI6MCwiUGFyZW50U3R5bGUiOm51bGx9LCJQYXJlbnRTdHlsZSI6bnVsbH0sIkRhdGVGb3JtYXQiOnsiJGlkIjoiMzYw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AzIiwiRm9ybWF0IjowLCJJc1Zpc2libGUiOmZhbHNlLCJMYXN0S25vd25WaXNpYmlsaXR5U3RhdGUiOmZhbHNlfSwiSXNWaXNpYmxlIjp0cnVlLCJWYXJpYW5jZVN0eWxlIjp7IiRpZCI6IjM2MDQiLCJUZXh0U3R5bGUiOnsiJGlkIjoiMzYwNSIsIkZvbnRTZXR0aW5ncyI6eyIkaWQiOiIzNjA2IiwiRm9udFNpemUiOjExLCJGb250TmFtZSI6IkNhbGlicmkiLCJJc0JvbGQiOmZhbHNlLCJJc0l0YWxpYyI6ZmFsc2UsIklzVW5kZXJsaW5lZCI6ZmFsc2UsIlBhcmVudFN0eWxlIjpudWxsfSwiQXV0b1NpemUiOjAsIkZvcmVncm91bmQiOnsiJGlkIjoiMzYwNyIsIkNvbG9yIjp7IiRpZCI6IjM2M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YwOSIsIlRvcCI6MC4wLCJMZWZ0IjowLjAsIlJpZ2h0IjowLjAsIkJvdHRvbSI6MC4wfSwiUGFkZGluZyI6eyIkaWQiOiIzNjEwIiwiVG9wIjowLjAsIkxlZnQiOjAuMCwiUmlnaHQiOjAuMCwiQm90dG9tIjowLjB9LCJCYWNrZ3JvdW5kIjp7IiRpZCI6IjM2MTEiLCJDb2xvciI6eyIkaWQiOiIzNjEyIiwiQSI6MCwiUiI6MCwiRyI6MCwiQiI6MH19LCJJc1Zpc2libGUiOmZhbHNlLCJXaWR0aCI6MC4wLCJIZWlnaHQiOjAuMCwiQm9yZGVyU3R5bGUiOnsiJGlkIjoiMzYxMyIsIkxpbmVDb2xvciI6bnVsbCwiTGluZVdlaWdodCI6MC4wLCJMaW5lVHlwZSI6MCwiUGFyZW50U3R5bGUiOm51bGx9LCJQYXJlbnRTdHlsZSI6bnVsbH0sIlBhcmVudFN0eWxlIjpudWxsfSwiUGFyZW50U3R5bGUiOm51bGx9LCJEZWZhdWx0U3dpbWxhbmVNaWxlc3RvbmVTdHlsZSI6eyIkaWQiOiIzNjE0IiwiVGl0bGVQb3NpdGlvbiI6IkxlZnQiLCJEYXRlUG9zaXRpb24iOiJSaWdodCIsIlZhcmlhbmNlUG9zaXRpb24iOiJSaWdodCIsIlNoYXBlVHlwZSI6MSwiU2hhcGVTaXplIjowLCJTcGFjaW5nIjo1LCJTaGFwZVN0eWxlIjp7IiRpZCI6IjM2MTUiLCJNYXJnaW4iOnsiJGlkIjoiMzYxNiIsIlRvcCI6MC4wLCJMZWZ0IjowLjAsIlJpZ2h0IjowLjAsIkJvdHRvbSI6MC4wfSwiUGFkZGluZyI6eyIkaWQiOiIzNjE3IiwiVG9wIjowLjAsIkxlZnQiOjAuMCwiUmlnaHQiOjAuMCwiQm90dG9tIjowLjB9LCJCYWNrZ3JvdW5kIjp7IiRpZCI6IjM2MTgiLCJDb2xvciI6eyIkaWQiOiIzNjE5IiwiQSI6MjU1LCJSIjoyMSwiRyI6OTYsIkIiOjEzMH19LCJJc1Zpc2libGUiOnRydWUsIldpZHRoIjoxMi4wLCJIZWlnaHQiOjE0LjAsIkJvcmRlclN0eWxlIjp7IiRpZCI6IjM2MjAiLCJMaW5lQ29sb3IiOnsiJGlkIjoiMzYyMSIsIiR0eXBlIjoiTkxSRS5Db21tb24uRG9tLlNvbGlkQ29sb3JCcnVzaCwgTkxSRS5Db21tb24iLCJDb2xvciI6eyIkaWQiOiIzNjIyIiwiQSI6MjU1LCJSIjoyMzQsIkciOjIyLCJCIjozMH19LCJMaW5lV2VpZ2h0IjowLjAsIkxpbmVUeXBlIjowLCJQYXJlbnRTdHlsZSI6bnVsbH0sIlBhcmVudFN0eWxlIjpudWxsfSwiVGl0bGVTdHlsZSI6eyIkaWQiOiIzNjIzIiwiRm9udFNldHRpbmdzIjp7IiRpZCI6IjM2MjQiLCJGb250U2l6ZSI6MTEsIkZvbnROYW1lIjoiQ2FsaWJyaSIsIklzQm9sZCI6ZmFsc2UsIklzSXRhbGljIjpmYWxzZSwiSXNVbmRlcmxpbmVkIjpmYWxzZSwiUGFyZW50U3R5bGUiOm51bGx9LCJBdXRvU2l6ZSI6MCwiRm9yZWdyb3VuZCI6eyIkaWQiOiIzNjI1IiwiQ29sb3IiOnsiJGlkIjoiMzYy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NjI3IiwiVG9wIjowLjAsIkxlZnQiOjAuMCwiUmlnaHQiOjAuMCwiQm90dG9tIjowLjB9LCJQYWRkaW5nIjp7IiRpZCI6IjM2MjgiLCJUb3AiOjAuMCwiTGVmdCI6MC4wLCJSaWdodCI6MC4wLCJCb3R0b20iOjAuMH0sIkJhY2tncm91bmQiOnsiJGlkIjoiMzYyOSIsIkNvbG9yIjp7IiRpZCI6IjM2MzAiLCJBIjoyNTUsIlIiOjAsIkciOjAsIkIiOjB9fSwiSXNWaXNpYmxlIjp0cnVlLCJXaWR0aCI6MC4wLCJIZWlnaHQiOjAuMCwiQm9yZGVyU3R5bGUiOnsiJGlkIjoiMzYzMSIsIkxpbmVDb2xvciI6bnVsbCwiTGluZVdlaWdodCI6MC4wLCJMaW5lVHlwZSI6MCwiUGFyZW50U3R5bGUiOm51bGx9LCJQYXJlbnRTdHlsZSI6bnVsbH0sIkRhdGVTdHlsZSI6eyIkaWQiOiIzNjMyIiwiRm9udFNldHRpbmdzIjp7IiRpZCI6IjM2MzMiLCJGb250U2l6ZSI6MTAsIkZvbnROYW1lIjoiQ2FsaWJyaSIsIklzQm9sZCI6ZmFsc2UsIklzSXRhbGljIjpmYWxzZSwiSXNVbmRlcmxpbmVkIjpmYWxzZSwiUGFyZW50U3R5bGUiOm51bGx9LCJBdXRvU2l6ZSI6MCwiRm9yZWdyb3VuZCI6eyIkaWQiOiIzNjM0IiwiQ29sb3IiOnsiJGlkIjoiMzYz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NjM2IiwiVG9wIjowLjAsIkxlZnQiOjAuMCwiUmlnaHQiOjAuMCwiQm90dG9tIjowLjB9LCJQYWRkaW5nIjp7IiRpZCI6IjM2MzciLCJUb3AiOjAuMCwiTGVmdCI6MC4wLCJSaWdodCI6MC4wLCJCb3R0b20iOjAuMH0sIkJhY2tncm91bmQiOnsiJGlkIjoiMzYzOCIsIkNvbG9yIjp7IiRpZCI6IjM2MzkiLCJBIjoyNTUsIlIiOjE0LCJHIjo0MCwiQiI6NjV9fSwiSXNWaXNpYmxlIjp0cnVlLCJXaWR0aCI6MC4wLCJIZWlnaHQiOjAuMCwiQm9yZGVyU3R5bGUiOnsiJGlkIjoiMzY0MCIsIkxpbmVDb2xvciI6bnVsbCwiTGluZVdlaWdodCI6MC4wLCJMaW5lVHlwZSI6MCwiUGFyZW50U3R5bGUiOm51bGx9LCJQYXJlbnRTdHlsZSI6bnVsbH0sIkRhdGVGb3JtYXQiOnsiJGlkIjoiMzY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QyIiwiRm9ybWF0IjowLCJJc1Zpc2libGUiOmZhbHNlLCJMYXN0S25vd25WaXNpYmlsaXR5U3RhdGUiOmZhbHNlfSwiSXNWaXNpYmxlIjp0cnVlLCJWYXJpYW5jZVN0eWxlIjp7IiRpZCI6IjM2NDMiLCJUZXh0U3R5bGUiOnsiJGlkIjoiMzY0NCIsIkZvbnRTZXR0aW5ncyI6eyIkaWQiOiIzNjQ1IiwiRm9udFNpemUiOjExLCJGb250TmFtZSI6IkNhbGlicmkiLCJJc0JvbGQiOmZhbHNlLCJJc0l0YWxpYyI6ZmFsc2UsIklzVW5kZXJsaW5lZCI6ZmFsc2UsIlBhcmVudFN0eWxlIjpudWxsfSwiQXV0b1NpemUiOjAsIkZvcmVncm91bmQiOnsiJGlkIjoiMzY0NiIsIkNvbG9yIjp7IiRpZCI6IjM2N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Y0OCIsIlRvcCI6MC4wLCJMZWZ0IjowLjAsIlJpZ2h0IjowLjAsIkJvdHRvbSI6MC4wfSwiUGFkZGluZyI6eyIkaWQiOiIzNjQ5IiwiVG9wIjowLjAsIkxlZnQiOjAuMCwiUmlnaHQiOjAuMCwiQm90dG9tIjowLjB9LCJCYWNrZ3JvdW5kIjp7IiRpZCI6IjM2NTAiLCJDb2xvciI6eyIkaWQiOiIzNjUxIiwiQSI6MCwiUiI6MCwiRyI6MCwiQiI6MH19LCJJc1Zpc2libGUiOnRydWUsIldpZHRoIjowLjAsIkhlaWdodCI6MC4wLCJCb3JkZXJTdHlsZSI6eyIkaWQiOiIzNjUyIiwiTGluZUNvbG9yIjpudWxsLCJMaW5lV2VpZ2h0IjowLjAsIkxpbmVUeXBlIjowLCJQYXJlbnRTdHlsZSI6bnVsbH0sIlBhcmVudFN0eWxlIjpudWxsfSwiUGFyZW50U3R5bGUiOm51bGx9LCJQYXJlbnRTdHlsZSI6bnVsbH0sIkRlZmF1bHRTd2ltbGFuZUFjdGl2aXR5U3R5bGUiOnsiJGlkIjoiMzY1MyIsIkhlYWRlclN0eWxlIjp7IiRpZCI6IjM2NTQiLCJUZXh0U3R5bGUiOnsiJGlkIjoiMzY1NSIsIkZvbnRTZXR0aW5ncyI6eyIkaWQiOiIzNjU2IiwiRm9udFNpemUiOjExLCJGb250TmFtZSI6IkNhbGlicmkiLCJJc0JvbGQiOmZhbHNlLCJJc0l0YWxpYyI6ZmFsc2UsIklzVW5kZXJsaW5lZCI6ZmFsc2UsIlBhcmVudFN0eWxlIjpudWxsfSwiQXV0b1NpemUiOjIsIkZvcmVncm91bmQiOnsiJGlkIjoiMzY1NyIsIkNvbG9yIjp7IiRpZCI6IjM2N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NjU5IiwiVG9wIjowLjAsIkxlZnQiOjAuMCwiUmlnaHQiOjAuMCwiQm90dG9tIjowLjB9LCJQYWRkaW5nIjp7IiRpZCI6IjM2NjAiLCJUb3AiOjAuMCwiTGVmdCI6MC4wLCJSaWdodCI6MC4wLCJCb3R0b20iOjAuMH0sIkJhY2tncm91bmQiOnsiJGlkIjoiMzY2MSIsIkNvbG9yIjp7IiRpZCI6IjM2NjIiLCJBIjoyNTUsIlIiOjAsIkciOjAsIkIiOjB9fSwiSXNWaXNpYmxlIjp0cnVlLCJXaWR0aCI6MC4wLCJIZWlnaHQiOjAuMCwiQm9yZGVyU3R5bGUiOm51bGwsIlBhcmVudFN0eWxlIjpudWxsfSwiUmVjdGFuZ2xlU3R5bGUiOnsiJGlkIjoiMzY2MyIsIk1hcmdpbiI6eyIkaWQiOiIzNjY0IiwiVG9wIjowLjAsIkxlZnQiOjAuMCwiUmlnaHQiOjAuMCwiQm90dG9tIjowLjB9LCJQYWRkaW5nIjp7IiRpZCI6IjM2NjUiLCJUb3AiOjAuMCwiTGVmdCI6MC4wLCJSaWdodCI6MC4wLCJCb3R0b20iOjAuMH0sIkJhY2tncm91bmQiOnsiJGlkIjoiMzY2NiIsIkNvbG9yIjp7IiRpZCI6IjM2NjciLCJBIjo2MywiUiI6MjEsIkciOjk2LCJCIjoxMzB9fSwiSXNWaXNpYmxlIjp0cnVlLCJXaWR0aCI6MC4wLCJIZWlnaHQiOjAuMCwiQm9yZGVyU3R5bGUiOnsiJGlkIjoiMzY2OCIsIkxpbmVDb2xvciI6eyIkaWQiOiIzNjY5IiwiJHR5cGUiOiJOTFJFLkNvbW1vbi5Eb20uU29saWRDb2xvckJydXNoLCBOTFJFLkNvbW1vbiIsIkNvbG9yIjp7IiRpZCI6IjM2NzAiLCJBIjoyNTUsIlIiOjI1NSwiRyI6MCwiQiI6MH19LCJMaW5lV2VpZ2h0IjowLjAsIkxpbmVUeXBlIjowLCJQYXJlbnRTdHlsZSI6bnVsbH0sIlBhcmVudFN0eWxlIjpudWxsfSwiTWFyZ2luIjp7IiRpZCI6IjM2NzEiLCJUb3AiOjAuMCwiTGVmdCI6MC4wLCJSaWdodCI6MC4wLCJCb3R0b20iOjAuMH0sIlBhZGRpbmciOnsiJGlkIjoiMzY3MiIsIlRvcCI6MC4wLCJMZWZ0IjowLjAsIlJpZ2h0IjowLjAsIkJvdHRvbSI6MC4wfSwiQmFja2dyb3VuZCI6bnVsbCwiSXNWaXNpYmxlIjp0cnVlLCJXaWR0aCI6MC4wLCJIZWlnaHQiOjAuMCwiQm9yZGVyU3R5bGUiOm51bGwsIlBhcmVudFN0eWxlIjpudWxsfSwiQmFja2dyb3VuZFN0eWxlIjp7IiRpZCI6IjM2NzMiLCJNYXJnaW4iOnsiJGlkIjoiMzY3NCIsIlRvcCI6MC4wLCJMZWZ0IjowLjAsIlJpZ2h0IjowLjAsIkJvdHRvbSI6MC4wfSwiUGFkZGluZyI6eyIkaWQiOiIzNjc1IiwiVG9wIjowLjAsIkxlZnQiOjAuMCwiUmlnaHQiOjAuMCwiQm90dG9tIjowLjB9LCJCYWNrZ3JvdW5kIjp7IiRpZCI6IjM2NzYiLCJDb2xvciI6eyIkaWQiOiIzNjc3IiwiQSI6NTEsIlIiOjIwMCwiRyI6MjAwLCJCIjoyMDB9fSwiSXNWaXNpYmxlIjp0cnVlLCJXaWR0aCI6MC4wLCJIZWlnaHQiOjAuMCwiQm9yZGVyU3R5bGUiOnsiJGlkIjoiMzY3OCIsIkxpbmVDb2xvciI6eyIkaWQiOiIzNjc5IiwiJHR5cGUiOiJOTFJFLkNvbW1vbi5Eb20uU29saWRDb2xvckJydXNoLCBOTFJFLkNvbW1vbiIsIkNvbG9yIjp7IiRpZCI6IjM2ODAiLCJBIjoyNTUsIlIiOjIzNCwiRyI6MjIsIkIiOjMwfX0sIkxpbmVXZWlnaHQiOjAuMCwiTGluZVR5cGUiOjAsIlBhcmVudFN0eWxlIjpudWxsfSwiUGFyZW50U3R5bGUiOm51bGx9LCJNYXJnaW4iOnsiJGlkIjoiMzY4MSIsIlRvcCI6MC4wLCJMZWZ0IjowLjAsIlJpZ2h0IjowLjAsIkJvdHRvbSI6MC4wfSwiUGFkZGluZyI6eyIkaWQiOiIzNjgyIiwiVG9wIjowLjAsIkxlZnQiOjAuMCwiUmlnaHQiOjAuMCwiQm90dG9tIjowLjB9LCJJc1Zpc2libGUiOnRydWUsIldpZHRoIjowLjAsIkhlaWdodCI6MC4wLCJCb3JkZXJTdHlsZSI6eyIkaWQiOiIzNjgzIiwiTGluZUNvbG9yIjpudWxsLCJMaW5lV2VpZ2h0IjowLjAsIkxpbmVUeXBlIjowLCJQYXJlbnRTdHlsZSI6bnVsbH0sIlBhcmVudFN0eWxlIjpudWxsfSwiTWFyZ2luIjp7IiRpZCI6IjM2ODQiLCJUb3AiOjAuMCwiTGVmdCI6MC4wLCJSaWdodCI6MC4wLCJCb3R0b20iOjAuMH0sIlBhZGRpbmciOnsiJGlkIjoiMzY4NSIsIlRvcCI6MC4wLCJMZWZ0IjowLjAsIlJpZ2h0IjowLjAsIkJvdHRvbSI6MC4wfSwiSXNWaXNpYmxlIjp0cnVlLCJXaWR0aCI6MC4wLCJIZWlnaHQiOjAuMCwiQm9yZGVyU3R5bGUiOnsiJGlkIjoiMzY4NiIsIkxpbmVDb2xvciI6bnVsbCwiTGluZVdlaWdodCI6MC4wLCJMaW5lVHlwZSI6MCwiUGFyZW50U3R5bGUiOm51bGx9LCJQYXJlbnRTdHlsZSI6bnVsbH0sIl9hZGRpdGlvbmFsU3dpbWxhbmVWMlN0eWxlcyI6W3siJGlkIjoiMzY4NyIsIlN0eWxlSWQiOiI5ODUxM2UxMC01NTFjLTRmMzAtYWMxMS1hMDY5MGU5MDMxMzQiLCJIZWFkZXJTdHlsZSI6eyIkaWQiOiIzNjg4IiwiVGV4dElzVmVydGljYWwiOmZhbHNlLCJUZXh0U3R5bGUiOnsiJGlkIjoiMzY4OSIsIkZvbnRTZXR0aW5ncyI6eyIkaWQiOiIzNjkwIiwiRm9udFNpemUiOjExLCJGb250TmFtZSI6IkNhbGlicmkiLCJJc0JvbGQiOmZhbHNlLCJJc0l0YWxpYyI6ZmFsc2UsIklzVW5kZXJsaW5lZCI6ZmFsc2UsIlBhcmVudFN0eWxlIjpudWxsfSwiQXV0b1NpemUiOjIsIkZvcmVncm91bmQiOnsiJGlkIjoiMzY5MSIsIkNvbG9yIjp7IiRpZCI6IjM2OTI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zNjkzIiwiVG9wIjowLjAsIkxlZnQiOjAuMCwiUmlnaHQiOjAuMCwiQm90dG9tIjowLjB9LCJQYWRkaW5nIjp7IiRpZCI6IjM2OTQiLCJUb3AiOjAuMCwiTGVmdCI6MC4wLCJSaWdodCI6MC4wLCJCb3R0b20iOjAuMH0sIkJhY2tncm91bmQiOnsiJGlkIjoiMzY5NSIsIkNvbG9yIjp7IiRpZCI6IjM2OTYiLCJBIjoyNTUsIlIiOjI1NSwiRyI6MjU1LCJCIjoyNTV9fSwiSXNWaXNpYmxlIjp0cnVlLCJXaWR0aCI6MC4wLCJIZWlnaHQiOjAuMCwiQm9yZGVyU3R5bGUiOm51bGwsIlBhcmVudFN0eWxlIjpudWxsfSwiUmVjdGFuZ2xlU3R5bGUiOnsiJGlkIjoiMzY5NyIsIk1hcmdpbiI6eyIkaWQiOiIzNjk4IiwiVG9wIjowLjAsIkxlZnQiOjAuMCwiUmlnaHQiOjAuMCwiQm90dG9tIjowLjB9LCJQYWRkaW5nIjp7IiRpZCI6IjM2OTkiLCJUb3AiOjAuMCwiTGVmdCI6MC4wLCJSaWdodCI6MC4wLCJCb3R0b20iOjAuMH0sIkJhY2tncm91bmQiOnsiJGlkIjoiMzcwMCIsIkNvbG9yIjp7IiRpZCI6IjM3MDEiLCJBIjoyNTUsIlIiOjIzMywiRyI6MTEzLCJCIjo1MH19LCJJc1Zpc2libGUiOnRydWUsIldpZHRoIjowLjAsIkhlaWdodCI6MC4wLCJCb3JkZXJTdHlsZSI6eyIkaWQiOiIzNzAyIiwiTGluZUNvbG9yIjp7IiRpZCI6IjM3MDMiLCIkdHlwZSI6Ik5MUkUuQ29tbW9uLkRvbS5Tb2xpZENvbG9yQnJ1c2gsIE5MUkUuQ29tbW9uIiwiQ29sb3IiOnsiJGlkIjoiMzcwNCIsIkEiOjI1NSwiUiI6MjU1LCJHIjoyNTUsIkIiOjI1NX19LCJMaW5lV2VpZ2h0IjowLjAsIkxpbmVUeXBlIjowLCJQYXJlbnRTdHlsZSI6bnVsbH0sIlBhcmVudFN0eWxlIjpudWxsfSwiTWFyZ2luIjp7IiRpZCI6IjM3MDUiLCJUb3AiOjAuMCwiTGVmdCI6MC4wLCJSaWdodCI6MC4wLCJCb3R0b20iOjAuMH0sIlBhZGRpbmciOnsiJGlkIjoiMzcwNiIsIlRvcCI6MC4wLCJMZWZ0IjowLjAsIlJpZ2h0IjowLjAsIkJvdHRvbSI6MC4wfSwiQmFja2dyb3VuZCI6bnVsbCwiSXNWaXNpYmxlIjp0cnVlLCJXaWR0aCI6MC4wLCJIZWlnaHQiOjAuMCwiQm9yZGVyU3R5bGUiOm51bGwsIlBhcmVudFN0eWxlIjpudWxsfSwiQmFja2dyb3VuZFN0eWxlIjp7IiRpZCI6IjM3MDciLCJNYXJnaW4iOnsiJGlkIjoiMzcwOCIsIlRvcCI6MC4wLCJMZWZ0IjowLjAsIlJpZ2h0IjowLjAsIkJvdHRvbSI6MC4wfSwiUGFkZGluZyI6eyIkaWQiOiIzNzA5IiwiVG9wIjowLjAsIkxlZnQiOjAuMCwiUmlnaHQiOjAuMCwiQm90dG9tIjowLjB9LCJCYWNrZ3JvdW5kIjp7IiRpZCI6IjM3MTAiLCJDb2xvciI6eyIkaWQiOiIzNzExIiwiQSI6NTEsIlIiOjIwMCwiRyI6MjAwLCJCIjoyMDB9fSwiSXNWaXNpYmxlIjp0cnVlLCJXaWR0aCI6MC4wLCJIZWlnaHQiOjAuMCwiQm9yZGVyU3R5bGUiOnsiJGlkIjoiMzcxMiIsIkxpbmVDb2xvciI6eyIkaWQiOiIzNzEzIiwiJHR5cGUiOiJOTFJFLkNvbW1vbi5Eb20uU29saWRDb2xvckJydXNoLCBOTFJFLkNvbW1vbiIsIkNvbG9yIjp7IiRpZCI6IjM3MTQiLCJBIjoyNTUsIlIiOjIzNCwiRyI6MjIsIkIiOjMwfX0sIkxpbmVXZWlnaHQiOjAuMCwiTGluZVR5cGUiOjAsIlBhcmVudFN0eWxlIjpudWxsfSwiUGFyZW50U3R5bGUiOm51bGx9LCJJc0Fib3ZlVGltZWJhbmQiOmZhbHNlLCJTcGFjaW5nIjozLCJEZWZhdWx0U3dpbWxhbmVUYXNrU3R5bGUiOnsiJGlkIjoiMzcxNSIsIiR0eXBlIjoiTkxSRS5Db21tb24uRG9tLlN0eWxlcy5FeHBsaWNpdFNldGFibGVUYXNrU3R5bGUsIE5MUkUuQ29tbW9uIiwiU2hhcGUiOjEsIlNoYXBlVGhpY2tuZXNzIjowLCJEdXJhdGlvbkZvcm1hdCI6MCwiSW5jbHVkZU5vbldvcmtpbmdEYXlzSW5EdXJhdGlvbiI6ZmFsc2UsIlBlcmNlbnRhZ2VDb21wbGV0ZVN0eWxlIjp7IiRpZCI6IjM3MTYiLCJGb250U2V0dGluZ3MiOnsiJGlkIjoiMzcxNyIsIkZvbnRTaXplIjoxMCwiRm9udE5hbWUiOiJDYWxpYnJpIiwiSXNCb2xkIjpmYWxzZSwiSXNJdGFsaWMiOmZhbHNlLCJJc1VuZGVybGluZWQiOmZhbHNlLCJQYXJlbnRTdHlsZSI6bnVsbH0sIkF1dG9TaXplIjowLCJGb3JlZ3JvdW5kIjp7IiRpZCI6IjM3MTgiLCJDb2xvciI6eyIkaWQiOiIzNzE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3MjAiLCJUb3AiOjAuMCwiTGVmdCI6MC4wLCJSaWdodCI6MC4wLCJCb3R0b20iOjAuMH0sIlBhZGRpbmciOnsiJGlkIjoiMzcyMSIsIlRvcCI6MC4wLCJMZWZ0IjowLjAsIlJpZ2h0IjowLjAsIkJvdHRvbSI6MC4wfSwiQmFja2dyb3VuZCI6eyIkaWQiOiIzNzIyIiwiQ29sb3IiOnsiJGlkIjoiMzcyMyIsIkEiOjg5LCJSIjowLCJHIjowLCJCIjowfX0sIklzVmlzaWJsZSI6dHJ1ZSwiV2lkdGgiOjAuMCwiSGVpZ2h0IjowLjAsIkJvcmRlclN0eWxlIjp7IiRpZCI6IjM3MjQiLCJMaW5lQ29sb3IiOm51bGwsIkxpbmVXZWlnaHQiOjAuMCwiTGluZVR5cGUiOjAsIlBhcmVudFN0eWxlIjpudWxsfSwiUGFyZW50U3R5bGUiOm51bGx9LCJEdXJhdGlvblN0eWxlIjp7IiRpZCI6IjM3MjUiLCJGb250U2V0dGluZ3MiOnsiJGlkIjoiMzcyNiIsIkZvbnRTaXplIjoxMCwiRm9udE5hbWUiOiJDYWxpYnJpIiwiSXNCb2xkIjpmYWxzZSwiSXNJdGFsaWMiOmZhbHNlLCJJc1VuZGVybGluZWQiOmZhbHNlLCJQYXJlbnRTdHlsZSI6bnVsbH0sIkF1dG9TaXplIjowLCJGb3JlZ3JvdW5kIjp7IiRpZCI6IjM3MjciLCJDb2xvciI6eyIkaWQiOiIzNzI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cyOSIsIlRvcCI6MC4wLCJMZWZ0IjowLjAsIlJpZ2h0IjowLjAsIkJvdHRvbSI6MC4wfSwiUGFkZGluZyI6eyIkaWQiOiIzNzMwIiwiVG9wIjowLjAsIkxlZnQiOjAuMCwiUmlnaHQiOjAuMCwiQm90dG9tIjowLjB9LCJCYWNrZ3JvdW5kIjp7IiRpZCI6IjM3MzEiLCJDb2xvciI6eyIkaWQiOiIzNzMyIiwiQSI6MjU1LCJSIjoyMzcsIkciOjEyNSwiQiI6NDl9fSwiSXNWaXNpYmxlIjp0cnVlLCJXaWR0aCI6MC4wLCJIZWlnaHQiOjAuMCwiQm9yZGVyU3R5bGUiOnsiJGlkIjoiMzczMyIsIkxpbmVDb2xvciI6bnVsbCwiTGluZVdlaWdodCI6MC4wLCJMaW5lVHlwZSI6MCwiUGFyZW50U3R5bGUiOm51bGx9LCJQYXJlbnRTdHlsZSI6bnVsbH0sIkhvcml6b250YWxDb25uZWN0b3JTdHlsZSI6eyIkaWQiOiIzNzM0IiwiTGluZUNvbG9yIjp7IiRpZCI6IjM3MzUiLCIkdHlwZSI6Ik5MUkUuQ29tbW9uLkRvbS5Tb2xpZENvbG9yQnJ1c2gsIE5MUkUuQ29tbW9uIiwiQ29sb3IiOnsiJGlkIjoiMzczNiIsIkEiOjI1NSwiUiI6MCwiRyI6MCwiQiI6MH19LCJMaW5lV2VpZ2h0IjowLjAsIkxpbmVUeXBlIjowLCJQYXJlbnRTdHlsZSI6bnVsbH0sIlZlcnRpY2FsQ29ubmVjdG9yU3R5bGUiOnsiJGlkIjoiMzczNyIsIkxpbmVDb2xvciI6eyIkaWQiOiIzNzM4IiwiJHR5cGUiOiJOTFJFLkNvbW1vbi5Eb20uU29saWRDb2xvckJydXNoLCBOTFJFLkNvbW1vbiIsIkNvbG9yIjp7IiRpZCI6IjM3Mz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NzQwIiwiU2hhcGVTdHlsZSI6eyIkaWQiOiIzNzQxIiwiTWFyZ2luIjp7IiRpZCI6IjM3NDIiLCJUb3AiOjAuMCwiTGVmdCI6MC4wLCJSaWdodCI6MC4wLCJCb3R0b20iOjAuMH0sIlBhZGRpbmciOnsiJGlkIjoiMzc0MyIsIlRvcCI6MC4wLCJMZWZ0IjowLjAsIlJpZ2h0IjowLjAsIkJvdHRvbSI6MC4wfSwiQmFja2dyb3VuZCI6eyIkaWQiOiIzNzQ0IiwiQ29sb3IiOnsiJGlkIjoiMzc0NSIsIkEiOjE1MywiUiI6MCwiRyI6MCwiQiI6MH19LCJJc1Zpc2libGUiOnRydWUsIldpZHRoIjowLjAsIkhlaWdodCI6MC4wLCJCb3JkZXJTdHlsZSI6eyIkaWQiOiIzNzQ2IiwiTGluZUNvbG9yIjp7IiRpZCI6IjM3NDciLCIkdHlwZSI6Ik5MUkUuQ29tbW9uLkRvbS5Tb2xpZENvbG9yQnJ1c2gsIE5MUkUuQ29tbW9uIiwiQ29sb3IiOnsiJGlkIjoiMzc0OCIsIkEiOjI1NSwiUiI6MjU1LCJHIjowLCJCIjowfX0sIkxpbmVXZWlnaHQiOjAuMCwiTGluZVR5cGUiOjAsIlBhcmVudFN0eWxlIjpudWxsfSwiUGFyZW50U3R5bGUiOm51bGx9LCJNYXJnaW4iOnsiJGlkIjoiMzc0OSIsIlRvcCI6MC4wLCJMZWZ0IjowLjAsIlJpZ2h0IjowLjAsIkJvdHRvbSI6MC4wfSwiUGFkZGluZyI6eyIkaWQiOiIzNzUwIiwiVG9wIjowLjAsIkxlZnQiOjAuMCwiUmlnaHQiOjAuMCwiQm90dG9tIjowLjB9LCJCYWNrZ3JvdW5kIjpudWxsLCJJc1Zpc2libGUiOnRydWUsIldpZHRoIjowLjAsIkhlaWdodCI6MC4wLCJCb3JkZXJTdHlsZSI6bnVsbCwiUGFyZW50U3R5bGUiOm51bGx9LCJTaGFwZVN0eWxlIjp7IiRpZCI6IjM3NTEiLCJNYXJnaW4iOnsiJGlkIjoiMzc1MiIsIlRvcCI6MC4wLCJMZWZ0Ijo0LjAsIlJpZ2h0Ijo0LjAsIkJvdHRvbSI6MC4wfSwiUGFkZGluZyI6eyIkaWQiOiIzNzUzIiwiVG9wIjowLjAsIkxlZnQiOjAuMCwiUmlnaHQiOjAuMCwiQm90dG9tIjowLjB9LCJCYWNrZ3JvdW5kIjp7IiRpZCI6IjM3NTQiLCJDb2xvciI6eyIkaWQiOiIzNzU1IiwiQSI6MjU1LCJSIjoyMzMsIkciOjExMywiQiI6NTB9fSwiSXNWaXNpYmxlIjp0cnVlLCJXaWR0aCI6MC4wLCJIZWlnaHQiOjEwLjAsIkJvcmRlclN0eWxlIjp7IiRpZCI6IjM3NTYiLCJMaW5lQ29sb3IiOnsiJGlkIjoiMzc1NyIsIiR0eXBlIjoiTkxSRS5Db21tb24uRG9tLlNvbGlkQ29sb3JCcnVzaCwgTkxSRS5Db21tb24iLCJDb2xvciI6eyIkaWQiOiIzNzU4IiwiQSI6MjU1LCJSIjoyMzQsIkciOjIyLCJCIjozMH19LCJMaW5lV2VpZ2h0IjowLjAsIkxpbmVUeXBlIjowLCJQYXJlbnRTdHlsZSI6bnVsbH0sIlBhcmVudFN0eWxlIjpudWxsfSwiVGl0bGVTdHlsZSI6eyIkaWQiOiIzNzU5IiwiRm9udFNldHRpbmdzIjp7IiRpZCI6IjM3NjAiLCJGb250U2l6ZSI6MTEsIkZvbnROYW1lIjoiQ2FsaWJyaSIsIklzQm9sZCI6ZmFsc2UsIklzSXRhbGljIjpmYWxzZSwiSXNVbmRlcmxpbmVkIjpmYWxzZSwiUGFyZW50U3R5bGUiOm51bGx9LCJBdXRvU2l6ZSI6MCwiRm9yZWdyb3VuZCI6eyIkaWQiOiIzNzYxIiwiQ29sb3IiOnsiJGlkIjoiMzc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YzIiwiVG9wIjowLjAsIkxlZnQiOjAuMCwiUmlnaHQiOjAuMCwiQm90dG9tIjowLjB9LCJQYWRkaW5nIjp7IiRpZCI6IjM3NjQiLCJUb3AiOjAuMCwiTGVmdCI6MC4wLCJSaWdodCI6MC4wLCJCb3R0b20iOjAuMH0sIkJhY2tncm91bmQiOnsiJGlkIjoiMzc2NSIsIkNvbG9yIjp7IiRpZCI6IjM3NjYiLCJBIjoyNTUsIlIiOjAsIkciOjAsIkIiOjB9fSwiSXNWaXNpYmxlIjp0cnVlLCJXaWR0aCI6MC4wLCJIZWlnaHQiOjAuMCwiQm9yZGVyU3R5bGUiOnsiJGlkIjoiMzc2NyIsIkxpbmVDb2xvciI6bnVsbCwiTGluZVdlaWdodCI6MC4wLCJMaW5lVHlwZSI6MCwiUGFyZW50U3R5bGUiOm51bGx9LCJQYXJlbnRTdHlsZSI6bnVsbH0sIkRhdGVTdHlsZSI6eyIkaWQiOiIzNzY4IiwiRm9udFNldHRpbmdzIjp7IiRpZCI6IjM3NjkiLCJGb250U2l6ZSI6MTAsIkZvbnROYW1lIjoiQ2FsaWJyaSIsIklzQm9sZCI6ZmFsc2UsIklzSXRhbGljIjpmYWxzZSwiSXNVbmRlcmxpbmVkIjpmYWxzZSwiUGFyZW50U3R5bGUiOm51bGx9LCJBdXRvU2l6ZSI6MCwiRm9yZWdyb3VuZCI6eyIkaWQiOiIzNzcwIiwiQ29sb3IiOnsiJGlkIjoiMzc3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NzcyIiwiVG9wIjowLjAsIkxlZnQiOjAuMCwiUmlnaHQiOjAuMCwiQm90dG9tIjowLjB9LCJQYWRkaW5nIjp7IiRpZCI6IjM3NzMiLCJUb3AiOjAuMCwiTGVmdCI6MC4wLCJSaWdodCI6MC4wLCJCb3R0b20iOjAuMH0sIkJhY2tncm91bmQiOnsiJGlkIjoiMzc3NCIsIkNvbG9yIjp7IiRpZCI6IjM3NzUiLCJBIjoyNTUsIlIiOjE0LCJHIjo0MCwiQiI6NjV9fSwiSXNWaXNpYmxlIjp0cnVlLCJXaWR0aCI6MC4wLCJIZWlnaHQiOjAuMCwiQm9yZGVyU3R5bGUiOnsiJGlkIjoiMzc3NiIsIkxpbmVDb2xvciI6bnVsbCwiTGluZVdlaWdodCI6MC4wLCJMaW5lVHlwZSI6MCwiUGFyZW50U3R5bGUiOm51bGx9LCJQYXJlbnRTdHlsZSI6bnVsbH0sIkRhdGVGb3JtYXQiOnsiJGlkIjoiMzc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c4IiwiRm9ybWF0IjowLCJJc1Zpc2libGUiOmZhbHNlLCJMYXN0S25vd25WaXNpYmlsaXR5U3RhdGUiOmZhbHNlfSwiSXNWaXNpYmxlIjp0cnVlLCJWYXJpYW5jZVN0eWxlIjp7IiRpZCI6IjM3NzkiLCJUZXh0U3R5bGUiOnsiJGlkIjoiMzc4MCIsIkZvbnRTZXR0aW5ncyI6eyIkaWQiOiIzNzgxIiwiRm9udFNpemUiOjExLCJGb250TmFtZSI6IkNhbGlicmkiLCJJc0JvbGQiOmZhbHNlLCJJc0l0YWxpYyI6ZmFsc2UsIklzVW5kZXJsaW5lZCI6ZmFsc2UsIlBhcmVudFN0eWxlIjpudWxsfSwiQXV0b1NpemUiOjAsIkZvcmVncm91bmQiOnsiJGlkIjoiMzc4MiIsIkNvbG9yIjp7IiRpZCI6IjM3O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c4NCIsIlRvcCI6MC4wLCJMZWZ0IjowLjAsIlJpZ2h0IjowLjAsIkJvdHRvbSI6MC4wfSwiUGFkZGluZyI6eyIkaWQiOiIzNzg1IiwiVG9wIjowLjAsIkxlZnQiOjAuMCwiUmlnaHQiOjAuMCwiQm90dG9tIjowLjB9LCJCYWNrZ3JvdW5kIjp7IiRpZCI6IjM3ODYiLCJDb2xvciI6eyIkaWQiOiIzNzg3IiwiQSI6MCwiUiI6MCwiRyI6MCwiQiI6MH19LCJJc1Zpc2libGUiOnRydWUsIldpZHRoIjowLjAsIkhlaWdodCI6MC4wLCJCb3JkZXJTdHlsZSI6eyIkaWQiOiIzNzg4IiwiTGluZUNvbG9yIjpudWxsLCJMaW5lV2VpZ2h0IjowLjAsIkxpbmVUeXBlIjowLCJQYXJlbnRTdHlsZSI6bnVsbH0sIlBhcmVudFN0eWxlIjpudWxsfSwiUGFyZW50U3R5bGUiOm51bGx9LCJQYXJlbnRTdHlsZSI6bnVsbCwiX2V4cGxpY2l0bHlTZXQiOnsiJGlkIjoiMzc4O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3OTAiLCJTaGFwZSI6MSwiQ29ubmVjdG9yTWFyZ2luIjp7IiRpZCI6IjM3OTEiLCJUb3AiOjAuMCwiTGVmdCI6Mi4wLCJSaWdodCI6Mi4wLCJCb3R0b20iOjAuMH0sIkNvbm5lY3RvclN0eWxlIjp7IiRpZCI6IjM3OTIiLCJMaW5lQ29sb3IiOnsiJGlkIjoiMzc5MyIsIiR0eXBlIjoiTkxSRS5Db21tb24uRG9tLlNvbGlkQ29sb3JCcnVzaCwgTkxSRS5Db21tb24iLCJDb2xvciI6eyIkaWQiOiIzNzk0IiwiQSI6MTI3LCJSIjoxMjgsIkciOjUzLCJCIjoxNH19LCJMaW5lV2VpZ2h0IjoxLjAsIkxpbmVUeXBlIjowLCJQYXJlbnRTdHlsZSI6bnVsbH0sIklzQmVsb3dUaW1lYmFuZCI6ZmFsc2UsIlBvc2l0aW9uT25UYXNrIjoxLCJIaWRlRGF0ZSI6ZmFsc2UsIlNoYXBlU2l6ZSI6MCwiU3BhY2luZyI6MC4wLCJQYWRkaW5nIjp7IiRpZCI6IjM3OTUiLCJUb3AiOjUuMCwiTGVmdCI6My4wLCJSaWdodCI6MC4wLCJCb3R0b20iOjIuMH0sIlNoYXBlU3R5bGUiOnsiJGlkIjoiMzc5NiIsIk1hcmdpbiI6eyIkaWQiOiIzNzk3IiwiVG9wIjowLjAsIkxlZnQiOjAuMCwiUmlnaHQiOjAuMCwiQm90dG9tIjowLjB9LCJQYWRkaW5nIjp7IiRpZCI6IjM3OTgiLCJUb3AiOjAuMCwiTGVmdCI6MC4wLCJSaWdodCI6MC4wLCJCb3R0b20iOjAuMH0sIkJhY2tncm91bmQiOnsiJGlkIjoiMzc5OSIsIkNvbG9yIjp7IiRpZCI6IjM4MDAiLCJBIjoyNTUsIlIiOjEyOCwiRyI6NTMsIkIiOjE0fX0sIklzVmlzaWJsZSI6dHJ1ZSwiV2lkdGgiOjEyLjAsIkhlaWdodCI6MTQuMCwiQm9yZGVyU3R5bGUiOnsiJGlkIjoiMzgwMSIsIkxpbmVDb2xvciI6eyIkaWQiOiIzODAyIiwiJHR5cGUiOiJOTFJFLkNvbW1vbi5Eb20uU29saWRDb2xvckJydXNoLCBOTFJFLkNvbW1vbiIsIkNvbG9yIjp7IiRpZCI6IjM4MDMiLCJBIjoyNTUsIlIiOjI1NSwiRyI6MjU1LCJCIjoyNTV9fSwiTGluZVdlaWdodCI6MC4wLCJMaW5lVHlwZSI6MCwiUGFyZW50U3R5bGUiOm51bGx9LCJQYXJlbnRTdHlsZSI6bnVsbH0sIlRpdGxlU3R5bGUiOnsiJGlkIjoiMzgwNCIsIkZvbnRTZXR0aW5ncyI6eyIkaWQiOiIzODA1IiwiRm9udFNpemUiOjExLCJGb250TmFtZSI6IkNhbGlicmkiLCJJc0JvbGQiOmZhbHNlLCJJc0l0YWxpYyI6ZmFsc2UsIklzVW5kZXJsaW5lZCI6ZmFsc2UsIlBhcmVudFN0eWxlIjpudWxsfSwiQXV0b1NpemUiOjAsIkZvcmVncm91bmQiOnsiJGlkIjoiMzgwNiIsIkNvbG9yIjp7IiRpZCI6IjM4MD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gwOCIsIlRvcCI6MC4wLCJMZWZ0IjowLjAsIlJpZ2h0IjowLjAsIkJvdHRvbSI6MC4wfSwiUGFkZGluZyI6eyIkaWQiOiIzODA5IiwiVG9wIjowLjAsIkxlZnQiOjAuMCwiUmlnaHQiOjAuMCwiQm90dG9tIjowLjB9LCJCYWNrZ3JvdW5kIjp7IiRpZCI6IjM4MTAiLCJDb2xvciI6eyIkaWQiOiIzODExIiwiQSI6MjU1LCJSIjowLCJHIjowLCJCIjowfX0sIklzVmlzaWJsZSI6dHJ1ZSwiV2lkdGgiOjAuMCwiSGVpZ2h0IjowLjAsIkJvcmRlclN0eWxlIjp7IiRpZCI6IjM4MTIiLCJMaW5lQ29sb3IiOm51bGwsIkxpbmVXZWlnaHQiOjAuMCwiTGluZVR5cGUiOjAsIlBhcmVudFN0eWxlIjpudWxsfSwiUGFyZW50U3R5bGUiOm51bGx9LCJEYXRlU3R5bGUiOnsiJGlkIjoiMzgxMyIsIkZvbnRTZXR0aW5ncyI6eyIkaWQiOiIzODE0IiwiRm9udFNpemUiOjEwLCJGb250TmFtZSI6IkNhbGlicmkiLCJJc0JvbGQiOmZhbHNlLCJJc0l0YWxpYyI6ZmFsc2UsIklzVW5kZXJsaW5lZCI6ZmFsc2UsIlBhcmVudFN0eWxlIjpudWxsfSwiQXV0b1NpemUiOjAsIkZvcmVncm91bmQiOnsiJGlkIjoiMzgxNSIsIkNvbG9yIjp7IiRpZCI6IjM4MT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gxNyIsIlRvcCI6MC4wLCJMZWZ0IjowLjAsIlJpZ2h0IjowLjAsIkJvdHRvbSI6MC4wfSwiUGFkZGluZyI6eyIkaWQiOiIzODE4IiwiVG9wIjowLjAsIkxlZnQiOjAuMCwiUmlnaHQiOjAuMCwiQm90dG9tIjowLjB9LCJCYWNrZ3JvdW5kIjp7IiRpZCI6IjM4MTkiLCJDb2xvciI6eyIkaWQiOiIzODIwIiwiQSI6MjU1LCJSIjoxNCwiRyI6NDAsIkIiOjY1fX0sIklzVmlzaWJsZSI6dHJ1ZSwiV2lkdGgiOjAuMCwiSGVpZ2h0IjowLjAsIkJvcmRlclN0eWxlIjp7IiRpZCI6IjM4MjEiLCJMaW5lQ29sb3IiOm51bGwsIkxpbmVXZWlnaHQiOjAuMCwiTGluZVR5cGUiOjAsIlBhcmVudFN0eWxlIjpudWxsfSwiUGFyZW50U3R5bGUiOm51bGx9LCJEYXRlRm9ybWF0Ijp7IiRpZCI6IjM4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yMyIsIkZvcm1hdCI6MCwiSXNWaXNpYmxlIjpmYWxzZSwiTGFzdEtub3duVmlzaWJpbGl0eVN0YXRlIjpmYWxzZX0sIklzVmlzaWJsZSI6ZmFsc2UsIlZhcmlhbmNlU3R5bGUiOnsiJGlkIjoiMzgyNCIsIlRleHRTdHlsZSI6eyIkaWQiOiIzODI1IiwiRm9udFNldHRpbmdzIjp7IiRpZCI6IjM4MjYiLCJGb250U2l6ZSI6MTEsIkZvbnROYW1lIjoiQ2FsaWJyaSIsIklzQm9sZCI6ZmFsc2UsIklzSXRhbGljIjpmYWxzZSwiSXNVbmRlcmxpbmVkIjpmYWxzZSwiUGFyZW50U3R5bGUiOm51bGx9LCJBdXRvU2l6ZSI6MCwiRm9yZWdyb3VuZCI6eyIkaWQiOiIzODI3IiwiQ29sb3IiOnsiJGlkIjoiMzgy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DI5IiwiVG9wIjowLjAsIkxlZnQiOjAuMCwiUmlnaHQiOjAuMCwiQm90dG9tIjowLjB9LCJQYWRkaW5nIjp7IiRpZCI6IjM4MzAiLCJUb3AiOjAuMCwiTGVmdCI6MC4wLCJSaWdodCI6MC4wLCJCb3R0b20iOjAuMH0sIkJhY2tncm91bmQiOnsiJGlkIjoiMzgzMSIsIkNvbG9yIjp7IiRpZCI6IjM4MzIiLCJBIjowLCJSIjowLCJHIjowLCJCIjowfX0sIklzVmlzaWJsZSI6ZmFsc2UsIldpZHRoIjowLjAsIkhlaWdodCI6MC4wLCJCb3JkZXJTdHlsZSI6eyIkaWQiOiIzODMzIiwiTGluZUNvbG9yIjpudWxsLCJMaW5lV2VpZ2h0IjowLjAsIkxpbmVUeXBlIjowLCJQYXJlbnRTdHlsZSI6bnVsbH0sIlBhcmVudFN0eWxlIjpudWxsfSwiUGFyZW50U3R5bGUiOm51bGx9LCJQYXJlbnRTdHlsZSI6bnVsbH0sIkRlZmF1bHRTd2ltbGFuZU1pbGVzdG9uZVN0eWxlIjp7IiRpZCI6IjM4MzQiLCJUaXRsZVBvc2l0aW9uIjoiTGVmdCIsIkRhdGVQb3NpdGlvbiI6IlJpZ2h0IiwiVmFyaWFuY2VQb3NpdGlvbiI6IlJpZ2h0IiwiU2hhcGVUeXBlIjoxLCJTaGFwZVNpemUiOjAsIlNwYWNpbmciOjUsIlNoYXBlU3R5bGUiOnsiJGlkIjoiMzgzNSIsIk1hcmdpbiI6eyIkaWQiOiIzODM2IiwiVG9wIjowLjAsIkxlZnQiOjAuMCwiUmlnaHQiOjAuMCwiQm90dG9tIjowLjB9LCJQYWRkaW5nIjp7IiRpZCI6IjM4MzciLCJUb3AiOjAuMCwiTGVmdCI6MC4wLCJSaWdodCI6MC4wLCJCb3R0b20iOjAuMH0sIkJhY2tncm91bmQiOnsiJGlkIjoiMzgzOCIsIkNvbG9yIjp7IiRpZCI6IjM4MzkiLCJBIjoyNTUsIlIiOjIzMywiRyI6MTEzLCJCIjo1MH19LCJJc1Zpc2libGUiOnRydWUsIldpZHRoIjoxMi4wLCJIZWlnaHQiOjE0LjAsIkJvcmRlclN0eWxlIjp7IiRpZCI6IjM4NDAiLCJMaW5lQ29sb3IiOnsiJGlkIjoiMzg0MSIsIiR0eXBlIjoiTkxSRS5Db21tb24uRG9tLlNvbGlkQ29sb3JCcnVzaCwgTkxSRS5Db21tb24iLCJDb2xvciI6eyIkaWQiOiIzODQyIiwiQSI6MjU1LCJSIjoyMzQsIkciOjIyLCJCIjozMH19LCJMaW5lV2VpZ2h0IjowLjAsIkxpbmVUeXBlIjowLCJQYXJlbnRTdHlsZSI6bnVsbH0sIlBhcmVudFN0eWxlIjpudWxsfSwiVGl0bGVTdHlsZSI6eyIkaWQiOiIzODQzIiwiRm9udFNldHRpbmdzIjp7IiRpZCI6IjM4NDQiLCJGb250U2l6ZSI6MTEsIkZvbnROYW1lIjoiQ2FsaWJyaSIsIklzQm9sZCI6ZmFsc2UsIklzSXRhbGljIjpmYWxzZSwiSXNVbmRlcmxpbmVkIjpmYWxzZSwiUGFyZW50U3R5bGUiOm51bGx9LCJBdXRvU2l6ZSI6MCwiRm9yZWdyb3VuZCI6eyIkaWQiOiIzODQ1IiwiQ29sb3IiOnsiJGlkIjoiMzg0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ODQ3IiwiVG9wIjowLjAsIkxlZnQiOjAuMCwiUmlnaHQiOjAuMCwiQm90dG9tIjowLjB9LCJQYWRkaW5nIjp7IiRpZCI6IjM4NDgiLCJUb3AiOjAuMCwiTGVmdCI6MC4wLCJSaWdodCI6MC4wLCJCb3R0b20iOjAuMH0sIkJhY2tncm91bmQiOnsiJGlkIjoiMzg0OSIsIkNvbG9yIjp7IiRpZCI6IjM4NTAiLCJBIjoyNTUsIlIiOjAsIkciOjAsIkIiOjB9fSwiSXNWaXNpYmxlIjp0cnVlLCJXaWR0aCI6MC4wLCJIZWlnaHQiOjAuMCwiQm9yZGVyU3R5bGUiOnsiJGlkIjoiMzg1MSIsIkxpbmVDb2xvciI6bnVsbCwiTGluZVdlaWdodCI6MC4wLCJMaW5lVHlwZSI6MCwiUGFyZW50U3R5bGUiOm51bGx9LCJQYXJlbnRTdHlsZSI6bnVsbH0sIkRhdGVTdHlsZSI6eyIkaWQiOiIzODUyIiwiRm9udFNldHRpbmdzIjp7IiRpZCI6IjM4NTMiLCJGb250U2l6ZSI6MTAsIkZvbnROYW1lIjoiQ2FsaWJyaSIsIklzQm9sZCI6ZmFsc2UsIklzSXRhbGljIjpmYWxzZSwiSXNVbmRlcmxpbmVkIjpmYWxzZSwiUGFyZW50U3R5bGUiOm51bGx9LCJBdXRvU2l6ZSI6MCwiRm9yZWdyb3VuZCI6eyIkaWQiOiIzODU0IiwiQ29sb3IiOnsiJGlkIjoiMzg1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ODU2IiwiVG9wIjowLjAsIkxlZnQiOjAuMCwiUmlnaHQiOjAuMCwiQm90dG9tIjowLjB9LCJQYWRkaW5nIjp7IiRpZCI6IjM4NTciLCJUb3AiOjAuMCwiTGVmdCI6MC4wLCJSaWdodCI6MC4wLCJCb3R0b20iOjAuMH0sIkJhY2tncm91bmQiOnsiJGlkIjoiMzg1OCIsIkNvbG9yIjp7IiRpZCI6IjM4NTkiLCJBIjoyNTUsIlIiOjE0LCJHIjo0MCwiQiI6NjV9fSwiSXNWaXNpYmxlIjp0cnVlLCJXaWR0aCI6MC4wLCJIZWlnaHQiOjAuMCwiQm9yZGVyU3R5bGUiOnsiJGlkIjoiMzg2MCIsIkxpbmVDb2xvciI6bnVsbCwiTGluZVdlaWdodCI6MC4wLCJMaW5lVHlwZSI6MCwiUGFyZW50U3R5bGUiOm51bGx9LCJQYXJlbnRTdHlsZSI6bnVsbH0sIkRhdGVGb3JtYXQiOnsiJGlkIjoiMzg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YyIiwiRm9ybWF0IjowLCJJc1Zpc2libGUiOmZhbHNlLCJMYXN0S25vd25WaXNpYmlsaXR5U3RhdGUiOmZhbHNlfSwiSXNWaXNpYmxlIjp0cnVlLCJWYXJpYW5jZVN0eWxlIjp7IiRpZCI6IjM4NjMiLCJUZXh0U3R5bGUiOnsiJGlkIjoiMzg2NCIsIkZvbnRTZXR0aW5ncyI6eyIkaWQiOiIzODY1IiwiRm9udFNpemUiOjExLCJGb250TmFtZSI6IkNhbGlicmkiLCJJc0JvbGQiOmZhbHNlLCJJc0l0YWxpYyI6ZmFsc2UsIklzVW5kZXJsaW5lZCI6ZmFsc2UsIlBhcmVudFN0eWxlIjpudWxsfSwiQXV0b1NpemUiOjAsIkZvcmVncm91bmQiOnsiJGlkIjoiMzg2NiIsIkNvbG9yIjp7IiRpZCI6IjM4N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2OCIsIlRvcCI6MC4wLCJMZWZ0IjowLjAsIlJpZ2h0IjowLjAsIkJvdHRvbSI6MC4wfSwiUGFkZGluZyI6eyIkaWQiOiIzODY5IiwiVG9wIjowLjAsIkxlZnQiOjAuMCwiUmlnaHQiOjAuMCwiQm90dG9tIjowLjB9LCJCYWNrZ3JvdW5kIjp7IiRpZCI6IjM4NzAiLCJDb2xvciI6eyIkaWQiOiIzODcxIiwiQSI6MCwiUiI6MCwiRyI6MCwiQiI6MH19LCJJc1Zpc2libGUiOnRydWUsIldpZHRoIjowLjAsIkhlaWdodCI6MC4wLCJCb3JkZXJTdHlsZSI6eyIkaWQiOiIzODcyIiwiTGluZUNvbG9yIjpudWxsLCJMaW5lV2VpZ2h0IjowLjAsIkxpbmVUeXBlIjowLCJQYXJlbnRTdHlsZSI6bnVsbH0sIlBhcmVudFN0eWxlIjpudWxsfSwiUGFyZW50U3R5bGUiOm51bGx9LCJQYXJlbnRTdHlsZSI6bnVsbH0sIkRlZmF1bHRTd2ltbGFuZUFjdGl2aXR5U3R5bGUiOnsiJGlkIjoiMzg3MyIsIkhlYWRlclN0eWxlIjp7IiRpZCI6IjM4NzQiLCJUZXh0U3R5bGUiOnsiJGlkIjoiMzg3NSIsIkZvbnRTZXR0aW5ncyI6eyIkaWQiOiIzODc2IiwiRm9udFNpemUiOjExLCJGb250TmFtZSI6IkNhbGlicmkiLCJJc0JvbGQiOmZhbHNlLCJJc0l0YWxpYyI6ZmFsc2UsIklzVW5kZXJsaW5lZCI6ZmFsc2UsIlBhcmVudFN0eWxlIjpudWxsfSwiQXV0b1NpemUiOjIsIkZvcmVncm91bmQiOnsiJGlkIjoiMzg3NyIsIkNvbG9yIjp7IiRpZCI6IjM4Nz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ODc5IiwiVG9wIjowLjAsIkxlZnQiOjAuMCwiUmlnaHQiOjAuMCwiQm90dG9tIjowLjB9LCJQYWRkaW5nIjp7IiRpZCI6IjM4ODAiLCJUb3AiOjAuMCwiTGVmdCI6MC4wLCJSaWdodCI6MC4wLCJCb3R0b20iOjAuMH0sIkJhY2tncm91bmQiOnsiJGlkIjoiMzg4MSIsIkNvbG9yIjp7IiRpZCI6IjM4ODIiLCJBIjoyNTUsIlIiOjAsIkciOjAsIkIiOjB9fSwiSXNWaXNpYmxlIjp0cnVlLCJXaWR0aCI6MC4wLCJIZWlnaHQiOjAuMCwiQm9yZGVyU3R5bGUiOm51bGwsIlBhcmVudFN0eWxlIjpudWxsfSwiUmVjdGFuZ2xlU3R5bGUiOnsiJGlkIjoiMzg4MyIsIk1hcmdpbiI6eyIkaWQiOiIzODg0IiwiVG9wIjowLjAsIkxlZnQiOjAuMCwiUmlnaHQiOjAuMCwiQm90dG9tIjowLjB9LCJQYWRkaW5nIjp7IiRpZCI6IjM4ODUiLCJUb3AiOjAuMCwiTGVmdCI6MC4wLCJSaWdodCI6MC4wLCJCb3R0b20iOjAuMH0sIkJhY2tncm91bmQiOnsiJGlkIjoiMzg4NiIsIkNvbG9yIjp7IiRpZCI6IjM4ODciLCJBIjo2MywiUiI6MjMzLCJHIjoxMTMsIkIiOjUwfX0sIklzVmlzaWJsZSI6dHJ1ZSwiV2lkdGgiOjAuMCwiSGVpZ2h0IjowLjAsIkJvcmRlclN0eWxlIjp7IiRpZCI6IjM4ODgiLCJMaW5lQ29sb3IiOnsiJGlkIjoiMzg4OSIsIiR0eXBlIjoiTkxSRS5Db21tb24uRG9tLlNvbGlkQ29sb3JCcnVzaCwgTkxSRS5Db21tb24iLCJDb2xvciI6eyIkaWQiOiIzODkwIiwiQSI6MjU1LCJSIjoyNTUsIkciOjI1NSwiQiI6MjU1fX0sIkxpbmVXZWlnaHQiOjAuMCwiTGluZVR5cGUiOjAsIlBhcmVudFN0eWxlIjpudWxsfSwiUGFyZW50U3R5bGUiOm51bGx9LCJNYXJnaW4iOnsiJGlkIjoiMzg5MSIsIlRvcCI6MC4wLCJMZWZ0IjowLjAsIlJpZ2h0IjowLjAsIkJvdHRvbSI6MC4wfSwiUGFkZGluZyI6eyIkaWQiOiIzODkyIiwiVG9wIjowLjAsIkxlZnQiOjAuMCwiUmlnaHQiOjAuMCwiQm90dG9tIjowLjB9LCJCYWNrZ3JvdW5kIjpudWxsLCJJc1Zpc2libGUiOnRydWUsIldpZHRoIjowLjAsIkhlaWdodCI6MC4wLCJCb3JkZXJTdHlsZSI6bnVsbCwiUGFyZW50U3R5bGUiOm51bGx9LCJCYWNrZ3JvdW5kU3R5bGUiOnsiJGlkIjoiMzg5MyIsIk1hcmdpbiI6eyIkaWQiOiIzODk0IiwiVG9wIjowLjAsIkxlZnQiOjAuMCwiUmlnaHQiOjAuMCwiQm90dG9tIjowLjB9LCJQYWRkaW5nIjp7IiRpZCI6IjM4OTUiLCJUb3AiOjAuMCwiTGVmdCI6MC4wLCJSaWdodCI6MC4wLCJCb3R0b20iOjAuMH0sIkJhY2tncm91bmQiOnsiJGlkIjoiMzg5NiIsIkNvbG9yIjp7IiRpZCI6IjM4OTciLCJBIjo1MSwiUiI6MjAwLCJHIjoyMDAsIkIiOjIwMH19LCJJc1Zpc2libGUiOnRydWUsIldpZHRoIjowLjAsIkhlaWdodCI6MC4wLCJCb3JkZXJTdHlsZSI6eyIkaWQiOiIzODk4IiwiTGluZUNvbG9yIjp7IiRpZCI6IjM4OTkiLCIkdHlwZSI6Ik5MUkUuQ29tbW9uLkRvbS5Tb2xpZENvbG9yQnJ1c2gsIE5MUkUuQ29tbW9uIiwiQ29sb3IiOnsiJGlkIjoiMzkwMCIsIkEiOjI1NSwiUiI6MjM0LCJHIjoyMiwiQiI6MzB9fSwiTGluZVdlaWdodCI6MC4wLCJMaW5lVHlwZSI6MCwiUGFyZW50U3R5bGUiOm51bGx9LCJQYXJlbnRTdHlsZSI6bnVsbH0sIk1hcmdpbiI6eyIkaWQiOiIzOTAxIiwiVG9wIjowLjAsIkxlZnQiOjAuMCwiUmlnaHQiOjAuMCwiQm90dG9tIjowLjB9LCJQYWRkaW5nIjp7IiRpZCI6IjM5MDIiLCJUb3AiOjAuMCwiTGVmdCI6MC4wLCJSaWdodCI6MC4wLCJCb3R0b20iOjAuMH0sIklzVmlzaWJsZSI6dHJ1ZSwiV2lkdGgiOjAuMCwiSGVpZ2h0IjowLjAsIkJvcmRlclN0eWxlIjp7IiRpZCI6IjM5MDMiLCJMaW5lQ29sb3IiOm51bGwsIkxpbmVXZWlnaHQiOjAuMCwiTGluZVR5cGUiOjAsIlBhcmVudFN0eWxlIjpudWxsfSwiUGFyZW50U3R5bGUiOm51bGx9LCJNYXJnaW4iOnsiJGlkIjoiMzkwNCIsIlRvcCI6MC4wLCJMZWZ0IjowLjAsIlJpZ2h0IjowLjAsIkJvdHRvbSI6MC4wfSwiUGFkZGluZyI6eyIkaWQiOiIzOTA1IiwiVG9wIjowLjAsIkxlZnQiOjAuMCwiUmlnaHQiOjAuMCwiQm90dG9tIjowLjB9LCJJc1Zpc2libGUiOnRydWUsIldpZHRoIjowLjAsIkhlaWdodCI6MC4wLCJCb3JkZXJTdHlsZSI6eyIkaWQiOiIzOTA2IiwiTGluZUNvbG9yIjpudWxsLCJMaW5lV2VpZ2h0IjowLjAsIkxpbmVUeXBlIjowLCJQYXJlbnRTdHlsZSI6bnVsbH0sIlBhcmVudFN0eWxlIjpudWxsfSx7IiRpZCI6IjM5MDciLCJTdHlsZUlkIjoiYjI0ZjgwNDUtZjY5Yi00YTQzLTgyOWYtYTU2NTAzZmRjZDY5IiwiSGVhZGVyU3R5bGUiOnsiJGlkIjoiMzkwOCIsIlRleHRJc1ZlcnRpY2FsIjpmYWxzZSwiVGV4dFN0eWxlIjp7IiRpZCI6IjM5MDkiLCJGb250U2V0dGluZ3MiOnsiJGlkIjoiMzkxMCIsIkZvbnRTaXplIjoxMSwiRm9udE5hbWUiOiJDYWxpYnJpIiwiSXNCb2xkIjpmYWxzZSwiSXNJdGFsaWMiOmZhbHNlLCJJc1VuZGVybGluZWQiOmZhbHNlLCJQYXJlbnRTdHlsZSI6bnVsbH0sIkF1dG9TaXplIjoyLCJGb3JlZ3JvdW5kIjp7IiRpZCI6IjM5MTEiLCJDb2xvciI6eyIkaWQiOiIzOTEy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zkxMyIsIlRvcCI6MC4wLCJMZWZ0IjowLjAsIlJpZ2h0IjowLjAsIkJvdHRvbSI6MC4wfSwiUGFkZGluZyI6eyIkaWQiOiIzOTE0IiwiVG9wIjowLjAsIkxlZnQiOjAuMCwiUmlnaHQiOjAuMCwiQm90dG9tIjowLjB9LCJCYWNrZ3JvdW5kIjp7IiRpZCI6IjM5MTUiLCJDb2xvciI6eyIkaWQiOiIzOTE2IiwiQSI6MjU1LCJSIjoyNTUsIkciOjI1NSwiQiI6MjU1fX0sIklzVmlzaWJsZSI6dHJ1ZSwiV2lkdGgiOjAuMCwiSGVpZ2h0IjowLjAsIkJvcmRlclN0eWxlIjpudWxsLCJQYXJlbnRTdHlsZSI6bnVsbH0sIlJlY3RhbmdsZVN0eWxlIjp7IiRpZCI6IjM5MTciLCJNYXJnaW4iOnsiJGlkIjoiMzkxOCIsIlRvcCI6MC4wLCJMZWZ0IjowLjAsIlJpZ2h0IjowLjAsIkJvdHRvbSI6MC4wfSwiUGFkZGluZyI6eyIkaWQiOiIzOTE5IiwiVG9wIjowLjAsIkxlZnQiOjAuMCwiUmlnaHQiOjAuMCwiQm90dG9tIjowLjB9LCJCYWNrZ3JvdW5kIjp7IiRpZCI6IjM5MjAiLCJDb2xvciI6eyIkaWQiOiIzOTIxIiwiQSI6MjU1LCJSIjoyNSwiRyI6MTA3LCJCIjozNn19LCJJc1Zpc2libGUiOnRydWUsIldpZHRoIjowLjAsIkhlaWdodCI6MC4wLCJCb3JkZXJTdHlsZSI6eyIkaWQiOiIzOTIyIiwiTGluZUNvbG9yIjp7IiRpZCI6IjM5MjMiLCIkdHlwZSI6Ik5MUkUuQ29tbW9uLkRvbS5Tb2xpZENvbG9yQnJ1c2gsIE5MUkUuQ29tbW9uIiwiQ29sb3IiOnsiJGlkIjoiMzkyNCIsIkEiOjI1NSwiUiI6MjU1LCJHIjoyNTUsIkIiOjI1NX19LCJMaW5lV2VpZ2h0IjowLjAsIkxpbmVUeXBlIjowLCJQYXJlbnRTdHlsZSI6bnVsbH0sIlBhcmVudFN0eWxlIjpudWxsfSwiTWFyZ2luIjp7IiRpZCI6IjM5MjUiLCJUb3AiOjAuMCwiTGVmdCI6MC4wLCJSaWdodCI6MC4wLCJCb3R0b20iOjAuMH0sIlBhZGRpbmciOnsiJGlkIjoiMzkyNiIsIlRvcCI6MC4wLCJMZWZ0IjowLjAsIlJpZ2h0IjowLjAsIkJvdHRvbSI6MC4wfSwiQmFja2dyb3VuZCI6bnVsbCwiSXNWaXNpYmxlIjp0cnVlLCJXaWR0aCI6MC4wLCJIZWlnaHQiOjAuMCwiQm9yZGVyU3R5bGUiOm51bGwsIlBhcmVudFN0eWxlIjpudWxsfSwiQmFja2dyb3VuZFN0eWxlIjp7IiRpZCI6IjM5MjciLCJNYXJnaW4iOnsiJGlkIjoiMzkyOCIsIlRvcCI6MC4wLCJMZWZ0IjowLjAsIlJpZ2h0IjowLjAsIkJvdHRvbSI6MC4wfSwiUGFkZGluZyI6eyIkaWQiOiIzOTI5IiwiVG9wIjowLjAsIkxlZnQiOjAuMCwiUmlnaHQiOjAuMCwiQm90dG9tIjowLjB9LCJCYWNrZ3JvdW5kIjp7IiRpZCI6IjM5MzAiLCJDb2xvciI6eyIkaWQiOiIzOTMxIiwiQSI6NTEsIlIiOjIwMCwiRyI6MjAwLCJCIjoyMDB9fSwiSXNWaXNpYmxlIjp0cnVlLCJXaWR0aCI6MC4wLCJIZWlnaHQiOjAuMCwiQm9yZGVyU3R5bGUiOnsiJGlkIjoiMzkzMiIsIkxpbmVDb2xvciI6eyIkaWQiOiIzOTMzIiwiJHR5cGUiOiJOTFJFLkNvbW1vbi5Eb20uU29saWRDb2xvckJydXNoLCBOTFJFLkNvbW1vbiIsIkNvbG9yIjp7IiRpZCI6IjM5MzQiLCJBIjoyNTUsIlIiOjIzNCwiRyI6MjIsIkIiOjMwfX0sIkxpbmVXZWlnaHQiOjAuMCwiTGluZVR5cGUiOjAsIlBhcmVudFN0eWxlIjpudWxsfSwiUGFyZW50U3R5bGUiOm51bGx9LCJJc0Fib3ZlVGltZWJhbmQiOmZhbHNlLCJTcGFjaW5nIjozLCJEZWZhdWx0U3dpbWxhbmVUYXNrU3R5bGUiOnsiJGlkIjoiMzkzNSIsIiR0eXBlIjoiTkxSRS5Db21tb24uRG9tLlN0eWxlcy5FeHBsaWNpdFNldGFibGVUYXNrU3R5bGUsIE5MUkUuQ29tbW9uIiwiU2hhcGUiOjEsIlNoYXBlVGhpY2tuZXNzIjowLCJEdXJhdGlvbkZvcm1hdCI6MCwiSW5jbHVkZU5vbldvcmtpbmdEYXlzSW5EdXJhdGlvbiI6ZmFsc2UsIlBlcmNlbnRhZ2VDb21wbGV0ZVN0eWxlIjp7IiRpZCI6IjM5MzYiLCJGb250U2V0dGluZ3MiOnsiJGlkIjoiMzkzNyIsIkZvbnRTaXplIjoxMCwiRm9udE5hbWUiOiJDYWxpYnJpIiwiSXNCb2xkIjpmYWxzZSwiSXNJdGFsaWMiOmZhbHNlLCJJc1VuZGVybGluZWQiOmZhbHNlLCJQYXJlbnRTdHlsZSI6bnVsbH0sIkF1dG9TaXplIjowLCJGb3JlZ3JvdW5kIjp7IiRpZCI6IjM5MzgiLCJDb2xvciI6eyIkaWQiOiIzOTM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5NDAiLCJUb3AiOjAuMCwiTGVmdCI6MC4wLCJSaWdodCI6MC4wLCJCb3R0b20iOjAuMH0sIlBhZGRpbmciOnsiJGlkIjoiMzk0MSIsIlRvcCI6MC4wLCJMZWZ0IjowLjAsIlJpZ2h0IjowLjAsIkJvdHRvbSI6MC4wfSwiQmFja2dyb3VuZCI6eyIkaWQiOiIzOTQyIiwiQ29sb3IiOnsiJGlkIjoiMzk0MyIsIkEiOjg5LCJSIjowLCJHIjowLCJCIjowfX0sIklzVmlzaWJsZSI6dHJ1ZSwiV2lkdGgiOjAuMCwiSGVpZ2h0IjowLjAsIkJvcmRlclN0eWxlIjp7IiRpZCI6IjM5NDQiLCJMaW5lQ29sb3IiOm51bGwsIkxpbmVXZWlnaHQiOjAuMCwiTGluZVR5cGUiOjAsIlBhcmVudFN0eWxlIjpudWxsfSwiUGFyZW50U3R5bGUiOm51bGx9LCJEdXJhdGlvblN0eWxlIjp7IiRpZCI6IjM5NDUiLCJGb250U2V0dGluZ3MiOnsiJGlkIjoiMzk0NiIsIkZvbnRTaXplIjoxMCwiRm9udE5hbWUiOiJDYWxpYnJpIiwiSXNCb2xkIjpmYWxzZSwiSXNJdGFsaWMiOmZhbHNlLCJJc1VuZGVybGluZWQiOmZhbHNlLCJQYXJlbnRTdHlsZSI6bnVsbH0sIkF1dG9TaXplIjowLCJGb3JlZ3JvdW5kIjp7IiRpZCI6IjM5NDciLCJDb2xvciI6eyIkaWQiOiIzOTQ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k0OSIsIlRvcCI6MC4wLCJMZWZ0IjowLjAsIlJpZ2h0IjowLjAsIkJvdHRvbSI6MC4wfSwiUGFkZGluZyI6eyIkaWQiOiIzOTUwIiwiVG9wIjowLjAsIkxlZnQiOjAuMCwiUmlnaHQiOjAuMCwiQm90dG9tIjowLjB9LCJCYWNrZ3JvdW5kIjp7IiRpZCI6IjM5NTEiLCJDb2xvciI6eyIkaWQiOiIzOTUyIiwiQSI6MjU1LCJSIjoyMzcsIkciOjEyNSwiQiI6NDl9fSwiSXNWaXNpYmxlIjp0cnVlLCJXaWR0aCI6MC4wLCJIZWlnaHQiOjAuMCwiQm9yZGVyU3R5bGUiOnsiJGlkIjoiMzk1MyIsIkxpbmVDb2xvciI6bnVsbCwiTGluZVdlaWdodCI6MC4wLCJMaW5lVHlwZSI6MCwiUGFyZW50U3R5bGUiOm51bGx9LCJQYXJlbnRTdHlsZSI6bnVsbH0sIkhvcml6b250YWxDb25uZWN0b3JTdHlsZSI6eyIkaWQiOiIzOTU0IiwiTGluZUNvbG9yIjp7IiRpZCI6IjM5NTUiLCIkdHlwZSI6Ik5MUkUuQ29tbW9uLkRvbS5Tb2xpZENvbG9yQnJ1c2gsIE5MUkUuQ29tbW9uIiwiQ29sb3IiOnsiJGlkIjoiMzk1NiIsIkEiOjI1NSwiUiI6MCwiRyI6MCwiQiI6MH19LCJMaW5lV2VpZ2h0IjowLjAsIkxpbmVUeXBlIjowLCJQYXJlbnRTdHlsZSI6bnVsbH0sIlZlcnRpY2FsQ29ubmVjdG9yU3R5bGUiOnsiJGlkIjoiMzk1NyIsIkxpbmVDb2xvciI6eyIkaWQiOiIzOTU4IiwiJHR5cGUiOiJOTFJFLkNvbW1vbi5Eb20uU29saWRDb2xvckJydXNoLCBOTFJFLkNvbW1vbiIsIkNvbG9yIjp7IiRpZCI6IjM5NT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OTYwIiwiU2hhcGVTdHlsZSI6eyIkaWQiOiIzOTYxIiwiTWFyZ2luIjp7IiRpZCI6IjM5NjIiLCJUb3AiOjAuMCwiTGVmdCI6MC4wLCJSaWdodCI6MC4wLCJCb3R0b20iOjAuMH0sIlBhZGRpbmciOnsiJGlkIjoiMzk2MyIsIlRvcCI6MC4wLCJMZWZ0IjowLjAsIlJpZ2h0IjowLjAsIkJvdHRvbSI6MC4wfSwiQmFja2dyb3VuZCI6eyIkaWQiOiIzOTY0IiwiQ29sb3IiOnsiJGlkIjoiMzk2NSIsIkEiOjE1MywiUiI6MCwiRyI6MCwiQiI6MH19LCJJc1Zpc2libGUiOnRydWUsIldpZHRoIjowLjAsIkhlaWdodCI6MC4wLCJCb3JkZXJTdHlsZSI6eyIkaWQiOiIzOTY2IiwiTGluZUNvbG9yIjp7IiRpZCI6IjM5NjciLCIkdHlwZSI6Ik5MUkUuQ29tbW9uLkRvbS5Tb2xpZENvbG9yQnJ1c2gsIE5MUkUuQ29tbW9uIiwiQ29sb3IiOnsiJGlkIjoiMzk2OCIsIkEiOjI1NSwiUiI6MjU1LCJHIjowLCJCIjowfX0sIkxpbmVXZWlnaHQiOjAuMCwiTGluZVR5cGUiOjAsIlBhcmVudFN0eWxlIjpudWxsfSwiUGFyZW50U3R5bGUiOm51bGx9LCJNYXJnaW4iOnsiJGlkIjoiMzk2OSIsIlRvcCI6MC4wLCJMZWZ0IjowLjAsIlJpZ2h0IjowLjAsIkJvdHRvbSI6MC4wfSwiUGFkZGluZyI6eyIkaWQiOiIzOTcwIiwiVG9wIjowLjAsIkxlZnQiOjAuMCwiUmlnaHQiOjAuMCwiQm90dG9tIjowLjB9LCJCYWNrZ3JvdW5kIjpudWxsLCJJc1Zpc2libGUiOnRydWUsIldpZHRoIjowLjAsIkhlaWdodCI6MC4wLCJCb3JkZXJTdHlsZSI6bnVsbCwiUGFyZW50U3R5bGUiOm51bGx9LCJTaGFwZVN0eWxlIjp7IiRpZCI6IjM5NzEiLCJNYXJnaW4iOnsiJGlkIjoiMzk3MiIsIlRvcCI6MC4wLCJMZWZ0Ijo0LjAsIlJpZ2h0Ijo0LjAsIkJvdHRvbSI6MC4wfSwiUGFkZGluZyI6eyIkaWQiOiIzOTczIiwiVG9wIjowLjAsIkxlZnQiOjAuMCwiUmlnaHQiOjAuMCwiQm90dG9tIjowLjB9LCJCYWNrZ3JvdW5kIjp7IiRpZCI6IjM5NzQiLCJDb2xvciI6eyIkaWQiOiIzOTc1IiwiQSI6MjU1LCJSIjoyNSwiRyI6MTA3LCJCIjozNn19LCJJc1Zpc2libGUiOnRydWUsIldpZHRoIjowLjAsIkhlaWdodCI6MTAuMCwiQm9yZGVyU3R5bGUiOnsiJGlkIjoiMzk3NiIsIkxpbmVDb2xvciI6eyIkaWQiOiIzOTc3IiwiJHR5cGUiOiJOTFJFLkNvbW1vbi5Eb20uU29saWRDb2xvckJydXNoLCBOTFJFLkNvbW1vbiIsIkNvbG9yIjp7IiRpZCI6IjM5NzgiLCJBIjoyNTUsIlIiOjIzNCwiRyI6MjIsIkIiOjMwfX0sIkxpbmVXZWlnaHQiOjAuMCwiTGluZVR5cGUiOjAsIlBhcmVudFN0eWxlIjpudWxsfSwiUGFyZW50U3R5bGUiOm51bGx9LCJUaXRsZVN0eWxlIjp7IiRpZCI6IjM5NzkiLCJGb250U2V0dGluZ3MiOnsiJGlkIjoiMzk4MCIsIkZvbnRTaXplIjoxMSwiRm9udE5hbWUiOiJDYWxpYnJpIiwiSXNCb2xkIjpmYWxzZSwiSXNJdGFsaWMiOmZhbHNlLCJJc1VuZGVybGluZWQiOmZhbHNlLCJQYXJlbnRTdHlsZSI6bnVsbH0sIkF1dG9TaXplIjowLCJGb3JlZ3JvdW5kIjp7IiRpZCI6IjM5ODEiLCJDb2xvciI6eyIkaWQiOiIzOTg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5ODMiLCJUb3AiOjAuMCwiTGVmdCI6MC4wLCJSaWdodCI6MC4wLCJCb3R0b20iOjAuMH0sIlBhZGRpbmciOnsiJGlkIjoiMzk4NCIsIlRvcCI6MC4wLCJMZWZ0IjowLjAsIlJpZ2h0IjowLjAsIkJvdHRvbSI6MC4wfSwiQmFja2dyb3VuZCI6eyIkaWQiOiIzOTg1IiwiQ29sb3IiOnsiJGlkIjoiMzk4NiIsIkEiOjI1NSwiUiI6MCwiRyI6MCwiQiI6MH19LCJJc1Zpc2libGUiOnRydWUsIldpZHRoIjowLjAsIkhlaWdodCI6MC4wLCJCb3JkZXJTdHlsZSI6eyIkaWQiOiIzOTg3IiwiTGluZUNvbG9yIjpudWxsLCJMaW5lV2VpZ2h0IjowLjAsIkxpbmVUeXBlIjowLCJQYXJlbnRTdHlsZSI6bnVsbH0sIlBhcmVudFN0eWxlIjpudWxsfSwiRGF0ZVN0eWxlIjp7IiRpZCI6IjM5ODgiLCJGb250U2V0dGluZ3MiOnsiJGlkIjoiMzk4OSIsIkZvbnRTaXplIjoxMCwiRm9udE5hbWUiOiJDYWxpYnJpIiwiSXNCb2xkIjpmYWxzZSwiSXNJdGFsaWMiOmZhbHNlLCJJc1VuZGVybGluZWQiOmZhbHNlLCJQYXJlbnRTdHlsZSI6bnVsbH0sIkF1dG9TaXplIjowLCJGb3JlZ3JvdW5kIjp7IiRpZCI6IjM5OTAiLCJDb2xvciI6eyIkaWQiOiIzOTk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5OTIiLCJUb3AiOjAuMCwiTGVmdCI6MC4wLCJSaWdodCI6MC4wLCJCb3R0b20iOjAuMH0sIlBhZGRpbmciOnsiJGlkIjoiMzk5MyIsIlRvcCI6MC4wLCJMZWZ0IjowLjAsIlJpZ2h0IjowLjAsIkJvdHRvbSI6MC4wfSwiQmFja2dyb3VuZCI6eyIkaWQiOiIzOTk0IiwiQ29sb3IiOnsiJGlkIjoiMzk5NSIsIkEiOjI1NSwiUiI6MTQsIkciOjQwLCJCIjo2NX19LCJJc1Zpc2libGUiOnRydWUsIldpZHRoIjowLjAsIkhlaWdodCI6MC4wLCJCb3JkZXJTdHlsZSI6eyIkaWQiOiIzOTk2IiwiTGluZUNvbG9yIjpudWxsLCJMaW5lV2VpZ2h0IjowLjAsIkxpbmVUeXBlIjowLCJQYXJlbnRTdHlsZSI6bnVsbH0sIlBhcmVudFN0eWxlIjpudWxsfSwiRGF0ZUZvcm1hdCI6eyIkaWQiOiIzOT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OTgiLCJGb3JtYXQiOjAsIklzVmlzaWJsZSI6ZmFsc2UsIkxhc3RLbm93blZpc2liaWxpdHlTdGF0ZSI6ZmFsc2V9LCJJc1Zpc2libGUiOnRydWUsIlZhcmlhbmNlU3R5bGUiOnsiJGlkIjoiMzk5OSIsIlRleHRTdHlsZSI6eyIkaWQiOiI0MDAwIiwiRm9udFNldHRpbmdzIjp7IiRpZCI6IjQwMDEiLCJGb250U2l6ZSI6MTEsIkZvbnROYW1lIjoiQ2FsaWJyaSIsIklzQm9sZCI6ZmFsc2UsIklzSXRhbGljIjpmYWxzZSwiSXNVbmRlcmxpbmVkIjpmYWxzZSwiUGFyZW50U3R5bGUiOm51bGx9LCJBdXRvU2l6ZSI6MCwiRm9yZWdyb3VuZCI6eyIkaWQiOiI0MDAyIiwiQ29sb3IiOnsiJGlkIjoiNDAw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A0IiwiVG9wIjowLjAsIkxlZnQiOjAuMCwiUmlnaHQiOjAuMCwiQm90dG9tIjowLjB9LCJQYWRkaW5nIjp7IiRpZCI6IjQwMDUiLCJUb3AiOjAuMCwiTGVmdCI6MC4wLCJSaWdodCI6MC4wLCJCb3R0b20iOjAuMH0sIkJhY2tncm91bmQiOnsiJGlkIjoiNDAwNiIsIkNvbG9yIjp7IiRpZCI6IjQwMDciLCJBIjowLCJSIjowLCJHIjowLCJCIjowfX0sIklzVmlzaWJsZSI6dHJ1ZSwiV2lkdGgiOjAuMCwiSGVpZ2h0IjowLjAsIkJvcmRlclN0eWxlIjp7IiRpZCI6IjQwMDgiLCJMaW5lQ29sb3IiOm51bGwsIkxpbmVXZWlnaHQiOjAuMCwiTGluZVR5cGUiOjAsIlBhcmVudFN0eWxlIjpudWxsfSwiUGFyZW50U3R5bGUiOm51bGx9LCJQYXJlbnRTdHlsZSI6bnVsbH0sIlBhcmVudFN0eWxlIjpudWxsLCJfZXhwbGljaXRseVNldCI6eyIkaWQiOiI0MDA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AxMCIsIlNoYXBlIjoxLCJDb25uZWN0b3JNYXJnaW4iOnsiJGlkIjoiNDAxMSIsIlRvcCI6MC4wLCJMZWZ0IjoyLjAsIlJpZ2h0IjoyLjAsIkJvdHRvbSI6MC4wfSwiQ29ubmVjdG9yU3R5bGUiOnsiJGlkIjoiNDAxMiIsIkxpbmVDb2xvciI6eyIkaWQiOiI0MDEzIiwiJHR5cGUiOiJOTFJFLkNvbW1vbi5Eb20uU29saWRDb2xvckJydXNoLCBOTFJFLkNvbW1vbiIsIkNvbG9yIjp7IiRpZCI6IjQwMTQiLCJBIjoxMjcsIlIiOjEzLCJHIjo1MywiQiI6MTh9fSwiTGluZVdlaWdodCI6MS4wLCJMaW5lVHlwZSI6MCwiUGFyZW50U3R5bGUiOm51bGx9LCJJc0JlbG93VGltZWJhbmQiOmZhbHNlLCJQb3NpdGlvbk9uVGFzayI6MSwiSGlkZURhdGUiOmZhbHNlLCJTaGFwZVNpemUiOjAsIlNwYWNpbmciOjAuMCwiUGFkZGluZyI6eyIkaWQiOiI0MDE1IiwiVG9wIjo1LjAsIkxlZnQiOjMuMCwiUmlnaHQiOjAuMCwiQm90dG9tIjoyLjB9LCJTaGFwZVN0eWxlIjp7IiRpZCI6IjQwMTYiLCJNYXJnaW4iOnsiJGlkIjoiNDAxNyIsIlRvcCI6MC4wLCJMZWZ0IjowLjAsIlJpZ2h0IjowLjAsIkJvdHRvbSI6MC4wfSwiUGFkZGluZyI6eyIkaWQiOiI0MDE4IiwiVG9wIjowLjAsIkxlZnQiOjAuMCwiUmlnaHQiOjAuMCwiQm90dG9tIjowLjB9LCJCYWNrZ3JvdW5kIjp7IiRpZCI6IjQwMTkiLCJDb2xvciI6eyIkaWQiOiI0MDIwIiwiQSI6MjU1LCJSIjoxMywiRyI6NTMsIkIiOjE4fX0sIklzVmlzaWJsZSI6dHJ1ZSwiV2lkdGgiOjEyLjAsIkhlaWdodCI6MTQuMCwiQm9yZGVyU3R5bGUiOnsiJGlkIjoiNDAyMSIsIkxpbmVDb2xvciI6eyIkaWQiOiI0MDIyIiwiJHR5cGUiOiJOTFJFLkNvbW1vbi5Eb20uU29saWRDb2xvckJydXNoLCBOTFJFLkNvbW1vbiIsIkNvbG9yIjp7IiRpZCI6IjQwMjMiLCJBIjoyNTUsIlIiOjI1NSwiRyI6MjU1LCJCIjoyNTV9fSwiTGluZVdlaWdodCI6MC4wLCJMaW5lVHlwZSI6MCwiUGFyZW50U3R5bGUiOm51bGx9LCJQYXJlbnRTdHlsZSI6bnVsbH0sIlRpdGxlU3R5bGUiOnsiJGlkIjoiNDAyNCIsIkZvbnRTZXR0aW5ncyI6eyIkaWQiOiI0MDI1IiwiRm9udFNpemUiOjExLCJGb250TmFtZSI6IkNhbGlicmkiLCJJc0JvbGQiOmZhbHNlLCJJc0l0YWxpYyI6ZmFsc2UsIklzVW5kZXJsaW5lZCI6ZmFsc2UsIlBhcmVudFN0eWxlIjpudWxsfSwiQXV0b1NpemUiOjAsIkZvcmVncm91bmQiOnsiJGlkIjoiNDAyNiIsIkNvbG9yIjp7IiRpZCI6IjQwMj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AyOCIsIlRvcCI6MC4wLCJMZWZ0IjowLjAsIlJpZ2h0IjowLjAsIkJvdHRvbSI6MC4wfSwiUGFkZGluZyI6eyIkaWQiOiI0MDI5IiwiVG9wIjowLjAsIkxlZnQiOjAuMCwiUmlnaHQiOjAuMCwiQm90dG9tIjowLjB9LCJCYWNrZ3JvdW5kIjp7IiRpZCI6IjQwMzAiLCJDb2xvciI6eyIkaWQiOiI0MDMxIiwiQSI6MjU1LCJSIjowLCJHIjowLCJCIjowfX0sIklzVmlzaWJsZSI6dHJ1ZSwiV2lkdGgiOjAuMCwiSGVpZ2h0IjowLjAsIkJvcmRlclN0eWxlIjp7IiRpZCI6IjQwMzIiLCJMaW5lQ29sb3IiOm51bGwsIkxpbmVXZWlnaHQiOjAuMCwiTGluZVR5cGUiOjAsIlBhcmVudFN0eWxlIjpudWxsfSwiUGFyZW50U3R5bGUiOm51bGx9LCJEYXRlU3R5bGUiOnsiJGlkIjoiNDAzMyIsIkZvbnRTZXR0aW5ncyI6eyIkaWQiOiI0MDM0IiwiRm9udFNpemUiOjEwLCJGb250TmFtZSI6IkNhbGlicmkiLCJJc0JvbGQiOmZhbHNlLCJJc0l0YWxpYyI6ZmFsc2UsIklzVW5kZXJsaW5lZCI6ZmFsc2UsIlBhcmVudFN0eWxlIjpudWxsfSwiQXV0b1NpemUiOjAsIkZvcmVncm91bmQiOnsiJGlkIjoiNDAzNSIsIkNvbG9yIjp7IiRpZCI6IjQwMz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AzNyIsIlRvcCI6MC4wLCJMZWZ0IjowLjAsIlJpZ2h0IjowLjAsIkJvdHRvbSI6MC4wfSwiUGFkZGluZyI6eyIkaWQiOiI0MDM4IiwiVG9wIjowLjAsIkxlZnQiOjAuMCwiUmlnaHQiOjAuMCwiQm90dG9tIjowLjB9LCJCYWNrZ3JvdW5kIjp7IiRpZCI6IjQwMzkiLCJDb2xvciI6eyIkaWQiOiI0MDQwIiwiQSI6MjU1LCJSIjoxNCwiRyI6NDAsIkIiOjY1fX0sIklzVmlzaWJsZSI6dHJ1ZSwiV2lkdGgiOjAuMCwiSGVpZ2h0IjowLjAsIkJvcmRlclN0eWxlIjp7IiRpZCI6IjQwNDEiLCJMaW5lQ29sb3IiOm51bGwsIkxpbmVXZWlnaHQiOjAuMCwiTGluZVR5cGUiOjAsIlBhcmVudFN0eWxlIjpudWxsfSwiUGFyZW50U3R5bGUiOm51bGx9LCJEYXRlRm9ybWF0Ijp7IiRpZCI6IjQw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0MyIsIkZvcm1hdCI6MCwiSXNWaXNpYmxlIjpmYWxzZSwiTGFzdEtub3duVmlzaWJpbGl0eVN0YXRlIjpmYWxzZX0sIklzVmlzaWJsZSI6ZmFsc2UsIlZhcmlhbmNlU3R5bGUiOnsiJGlkIjoiNDA0NCIsIlRleHRTdHlsZSI6eyIkaWQiOiI0MDQ1IiwiRm9udFNldHRpbmdzIjp7IiRpZCI6IjQwNDYiLCJGb250U2l6ZSI6MTEsIkZvbnROYW1lIjoiQ2FsaWJyaSIsIklzQm9sZCI6ZmFsc2UsIklzSXRhbGljIjpmYWxzZSwiSXNVbmRlcmxpbmVkIjpmYWxzZSwiUGFyZW50U3R5bGUiOm51bGx9LCJBdXRvU2l6ZSI6MCwiRm9yZWdyb3VuZCI6eyIkaWQiOiI0MDQ3IiwiQ29sb3IiOnsiJGlkIjoiNDA0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Q5IiwiVG9wIjowLjAsIkxlZnQiOjAuMCwiUmlnaHQiOjAuMCwiQm90dG9tIjowLjB9LCJQYWRkaW5nIjp7IiRpZCI6IjQwNTAiLCJUb3AiOjAuMCwiTGVmdCI6MC4wLCJSaWdodCI6MC4wLCJCb3R0b20iOjAuMH0sIkJhY2tncm91bmQiOnsiJGlkIjoiNDA1MSIsIkNvbG9yIjp7IiRpZCI6IjQwNTIiLCJBIjowLCJSIjowLCJHIjowLCJCIjowfX0sIklzVmlzaWJsZSI6ZmFsc2UsIldpZHRoIjowLjAsIkhlaWdodCI6MC4wLCJCb3JkZXJTdHlsZSI6eyIkaWQiOiI0MDUzIiwiTGluZUNvbG9yIjpudWxsLCJMaW5lV2VpZ2h0IjowLjAsIkxpbmVUeXBlIjowLCJQYXJlbnRTdHlsZSI6bnVsbH0sIlBhcmVudFN0eWxlIjpudWxsfSwiUGFyZW50U3R5bGUiOm51bGx9LCJQYXJlbnRTdHlsZSI6bnVsbH0sIkRlZmF1bHRTd2ltbGFuZU1pbGVzdG9uZVN0eWxlIjp7IiRpZCI6IjQwNTQiLCJUaXRsZVBvc2l0aW9uIjoiTGVmdCIsIkRhdGVQb3NpdGlvbiI6IlJpZ2h0IiwiVmFyaWFuY2VQb3NpdGlvbiI6IlJpZ2h0IiwiU2hhcGVUeXBlIjoxLCJTaGFwZVNpemUiOjAsIlNwYWNpbmciOjUsIlNoYXBlU3R5bGUiOnsiJGlkIjoiNDA1NSIsIk1hcmdpbiI6eyIkaWQiOiI0MDU2IiwiVG9wIjowLjAsIkxlZnQiOjAuMCwiUmlnaHQiOjAuMCwiQm90dG9tIjowLjB9LCJQYWRkaW5nIjp7IiRpZCI6IjQwNTciLCJUb3AiOjAuMCwiTGVmdCI6MC4wLCJSaWdodCI6MC4wLCJCb3R0b20iOjAuMH0sIkJhY2tncm91bmQiOnsiJGlkIjoiNDA1OCIsIkNvbG9yIjp7IiRpZCI6IjQwNTkiLCJBIjoyNTUsIlIiOjI1LCJHIjoxMDcsIkIiOjM2fX0sIklzVmlzaWJsZSI6dHJ1ZSwiV2lkdGgiOjEyLjAsIkhlaWdodCI6MTQuMCwiQm9yZGVyU3R5bGUiOnsiJGlkIjoiNDA2MCIsIkxpbmVDb2xvciI6eyIkaWQiOiI0MDYxIiwiJHR5cGUiOiJOTFJFLkNvbW1vbi5Eb20uU29saWRDb2xvckJydXNoLCBOTFJFLkNvbW1vbiIsIkNvbG9yIjp7IiRpZCI6IjQwNjIiLCJBIjoyNTUsIlIiOjIzNCwiRyI6MjIsIkIiOjMwfX0sIkxpbmVXZWlnaHQiOjAuMCwiTGluZVR5cGUiOjAsIlBhcmVudFN0eWxlIjpudWxsfSwiUGFyZW50U3R5bGUiOm51bGx9LCJUaXRsZVN0eWxlIjp7IiRpZCI6IjQwNjMiLCJGb250U2V0dGluZ3MiOnsiJGlkIjoiNDA2NCIsIkZvbnRTaXplIjoxMSwiRm9udE5hbWUiOiJDYWxpYnJpIiwiSXNCb2xkIjpmYWxzZSwiSXNJdGFsaWMiOmZhbHNlLCJJc1VuZGVybGluZWQiOmZhbHNlLCJQYXJlbnRTdHlsZSI6bnVsbH0sIkF1dG9TaXplIjowLCJGb3JlZ3JvdW5kIjp7IiRpZCI6IjQwNjUiLCJDb2xvciI6eyIkaWQiOiI0MDY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QwNjciLCJUb3AiOjAuMCwiTGVmdCI6MC4wLCJSaWdodCI6MC4wLCJCb3R0b20iOjAuMH0sIlBhZGRpbmciOnsiJGlkIjoiNDA2OCIsIlRvcCI6MC4wLCJMZWZ0IjowLjAsIlJpZ2h0IjowLjAsIkJvdHRvbSI6MC4wfSwiQmFja2dyb3VuZCI6eyIkaWQiOiI0MDY5IiwiQ29sb3IiOnsiJGlkIjoiNDA3MCIsIkEiOjI1NSwiUiI6MCwiRyI6MCwiQiI6MH19LCJJc1Zpc2libGUiOnRydWUsIldpZHRoIjowLjAsIkhlaWdodCI6MC4wLCJCb3JkZXJTdHlsZSI6eyIkaWQiOiI0MDcxIiwiTGluZUNvbG9yIjpudWxsLCJMaW5lV2VpZ2h0IjowLjAsIkxpbmVUeXBlIjowLCJQYXJlbnRTdHlsZSI6bnVsbH0sIlBhcmVudFN0eWxlIjpudWxsfSwiRGF0ZVN0eWxlIjp7IiRpZCI6IjQwNzIiLCJGb250U2V0dGluZ3MiOnsiJGlkIjoiNDA3MyIsIkZvbnRTaXplIjoxMCwiRm9udE5hbWUiOiJDYWxpYnJpIiwiSXNCb2xkIjpmYWxzZSwiSXNJdGFsaWMiOmZhbHNlLCJJc1VuZGVybGluZWQiOmZhbHNlLCJQYXJlbnRTdHlsZSI6bnVsbH0sIkF1dG9TaXplIjowLCJGb3JlZ3JvdW5kIjp7IiRpZCI6IjQwNzQiLCJDb2xvciI6eyIkaWQiOiI0MDc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wNzYiLCJUb3AiOjAuMCwiTGVmdCI6MC4wLCJSaWdodCI6MC4wLCJCb3R0b20iOjAuMH0sIlBhZGRpbmciOnsiJGlkIjoiNDA3NyIsIlRvcCI6MC4wLCJMZWZ0IjowLjAsIlJpZ2h0IjowLjAsIkJvdHRvbSI6MC4wfSwiQmFja2dyb3VuZCI6eyIkaWQiOiI0MDc4IiwiQ29sb3IiOnsiJGlkIjoiNDA3OSIsIkEiOjI1NSwiUiI6MTQsIkciOjQwLCJCIjo2NX19LCJJc1Zpc2libGUiOnRydWUsIldpZHRoIjowLjAsIkhlaWdodCI6MC4wLCJCb3JkZXJTdHlsZSI6eyIkaWQiOiI0MDgwIiwiTGluZUNvbG9yIjpudWxsLCJMaW5lV2VpZ2h0IjowLjAsIkxpbmVUeXBlIjowLCJQYXJlbnRTdHlsZSI6bnVsbH0sIlBhcmVudFN0eWxlIjpudWxsfSwiRGF0ZUZvcm1hdCI6eyIkaWQiOiI0MD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ODIiLCJGb3JtYXQiOjAsIklzVmlzaWJsZSI6ZmFsc2UsIkxhc3RLbm93blZpc2liaWxpdHlTdGF0ZSI6ZmFsc2V9LCJJc1Zpc2libGUiOnRydWUsIlZhcmlhbmNlU3R5bGUiOnsiJGlkIjoiNDA4MyIsIlRleHRTdHlsZSI6eyIkaWQiOiI0MDg0IiwiRm9udFNldHRpbmdzIjp7IiRpZCI6IjQwODUiLCJGb250U2l6ZSI6MTEsIkZvbnROYW1lIjoiQ2FsaWJyaSIsIklzQm9sZCI6ZmFsc2UsIklzSXRhbGljIjpmYWxzZSwiSXNVbmRlcmxpbmVkIjpmYWxzZSwiUGFyZW50U3R5bGUiOm51bGx9LCJBdXRvU2l6ZSI6MCwiRm9yZWdyb3VuZCI6eyIkaWQiOiI0MDg2IiwiQ29sb3IiOnsiJGlkIjoiNDA4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g4IiwiVG9wIjowLjAsIkxlZnQiOjAuMCwiUmlnaHQiOjAuMCwiQm90dG9tIjowLjB9LCJQYWRkaW5nIjp7IiRpZCI6IjQwODkiLCJUb3AiOjAuMCwiTGVmdCI6MC4wLCJSaWdodCI6MC4wLCJCb3R0b20iOjAuMH0sIkJhY2tncm91bmQiOnsiJGlkIjoiNDA5MCIsIkNvbG9yIjp7IiRpZCI6IjQwOTEiLCJBIjowLCJSIjowLCJHIjowLCJCIjowfX0sIklzVmlzaWJsZSI6dHJ1ZSwiV2lkdGgiOjAuMCwiSGVpZ2h0IjowLjAsIkJvcmRlclN0eWxlIjp7IiRpZCI6IjQwOTIiLCJMaW5lQ29sb3IiOm51bGwsIkxpbmVXZWlnaHQiOjAuMCwiTGluZVR5cGUiOjAsIlBhcmVudFN0eWxlIjpudWxsfSwiUGFyZW50U3R5bGUiOm51bGx9LCJQYXJlbnRTdHlsZSI6bnVsbH0sIlBhcmVudFN0eWxlIjpudWxsfSwiRGVmYXVsdFN3aW1sYW5lQWN0aXZpdHlTdHlsZSI6eyIkaWQiOiI0MDkzIiwiSGVhZGVyU3R5bGUiOnsiJGlkIjoiNDA5NCIsIlRleHRTdHlsZSI6eyIkaWQiOiI0MDk1IiwiRm9udFNldHRpbmdzIjp7IiRpZCI6IjQwOTYiLCJGb250U2l6ZSI6MTEsIkZvbnROYW1lIjoiQ2FsaWJyaSIsIklzQm9sZCI6ZmFsc2UsIklzSXRhbGljIjpmYWxzZSwiSXNVbmRlcmxpbmVkIjpmYWxzZSwiUGFyZW50U3R5bGUiOm51bGx9LCJBdXRvU2l6ZSI6MiwiRm9yZWdyb3VuZCI6eyIkaWQiOiI0MDk3IiwiQ29sb3IiOnsiJGlkIjoiNDA5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wOTkiLCJUb3AiOjAuMCwiTGVmdCI6MC4wLCJSaWdodCI6MC4wLCJCb3R0b20iOjAuMH0sIlBhZGRpbmciOnsiJGlkIjoiNDEwMCIsIlRvcCI6MC4wLCJMZWZ0IjowLjAsIlJpZ2h0IjowLjAsIkJvdHRvbSI6MC4wfSwiQmFja2dyb3VuZCI6eyIkaWQiOiI0MTAxIiwiQ29sb3IiOnsiJGlkIjoiNDEwMiIsIkEiOjI1NSwiUiI6MCwiRyI6MCwiQiI6MH19LCJJc1Zpc2libGUiOnRydWUsIldpZHRoIjowLjAsIkhlaWdodCI6MC4wLCJCb3JkZXJTdHlsZSI6bnVsbCwiUGFyZW50U3R5bGUiOm51bGx9LCJSZWN0YW5nbGVTdHlsZSI6eyIkaWQiOiI0MTAzIiwiTWFyZ2luIjp7IiRpZCI6IjQxMDQiLCJUb3AiOjAuMCwiTGVmdCI6MC4wLCJSaWdodCI6MC4wLCJCb3R0b20iOjAuMH0sIlBhZGRpbmciOnsiJGlkIjoiNDEwNSIsIlRvcCI6MC4wLCJMZWZ0IjowLjAsIlJpZ2h0IjowLjAsIkJvdHRvbSI6MC4wfSwiQmFja2dyb3VuZCI6eyIkaWQiOiI0MTA2IiwiQ29sb3IiOnsiJGlkIjoiNDEwNyIsIkEiOjYzLCJSIjoyNSwiRyI6MTA3LCJCIjozNn19LCJJc1Zpc2libGUiOnRydWUsIldpZHRoIjowLjAsIkhlaWdodCI6MC4wLCJCb3JkZXJTdHlsZSI6eyIkaWQiOiI0MTA4IiwiTGluZUNvbG9yIjp7IiRpZCI6IjQxMDkiLCIkdHlwZSI6Ik5MUkUuQ29tbW9uLkRvbS5Tb2xpZENvbG9yQnJ1c2gsIE5MUkUuQ29tbW9uIiwiQ29sb3IiOnsiJGlkIjoiNDExMCIsIkEiOjI1NSwiUiI6MjU1LCJHIjoyNTUsIkIiOjI1NX19LCJMaW5lV2VpZ2h0IjowLjAsIkxpbmVUeXBlIjowLCJQYXJlbnRTdHlsZSI6bnVsbH0sIlBhcmVudFN0eWxlIjpudWxsfSwiTWFyZ2luIjp7IiRpZCI6IjQxMTEiLCJUb3AiOjAuMCwiTGVmdCI6MC4wLCJSaWdodCI6MC4wLCJCb3R0b20iOjAuMH0sIlBhZGRpbmciOnsiJGlkIjoiNDExMiIsIlRvcCI6MC4wLCJMZWZ0IjowLjAsIlJpZ2h0IjowLjAsIkJvdHRvbSI6MC4wfSwiQmFja2dyb3VuZCI6bnVsbCwiSXNWaXNpYmxlIjp0cnVlLCJXaWR0aCI6MC4wLCJIZWlnaHQiOjAuMCwiQm9yZGVyU3R5bGUiOm51bGwsIlBhcmVudFN0eWxlIjpudWxsfSwiQmFja2dyb3VuZFN0eWxlIjp7IiRpZCI6IjQxMTMiLCJNYXJnaW4iOnsiJGlkIjoiNDExNCIsIlRvcCI6MC4wLCJMZWZ0IjowLjAsIlJpZ2h0IjowLjAsIkJvdHRvbSI6MC4wfSwiUGFkZGluZyI6eyIkaWQiOiI0MTE1IiwiVG9wIjowLjAsIkxlZnQiOjAuMCwiUmlnaHQiOjAuMCwiQm90dG9tIjowLjB9LCJCYWNrZ3JvdW5kIjp7IiRpZCI6IjQxMTYiLCJDb2xvciI6eyIkaWQiOiI0MTE3IiwiQSI6NTEsIlIiOjIwMCwiRyI6MjAwLCJCIjoyMDB9fSwiSXNWaXNpYmxlIjp0cnVlLCJXaWR0aCI6MC4wLCJIZWlnaHQiOjAuMCwiQm9yZGVyU3R5bGUiOnsiJGlkIjoiNDExOCIsIkxpbmVDb2xvciI6eyIkaWQiOiI0MTE5IiwiJHR5cGUiOiJOTFJFLkNvbW1vbi5Eb20uU29saWRDb2xvckJydXNoLCBOTFJFLkNvbW1vbiIsIkNvbG9yIjp7IiRpZCI6IjQxMjAiLCJBIjoyNTUsIlIiOjIzNCwiRyI6MjIsIkIiOjMwfX0sIkxpbmVXZWlnaHQiOjAuMCwiTGluZVR5cGUiOjAsIlBhcmVudFN0eWxlIjpudWxsfSwiUGFyZW50U3R5bGUiOm51bGx9LCJNYXJnaW4iOnsiJGlkIjoiNDEyMSIsIlRvcCI6MC4wLCJMZWZ0IjowLjAsIlJpZ2h0IjowLjAsIkJvdHRvbSI6MC4wfSwiUGFkZGluZyI6eyIkaWQiOiI0MTIyIiwiVG9wIjowLjAsIkxlZnQiOjAuMCwiUmlnaHQiOjAuMCwiQm90dG9tIjowLjB9LCJJc1Zpc2libGUiOnRydWUsIldpZHRoIjowLjAsIkhlaWdodCI6MC4wLCJCb3JkZXJTdHlsZSI6eyIkaWQiOiI0MTIzIiwiTGluZUNvbG9yIjpudWxsLCJMaW5lV2VpZ2h0IjowLjAsIkxpbmVUeXBlIjowLCJQYXJlbnRTdHlsZSI6bnVsbH0sIlBhcmVudFN0eWxlIjpudWxsfSwiTWFyZ2luIjp7IiRpZCI6IjQxMjQiLCJUb3AiOjAuMCwiTGVmdCI6MC4wLCJSaWdodCI6MC4wLCJCb3R0b20iOjAuMH0sIlBhZGRpbmciOnsiJGlkIjoiNDEyNSIsIlRvcCI6MC4wLCJMZWZ0IjowLjAsIlJpZ2h0IjowLjAsIkJvdHRvbSI6MC4wfSwiSXNWaXNpYmxlIjp0cnVlLCJXaWR0aCI6MC4wLCJIZWlnaHQiOjAuMCwiQm9yZGVyU3R5bGUiOnsiJGlkIjoiNDEyNiIsIkxpbmVDb2xvciI6bnVsbCwiTGluZVdlaWdodCI6MC4wLCJMaW5lVHlwZSI6MCwiUGFyZW50U3R5bGUiOm51bGx9LCJQYXJlbnRTdHlsZSI6bnVsbH0seyIkaWQiOiI0MTI3IiwiU3R5bGVJZCI6IjA3MDJkZWE4LWMxMTQtNGQ3MS1iZTQwLWNkMzA2MmM0Njk3MCIsIkhlYWRlclN0eWxlIjp7IiRpZCI6IjQxMjgiLCJUZXh0SXNWZXJ0aWNhbCI6ZmFsc2UsIlRleHRTdHlsZSI6eyIkaWQiOiI0MTI5IiwiRm9udFNldHRpbmdzIjp7IiRpZCI6IjQxMzAiLCJGb250U2l6ZSI6MTEsIkZvbnROYW1lIjoiQ2FsaWJyaSIsIklzQm9sZCI6ZmFsc2UsIklzSXRhbGljIjpmYWxzZSwiSXNVbmRlcmxpbmVkIjpmYWxzZSwiUGFyZW50U3R5bGUiOm51bGx9LCJBdXRvU2l6ZSI6MiwiRm9yZWdyb3VuZCI6eyIkaWQiOiI0MTMxIiwiQ29sb3IiOnsiJGlkIjoiNDEzM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QxMzMiLCJUb3AiOjAuMCwiTGVmdCI6MC4wLCJSaWdodCI6MC4wLCJCb3R0b20iOjAuMH0sIlBhZGRpbmciOnsiJGlkIjoiNDEzNCIsIlRvcCI6MC4wLCJMZWZ0IjowLjAsIlJpZ2h0IjowLjAsIkJvdHRvbSI6MC4wfSwiQmFja2dyb3VuZCI6eyIkaWQiOiI0MTM1IiwiQ29sb3IiOnsiJGlkIjoiNDEzNiIsIkEiOjI1NSwiUiI6MjU1LCJHIjoyNTUsIkIiOjI1NX19LCJJc1Zpc2libGUiOnRydWUsIldpZHRoIjowLjAsIkhlaWdodCI6MC4wLCJCb3JkZXJTdHlsZSI6bnVsbCwiUGFyZW50U3R5bGUiOm51bGx9LCJSZWN0YW5nbGVTdHlsZSI6eyIkaWQiOiI0MTM3IiwiTWFyZ2luIjp7IiRpZCI6IjQxMzgiLCJUb3AiOjAuMCwiTGVmdCI6MC4wLCJSaWdodCI6MC4wLCJCb3R0b20iOjAuMH0sIlBhZGRpbmciOnsiJGlkIjoiNDEzOSIsIlRvcCI6MC4wLCJMZWZ0IjowLjAsIlJpZ2h0IjowLjAsIkJvdHRvbSI6MC4wfSwiQmFja2dyb3VuZCI6eyIkaWQiOiI0MTQwIiwiQ29sb3IiOnsiJGlkIjoiNDE0MSIsIkEiOjI1NSwiUiI6MTUsIkciOjE1OCwiQiI6MjEzfX0sIklzVmlzaWJsZSI6dHJ1ZSwiV2lkdGgiOjAuMCwiSGVpZ2h0IjowLjAsIkJvcmRlclN0eWxlIjp7IiRpZCI6IjQxNDIiLCJMaW5lQ29sb3IiOnsiJGlkIjoiNDE0MyIsIiR0eXBlIjoiTkxSRS5Db21tb24uRG9tLlNvbGlkQ29sb3JCcnVzaCwgTkxSRS5Db21tb24iLCJDb2xvciI6eyIkaWQiOiI0MTQ0IiwiQSI6MjU1LCJSIjoyNTUsIkciOjI1NSwiQiI6MjU1fX0sIkxpbmVXZWlnaHQiOjAuMCwiTGluZVR5cGUiOjAsIlBhcmVudFN0eWxlIjpudWxsfSwiUGFyZW50U3R5bGUiOm51bGx9LCJNYXJnaW4iOnsiJGlkIjoiNDE0NSIsIlRvcCI6MC4wLCJMZWZ0IjowLjAsIlJpZ2h0IjowLjAsIkJvdHRvbSI6MC4wfSwiUGFkZGluZyI6eyIkaWQiOiI0MTQ2IiwiVG9wIjowLjAsIkxlZnQiOjAuMCwiUmlnaHQiOjAuMCwiQm90dG9tIjowLjB9LCJCYWNrZ3JvdW5kIjpudWxsLCJJc1Zpc2libGUiOnRydWUsIldpZHRoIjowLjAsIkhlaWdodCI6MC4wLCJCb3JkZXJTdHlsZSI6bnVsbCwiUGFyZW50U3R5bGUiOm51bGx9LCJCYWNrZ3JvdW5kU3R5bGUiOnsiJGlkIjoiNDE0NyIsIk1hcmdpbiI6eyIkaWQiOiI0MTQ4IiwiVG9wIjowLjAsIkxlZnQiOjAuMCwiUmlnaHQiOjAuMCwiQm90dG9tIjowLjB9LCJQYWRkaW5nIjp7IiRpZCI6IjQxNDkiLCJUb3AiOjAuMCwiTGVmdCI6MC4wLCJSaWdodCI6MC4wLCJCb3R0b20iOjAuMH0sIkJhY2tncm91bmQiOnsiJGlkIjoiNDE1MCIsIkNvbG9yIjp7IiRpZCI6IjQxNTEiLCJBIjo1MSwiUiI6MjAwLCJHIjoyMDAsIkIiOjIwMH19LCJJc1Zpc2libGUiOnRydWUsIldpZHRoIjowLjAsIkhlaWdodCI6MC4wLCJCb3JkZXJTdHlsZSI6eyIkaWQiOiI0MTUyIiwiTGluZUNvbG9yIjp7IiRpZCI6IjQxNTMiLCIkdHlwZSI6Ik5MUkUuQ29tbW9uLkRvbS5Tb2xpZENvbG9yQnJ1c2gsIE5MUkUuQ29tbW9uIiwiQ29sb3IiOnsiJGlkIjoiNDE1NCIsIkEiOjI1NSwiUiI6MjM0LCJHIjoyMiwiQiI6MzB9fSwiTGluZVdlaWdodCI6MC4wLCJMaW5lVHlwZSI6MCwiUGFyZW50U3R5bGUiOm51bGx9LCJQYXJlbnRTdHlsZSI6bnVsbH0sIklzQWJvdmVUaW1lYmFuZCI6ZmFsc2UsIlNwYWNpbmciOjMsIkRlZmF1bHRTd2ltbGFuZVRhc2tTdHlsZSI6eyIkaWQiOiI0MTU1IiwiJHR5cGUiOiJOTFJFLkNvbW1vbi5Eb20uU3R5bGVzLkV4cGxpY2l0U2V0YWJsZVRhc2tTdHlsZSwgTkxSRS5Db21tb24iLCJTaGFwZSI6MSwiU2hhcGVUaGlja25lc3MiOjAsIkR1cmF0aW9uRm9ybWF0IjowLCJJbmNsdWRlTm9uV29ya2luZ0RheXNJbkR1cmF0aW9uIjpmYWxzZSwiUGVyY2VudGFnZUNvbXBsZXRlU3R5bGUiOnsiJGlkIjoiNDE1NiIsIkZvbnRTZXR0aW5ncyI6eyIkaWQiOiI0MTU3IiwiRm9udFNpemUiOjEwLCJGb250TmFtZSI6IkNhbGlicmkiLCJJc0JvbGQiOmZhbHNlLCJJc0l0YWxpYyI6ZmFsc2UsIklzVW5kZXJsaW5lZCI6ZmFsc2UsIlBhcmVudFN0eWxlIjpudWxsfSwiQXV0b1NpemUiOjAsIkZvcmVncm91bmQiOnsiJGlkIjoiNDE1OCIsIkNvbG9yIjp7IiRpZCI6IjQxNT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E2MCIsIlRvcCI6MC4wLCJMZWZ0IjowLjAsIlJpZ2h0IjowLjAsIkJvdHRvbSI6MC4wfSwiUGFkZGluZyI6eyIkaWQiOiI0MTYxIiwiVG9wIjowLjAsIkxlZnQiOjAuMCwiUmlnaHQiOjAuMCwiQm90dG9tIjowLjB9LCJCYWNrZ3JvdW5kIjp7IiRpZCI6IjQxNjIiLCJDb2xvciI6eyIkaWQiOiI0MTYzIiwiQSI6ODksIlIiOjAsIkciOjAsIkIiOjB9fSwiSXNWaXNpYmxlIjp0cnVlLCJXaWR0aCI6MC4wLCJIZWlnaHQiOjAuMCwiQm9yZGVyU3R5bGUiOnsiJGlkIjoiNDE2NCIsIkxpbmVDb2xvciI6bnVsbCwiTGluZVdlaWdodCI6MC4wLCJMaW5lVHlwZSI6MCwiUGFyZW50U3R5bGUiOm51bGx9LCJQYXJlbnRTdHlsZSI6bnVsbH0sIkR1cmF0aW9uU3R5bGUiOnsiJGlkIjoiNDE2NSIsIkZvbnRTZXR0aW5ncyI6eyIkaWQiOiI0MTY2IiwiRm9udFNpemUiOjEwLCJGb250TmFtZSI6IkNhbGlicmkiLCJJc0JvbGQiOmZhbHNlLCJJc0l0YWxpYyI6ZmFsc2UsIklzVW5kZXJsaW5lZCI6ZmFsc2UsIlBhcmVudFN0eWxlIjpudWxsfSwiQXV0b1NpemUiOjAsIkZvcmVncm91bmQiOnsiJGlkIjoiNDE2NyIsIkNvbG9yIjp7IiRpZCI6IjQxNj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TY5IiwiVG9wIjowLjAsIkxlZnQiOjAuMCwiUmlnaHQiOjAuMCwiQm90dG9tIjowLjB9LCJQYWRkaW5nIjp7IiRpZCI6IjQxNzAiLCJUb3AiOjAuMCwiTGVmdCI6MC4wLCJSaWdodCI6MC4wLCJCb3R0b20iOjAuMH0sIkJhY2tncm91bmQiOnsiJGlkIjoiNDE3MSIsIkNvbG9yIjp7IiRpZCI6IjQxNzIiLCJBIjoyNTUsIlIiOjIzNywiRyI6MTI1LCJCIjo0OX19LCJJc1Zpc2libGUiOnRydWUsIldpZHRoIjowLjAsIkhlaWdodCI6MC4wLCJCb3JkZXJTdHlsZSI6eyIkaWQiOiI0MTczIiwiTGluZUNvbG9yIjpudWxsLCJMaW5lV2VpZ2h0IjowLjAsIkxpbmVUeXBlIjowLCJQYXJlbnRTdHlsZSI6bnVsbH0sIlBhcmVudFN0eWxlIjpudWxsfSwiSG9yaXpvbnRhbENvbm5lY3RvclN0eWxlIjp7IiRpZCI6IjQxNzQiLCJMaW5lQ29sb3IiOnsiJGlkIjoiNDE3NSIsIiR0eXBlIjoiTkxSRS5Db21tb24uRG9tLlNvbGlkQ29sb3JCcnVzaCwgTkxSRS5Db21tb24iLCJDb2xvciI6eyIkaWQiOiI0MTc2IiwiQSI6MjU1LCJSIjowLCJHIjowLCJCIjowfX0sIkxpbmVXZWlnaHQiOjAuMCwiTGluZVR5cGUiOjAsIlBhcmVudFN0eWxlIjpudWxsfSwiVmVydGljYWxDb25uZWN0b3JTdHlsZSI6eyIkaWQiOiI0MTc3IiwiTGluZUNvbG9yIjp7IiRpZCI6IjQxNzgiLCIkdHlwZSI6Ik5MUkUuQ29tbW9uLkRvbS5Tb2xpZENvbG9yQnJ1c2gsIE5MUkUuQ29tbW9uIiwiQ29sb3IiOnsiJGlkIjoiNDE3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QxODAiLCJTaGFwZVN0eWxlIjp7IiRpZCI6IjQxODEiLCJNYXJnaW4iOnsiJGlkIjoiNDE4MiIsIlRvcCI6MC4wLCJMZWZ0IjowLjAsIlJpZ2h0IjowLjAsIkJvdHRvbSI6MC4wfSwiUGFkZGluZyI6eyIkaWQiOiI0MTgzIiwiVG9wIjowLjAsIkxlZnQiOjAuMCwiUmlnaHQiOjAuMCwiQm90dG9tIjowLjB9LCJCYWNrZ3JvdW5kIjp7IiRpZCI6IjQxODQiLCJDb2xvciI6eyIkaWQiOiI0MTg1IiwiQSI6MTUzLCJSIjowLCJHIjowLCJCIjowfX0sIklzVmlzaWJsZSI6dHJ1ZSwiV2lkdGgiOjAuMCwiSGVpZ2h0IjowLjAsIkJvcmRlclN0eWxlIjp7IiRpZCI6IjQxODYiLCJMaW5lQ29sb3IiOnsiJGlkIjoiNDE4NyIsIiR0eXBlIjoiTkxSRS5Db21tb24uRG9tLlNvbGlkQ29sb3JCcnVzaCwgTkxSRS5Db21tb24iLCJDb2xvciI6eyIkaWQiOiI0MTg4IiwiQSI6MjU1LCJSIjoyNTUsIkciOjAsIkIiOjB9fSwiTGluZVdlaWdodCI6MC4wLCJMaW5lVHlwZSI6MCwiUGFyZW50U3R5bGUiOm51bGx9LCJQYXJlbnRTdHlsZSI6bnVsbH0sIk1hcmdpbiI6eyIkaWQiOiI0MTg5IiwiVG9wIjowLjAsIkxlZnQiOjAuMCwiUmlnaHQiOjAuMCwiQm90dG9tIjowLjB9LCJQYWRkaW5nIjp7IiRpZCI6IjQxOTAiLCJUb3AiOjAuMCwiTGVmdCI6MC4wLCJSaWdodCI6MC4wLCJCb3R0b20iOjAuMH0sIkJhY2tncm91bmQiOm51bGwsIklzVmlzaWJsZSI6dHJ1ZSwiV2lkdGgiOjAuMCwiSGVpZ2h0IjowLjAsIkJvcmRlclN0eWxlIjpudWxsLCJQYXJlbnRTdHlsZSI6bnVsbH0sIlNoYXBlU3R5bGUiOnsiJGlkIjoiNDE5MSIsIk1hcmdpbiI6eyIkaWQiOiI0MTkyIiwiVG9wIjowLjAsIkxlZnQiOjQuMCwiUmlnaHQiOjQuMCwiQm90dG9tIjowLjB9LCJQYWRkaW5nIjp7IiRpZCI6IjQxOTMiLCJUb3AiOjAuMCwiTGVmdCI6MC4wLCJSaWdodCI6MC4wLCJCb3R0b20iOjAuMH0sIkJhY2tncm91bmQiOnsiJGlkIjoiNDE5NCIsIkNvbG9yIjp7IiRpZCI6IjQxOTUiLCJBIjoyNTUsIlIiOjE1LCJHIjoxNTgsIkIiOjIxM319LCJJc1Zpc2libGUiOnRydWUsIldpZHRoIjowLjAsIkhlaWdodCI6MTAuMCwiQm9yZGVyU3R5bGUiOnsiJGlkIjoiNDE5NiIsIkxpbmVDb2xvciI6eyIkaWQiOiI0MTk3IiwiJHR5cGUiOiJOTFJFLkNvbW1vbi5Eb20uU29saWRDb2xvckJydXNoLCBOTFJFLkNvbW1vbiIsIkNvbG9yIjp7IiRpZCI6IjQxOTgiLCJBIjoyNTUsIlIiOjIzNCwiRyI6MjIsIkIiOjMwfX0sIkxpbmVXZWlnaHQiOjAuMCwiTGluZVR5cGUiOjAsIlBhcmVudFN0eWxlIjpudWxsfSwiUGFyZW50U3R5bGUiOm51bGx9LCJUaXRsZVN0eWxlIjp7IiRpZCI6IjQxOTkiLCJGb250U2V0dGluZ3MiOnsiJGlkIjoiNDIwMCIsIkZvbnRTaXplIjoxMSwiRm9udE5hbWUiOiJDYWxpYnJpIiwiSXNCb2xkIjpmYWxzZSwiSXNJdGFsaWMiOmZhbHNlLCJJc1VuZGVybGluZWQiOmZhbHNlLCJQYXJlbnRTdHlsZSI6bnVsbH0sIkF1dG9TaXplIjowLCJGb3JlZ3JvdW5kIjp7IiRpZCI6IjQyMDEiLCJDb2xvciI6eyIkaWQiOiI0MjA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yMDMiLCJUb3AiOjAuMCwiTGVmdCI6MC4wLCJSaWdodCI6MC4wLCJCb3R0b20iOjAuMH0sIlBhZGRpbmciOnsiJGlkIjoiNDIwNCIsIlRvcCI6MC4wLCJMZWZ0IjowLjAsIlJpZ2h0IjowLjAsIkJvdHRvbSI6MC4wfSwiQmFja2dyb3VuZCI6eyIkaWQiOiI0MjA1IiwiQ29sb3IiOnsiJGlkIjoiNDIwNiIsIkEiOjI1NSwiUiI6MCwiRyI6MCwiQiI6MH19LCJJc1Zpc2libGUiOnRydWUsIldpZHRoIjowLjAsIkhlaWdodCI6MC4wLCJCb3JkZXJTdHlsZSI6eyIkaWQiOiI0MjA3IiwiTGluZUNvbG9yIjpudWxsLCJMaW5lV2VpZ2h0IjowLjAsIkxpbmVUeXBlIjowLCJQYXJlbnRTdHlsZSI6bnVsbH0sIlBhcmVudFN0eWxlIjpudWxsfSwiRGF0ZVN0eWxlIjp7IiRpZCI6IjQyMDgiLCJGb250U2V0dGluZ3MiOnsiJGlkIjoiNDIwOSIsIkZvbnRTaXplIjoxMCwiRm9udE5hbWUiOiJDYWxpYnJpIiwiSXNCb2xkIjpmYWxzZSwiSXNJdGFsaWMiOmZhbHNlLCJJc1VuZGVybGluZWQiOmZhbHNlLCJQYXJlbnRTdHlsZSI6bnVsbH0sIkF1dG9TaXplIjowLCJGb3JlZ3JvdW5kIjp7IiRpZCI6IjQyMTAiLCJDb2xvciI6eyIkaWQiOiI0MjE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yMTIiLCJUb3AiOjAuMCwiTGVmdCI6MC4wLCJSaWdodCI6MC4wLCJCb3R0b20iOjAuMH0sIlBhZGRpbmciOnsiJGlkIjoiNDIxMyIsIlRvcCI6MC4wLCJMZWZ0IjowLjAsIlJpZ2h0IjowLjAsIkJvdHRvbSI6MC4wfSwiQmFja2dyb3VuZCI6eyIkaWQiOiI0MjE0IiwiQ29sb3IiOnsiJGlkIjoiNDIxNSIsIkEiOjI1NSwiUiI6MTQsIkciOjQwLCJCIjo2NX19LCJJc1Zpc2libGUiOnRydWUsIldpZHRoIjowLjAsIkhlaWdodCI6MC4wLCJCb3JkZXJTdHlsZSI6eyIkaWQiOiI0MjE2IiwiTGluZUNvbG9yIjpudWxsLCJMaW5lV2VpZ2h0IjowLjAsIkxpbmVUeXBlIjowLCJQYXJlbnRTdHlsZSI6bnVsbH0sIlBhcmVudFN0eWxlIjpudWxsfSwiRGF0ZUZvcm1hdCI6eyIkaWQiOiI0Mj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MTgiLCJGb3JtYXQiOjAsIklzVmlzaWJsZSI6ZmFsc2UsIkxhc3RLbm93blZpc2liaWxpdHlTdGF0ZSI6ZmFsc2V9LCJJc1Zpc2libGUiOnRydWUsIlZhcmlhbmNlU3R5bGUiOnsiJGlkIjoiNDIxOSIsIlRleHRTdHlsZSI6eyIkaWQiOiI0MjIwIiwiRm9udFNldHRpbmdzIjp7IiRpZCI6IjQyMjEiLCJGb250U2l6ZSI6MTEsIkZvbnROYW1lIjoiQ2FsaWJyaSIsIklzQm9sZCI6ZmFsc2UsIklzSXRhbGljIjpmYWxzZSwiSXNVbmRlcmxpbmVkIjpmYWxzZSwiUGFyZW50U3R5bGUiOm51bGx9LCJBdXRvU2l6ZSI6MCwiRm9yZWdyb3VuZCI6eyIkaWQiOiI0MjIyIiwiQ29sb3IiOnsiJGlkIjoiNDIy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jI0IiwiVG9wIjowLjAsIkxlZnQiOjAuMCwiUmlnaHQiOjAuMCwiQm90dG9tIjowLjB9LCJQYWRkaW5nIjp7IiRpZCI6IjQyMjUiLCJUb3AiOjAuMCwiTGVmdCI6MC4wLCJSaWdodCI6MC4wLCJCb3R0b20iOjAuMH0sIkJhY2tncm91bmQiOnsiJGlkIjoiNDIyNiIsIkNvbG9yIjp7IiRpZCI6IjQyMjciLCJBIjowLCJSIjowLCJHIjowLCJCIjowfX0sIklzVmlzaWJsZSI6dHJ1ZSwiV2lkdGgiOjAuMCwiSGVpZ2h0IjowLjAsIkJvcmRlclN0eWxlIjp7IiRpZCI6IjQyMjgiLCJMaW5lQ29sb3IiOm51bGwsIkxpbmVXZWlnaHQiOjAuMCwiTGluZVR5cGUiOjAsIlBhcmVudFN0eWxlIjpudWxsfSwiUGFyZW50U3R5bGUiOm51bGx9LCJQYXJlbnRTdHlsZSI6bnVsbH0sIlBhcmVudFN0eWxlIjpudWxsLCJfZXhwbGljaXRseVNldCI6eyIkaWQiOiI0MjI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IzMCIsIlNoYXBlIjoxLCJDb25uZWN0b3JNYXJnaW4iOnsiJGlkIjoiNDIzMSIsIlRvcCI6MC4wLCJMZWZ0IjoyLjAsIlJpZ2h0IjoyLjAsIkJvdHRvbSI6MC4wfSwiQ29ubmVjdG9yU3R5bGUiOnsiJGlkIjoiNDIzMiIsIkxpbmVDb2xvciI6eyIkaWQiOiI0MjMzIiwiJHR5cGUiOiJOTFJFLkNvbW1vbi5Eb20uU29saWRDb2xvckJydXNoLCBOTFJFLkNvbW1vbiIsIkNvbG9yIjp7IiRpZCI6IjQyMzQiLCJBIjoxMjcsIlIiOjExLCJHIjoxMTgsIkIiOjE1OX19LCJMaW5lV2VpZ2h0IjoxLjAsIkxpbmVUeXBlIjowLCJQYXJlbnRTdHlsZSI6bnVsbH0sIklzQmVsb3dUaW1lYmFuZCI6ZmFsc2UsIlBvc2l0aW9uT25UYXNrIjoxLCJIaWRlRGF0ZSI6ZmFsc2UsIlNoYXBlU2l6ZSI6MCwiU3BhY2luZyI6MC4wLCJQYWRkaW5nIjp7IiRpZCI6IjQyMzUiLCJUb3AiOjUuMCwiTGVmdCI6My4wLCJSaWdodCI6MC4wLCJCb3R0b20iOjIuMH0sIlNoYXBlU3R5bGUiOnsiJGlkIjoiNDIzNiIsIk1hcmdpbiI6eyIkaWQiOiI0MjM3IiwiVG9wIjowLjAsIkxlZnQiOjAuMCwiUmlnaHQiOjAuMCwiQm90dG9tIjowLjB9LCJQYWRkaW5nIjp7IiRpZCI6IjQyMzgiLCJUb3AiOjAuMCwiTGVmdCI6MC4wLCJSaWdodCI6MC4wLCJCb3R0b20iOjAuMH0sIkJhY2tncm91bmQiOnsiJGlkIjoiNDIzOSIsIkNvbG9yIjp7IiRpZCI6IjQyNDAiLCJBIjoyNTUsIlIiOjExLCJHIjoxMTgsIkIiOjE1OX19LCJJc1Zpc2libGUiOnRydWUsIldpZHRoIjoxMi4wLCJIZWlnaHQiOjE0LjAsIkJvcmRlclN0eWxlIjp7IiRpZCI6IjQyNDEiLCJMaW5lQ29sb3IiOnsiJGlkIjoiNDI0MiIsIiR0eXBlIjoiTkxSRS5Db21tb24uRG9tLlNvbGlkQ29sb3JCcnVzaCwgTkxSRS5Db21tb24iLCJDb2xvciI6eyIkaWQiOiI0MjQzIiwiQSI6MjU1LCJSIjoyNTUsIkciOjAsIkIiOjB9fSwiTGluZVdlaWdodCI6MC4wLCJMaW5lVHlwZSI6MCwiUGFyZW50U3R5bGUiOm51bGx9LCJQYXJlbnRTdHlsZSI6bnVsbH0sIlRpdGxlU3R5bGUiOnsiJGlkIjoiNDI0NCIsIkZvbnRTZXR0aW5ncyI6eyIkaWQiOiI0MjQ1IiwiRm9udFNpemUiOjExLCJGb250TmFtZSI6IkNhbGlicmkiLCJJc0JvbGQiOmZhbHNlLCJJc0l0YWxpYyI6ZmFsc2UsIklzVW5kZXJsaW5lZCI6ZmFsc2UsIlBhcmVudFN0eWxlIjpudWxsfSwiQXV0b1NpemUiOjAsIkZvcmVncm91bmQiOnsiJGlkIjoiNDI0NiIsIkNvbG9yIjp7IiRpZCI6IjQyND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I0OCIsIlRvcCI6MC4wLCJMZWZ0IjowLjAsIlJpZ2h0IjowLjAsIkJvdHRvbSI6MC4wfSwiUGFkZGluZyI6eyIkaWQiOiI0MjQ5IiwiVG9wIjowLjAsIkxlZnQiOjAuMCwiUmlnaHQiOjAuMCwiQm90dG9tIjowLjB9LCJCYWNrZ3JvdW5kIjp7IiRpZCI6IjQyNTAiLCJDb2xvciI6eyIkaWQiOiI0MjUxIiwiQSI6MjU1LCJSIjowLCJHIjowLCJCIjowfX0sIklzVmlzaWJsZSI6dHJ1ZSwiV2lkdGgiOjAuMCwiSGVpZ2h0IjowLjAsIkJvcmRlclN0eWxlIjp7IiRpZCI6IjQyNTIiLCJMaW5lQ29sb3IiOm51bGwsIkxpbmVXZWlnaHQiOjAuMCwiTGluZVR5cGUiOjAsIlBhcmVudFN0eWxlIjpudWxsfSwiUGFyZW50U3R5bGUiOm51bGx9LCJEYXRlU3R5bGUiOnsiJGlkIjoiNDI1MyIsIkZvbnRTZXR0aW5ncyI6eyIkaWQiOiI0MjU0IiwiRm9udFNpemUiOjEwLCJGb250TmFtZSI6IkNhbGlicmkiLCJJc0JvbGQiOmZhbHNlLCJJc0l0YWxpYyI6ZmFsc2UsIklzVW5kZXJsaW5lZCI6ZmFsc2UsIlBhcmVudFN0eWxlIjpudWxsfSwiQXV0b1NpemUiOjAsIkZvcmVncm91bmQiOnsiJGlkIjoiNDI1NSIsIkNvbG9yIjp7IiRpZCI6IjQyNT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I1NyIsIlRvcCI6MC4wLCJMZWZ0IjowLjAsIlJpZ2h0IjowLjAsIkJvdHRvbSI6MC4wfSwiUGFkZGluZyI6eyIkaWQiOiI0MjU4IiwiVG9wIjowLjAsIkxlZnQiOjAuMCwiUmlnaHQiOjAuMCwiQm90dG9tIjowLjB9LCJCYWNrZ3JvdW5kIjp7IiRpZCI6IjQyNTkiLCJDb2xvciI6eyIkaWQiOiI0MjYwIiwiQSI6MjU1LCJSIjoxNCwiRyI6NDAsIkIiOjY1fX0sIklzVmlzaWJsZSI6dHJ1ZSwiV2lkdGgiOjAuMCwiSGVpZ2h0IjowLjAsIkJvcmRlclN0eWxlIjp7IiRpZCI6IjQyNjEiLCJMaW5lQ29sb3IiOm51bGwsIkxpbmVXZWlnaHQiOjAuMCwiTGluZVR5cGUiOjAsIlBhcmVudFN0eWxlIjpudWxsfSwiUGFyZW50U3R5bGUiOm51bGx9LCJEYXRlRm9ybWF0Ijp7IiRpZCI6IjQy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2MyIsIkZvcm1hdCI6MCwiSXNWaXNpYmxlIjpmYWxzZSwiTGFzdEtub3duVmlzaWJpbGl0eVN0YXRlIjpmYWxzZX0sIklzVmlzaWJsZSI6ZmFsc2UsIlZhcmlhbmNlU3R5bGUiOnsiJGlkIjoiNDI2NCIsIlRleHRTdHlsZSI6eyIkaWQiOiI0MjY1IiwiRm9udFNldHRpbmdzIjp7IiRpZCI6IjQyNjYiLCJGb250U2l6ZSI6MTEsIkZvbnROYW1lIjoiQ2FsaWJyaSIsIklzQm9sZCI6ZmFsc2UsIklzSXRhbGljIjpmYWxzZSwiSXNVbmRlcmxpbmVkIjpmYWxzZSwiUGFyZW50U3R5bGUiOm51bGx9LCJBdXRvU2l6ZSI6MCwiRm9yZWdyb3VuZCI6eyIkaWQiOiI0MjY3IiwiQ29sb3IiOnsiJGlkIjoiNDI2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jY5IiwiVG9wIjowLjAsIkxlZnQiOjAuMCwiUmlnaHQiOjAuMCwiQm90dG9tIjowLjB9LCJQYWRkaW5nIjp7IiRpZCI6IjQyNzAiLCJUb3AiOjAuMCwiTGVmdCI6MC4wLCJSaWdodCI6MC4wLCJCb3R0b20iOjAuMH0sIkJhY2tncm91bmQiOnsiJGlkIjoiNDI3MSIsIkNvbG9yIjp7IiRpZCI6IjQyNzIiLCJBIjowLCJSIjowLCJHIjowLCJCIjowfX0sIklzVmlzaWJsZSI6ZmFsc2UsIldpZHRoIjowLjAsIkhlaWdodCI6MC4wLCJCb3JkZXJTdHlsZSI6eyIkaWQiOiI0MjczIiwiTGluZUNvbG9yIjpudWxsLCJMaW5lV2VpZ2h0IjowLjAsIkxpbmVUeXBlIjowLCJQYXJlbnRTdHlsZSI6bnVsbH0sIlBhcmVudFN0eWxlIjpudWxsfSwiUGFyZW50U3R5bGUiOm51bGx9LCJQYXJlbnRTdHlsZSI6bnVsbH0sIkRlZmF1bHRTd2ltbGFuZU1pbGVzdG9uZVN0eWxlIjp7IiRpZCI6IjQyNzQiLCJUaXRsZVBvc2l0aW9uIjoiTGVmdCIsIkRhdGVQb3NpdGlvbiI6IlJpZ2h0IiwiVmFyaWFuY2VQb3NpdGlvbiI6IlJpZ2h0IiwiU2hhcGVUeXBlIjoxLCJTaGFwZVNpemUiOjAsIlNwYWNpbmciOjUsIlNoYXBlU3R5bGUiOnsiJGlkIjoiNDI3NSIsIk1hcmdpbiI6eyIkaWQiOiI0Mjc2IiwiVG9wIjowLjAsIkxlZnQiOjAuMCwiUmlnaHQiOjAuMCwiQm90dG9tIjowLjB9LCJQYWRkaW5nIjp7IiRpZCI6IjQyNzciLCJUb3AiOjAuMCwiTGVmdCI6MC4wLCJSaWdodCI6MC4wLCJCb3R0b20iOjAuMH0sIkJhY2tncm91bmQiOnsiJGlkIjoiNDI3OCIsIkNvbG9yIjp7IiRpZCI6IjQyNzkiLCJBIjoyNTUsIlIiOjE1LCJHIjoxNTgsIkIiOjIxM319LCJJc1Zpc2libGUiOnRydWUsIldpZHRoIjoxMi4wLCJIZWlnaHQiOjE0LjAsIkJvcmRlclN0eWxlIjp7IiRpZCI6IjQyODAiLCJMaW5lQ29sb3IiOnsiJGlkIjoiNDI4MSIsIiR0eXBlIjoiTkxSRS5Db21tb24uRG9tLlNvbGlkQ29sb3JCcnVzaCwgTkxSRS5Db21tb24iLCJDb2xvciI6eyIkaWQiOiI0MjgyIiwiQSI6MjU1LCJSIjoyMzQsIkciOjIyLCJCIjozMH19LCJMaW5lV2VpZ2h0IjowLjAsIkxpbmVUeXBlIjowLCJQYXJlbnRTdHlsZSI6bnVsbH0sIlBhcmVudFN0eWxlIjpudWxsfSwiVGl0bGVTdHlsZSI6eyIkaWQiOiI0MjgzIiwiRm9udFNldHRpbmdzIjp7IiRpZCI6IjQyODQiLCJGb250U2l6ZSI6MTEsIkZvbnROYW1lIjoiQ2FsaWJyaSIsIklzQm9sZCI6ZmFsc2UsIklzSXRhbGljIjpmYWxzZSwiSXNVbmRlcmxpbmVkIjpmYWxzZSwiUGFyZW50U3R5bGUiOm51bGx9LCJBdXRvU2l6ZSI6MCwiRm9yZWdyb3VuZCI6eyIkaWQiOiI0Mjg1IiwiQ29sb3IiOnsiJGlkIjoiNDI4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0Mjg3IiwiVG9wIjowLjAsIkxlZnQiOjAuMCwiUmlnaHQiOjAuMCwiQm90dG9tIjowLjB9LCJQYWRkaW5nIjp7IiRpZCI6IjQyODgiLCJUb3AiOjAuMCwiTGVmdCI6MC4wLCJSaWdodCI6MC4wLCJCb3R0b20iOjAuMH0sIkJhY2tncm91bmQiOnsiJGlkIjoiNDI4OSIsIkNvbG9yIjp7IiRpZCI6IjQyOTAiLCJBIjoyNTUsIlIiOjAsIkciOjAsIkIiOjB9fSwiSXNWaXNpYmxlIjp0cnVlLCJXaWR0aCI6MC4wLCJIZWlnaHQiOjAuMCwiQm9yZGVyU3R5bGUiOnsiJGlkIjoiNDI5MSIsIkxpbmVDb2xvciI6bnVsbCwiTGluZVdlaWdodCI6MC4wLCJMaW5lVHlwZSI6MCwiUGFyZW50U3R5bGUiOm51bGx9LCJQYXJlbnRTdHlsZSI6bnVsbH0sIkRhdGVTdHlsZSI6eyIkaWQiOiI0MjkyIiwiRm9udFNldHRpbmdzIjp7IiRpZCI6IjQyOTMiLCJGb250U2l6ZSI6MTAsIkZvbnROYW1lIjoiQ2FsaWJyaSIsIklzQm9sZCI6ZmFsc2UsIklzSXRhbGljIjpmYWxzZSwiSXNVbmRlcmxpbmVkIjpmYWxzZSwiUGFyZW50U3R5bGUiOm51bGx9LCJBdXRvU2l6ZSI6MCwiRm9yZWdyb3VuZCI6eyIkaWQiOiI0Mjk0IiwiQ29sb3IiOnsiJGlkIjoiNDI5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Mjk2IiwiVG9wIjowLjAsIkxlZnQiOjAuMCwiUmlnaHQiOjAuMCwiQm90dG9tIjowLjB9LCJQYWRkaW5nIjp7IiRpZCI6IjQyOTciLCJUb3AiOjAuMCwiTGVmdCI6MC4wLCJSaWdodCI6MC4wLCJCb3R0b20iOjAuMH0sIkJhY2tncm91bmQiOnsiJGlkIjoiNDI5OCIsIkNvbG9yIjp7IiRpZCI6IjQyOTkiLCJBIjoyNTUsIlIiOjE0LCJHIjo0MCwiQiI6NjV9fSwiSXNWaXNpYmxlIjp0cnVlLCJXaWR0aCI6MC4wLCJIZWlnaHQiOjAuMCwiQm9yZGVyU3R5bGUiOnsiJGlkIjoiNDMwMCIsIkxpbmVDb2xvciI6bnVsbCwiTGluZVdlaWdodCI6MC4wLCJMaW5lVHlwZSI6MCwiUGFyZW50U3R5bGUiOm51bGx9LCJQYXJlbnRTdHlsZSI6bnVsbH0sIkRhdGVGb3JtYXQiOnsiJGlkIjoiNDM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AyIiwiRm9ybWF0IjowLCJJc1Zpc2libGUiOmZhbHNlLCJMYXN0S25vd25WaXNpYmlsaXR5U3RhdGUiOmZhbHNlfSwiSXNWaXNpYmxlIjp0cnVlLCJWYXJpYW5jZVN0eWxlIjp7IiRpZCI6IjQzMDMiLCJUZXh0U3R5bGUiOnsiJGlkIjoiNDMwNCIsIkZvbnRTZXR0aW5ncyI6eyIkaWQiOiI0MzA1IiwiRm9udFNpemUiOjExLCJGb250TmFtZSI6IkNhbGlicmkiLCJJc0JvbGQiOmZhbHNlLCJJc0l0YWxpYyI6ZmFsc2UsIklzVW5kZXJsaW5lZCI6ZmFsc2UsIlBhcmVudFN0eWxlIjpudWxsfSwiQXV0b1NpemUiOjAsIkZvcmVncm91bmQiOnsiJGlkIjoiNDMwNiIsIkNvbG9yIjp7IiRpZCI6IjQz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MwOCIsIlRvcCI6MC4wLCJMZWZ0IjowLjAsIlJpZ2h0IjowLjAsIkJvdHRvbSI6MC4wfSwiUGFkZGluZyI6eyIkaWQiOiI0MzA5IiwiVG9wIjowLjAsIkxlZnQiOjAuMCwiUmlnaHQiOjAuMCwiQm90dG9tIjowLjB9LCJCYWNrZ3JvdW5kIjp7IiRpZCI6IjQzMTAiLCJDb2xvciI6eyIkaWQiOiI0MzExIiwiQSI6MCwiUiI6MCwiRyI6MCwiQiI6MH19LCJJc1Zpc2libGUiOnRydWUsIldpZHRoIjowLjAsIkhlaWdodCI6MC4wLCJCb3JkZXJTdHlsZSI6eyIkaWQiOiI0MzEyIiwiTGluZUNvbG9yIjpudWxsLCJMaW5lV2VpZ2h0IjowLjAsIkxpbmVUeXBlIjowLCJQYXJlbnRTdHlsZSI6bnVsbH0sIlBhcmVudFN0eWxlIjpudWxsfSwiUGFyZW50U3R5bGUiOm51bGx9LCJQYXJlbnRTdHlsZSI6bnVsbH0sIkRlZmF1bHRTd2ltbGFuZUFjdGl2aXR5U3R5bGUiOnsiJGlkIjoiNDMxMyIsIkhlYWRlclN0eWxlIjp7IiRpZCI6IjQzMTQiLCJUZXh0U3R5bGUiOnsiJGlkIjoiNDMxNSIsIkZvbnRTZXR0aW5ncyI6eyIkaWQiOiI0MzE2IiwiRm9udFNpemUiOjExLCJGb250TmFtZSI6IkNhbGlicmkiLCJJc0JvbGQiOmZhbHNlLCJJc0l0YWxpYyI6ZmFsc2UsIklzVW5kZXJsaW5lZCI6ZmFsc2UsIlBhcmVudFN0eWxlIjpudWxsfSwiQXV0b1NpemUiOjIsIkZvcmVncm91bmQiOnsiJGlkIjoiNDMxNyIsIkNvbG9yIjp7IiRpZCI6IjQzM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zE5IiwiVG9wIjowLjAsIkxlZnQiOjAuMCwiUmlnaHQiOjAuMCwiQm90dG9tIjowLjB9LCJQYWRkaW5nIjp7IiRpZCI6IjQzMjAiLCJUb3AiOjAuMCwiTGVmdCI6MC4wLCJSaWdodCI6MC4wLCJCb3R0b20iOjAuMH0sIkJhY2tncm91bmQiOnsiJGlkIjoiNDMyMSIsIkNvbG9yIjp7IiRpZCI6IjQzMjIiLCJBIjoyNTUsIlIiOjAsIkciOjAsIkIiOjB9fSwiSXNWaXNpYmxlIjp0cnVlLCJXaWR0aCI6MC4wLCJIZWlnaHQiOjAuMCwiQm9yZGVyU3R5bGUiOm51bGwsIlBhcmVudFN0eWxlIjpudWxsfSwiUmVjdGFuZ2xlU3R5bGUiOnsiJGlkIjoiNDMyMyIsIk1hcmdpbiI6eyIkaWQiOiI0MzI0IiwiVG9wIjowLjAsIkxlZnQiOjAuMCwiUmlnaHQiOjAuMCwiQm90dG9tIjowLjB9LCJQYWRkaW5nIjp7IiRpZCI6IjQzMjUiLCJUb3AiOjAuMCwiTGVmdCI6MC4wLCJSaWdodCI6MC4wLCJCb3R0b20iOjAuMH0sIkJhY2tncm91bmQiOnsiJGlkIjoiNDMyNiIsIkNvbG9yIjp7IiRpZCI6IjQzMjciLCJBIjoxMjcsIlIiOjE1LCJHIjoxNTgsIkIiOjIxM319LCJJc1Zpc2libGUiOnRydWUsIldpZHRoIjowLjAsIkhlaWdodCI6MC4wLCJCb3JkZXJTdHlsZSI6eyIkaWQiOiI0MzI4IiwiTGluZUNvbG9yIjp7IiRpZCI6IjQzMjkiLCIkdHlwZSI6Ik5MUkUuQ29tbW9uLkRvbS5Tb2xpZENvbG9yQnJ1c2gsIE5MUkUuQ29tbW9uIiwiQ29sb3IiOnsiJGlkIjoiNDMzMCIsIkEiOjI1NSwiUiI6MjU1LCJHIjowLCJCIjowfX0sIkxpbmVXZWlnaHQiOjAuMCwiTGluZVR5cGUiOjAsIlBhcmVudFN0eWxlIjpudWxsfSwiUGFyZW50U3R5bGUiOm51bGx9LCJNYXJnaW4iOnsiJGlkIjoiNDMzMSIsIlRvcCI6MC4wLCJMZWZ0IjowLjAsIlJpZ2h0IjowLjAsIkJvdHRvbSI6MC4wfSwiUGFkZGluZyI6eyIkaWQiOiI0MzMyIiwiVG9wIjowLjAsIkxlZnQiOjAuMCwiUmlnaHQiOjAuMCwiQm90dG9tIjowLjB9LCJCYWNrZ3JvdW5kIjpudWxsLCJJc1Zpc2libGUiOnRydWUsIldpZHRoIjowLjAsIkhlaWdodCI6MC4wLCJCb3JkZXJTdHlsZSI6bnVsbCwiUGFyZW50U3R5bGUiOm51bGx9LCJCYWNrZ3JvdW5kU3R5bGUiOnsiJGlkIjoiNDMzMyIsIk1hcmdpbiI6eyIkaWQiOiI0MzM0IiwiVG9wIjowLjAsIkxlZnQiOjAuMCwiUmlnaHQiOjAuMCwiQm90dG9tIjowLjB9LCJQYWRkaW5nIjp7IiRpZCI6IjQzMzUiLCJUb3AiOjAuMCwiTGVmdCI6MC4wLCJSaWdodCI6MC4wLCJCb3R0b20iOjAuMH0sIkJhY2tncm91bmQiOnsiJGlkIjoiNDMzNiIsIkNvbG9yIjp7IiRpZCI6IjQzMzciLCJBIjo1MSwiUiI6MjAwLCJHIjoyMDAsIkIiOjIwMH19LCJJc1Zpc2libGUiOnRydWUsIldpZHRoIjowLjAsIkhlaWdodCI6MC4wLCJCb3JkZXJTdHlsZSI6eyIkaWQiOiI0MzM4IiwiTGluZUNvbG9yIjp7IiRpZCI6IjQzMzkiLCIkdHlwZSI6Ik5MUkUuQ29tbW9uLkRvbS5Tb2xpZENvbG9yQnJ1c2gsIE5MUkUuQ29tbW9uIiwiQ29sb3IiOnsiJGlkIjoiNDM0MCIsIkEiOjI1NSwiUiI6MjM0LCJHIjoyMiwiQiI6MzB9fSwiTGluZVdlaWdodCI6MC4wLCJMaW5lVHlwZSI6MCwiUGFyZW50U3R5bGUiOm51bGx9LCJQYXJlbnRTdHlsZSI6bnVsbH0sIk1hcmdpbiI6eyIkaWQiOiI0MzQxIiwiVG9wIjowLjAsIkxlZnQiOjAuMCwiUmlnaHQiOjAuMCwiQm90dG9tIjowLjB9LCJQYWRkaW5nIjp7IiRpZCI6IjQzNDIiLCJUb3AiOjAuMCwiTGVmdCI6MC4wLCJSaWdodCI6MC4wLCJCb3R0b20iOjAuMH0sIklzVmlzaWJsZSI6dHJ1ZSwiV2lkdGgiOjAuMCwiSGVpZ2h0IjowLjAsIkJvcmRlclN0eWxlIjp7IiRpZCI6IjQzNDMiLCJMaW5lQ29sb3IiOm51bGwsIkxpbmVXZWlnaHQiOjAuMCwiTGluZVR5cGUiOjAsIlBhcmVudFN0eWxlIjpudWxsfSwiUGFyZW50U3R5bGUiOm51bGx9LCJNYXJnaW4iOnsiJGlkIjoiNDM0NCIsIlRvcCI6MC4wLCJMZWZ0IjowLjAsIlJpZ2h0IjowLjAsIkJvdHRvbSI6MC4wfSwiUGFkZGluZyI6eyIkaWQiOiI0MzQ1IiwiVG9wIjowLjAsIkxlZnQiOjAuMCwiUmlnaHQiOjAuMCwiQm90dG9tIjowLjB9LCJJc1Zpc2libGUiOnRydWUsIldpZHRoIjowLjAsIkhlaWdodCI6MC4wLCJCb3JkZXJTdHlsZSI6eyIkaWQiOiI0MzQ2IiwiTGluZUNvbG9yIjpudWxsLCJMaW5lV2VpZ2h0IjowLjAsIkxpbmVUeXBlIjowLCJQYXJlbnRTdHlsZSI6bnVsbH0sIlBhcmVudFN0eWxlIjpudWxsfV0sIkNvbmRpdGlvbmFsRm9ybWF0dGluZyI6eyIkaWQiOiI0MzQ3IiwiUHZBRm9ybWF0dGluZyI6eyIkaWQiOiI0MzQ4IiwiRGVsYXlUYXNrU3R5bGUiOnsiJGlkIjoiNDM0OSIsIlN0eWxlT3B0aW9ucyI6OCwiVGl0bGVGb3JlZ3JvdW5kIjp7IiRpZCI6IjQzNTAiLCJDb2xvciI6eyIkaWQiOiI0MzUxIiwiQSI6MjU1LCJSIjoxNzUsIkciOjAsIkIiOjB9fSwiQWN0dWFsU2hhcGVzQmFja2dyb3VuZCI6eyIkaWQiOiI0MzUyIiwiQ29sb3IiOnsiJGlkIjoiNDM1MyIsIkEiOjYyLCJSIjoyNTUsIkciOjAsIkIiOjB9fSwiQWN0dWFsU2hhcGVzQm9yZGVyU3R5bGUiOnsiJGlkIjoiNDM1NCIsIkxpbmVDb2xvciI6eyIkaWQiOiI0MzU1IiwiJHR5cGUiOiJOTFJFLkNvbW1vbi5Eb20uU29saWRDb2xvckJydXNoLCBOTFJFLkNvbW1vbiIsIkNvbG9yIjp7IiRpZCI6IjQzNTYiLCJBIjoxNjMsIlIiOjI1NSwiRyI6MCwiQiI6MH19LCJMaW5lV2VpZ2h0IjozLjAsIkxpbmVUeXBlIjowLCJQYXJlbnRTdHlsZSI6bnVsbH0sIkJhc2VsaW5lU2hhcGVzQmFja2dyb3VuZCI6eyIkaWQiOiI0MzU3IiwiQ29sb3IiOnsiJGlkIjoiNDM1OCIsIkEiOjE4NCwiUiI6MjU1LCJHIjowLCJCIjowfX0sIlZhcmlhbmNlRm9yZWdyb3VuZCI6eyIkaWQiOiI0MzU5IiwiQ29sb3IiOnsiJGlkIjoiNDM2MCIsIkEiOjI1NSwiUiI6MTc1LCJHIjowLCJCIjowfX0sIklzVmlzaWJsZSI6dHJ1ZX0sIkRlbGF5TWlsZXN0b25lU3R5bGUiOnsiJGlkIjoiNDM2MSIsIlN0eWxlT3B0aW9ucyI6MiwiVGl0bGVGb3JlZ3JvdW5kIjp7IiRpZCI6IjQzNjIiLCJDb2xvciI6eyIkaWQiOiI0MzYzIiwiQSI6MjU1LCJSIjoxNzUsIkciOjAsIkIiOjB9fSwiQWN0dWFsU2hhcGVzQmFja2dyb3VuZCI6eyIkaWQiOiI0MzY0IiwiQ29sb3IiOnsiJGlkIjoiNDM2NSIsIkEiOjI1NSwiUiI6MjIyLCJHIjo4MCwiQiI6NTB9fSwiQWN0dWFsU2hhcGVzQm9yZGVyU3R5bGUiOnsiJGlkIjoiNDM2NiIsIkxpbmVDb2xvciI6eyIkaWQiOiI0MzY3IiwiJHR5cGUiOiJOTFJFLkNvbW1vbi5Eb20uU29saWRDb2xvckJydXNoLCBOTFJFLkNvbW1vbiIsIkNvbG9yIjp7IiRpZCI6IjQzNjgiLCJBIjoxNjMsIlIiOjI1NSwiRyI6MCwiQiI6MH19LCJMaW5lV2VpZ2h0IjozLjAsIkxpbmVUeXBlIjowLCJQYXJlbnRTdHlsZSI6bnVsbH0sIkJhc2VsaW5lU2hhcGVzQmFja2dyb3VuZCI6eyIkaWQiOiI0MzY5IiwiQ29sb3IiOnsiJGlkIjoiNDM3MCIsIkEiOjE4NCwiUiI6MjU1LCJHIjowLCJCIjowfX0sIlZhcmlhbmNlRm9yZWdyb3VuZCI6eyIkaWQiOiI0MzcxIiwiQ29sb3IiOnsiJGlkIjoiNDM3MiIsIkEiOjI1NSwiUiI6MTc1LCJHIjowLCJCIjowfX0sIklzVmlzaWJsZSI6dHJ1ZX0sIkFkdmFuY2VUYXNrU3R5bGUiOnsiJGlkIjoiNDM3MyIsIlN0eWxlT3B0aW9ucyI6OCwiVGl0bGVGb3JlZ3JvdW5kIjp7IiRpZCI6IjQzNzQiLCJDb2xvciI6eyIkaWQiOiI0Mzc1IiwiQSI6MjU1LCJSIjowLCJHIjoxMTAsIkIiOjB9fSwiQWN0dWFsU2hhcGVzQmFja2dyb3VuZCI6eyIkaWQiOiI0Mzc2IiwiQ29sb3IiOnsiJGlkIjoiNDM3NyIsIkEiOjYxLCJSIjowLCJHIjoxMjgsIkIiOjB9fSwiQWN0dWFsU2hhcGVzQm9yZGVyU3R5bGUiOnsiJGlkIjoiNDM3OCIsIkxpbmVDb2xvciI6eyIkaWQiOiI0Mzc5IiwiJHR5cGUiOiJOTFJFLkNvbW1vbi5Eb20uU29saWRDb2xvckJydXNoLCBOTFJFLkNvbW1vbiIsIkNvbG9yIjp7IiRpZCI6IjQzODAiLCJBIjoxNjMsIlIiOjAsIkciOjEyOCwiQiI6MH19LCJMaW5lV2VpZ2h0IjozLjAsIkxpbmVUeXBlIjowLCJQYXJlbnRTdHlsZSI6bnVsbH0sIkJhc2VsaW5lU2hhcGVzQmFja2dyb3VuZCI6eyIkaWQiOiI0MzgxIiwiQ29sb3IiOnsiJGlkIjoiNDM4MiIsIkEiOjE4NCwiUiI6MCwiRyI6MTI4LCJCIjowfX0sIlZhcmlhbmNlRm9yZWdyb3VuZCI6eyIkaWQiOiI0MzgzIiwiQ29sb3IiOnsiJGlkIjoiNDM4NCIsIkEiOjI1NSwiUiI6MCwiRyI6MTEwLCJCIjowfX0sIklzVmlzaWJsZSI6dHJ1ZX0sIkFkdmFuY2VNaWxlc3RvbmVTdHlsZSI6eyIkaWQiOiI0Mzg1IiwiU3R5bGVPcHRpb25zIjoyLCJUaXRsZUZvcmVncm91bmQiOnsiJGlkIjoiNDM4NiIsIkNvbG9yIjp7IiRpZCI6IjQzODciLCJBIjoyNTUsIlIiOjAsIkciOjExMCwiQiI6MH19LCJBY3R1YWxTaGFwZXNCYWNrZ3JvdW5kIjp7IiRpZCI6IjQzODgiLCJDb2xvciI6eyIkaWQiOiI0Mzg5IiwiQSI6MjU1LCJSIjoyMCwiRyI6MTAwLCJCIjowfX0sIkFjdHVhbFNoYXBlc0JvcmRlclN0eWxlIjp7IiRpZCI6IjQzOTAiLCJMaW5lQ29sb3IiOnsiJGlkIjoiNDM5MSIsIiR0eXBlIjoiTkxSRS5Db21tb24uRG9tLlNvbGlkQ29sb3JCcnVzaCwgTkxSRS5Db21tb24iLCJDb2xvciI6eyIkaWQiOiI0MzkyIiwiQSI6MTYzLCJSIjowLCJHIjoxMjgsIkIiOjB9fSwiTGluZVdlaWdodCI6My4wLCJMaW5lVHlwZSI6MCwiUGFyZW50U3R5bGUiOm51bGx9LCJCYXNlbGluZVNoYXBlc0JhY2tncm91bmQiOnsiJGlkIjoiNDM5MyIsIkNvbG9yIjp7IiRpZCI6IjQzOTQiLCJBIjoxODQsIlIiOjAsIkciOjEyOCwiQiI6MH19LCJWYXJpYW5jZUZvcmVncm91bmQiOnsiJGlkIjoiNDM5NSIsIkNvbG9yIjp7IiRpZCI6IjQzOTYiLCJBIjoyNTUsIlIiOjAsIkciOjExMCwiQiI6MH19LCJJc1Zpc2libGUiOnRydWV9fSwiVmFyaWFuY2VEaXNwbGF5U2V0dGluZ3MiOnsiJGlkIjoiNDM5NyIsIlRhc2tWYXJpYW5jZURpc3BsYXlPcHRpb25zIjp7IiRpZCI6IjQzOTgiLCJTaG93RGVsYXlWYXJpYW5jZSI6dHJ1ZSwiU2hvd0FkdmFuY2VWYXJpYW5jZSI6dHJ1ZSwiU2hvd18wX1ZhcmlhbmNlIjp0cnVlfSwiTWlsZXN0b25lVmFyaWFuY2VEaXNwbGF5T3B0aW9ucyI6eyIkaWQiOiI0Mzk5IiwiU2hvd0RlbGF5VmFyaWFuY2UiOnRydWUsIlNob3dBZHZhbmNlVmFyaWFuY2UiOnRydWUsIlNob3dfMF9WYXJpYW5jZSI6dHJ1ZX19fX0sIlNjYWxlIjpudWxsLCJTY2FsZVYyIjp7IiRpZCI6IjQ0MDAiLCJTdGFydERhdGUiOiIwMDAxLTAxLTAxVDAwOjAwOjAwIiwiRW5kRGF0ZSI6IjIwMjYtMDctMDlUMjM6NTk6MDAiLCJBdXRvRGF0ZVJhbmdlIjp0cnVlLCJXb3JraW5nRGF5cyI6MzEsIkZpc2NhbFllYXIiOnsiJGlkIjoiNDQwMSIsIlN0YXJ0TW9udGgiOjEsIlVzZVN0YXJ0aW5nWWVhckZvck51bWJlcmluZyI6dHJ1ZSwiU2hvd0Zpc2NhbFllYXJMYWJlbCI6dHJ1ZX0sIlRvZGF5TWFya2VyVGV4dCI6IlRvZGF5IiwiQXV0b1NjYWxlVHlwZSI6ZmFsc2UsIlRpbWViYW5kU2NhbGVzIjp7IiRpZCI6IjQ0MDIiLCJUb3BTY2FsZUxheWVyIjp7IiRpZCI6IjQ0MDMiLCJGb3JtYXQiOiJNTU0iLCJUeXBlIjoyLCJHcm91cGluZ0ludGVydmFscyI6eyIkaWQiOiI0NDA0IiwiSXNTZXQiOmZhbHNlLCJHcm91cGluZ1N0ZXBDb3VudCI6MH19LCJNaWRkbGVTY2FsZUxheWVyIjp7IiRpZCI6IjQ0MDUiLCJGb3JtYXQiOiJ3IiwiVHlwZSI6MSwiR3JvdXBpbmdJbnRlcnZhbHMiOnsiJGlkIjoiNDQwNiIsIklzU2V0IjpmYWxzZSwiR3JvdXBpbmdTdGVwQ291bnQiOjB9fSwiQm90dG9tU2NhbGVMYXllciI6eyIkaWQiOiI0NDA3IiwiRm9ybWF0IjpudWxsLCJUeXBlIjowLCJHcm91cGluZ0ludGVydmFscyI6eyIkaWQiOiI0NDA4IiwiSXNTZXQiOmZhbHNlLCJHcm91cGluZ1N0ZXBDb3VudCI6MX19fX0sIk1pbGVzdG9uZXMiOlt7IiRpZCI6IjQ0MDkiLCJEYXRlIjoiMjAyNi0wNy0wOVQyMzo1OTowMCIsIlN0eWxlIjp7IiRpZCI6IjQ0MTAiLCJTaGFwZSI6MSwiQ29ubmVjdG9yTWFyZ2luIjp7IiRpZCI6IjQ0MTEiLCJUb3AiOjAuMCwiTGVmdCI6Mi4wLCJSaWdodCI6Mi4wLCJCb3R0b20iOjAuMH0sIkNvbm5lY3RvclN0eWxlIjp7IiRpZCI6IjQ0MTIiLCJMaW5lQ29sb3IiOnsiJGlkIjoiNDQxMyIsIiR0eXBlIjoiTkxSRS5Db21tb24uRG9tLlNvbGlkQ29sb3JCcnVzaCwgTkxSRS5Db21tb24iLCJDb2xvciI6eyIkaWQiOiI0NDE0IiwiQSI6MTI3LCJSIjoyNTUsIkciOjIwNCwiQiI6MH19LCJMaW5lV2VpZ2h0IjoxLjAsIkxpbmVUeXBlIjowLCJQYXJlbnRTdHlsZSI6bnVsbH0sIklzQmVsb3dUaW1lYmFuZCI6ZmFsc2UsIlBvc2l0aW9uT25UYXNrIjowLCJIaWRlRGF0ZSI6ZmFsc2UsIlNoYXBlU2l6ZSI6MCwiU3BhY2luZyI6MC4wLCJQYWRkaW5nIjp7IiRpZCI6IjQ0MTUiLCJUb3AiOjUuMCwiTGVmdCI6My4wLCJSaWdodCI6MC4wLCJCb3R0b20iOjIuMH0sIlNoYXBlU3R5bGUiOnsiJGlkIjoiNDQxNiIsIk1hcmdpbiI6eyIkaWQiOiI0NDE3IiwiVG9wIjowLjAsIkxlZnQiOjAuMCwiUmlnaHQiOjAuMCwiQm90dG9tIjowLjB9LCJQYWRkaW5nIjp7IiRpZCI6IjQ0MTgiLCJUb3AiOjAuMCwiTGVmdCI6MC4wLCJSaWdodCI6MC4wLCJCb3R0b20iOjAuMH0sIkJhY2tncm91bmQiOnsiJGlkIjoiNDQxOSIsIkNvbG9yIjp7IiRpZCI6IjQ0MjAiLCJBIjoyNTUsIlIiOjI1NSwiRyI6MjA0LCJCIjowfX0sIklzVmlzaWJsZSI6dHJ1ZSwiV2lkdGgiOjEyLjAsIkhlaWdodCI6MTQuMCwiQm9yZGVyU3R5bGUiOnsiJGlkIjoiNDQyMSIsIkxpbmVDb2xvciI6eyIkaWQiOiI0NDIyIiwiJHR5cGUiOiJOTFJFLkNvbW1vbi5Eb20uU29saWRDb2xvckJydXNoLCBOTFJFLkNvbW1vbiIsIkNvbG9yIjp7IiRpZCI6IjQ0MjMiLCJBIjoyNTUsIlIiOjIzNCwiRyI6MjIsIkIiOjMwfX0sIkxpbmVXZWlnaHQiOjAuMCwiTGluZVR5cGUiOjAsIlBhcmVudFN0eWxlIjpudWxsfSwiUGFyZW50U3R5bGUiOm51bGx9LCJUaXRsZVN0eWxlIjp7IiRpZCI6IjQ0MjQiLCJGb250U2V0dGluZ3MiOnsiJGlkIjoiNDQyNSIsIkZvbnRTaXplIjoxMSwiRm9udE5hbWUiOiJDYWxpYnJpIiwiSXNCb2xkIjpmYWxzZSwiSXNJdGFsaWMiOmZhbHNlLCJJc1VuZGVybGluZWQiOmZhbHNlLCJQYXJlbnRTdHlsZSI6bnVsbH0sIkF1dG9TaXplIjoyLCJGb3JlZ3JvdW5kIjp7IiRpZCI6IjQ0MjYiLCJDb2xvciI6eyIkaWQiOiI0NDI3IiwiQSI6MjU1LCJSIjowLCJHIjowLCJCIjowfX0sIk1heFdpZHRoIjoxMzAuODU1MTk0MDkxNzk2ODgsIk1heEhlaWdodCI6IkluZmluaXR5IiwiU21hcnRGb3JlZ3JvdW5kSXNBY3RpdmUiOmZhbHNlLCJIb3Jpem9udGFsQWxpZ25tZW50IjoxLCJWZXJ0aWNhbEFsaWdubWVudCI6MSwiU21hcnRGb3JlZ3JvdW5kIjpudWxsLCJCYWNrZ3JvdW5kRmlsbFR5cGUiOjAsIk1hcmdpbiI6eyIkaWQiOiI0NDI4IiwiVG9wIjowLjAsIkxlZnQiOjAuMCwiUmlnaHQiOjAuMCwiQm90dG9tIjowLjB9LCJQYWRkaW5nIjp7IiRpZCI6IjQ0MjkiLCJUb3AiOjAuMCwiTGVmdCI6MC4wLCJSaWdodCI6MC4wLCJCb3R0b20iOjAuMH0sIkJhY2tncm91bmQiOnsiJGlkIjoiNDQzMCIsIkNvbG9yIjp7IiRpZCI6IjQ0MzEiLCJBIjowLCJSIjoyNTUsIkciOjI1NSwiQiI6MjU1fX0sIklzVmlzaWJsZSI6dHJ1ZSwiV2lkdGgiOjAuMCwiSGVpZ2h0IjowLjAsIkJvcmRlclN0eWxlIjp7IiRpZCI6IjQ0MzIiLCJMaW5lQ29sb3IiOm51bGwsIkxpbmVXZWlnaHQiOjAuMCwiTGluZVR5cGUiOjAsIlBhcmVudFN0eWxlIjpudWxsfSwiUGFyZW50U3R5bGUiOm51bGx9LCJEYXRlU3R5bGUiOnsiJGlkIjoiNDQzMyIsIkZvbnRTZXR0aW5ncyI6eyIkaWQiOiI0NDM0IiwiRm9udFNpemUiOjEwLCJGb250TmFtZSI6IkNhbGlicmkiLCJJc0JvbGQiOmZhbHNlLCJJc0l0YWxpYyI6ZmFsc2UsIklzVW5kZXJsaW5lZCI6ZmFsc2UsIlBhcmVudFN0eWxlIjpudWxsfSwiQXV0b1NpemUiOjAsIkZvcmVncm91bmQiOnsiJGlkIjoiNDQzNSIsIkNvbG9yIjp7IiRpZCI6IjQ0MzYiLCJBIjoyNTUsIlIiOjE2NCwiRyI6MTMxLCJCIjowfX0sIk1heFdpZHRoIjoyMDAuMCwiTWF4SGVpZ2h0IjoiSW5maW5pdHkiLCJTbWFydEZvcmVncm91bmRJc0FjdGl2ZSI6ZmFsc2UsIkhvcml6b250YWxBbGlnbm1lbnQiOjEsIlZlcnRpY2FsQWxpZ25tZW50IjoxLCJTbWFydEZvcmVncm91bmQiOm51bGwsIkJhY2tncm91bmRGaWxsVHlwZSI6MCwiTWFyZ2luIjp7IiRpZCI6IjQ0MzciLCJUb3AiOjAuMCwiTGVmdCI6MC4wLCJSaWdodCI6MC4wLCJCb3R0b20iOjAuMH0sIlBhZGRpbmciOnsiJGlkIjoiNDQzOCIsIlRvcCI6MC4wLCJMZWZ0IjowLjAsIlJpZ2h0IjowLjAsIkJvdHRvbSI6MC4wfSwiQmFja2dyb3VuZCI6eyIkaWQiOiI0NDM5IiwiQ29sb3IiOnsiJGlkIjoiNDQ0MCIsIkEiOjAsIlIiOjI1NSwiRyI6MjU1LCJCIjoyNTV9fSwiSXNWaXNpYmxlIjp0cnVlLCJXaWR0aCI6MC4wLCJIZWlnaHQiOjAuMCwiQm9yZGVyU3R5bGUiOnsiJGlkIjoiNDQ0MSIsIkxpbmVDb2xvciI6bnVsbCwiTGluZVdlaWdodCI6MC4wLCJMaW5lVHlwZSI6MCwiUGFyZW50U3R5bGUiOm51bGx9LCJQYXJlbnRTdHlsZSI6bnVsbH0sIkRhdGVGb3JtYXQiOnsiJGlkIjoiNDQ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DQzIiwiRm9ybWF0IjowLCJJc1Zpc2libGUiOmZhbHNlLCJMYXN0S25vd25WaXNpYmlsaXR5U3RhdGUiOmZhbHNlfSwiSXNWaXNpYmxlIjp0cnVlLCJWYXJpYW5jZVN0eWxlIjp7IiRpZCI6IjQ0NDQiLCJUZXh0U3R5bGUiOnsiJGlkIjoiNDQ0NSIsIkZvbnRTZXR0aW5ncyI6eyIkaWQiOiI0NDQ2IiwiRm9udFNpemUiOjExLCJGb250TmFtZSI6IkNhbGlicmkiLCJJc0JvbGQiOmZhbHNlLCJJc0l0YWxpYyI6ZmFsc2UsIklzVW5kZXJsaW5lZCI6ZmFsc2UsIlBhcmVudFN0eWxlIjpudWxsfSwiQXV0b1NpemUiOjAsIkZvcmVncm91bmQiOnsiJGlkIjoiNDQ0NyIsIkNvbG9yIjp7IiRpZCI6IjQ0N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Q0OSIsIlRvcCI6MC4wLCJMZWZ0IjowLjAsIlJpZ2h0IjowLjAsIkJvdHRvbSI6MC4wfSwiUGFkZGluZyI6eyIkaWQiOiI0NDUwIiwiVG9wIjowLjAsIkxlZnQiOjAuMCwiUmlnaHQiOjAuMCwiQm90dG9tIjowLjB9LCJCYWNrZ3JvdW5kIjp7IiRpZCI6IjQ0NTEiLCJDb2xvciI6eyIkaWQiOiI0NDUyIiwiQSI6MCwiUiI6MCwiRyI6MCwiQiI6MH19LCJJc1Zpc2libGUiOmZhbHNlLCJXaWR0aCI6MC4wLCJIZWlnaHQiOjAuMCwiQm9yZGVyU3R5bGUiOnsiJGlkIjoiNDQ1MyIsIkxpbmVDb2xvciI6bnVsbCwiTGluZVdlaWdodCI6MC4wLCJMaW5lVHlwZSI6MCwiUGFyZW50U3R5bGUiOm51bGx9LCJQYXJlbnRTdHlsZSI6bnVsbH0sIlBhcmVudFN0eWxlIjpudWxsfSwiUGFyZW50U3R5bGUiOm51bGx9LCJJbmRleCI6MCwiUGVyY2VudGFnZUNvbXBsZXRlIjowLjAsIlBvc2l0aW9uIjp7IlJhdGlvIjowLjAsIklzQ3VzdG9tIjpmYWxzZX0sIkRhdGVGb3JtYXQiOnsiJHJlZiI6IjQ0NDIifSwiV2Vla051bWJlcmluZyI6eyIkaWQiOiI0NDU0IiwiRm9ybWF0IjowLCJJc1Zpc2libGUiOmZhbHNlLCJMYXN0S25vd25WaXNpYmlsaXR5U3RhdGUiOmZhbHNlfSwiQmFzZWxpbmVEYXRhIjp7IiRpZCI6IjQ0NTUiLCJEYXRlIjoiMjAyNi0wNy0wOVQyMzo1OTowMCJ9LCJSZWxhdGVkVGFza0lkIjoiMDAwMDAwMDAtMDAwMC0wMDAwLTAwMDAtMDAwMDAwMDAwMDAwIiwiSWQiOiIzNDE4NGU3Zi02M2U0LTQ2MzctOGZlNi0xZTA2NzZiMzM2NjMiLCJJbXBvcnRJZCI6IiIsIlRpdGxlIjoiRmluYWwgaGFuZG92ZXIgdG8gY2xpZW50IiwiTm90ZSI6bnVsbCwiSHlwZXJsaW5rIjp7IiRpZCI6IjQ0NTYiLCJBZGRyZXNzIjoiIiwiU3ViQWRkcmVzcyI6IiJ9LCJJc0NoYW5nZWQiOmZhbHNlLCJJc05ldyI6ZmFsc2V9LHsiJGlkIjoiNDQ1NyIsIkRhdGUiOiIyMDI2LTAzLTAxVDIzOjU5OjAwIiwiU3R5bGUiOnsiJGlkIjoiNDQ1OCIsIlNoYXBlIjoxLCJDb25uZWN0b3JNYXJnaW4iOnsiJGlkIjoiNDQ1OSIsIlRvcCI6MC4wLCJMZWZ0IjoyLjAsIlJpZ2h0IjoyLjAsIkJvdHRvbSI6MC4wfSwiQ29ubmVjdG9yU3R5bGUiOnsiJGlkIjoiNDQ2MCIsIkxpbmVDb2xvciI6eyIkaWQiOiI0NDYxIiwiJHR5cGUiOiJOTFJFLkNvbW1vbi5Eb20uU29saWRDb2xvckJydXNoLCBOTFJFLkNvbW1vbiIsIkNvbG9yIjp7IiRpZCI6IjQ0NjIiLCJBIjoxMjcsIlIiOjI1NSwiRyI6MjA0LCJCIjowfX0sIkxpbmVXZWlnaHQiOjEuMCwiTGluZVR5cGUiOjAsIlBhcmVudFN0eWxlIjpudWxsfSwiSXNCZWxvd1RpbWViYW5kIjpmYWxzZSwiUG9zaXRpb25PblRhc2siOjAsIkhpZGVEYXRlIjpmYWxzZSwiU2hhcGVTaXplIjowLCJTcGFjaW5nIjowLjAsIlBhZGRpbmciOnsiJGlkIjoiNDQ2MyIsIlRvcCI6NS4wLCJMZWZ0IjozLjAsIlJpZ2h0IjowLjAsIkJvdHRvbSI6Mi4wfSwiU2hhcGVTdHlsZSI6eyIkaWQiOiI0NDY0IiwiTWFyZ2luIjp7IiRpZCI6IjQ0NjUiLCJUb3AiOjAuMCwiTGVmdCI6MC4wLCJSaWdodCI6MC4wLCJCb3R0b20iOjAuMH0sIlBhZGRpbmciOnsiJGlkIjoiNDQ2NiIsIlRvcCI6MC4wLCJMZWZ0IjowLjAsIlJpZ2h0IjowLjAsIkJvdHRvbSI6MC4wfSwiQmFja2dyb3VuZCI6eyIkaWQiOiI0NDY3IiwiQ29sb3IiOnsiJGlkIjoiNDQ2OCIsIkEiOjI1NSwiUiI6MjU1LCJHIjoyMDQsIkIiOjB9fSwiSXNWaXNpYmxlIjp0cnVlLCJXaWR0aCI6MTIuMCwiSGVpZ2h0IjoxNC4wLCJCb3JkZXJTdHlsZSI6eyIkaWQiOiI0NDY5IiwiTGluZUNvbG9yIjp7IiRpZCI6IjQ0NzAiLCIkdHlwZSI6Ik5MUkUuQ29tbW9uLkRvbS5Tb2xpZENvbG9yQnJ1c2gsIE5MUkUuQ29tbW9uIiwiQ29sb3IiOnsiJGlkIjoiNDQ3MSIsIkEiOjI1NSwiUiI6MjM0LCJHIjoyMiwiQiI6MzB9fSwiTGluZVdlaWdodCI6MC4wLCJMaW5lVHlwZSI6MCwiUGFyZW50U3R5bGUiOm51bGx9LCJQYXJlbnRTdHlsZSI6bnVsbH0sIlRpdGxlU3R5bGUiOnsiJGlkIjoiNDQ3MiIsIkZvbnRTZXR0aW5ncyI6eyIkaWQiOiI0NDczIiwiRm9udFNpemUiOjExLCJGb250TmFtZSI6IkNhbGlicmkiLCJJc0JvbGQiOmZhbHNlLCJJc0l0YWxpYyI6ZmFsc2UsIklzVW5kZXJsaW5lZCI6ZmFsc2UsIlBhcmVudFN0eWxlIjpudWxsfSwiQXV0b1NpemUiOjAsIkZvcmVncm91bmQiOnsiJGlkIjoiNDQ3NCIsIkNvbG9yIjp7IiRpZCI6IjQ0Nz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Q3NiIsIlRvcCI6MC4wLCJMZWZ0IjowLjAsIlJpZ2h0IjowLjAsIkJvdHRvbSI6MC4wfSwiUGFkZGluZyI6eyIkaWQiOiI0NDc3IiwiVG9wIjowLjAsIkxlZnQiOjAuMCwiUmlnaHQiOjAuMCwiQm90dG9tIjowLjB9LCJCYWNrZ3JvdW5kIjp7IiRpZCI6IjQ0NzgiLCJDb2xvciI6eyIkaWQiOiI0NDc5IiwiQSI6MCwiUiI6MjU1LCJHIjoyNTUsIkIiOjI1NX19LCJJc1Zpc2libGUiOnRydWUsIldpZHRoIjowLjAsIkhlaWdodCI6MC4wLCJCb3JkZXJTdHlsZSI6eyIkaWQiOiI0NDgwIiwiTGluZUNvbG9yIjpudWxsLCJMaW5lV2VpZ2h0IjowLjAsIkxpbmVUeXBlIjowLCJQYXJlbnRTdHlsZSI6bnVsbH0sIlBhcmVudFN0eWxlIjpudWxsfSwiRGF0ZVN0eWxlIjp7IiRpZCI6IjQ0ODEiLCJGb250U2V0dGluZ3MiOnsiJGlkIjoiNDQ4MiIsIkZvbnRTaXplIjoxMCwiRm9udE5hbWUiOiJDYWxpYnJpIiwiSXNCb2xkIjpmYWxzZSwiSXNJdGFsaWMiOmZhbHNlLCJJc1VuZGVybGluZWQiOmZhbHNlLCJQYXJlbnRTdHlsZSI6bnVsbH0sIkF1dG9TaXplIjowLCJGb3JlZ3JvdW5kIjp7IiRpZCI6IjQ0ODMiLCJDb2xvciI6eyIkaWQiOiI0NDg0IiwiQSI6MjU1LCJSIjoxNjQsIkciOjEzMSwiQiI6MH19LCJNYXhXaWR0aCI6MjAwLjAsIk1heEhlaWdodCI6IkluZmluaXR5IiwiU21hcnRGb3JlZ3JvdW5kSXNBY3RpdmUiOmZhbHNlLCJIb3Jpem9udGFsQWxpZ25tZW50IjoxLCJWZXJ0aWNhbEFsaWdubWVudCI6MSwiU21hcnRGb3JlZ3JvdW5kIjpudWxsLCJCYWNrZ3JvdW5kRmlsbFR5cGUiOjAsIk1hcmdpbiI6eyIkaWQiOiI0NDg1IiwiVG9wIjowLjAsIkxlZnQiOjAuMCwiUmlnaHQiOjAuMCwiQm90dG9tIjowLjB9LCJQYWRkaW5nIjp7IiRpZCI6IjQ0ODYiLCJUb3AiOjAuMCwiTGVmdCI6MC4wLCJSaWdodCI6MC4wLCJCb3R0b20iOjAuMH0sIkJhY2tncm91bmQiOnsiJGlkIjoiNDQ4NyIsIkNvbG9yIjp7IiRpZCI6IjQ0ODgiLCJBIjowLCJSIjoyNTUsIkciOjI1NSwiQiI6MjU1fX0sIklzVmlzaWJsZSI6dHJ1ZSwiV2lkdGgiOjAuMCwiSGVpZ2h0IjowLjAsIkJvcmRlclN0eWxlIjp7IiRpZCI6IjQ0ODkiLCJMaW5lQ29sb3IiOm51bGwsIkxpbmVXZWlnaHQiOjAuMCwiTGluZVR5cGUiOjAsIlBhcmVudFN0eWxlIjpudWxsfSwiUGFyZW50U3R5bGUiOm51bGx9LCJEYXRlRm9ybWF0Ijp7IiRpZCI6IjQ0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5MSIsIkZvcm1hdCI6MCwiSXNWaXNpYmxlIjpmYWxzZSwiTGFzdEtub3duVmlzaWJpbGl0eVN0YXRlIjpmYWxzZX0sIklzVmlzaWJsZSI6dHJ1ZSwiVmFyaWFuY2VTdHlsZSI6eyIkaWQiOiI0NDkyIiwiVGV4dFN0eWxlIjp7IiRpZCI6IjQ0OTMiLCJGb250U2V0dGluZ3MiOnsiJGlkIjoiNDQ5NCIsIkZvbnRTaXplIjoxMSwiRm9udE5hbWUiOiJDYWxpYnJpIiwiSXNCb2xkIjpmYWxzZSwiSXNJdGFsaWMiOmZhbHNlLCJJc1VuZGVybGluZWQiOmZhbHNlLCJQYXJlbnRTdHlsZSI6bnVsbH0sIkF1dG9TaXplIjowLCJGb3JlZ3JvdW5kIjp7IiRpZCI6IjQ0OTUiLCJDb2xvciI6eyIkaWQiOiI0NDk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OTciLCJUb3AiOjAuMCwiTGVmdCI6MC4wLCJSaWdodCI6MC4wLCJCb3R0b20iOjAuMH0sIlBhZGRpbmciOnsiJGlkIjoiNDQ5OCIsIlRvcCI6MC4wLCJMZWZ0IjowLjAsIlJpZ2h0IjowLjAsIkJvdHRvbSI6MC4wfSwiQmFja2dyb3VuZCI6eyIkaWQiOiI0NDk5IiwiQ29sb3IiOnsiJGlkIjoiNDUwMCIsIkEiOjAsIlIiOjAsIkciOjAsIkIiOjB9fSwiSXNWaXNpYmxlIjpmYWxzZSwiV2lkdGgiOjAuMCwiSGVpZ2h0IjowLjAsIkJvcmRlclN0eWxlIjp7IiRpZCI6IjQ1MDEiLCJMaW5lQ29sb3IiOm51bGwsIkxpbmVXZWlnaHQiOjAuMCwiTGluZVR5cGUiOjAsIlBhcmVudFN0eWxlIjpudWxsfSwiUGFyZW50U3R5bGUiOm51bGx9LCJQYXJlbnRTdHlsZSI6bnVsbH0sIlBhcmVudFN0eWxlIjpudWxsfSwiSW5kZXgiOjEsIlBlcmNlbnRhZ2VDb21wbGV0ZSI6MC4wLCJQb3NpdGlvbiI6eyJSYXRpbyI6MC4wLCJJc0N1c3RvbSI6ZmFsc2V9LCJEYXRlRm9ybWF0Ijp7IiRyZWYiOiI0NDkwIn0sIldlZWtOdW1iZXJpbmciOnsiJGlkIjoiNDUwMiIsIkZvcm1hdCI6MCwiSXNWaXNpYmxlIjpmYWxzZSwiTGFzdEtub3duVmlzaWJpbGl0eVN0YXRlIjpmYWxzZX0sIkJhc2VsaW5lRGF0YSI6eyIkaWQiOiI0NTAzIiwiRGF0ZSI6IjIwMjYtMDMtMDFUMjM6NTk6MDAifSwiUmVsYXRlZFRhc2tJZCI6IjAwMDAwMDAwLTAwMDAtMDAwMC0wMDAwLTAwMDAwMDAwMDAwMCIsIklkIjoiNzRhODIyMDUtODMwYi00Yjk2LThlYzUtMjczMjVkODdmOGFiIiwiSW1wb3J0SWQiOm51bGwsIlRpdGxlIjoiU2l0ZSBoYW5kb3ZlciB0byBjb250cmFjdG9yIiwiTm90ZSI6bnVsbCwiSHlwZXJsaW5rIjp7IiRpZCI6IjQ1MDQiLCJBZGRyZXNzIjoiIiwiU3ViQWRkcmVzcyI6IiJ9LCJJc0NoYW5nZWQiOmZhbHNlLCJJc05ldyI6ZmFsc2V9XSwiVGFza3MiOltdLCJTd2ltbGFuZXMiOltdLCJNc1Byb2plY3RJdGVtc1RyZWUiOnsiJGlkIjoiNDUwNSIsIlJvb3QiOnsiSW1wb3J0SWQiOm51bGwsIklzSW1wb3J0ZWQiOmZhbHNlLCJDaGlsZHJlbiI6W119fSwiTWV0YWRhdGEiOnsiJGlkIjoiNDUwNiIsIlNvdXJjZVRoZW1lIjoie1wiJGlkXCI6XCIxXCIsXCJJZFwiOlwiMWJlNDE5NzQtNWVlMC00ZmMyLTg1YjUtODljMDM0NDE0NDY3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dIn0sIlNldHRpbmdzIjp7IiRpZCI6IjQ1MDciLCJJbXBhT3B0aW9ucyI6eyIkaWQiOiI0NTA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DUwOSIsIlVzZVRpbWUiOmZhbHNlLCJXb3JrRGF5U3RhcnQiOiIwMDowMDowMCIsIldvcmtEYXlFbmQiOiIyMzo1OTowMCJ9LCJMYXN0VXNlZFRlbXBsYXRlSWQiOiIwMDAwMDAwMC0wMDAwLTAwMDAtMDAwMC0wMDAwMDAwMDAwMDAiLCJMYXN0VXNlZFRoZW1lRGV0YWlscyI6eyIkaWQiOiI0NTEwIiwiSWQiOiIwNDg3MTViMC1kNTc4LTRjMmYtYTMyNi04ODE4YmUyNDcyNDkiLCJUaXRsZSI6IkJhc2VsaW5lIiwiQ2F0ZWdvcnkiOjF9LCJGaXJzdFdlZWtPZlllYXIiOjAsIlBsYWNlTWlsZXN0b25lQXRUaGVCZWdpbm5pbmdPZlRoZURheSI6ZmFsc2UsIkRlcGVuZGVuY3lTY2hlZHVsaW5nU2V0dGluZ3MiOnsiJGlkIjoiNDUxMSIsIkRlcGVuZGVuY2llc1NjaGVkdWxpbmdNb2RlU2V0dGluZyI6Ik1hbnVhbCIsIkRlcGVuZGVuY2llc1ByZXZpb3VzU2NoZWR1bGluZ01vZGUiOiJGbGV4aWJsZSIsIk9uQnJlYWtpbmdGbGV4aWJsZVNjaGVkdWxpbmdNb2RlU2V0dGluZyI6IkFza0V2ZXJ5dGltZSIsIk9uQnJlYWtpbmdTdHJpY3RTY2hlZHVsaW5nTW9kZVNldHRpbmciOiJBc2tFdmVyeXRpbWUifSwiRGVwZW5kZW5jeU1vZHVsZUVuYWJsZWQiOnRydWUsIlBsYW5uZWRNb2R1bGVFbmFibGVkIjpmYWxzZSwiT2xkRml4ZWRJbnRlcnZhbHNSZW5kZXJpbmdTdHJhdGVneVVzZWRCZWZvcmUiOmZhbHNlLCJEZXBlbmRlbmNpZXMiOnsiX2RlcGVuZGVuY2llcyI6W3siJGlkIjoiNDUxMiIsIklkIjoiZTA0ZjdkMDYtODdjNC00NTg3LWFlZWQtY2RmOTNiOTA1MGY5IiwiRnJvbSI6eyIkcmVmIjoiNSJ9LCJLaW5kIjowLCJDbnhTdGFydEtpbmQiOjIsIkNueEVuZEtpbmQiOjEsIkxhZyI6bnVsbCwiVG8iOnsiJHJlZiI6IjgyIn0sIlN0eWxlIjp7IiRpZCI6IjQ1MTMiLCJMaW5lU3R5bGUiOnsiJGlkIjoiNDUxNCIsIkxpbmVDb2xvciI6eyIkaWQiOiI0NTE1IiwiJHR5cGUiOiJOTFJFLkNvbW1vbi5Eb20uU29saWRDb2xvckJydXNoLCBOTFJFLkNvbW1vbiIsIkNvbG9yIjp7IiRpZCI6IjQ1MTYiLCJBIjoyNTUsIlIiOjI1NSwiRyI6MjA0LCJCIjowfX0sIkxpbmVXZWlnaHQiOjEuMCwiTGluZVR5cGUiOjAsIlBhcmVudFN0eWxlIjpudWxsfSwiRW5kQXJyb3doZWFkTGluZVN0eWxlIjp7IiRpZCI6IjQ1MTciLCJLaW5kIjoxLCJXaWR0aCI6MSwiTGVuZ3RoIjowLCJQYXJlbnRTdHlsZSI6bnVsbH0sIkJyaW5nVG9Gcm9udCI6ZmFsc2UsIkVsYm93UmFkaXVzIjozLjAsIk1hcmdpbiI6eyIkaWQiOiI0NTE4IiwiVG9wIjowLjAsIkxlZnQiOjAuMCwiUmlnaHQiOjAuMCwiQm90dG9tIjowLjB9LCJQYWRkaW5nIjp7IiRpZCI6IjQ1MTkiLCJUb3AiOjAuMCwiTGVmdCI6MC4wLCJSaWdodCI6MC4wLCJCb3R0b20iOjAuMH0sIkJhY2tncm91bmQiOm51bGwsIklzVmlzaWJsZSI6ZmFsc2UsIldpZHRoIjowLjAsIkhlaWdodCI6MC4wLCJCb3JkZXJTdHlsZSI6bnVsbCwiUGFyZW50U3R5bGUiOm51bGx9LCJJc0F1dG9Nb2RlIjp0cnVlfSx7IiRpZCI6IjQ1MjAiLCJJZCI6ImUyOGY1OWQ1LTg3MTktNGU2Yi05MzRlLTJkNWNkNDQ0MDZjNSIsIkZyb20iOnsiJHJlZiI6IjgyIn0sIktpbmQiOjAsIkNueFN0YXJ0S2luZCI6MCwiQ254RW5kS2luZCI6MCwiTGFnIjpudWxsLCJUbyI6eyIkcmVmIjoiNDA3In0sIlN0eWxlIjp7IiRpZCI6IjQ1MjEiLCJMaW5lU3R5bGUiOnsiJGlkIjoiNDUyMiIsIkxpbmVDb2xvciI6eyIkaWQiOiI0NTIzIiwiJHR5cGUiOiJOTFJFLkNvbW1vbi5Eb20uU29saWRDb2xvckJydXNoLCBOTFJFLkNvbW1vbiIsIkNvbG9yIjp7IiRpZCI6IjQ1MjQiLCJBIjoyNTUsIlIiOjI1NSwiRyI6MjA0LCJCIjowfX0sIkxpbmVXZWlnaHQiOjEuMCwiTGluZVR5cGUiOjAsIlBhcmVudFN0eWxlIjpudWxsfSwiRW5kQXJyb3doZWFkTGluZVN0eWxlIjp7IiRpZCI6IjQ1MjUiLCJLaW5kIjoxLCJXaWR0aCI6MSwiTGVuZ3RoIjowLCJQYXJlbnRTdHlsZSI6bnVsbH0sIkJyaW5nVG9Gcm9udCI6ZmFsc2UsIkVsYm93UmFkaXVzIjozLjAsIk1hcmdpbiI6eyIkaWQiOiI0NTI2IiwiVG9wIjowLjAsIkxlZnQiOjAuMCwiUmlnaHQiOjAuMCwiQm90dG9tIjowLjB9LCJQYWRkaW5nIjp7IiRpZCI6IjQ1MjciLCJUb3AiOjAuMCwiTGVmdCI6MC4wLCJSaWdodCI6MC4wLCJCb3R0b20iOjAuMH0sIkJhY2tncm91bmQiOm51bGwsIklzVmlzaWJsZSI6dHJ1ZSwiV2lkdGgiOjAuMCwiSGVpZ2h0IjowLjAsIkJvcmRlclN0eWxlIjpudWxsLCJQYXJlbnRTdHlsZSI6bnVsbH0sIklzQXV0b01vZGUiOnRydWV9LHsiJGlkIjoiNDUyOCIsIklkIjoiNmE4MmM3NGItNTIzNS00MDEzLThhZDQtNjMyYWI0ODM5MzUwIiwiRnJvbSI6eyIkcmVmIjoiNDA3In0sIktpbmQiOjAsIkNueFN0YXJ0S2luZCI6MCwiQ254RW5kS2luZCI6MCwiTGFnIjpudWxsLCJUbyI6eyIkcmVmIjoiNTE0In0sIlN0eWxlIjp7IiRpZCI6IjQ1MjkiLCJMaW5lU3R5bGUiOnsiJGlkIjoiNDUzMCIsIkxpbmVDb2xvciI6eyIkaWQiOiI0NTMxIiwiJHR5cGUiOiJOTFJFLkNvbW1vbi5Eb20uU29saWRDb2xvckJydXNoLCBOTFJFLkNvbW1vbiIsIkNvbG9yIjp7IiRpZCI6IjQ1MzIiLCJBIjoyNTUsIlIiOjI1NSwiRyI6MjA0LCJCIjowfX0sIkxpbmVXZWlnaHQiOjEuMCwiTGluZVR5cGUiOjAsIlBhcmVudFN0eWxlIjpudWxsfSwiRW5kQXJyb3doZWFkTGluZVN0eWxlIjp7IiRpZCI6IjQ1MzMiLCJLaW5kIjoxLCJXaWR0aCI6MSwiTGVuZ3RoIjowLCJQYXJlbnRTdHlsZSI6bnVsbH0sIkJyaW5nVG9Gcm9udCI6ZmFsc2UsIkVsYm93UmFkaXVzIjozLjAsIk1hcmdpbiI6eyIkaWQiOiI0NTM0IiwiVG9wIjowLjAsIkxlZnQiOjAuMCwiUmlnaHQiOjAuMCwiQm90dG9tIjowLjB9LCJQYWRkaW5nIjp7IiRpZCI6IjQ1MzUiLCJUb3AiOjAuMCwiTGVmdCI6MC4wLCJSaWdodCI6MC4wLCJCb3R0b20iOjAuMH0sIkJhY2tncm91bmQiOm51bGwsIklzVmlzaWJsZSI6dHJ1ZSwiV2lkdGgiOjAuMCwiSGVpZ2h0IjowLjAsIkJvcmRlclN0eWxlIjpudWxsLCJQYXJlbnRTdHlsZSI6bnVsbH0sIklzQXV0b01vZGUiOnRydWV9LHsiJGlkIjoiNDUzNiIsIklkIjoiMzk2NDQ0ZWQtYTJiNi00NDBjLTg4YTgtZGEwNGQyYWY5M2Y4IiwiRnJvbSI6eyIkcmVmIjoiMTI3MSJ9LCJLaW5kIjowLCJDbnhTdGFydEtpbmQiOjAsIkNueEVuZEtpbmQiOjAsIkxhZyI6bnVsbCwiVG8iOnsiJHJlZiI6IjEzNzgifSwiU3R5bGUiOnsiJGlkIjoiNDUzNyIsIkxpbmVTdHlsZSI6eyIkaWQiOiI0NTM4IiwiTGluZUNvbG9yIjp7IiRpZCI6IjQ1MzkiLCIkdHlwZSI6Ik5MUkUuQ29tbW9uLkRvbS5Tb2xpZENvbG9yQnJ1c2gsIE5MUkUuQ29tbW9uIiwiQ29sb3IiOnsiJGlkIjoiNDU0MCIsIkEiOjI1NSwiUiI6MjU1LCJHIjoyMDQsIkIiOjB9fSwiTGluZVdlaWdodCI6MS4wLCJMaW5lVHlwZSI6MCwiUGFyZW50U3R5bGUiOm51bGx9LCJFbmRBcnJvd2hlYWRMaW5lU3R5bGUiOnsiJGlkIjoiNDU0MSIsIktpbmQiOjEsIldpZHRoIjoxLCJMZW5ndGgiOjAsIlBhcmVudFN0eWxlIjpudWxsfSwiQnJpbmdUb0Zyb250IjpmYWxzZSwiRWxib3dSYWRpdXMiOjMuMCwiTWFyZ2luIjp7IiRpZCI6IjQ1NDIiLCJUb3AiOjAuMCwiTGVmdCI6MC4wLCJSaWdodCI6MC4wLCJCb3R0b20iOjAuMH0sIlBhZGRpbmciOnsiJGlkIjoiNDU0MyIsIlRvcCI6MC4wLCJMZWZ0IjowLjAsIlJpZ2h0IjowLjAsIkJvdHRvbSI6MC4wfSwiQmFja2dyb3VuZCI6bnVsbCwiSXNWaXNpYmxlIjp0cnVlLCJXaWR0aCI6MC4wLCJIZWlnaHQiOjAuMCwiQm9yZGVyU3R5bGUiOm51bGwsIlBhcmVudFN0eWxlIjpudWxsfSwiSXNBdXRvTW9kZSI6dHJ1ZX0seyIkaWQiOiI0NTQ0IiwiSWQiOiI4ZjY5YzM2OS1hNTk5LTQ5ODgtOWM2ZC1iYzFiYWMwMmU1Y2QiLCJGcm9tIjp7IiRyZWYiOiIxNDg1In0sIktpbmQiOjAsIkNueFN0YXJ0S2luZCI6MCwiQ254RW5kS2luZCI6MCwiTGFnIjpudWxsLCJUbyI6eyIkcmVmIjoiMTg0MyJ9LCJTdHlsZSI6eyIkaWQiOiI0NTQ1IiwiTGluZVN0eWxlIjp7IiRpZCI6IjQ1NDYiLCJMaW5lQ29sb3IiOnsiJGlkIjoiNDU0NyIsIiR0eXBlIjoiTkxSRS5Db21tb24uRG9tLlNvbGlkQ29sb3JCcnVzaCwgTkxSRS5Db21tb24iLCJDb2xvciI6eyIkaWQiOiI0NTQ4IiwiQSI6MjU1LCJSIjoyNTUsIkciOjIwNCwiQiI6MH19LCJMaW5lV2VpZ2h0IjoxLjAsIkxpbmVUeXBlIjowLCJQYXJlbnRTdHlsZSI6bnVsbH0sIkVuZEFycm93aGVhZExpbmVTdHlsZSI6eyIkaWQiOiI0NTQ5IiwiS2luZCI6MSwiV2lkdGgiOjEsIkxlbmd0aCI6MCwiUGFyZW50U3R5bGUiOm51bGx9LCJCcmluZ1RvRnJvbnQiOmZhbHNlLCJFbGJvd1JhZGl1cyI6My4wLCJNYXJnaW4iOnsiJGlkIjoiNDU1MCIsIlRvcCI6MC4wLCJMZWZ0IjowLjAsIlJpZ2h0IjowLjAsIkJvdHRvbSI6MC4wfSwiUGFkZGluZyI6eyIkaWQiOiI0NTUxIiwiVG9wIjowLjAsIkxlZnQiOjAuMCwiUmlnaHQiOjAuMCwiQm90dG9tIjowLjB9LCJCYWNrZ3JvdW5kIjpudWxsLCJJc1Zpc2libGUiOnRydWUsIldpZHRoIjowLjAsIkhlaWdodCI6MC4wLCJCb3JkZXJTdHlsZSI6bnVsbCwiUGFyZW50U3R5bGUiOm51bGx9LCJJc0F1dG9Nb2RlIjp0cnVlfSx7IiRpZCI6IjQ1NTIiLCJJZCI6IjQ3Mzk1NmQ5LWM1MGYtNDBhYy1hMDkzLWZhZGU3ZTM3OWY3NyIsIkZyb20iOnsiJHJlZiI6IjIzMDgifSwiS2luZCI6MCwiQ254U3RhcnRLaW5kIjowLCJDbnhFbmRLaW5kIjowLCJMYWciOm51bGwsIlRvIjp7IiRyZWYiOiIyNDkxIn0sIlN0eWxlIjp7IiRpZCI6IjQ1NTMiLCJMaW5lU3R5bGUiOnsiJGlkIjoiNDU1NCIsIkxpbmVDb2xvciI6eyIkaWQiOiI0NTU1IiwiJHR5cGUiOiJOTFJFLkNvbW1vbi5Eb20uU29saWRDb2xvckJydXNoLCBOTFJFLkNvbW1vbiIsIkNvbG9yIjp7IiRpZCI6IjQ1NTYiLCJBIjoyNTUsIlIiOjI1NSwiRyI6MjA0LCJCIjowfX0sIkxpbmVXZWlnaHQiOjEuMCwiTGluZVR5cGUiOjAsIlBhcmVudFN0eWxlIjpudWxsfSwiRW5kQXJyb3doZWFkTGluZVN0eWxlIjp7IiRpZCI6IjQ1NTciLCJLaW5kIjoxLCJXaWR0aCI6MSwiTGVuZ3RoIjowLCJQYXJlbnRTdHlsZSI6bnVsbH0sIkJyaW5nVG9Gcm9udCI6ZmFsc2UsIkVsYm93UmFkaXVzIjozLjAsIk1hcmdpbiI6eyIkaWQiOiI0NTU4IiwiVG9wIjowLjAsIkxlZnQiOjAuMCwiUmlnaHQiOjAuMCwiQm90dG9tIjowLjB9LCJQYWRkaW5nIjp7IiRpZCI6IjQ1NTkiLCJUb3AiOjAuMCwiTGVmdCI6MC4wLCJSaWdodCI6MC4wLCJCb3R0b20iOjAuMH0sIkJhY2tncm91bmQiOm51bGwsIklzVmlzaWJsZSI6dHJ1ZSwiV2lkdGgiOjAuMCwiSGVpZ2h0IjowLjAsIkJvcmRlclN0eWxlIjpudWxsLCJQYXJlbnRTdHlsZSI6bnVsbH0sIklzQXV0b01vZGUiOnRydWV9LHsiJGlkIjoiNDU2MCIsIklkIjoiM2EyMmIxYjEtMjQwZC00ZjUyLTgzZjctNzQ0YWJjZDcwZTMzIiwiRnJvbSI6eyIkcmVmIjoiMjQ5MSJ9LCJLaW5kIjowLCJDbnhTdGFydEtpbmQiOjAsIkNueEVuZEtpbmQiOjAsIkxhZyI6bnVsbCwiVG8iOnsiJHJlZiI6IjI4MTQifSwiU3R5bGUiOnsiJGlkIjoiNDU2MSIsIkxpbmVTdHlsZSI6eyIkaWQiOiI0NTYyIiwiTGluZUNvbG9yIjp7IiRpZCI6IjQ1NjMiLCIkdHlwZSI6Ik5MUkUuQ29tbW9uLkRvbS5Tb2xpZENvbG9yQnJ1c2gsIE5MUkUuQ29tbW9uIiwiQ29sb3IiOnsiJGlkIjoiNDU2NCIsIkEiOjI1NSwiUiI6MjU1LCJHIjoyMDQsIkIiOjB9fSwiTGluZVdlaWdodCI6MS4wLCJMaW5lVHlwZSI6MCwiUGFyZW50U3R5bGUiOm51bGx9LCJFbmRBcnJvd2hlYWRMaW5lU3R5bGUiOnsiJGlkIjoiNDU2NSIsIktpbmQiOjEsIldpZHRoIjoxLCJMZW5ndGgiOjAsIlBhcmVudFN0eWxlIjpudWxsfSwiQnJpbmdUb0Zyb250IjpmYWxzZSwiRWxib3dSYWRpdXMiOjMuMCwiTWFyZ2luIjp7IiRpZCI6IjQ1NjYiLCJUb3AiOjAuMCwiTGVmdCI6MC4wLCJSaWdodCI6MC4wLCJCb3R0b20iOjAuMH0sIlBhZGRpbmciOnsiJGlkIjoiNDU2NyIsIlRvcCI6MC4wLCJMZWZ0IjowLjAsIlJpZ2h0IjowLjAsIkJvdHRvbSI6MC4wfSwiQmFja2dyb3VuZCI6bnVsbCwiSXNWaXNpYmxlIjp0cnVlLCJXaWR0aCI6MC4wLCJIZWlnaHQiOjAuMCwiQm9yZGVyU3R5bGUiOm51bGwsIlBhcmVudFN0eWxlIjpudWxsfSwiSXNBdXRvTW9kZSI6dHJ1ZX1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inalize land survey"/>
  <p:tag name="OTLPOSITIONONTASK" val="None"/>
  <p:tag name="OTLRELATEDTASKID" val="00000000-0000-0000-0000-000000000000"/>
  <p:tag name="OTLBASELINEDATE" val="2026-03-03T23:59:00.0000000"/>
  <p:tag name="OTLDATE" val="2026-03-04T00:00:00.000000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oundation curing and inspections"/>
  <p:tag name="OTLPOSITIONONTASK" val="None"/>
  <p:tag name="OTLRELATEDTASKID" val="00000000-0000-0000-0000-000000000000"/>
  <p:tag name="OTLDATE" val="2026-04-06T23:59:00.0000000"/>
  <p:tag name="OTLBASELINEDATE" val="2026-04-06T23:59:00.000000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MTITLE" val="Inspect utility installations"/>
  <p:tag name="OTLPOSITIONONTASK" val="None"/>
  <p:tag name="OTLRELATEDTASKID" val="00000000-0000-0000-0000-000000000000"/>
  <p:tag name="OTLBASELINEDATE" val="2026-06-21T23:59:00.0000000"/>
  <p:tag name="OTLDATE" val="2026-06-24T23:59:00.000000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handover to client"/>
  <p:tag name="OTLDATE" val="2026-07-09T23:59:00.0000000"/>
  <p:tag name="OTLBASELINEDATE" val="2026-07-09T23:59:00.0000000"/>
  <p:tag name="OTLPOSITIONONTASK" val="None"/>
  <p:tag name="OTLRELATEDTASKID" val="00000000-0000-0000-0000-000000000000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3-01T23:59:00.0000000"/>
  <p:tag name="OTLPOSITIONONTASK" val="None"/>
  <p:tag name="OTLRELATEDTASKID" val="00000000-0000-0000-0000-000000000000"/>
  <p:tag name="OTLBASELINEDATE" val="2026-03-01T23:59:00.0000000"/>
  <p:tag name="OTLMTITLE" val="Site handover to contractor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9721cb8-9e81-4a0b-9770-992ecd6f82b8"/>
  <p:tag name="OTLDEPDESTINATIONID" val="5851ff1b-4a4a-4a92-abe5-9eb83b1f5724"/>
  <p:tag name="OTLDEPENDENCYLAGUNIT" val="Undefined"/>
  <p:tag name="OTLDEPENDENCYLAGVALUE" val="0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851ff1b-4a4a-4a92-abe5-9eb83b1f5724"/>
  <p:tag name="OTLDEPDESTINATIONID" val="012a2c95-52c3-4ed1-a0ee-8eb2890d6f43"/>
  <p:tag name="OTLDEPENDENCYLAGUNIT" val="Undefined"/>
  <p:tag name="OTLDEPENDENCYLAGVALUE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de5e6a2-2f30-4563-b6c9-8b29b1a11f71"/>
  <p:tag name="OTLDEPDESTINATIONID" val="e34c4bd7-b9ed-4ed9-b0ae-10eeb93ec051"/>
  <p:tag name="OTLDEPENDENCYLAGUNIT" val="Undefined"/>
  <p:tag name="OTLDEPENDENCYLAGVALUE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eb322de-1404-4f55-ad0b-0e0b5b50c3c7"/>
  <p:tag name="OTLDEPDESTINATIONID" val="efd2478d-7337-4506-9ab8-582476b8bc7f"/>
  <p:tag name="OTLDEPENDENCYLAGUNIT" val="Undefined"/>
  <p:tag name="OTLDEPENDENCYLAGVALUE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7b10f19-94cb-43ff-abf6-760b95cf6721"/>
  <p:tag name="OTLDEPDESTINATIONID" val="e23bd7a8-2315-4973-a97d-ef62d6961434"/>
  <p:tag name="OTLDEPENDENCYLAGUNIT" val="Undefined"/>
  <p:tag name="OTLDEPENDENCYLAGVALUE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23bd7a8-2315-4973-a97d-ef62d6961434"/>
  <p:tag name="OTLDEPDESTINATIONID" val="4a79d083-8188-4242-880f-c0ef92ba131a"/>
  <p:tag name="OTLDEPENDENCYLAGUNIT" val="Undefined"/>
  <p:tag name="OTLDEPENDENCYLAGVALUE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7-09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06.010038869627"/>
  <p:tag name="OTLTIMEBANDFYSTARTMONTH" val="January"/>
  <p:tag name="OTLTIMEBANDSHOWFYLABEL" val="True"/>
  <p:tag name="OTLTIMEBANDUSESTARTINGOFTHEYEARFORFYNUMBERING" val="True"/>
  <p:tag name="OTLTIMEBANDRESERVEDLEFTAREAWIDTH" val="74.5389221556869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DEPSCHEDULINGMODE" val="Manua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7-09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06.010038869627"/>
  <p:tag name="OTLTIMEBANDFYSTARTMONTH" val="January"/>
  <p:tag name="OTLTIMEBANDSHOWFYLABEL" val="True"/>
  <p:tag name="OTLTIMEBANDUSESTARTINGOFTHEYEARFORFYNUMBERING" val="True"/>
  <p:tag name="OTLTIMEBANDRESERVEDLEFTAREAWIDTH" val="74.5389221556869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DEPSCHEDULINGMODE" val="Manua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7-09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06.010038869627"/>
  <p:tag name="OTLTIMEBANDFYSTARTMONTH" val="January"/>
  <p:tag name="OTLTIMEBANDSHOWFYLABEL" val="True"/>
  <p:tag name="OTLTIMEBANDUSESTARTINGOFTHEYEARFORFYNUMBERING" val="True"/>
  <p:tag name="OTLTIMEBANDRESERVEDLEFTAREAWIDTH" val="74.5389221556869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DEPSCHEDULINGMODE" val="Manua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1T00:00:00.0000000"/>
  <p:tag name="OTLENDDATE" val="2026-03-03T23:59:00.0000000"/>
  <p:tag name="OTLBASELINESTARTDATE" val="2026-03-01T00:00:00.0000000"/>
  <p:tag name="OTLPERCENTAGE" val="0"/>
  <p:tag name="OTLDURATIONFORMAT" val="day"/>
  <p:tag name="OTLSPACING" val="3"/>
  <p:tag name="OTLSHAPETHICKNESSTYPE" val="Thin"/>
  <p:tag name="OTLBASELINEENDDATE" val="2026-03-03T23:59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6T00:00:00.0000000"/>
  <p:tag name="OTLENDDATE" val="2026-03-16T23:59:00.0000000"/>
  <p:tag name="OTLBASELINESTARTDATE" val="2026-03-06T00:00:00.0000000"/>
  <p:tag name="OTLPERCENTAGE" val="0"/>
  <p:tag name="OTLDURATIONFORMAT" val="day"/>
  <p:tag name="OTLSPACING" val="3"/>
  <p:tag name="OTLSHAPETHICKNESSTYPE" val="Thin"/>
  <p:tag name="OTLBASELINEENDDATE" val="2026-03-16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BASELINESTARTDATE" val="2026-03-16T00:00:00.0000000"/>
  <p:tag name="OTLPERCENTAGE" val="0"/>
  <p:tag name="OTLDURATIONFORMAT" val="day"/>
  <p:tag name="OTLSPACING" val="3"/>
  <p:tag name="OTLSHAPETHICKNESSTYPE" val="Thin"/>
  <p:tag name="OTLBASELINEENDDATE" val="2026-03-21T23:59:00.0000000"/>
  <p:tag name="OTLSTARTDATE" val="2026-03-17T00:00:00.0000000Z"/>
  <p:tag name="OTLENDDATE" val="2026-03-23T23:59:00.0000000Z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21T00:00:00.0000000"/>
  <p:tag name="OTLENDDATE" val="2026-04-05T23:59:00.0000000"/>
  <p:tag name="OTLBASELINESTARTDATE" val="2026-03-21T00:00:00.0000000"/>
  <p:tag name="OTLPERCENTAGE" val="0"/>
  <p:tag name="OTLDURATIONFORMAT" val="day"/>
  <p:tag name="OTLSPACING" val="3"/>
  <p:tag name="OTLSHAPETHICKNESSTYPE" val="Thin"/>
  <p:tag name="OTLBASELINEENDDATE" val="2026-04-05T23:59:00.000000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10T00:00:00.0000000"/>
  <p:tag name="OTLENDDATE" val="2026-04-15T23:59:00.0000000"/>
  <p:tag name="OTLBASELINESTARTDATE" val="2026-04-10T00:00:00.0000000"/>
  <p:tag name="OTLPERCENTAGE" val="0"/>
  <p:tag name="OTLDURATIONFORMAT" val="day"/>
  <p:tag name="OTLSPACING" val="3"/>
  <p:tag name="OTLSHAPETHICKNESSTYPE" val="Thin"/>
  <p:tag name="OTLBASELINEENDDATE" val="2026-04-15T23:59:00.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BASELINESTARTDATE" val="2026-04-15T00:00:00.0000000"/>
  <p:tag name="OTLPERCENTAGE" val="0"/>
  <p:tag name="OTLDURATIONFORMAT" val="day"/>
  <p:tag name="OTLSPACING" val="3"/>
  <p:tag name="OTLSHAPETHICKNESSTYPE" val="Thin"/>
  <p:tag name="OTLBASELINEENDDATE" val="2026-04-25T23:59:00.0000000"/>
  <p:tag name="OTLSTARTDATE" val="2026-04-16T00:00:00.0000000Z"/>
  <p:tag name="OTLENDDATE" val="2026-04-27T23:59:00.0000000Z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25T00:00:00.0000000"/>
  <p:tag name="OTLENDDATE" val="2026-05-05T23:59:00.0000000"/>
  <p:tag name="OTLBASELINESTARTDATE" val="2026-04-25T00:00:00.0000000"/>
  <p:tag name="OTLPERCENTAGE" val="0"/>
  <p:tag name="OTLDURATIONFORMAT" val="day"/>
  <p:tag name="OTLSPACING" val="3"/>
  <p:tag name="OTLSHAPETHICKNESSTYPE" val="Thin"/>
  <p:tag name="OTLBASELINEENDDATE" val="2026-05-05T23:59:00.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BASELINESTARTDATE" val="2026-05-05T00:00:00.0000000"/>
  <p:tag name="OTLPERCENTAGE" val="0"/>
  <p:tag name="OTLDURATIONFORMAT" val="day"/>
  <p:tag name="OTLSPACING" val="3"/>
  <p:tag name="OTLSHAPETHICKNESSTYPE" val="Thin"/>
  <p:tag name="OTLBASELINEENDDATE" val="2026-05-15T23:59:00.0000000"/>
  <p:tag name="OTLSTARTDATE" val="2026-05-06T00:00:00.0000000Z"/>
  <p:tag name="OTLENDDATE" val="2026-05-18T23:59:00.0000000Z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5-15T00:00:00.0000000"/>
  <p:tag name="OTLENDDATE" val="2026-06-04T23:59:00.0000000"/>
  <p:tag name="OTLBASELINESTARTDATE" val="2026-05-15T00:00:00.0000000"/>
  <p:tag name="OTLPERCENTAGE" val="0"/>
  <p:tag name="OTLDURATIONFORMAT" val="day"/>
  <p:tag name="OTLSPACING" val="3"/>
  <p:tag name="OTLSHAPETHICKNESSTYPE" val="Thin"/>
  <p:tag name="OTLBASELINEENDDATE" val="2026-06-04T23:59:00.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04T00:00:00.0000000"/>
  <p:tag name="OTLENDDATE" val="2026-06-10T23:59:00.0000000"/>
  <p:tag name="OTLBASELINESTARTDATE" val="2026-06-04T00:00:00.0000000"/>
  <p:tag name="OTLPERCENTAGE" val="0"/>
  <p:tag name="OTLDURATIONFORMAT" val="day"/>
  <p:tag name="OTLSPACING" val="3"/>
  <p:tag name="OTLSHAPETHICKNESSTYPE" val="Thin"/>
  <p:tag name="OTLBASELINEENDDATE" val="2026-06-10T23:59:00.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0T00:00:00.0000000"/>
  <p:tag name="OTLBASELINESTARTDATE" val="2026-06-10T00:00:00.0000000"/>
  <p:tag name="OTLPERCENTAGE" val="0"/>
  <p:tag name="OTLDURATIONFORMAT" val="day"/>
  <p:tag name="OTLSPACING" val="3"/>
  <p:tag name="OTLSHAPETHICKNESSTYPE" val="Thin"/>
  <p:tag name="OTLBASELINEENDDATE" val="2026-06-20T23:59:00.0000000"/>
  <p:tag name="OTLENDDATE" val="2026-06-23T23:59:00.000000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29T00:00:00.0000000"/>
  <p:tag name="OTLENDDATE" val="2026-07-05T23:59:00.0000000"/>
  <p:tag name="OTLBASELINESTARTDATE" val="2026-06-29T00:00:00.0000000"/>
  <p:tag name="OTLPERCENTAGE" val="0"/>
  <p:tag name="OTLDURATIONFORMAT" val="day"/>
  <p:tag name="OTLSPACING" val="3"/>
  <p:tag name="OTLSHAPETHICKNESSTYPE" val="Thin"/>
  <p:tag name="OTLBASELINEENDDATE" val="2026-07-05T23:59:00.000000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</Words>
  <Application>Microsoft Office PowerPoint</Application>
  <PresentationFormat>Widescreen</PresentationFormat>
  <Paragraphs>120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Montserrat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2026-03-03T13:28:24Z</dcterms:created>
  <dcterms:modified xsi:type="dcterms:W3CDTF">2026-03-04T12:02:49Z</dcterms:modified>
</cp:coreProperties>
</file>