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72" r:id="rId2"/>
  </p:sldMasterIdLst>
  <p:sldIdLst>
    <p:sldId id="268" r:id="rId3"/>
    <p:sldId id="28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A1251-8411-F4AA-6D15-06B0B39814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0035BB-732E-828B-994E-9386721649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B49B0-66B2-238F-8BEF-BAB630E93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BECAD-7EA7-42AE-F8E7-B49D84593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D2306-92C7-BAC7-DE3F-2390C16D8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94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7664A-7FDB-DE17-7671-57C5B1506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E1A5-22B0-C339-AE93-943C56B8D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4FC92-46E4-68A2-0795-B743720B1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E9F3F-D2EC-5793-4C07-7505A87B5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DB64F-56F2-9520-0ADE-CFA424227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898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A3C399-DA74-8353-60E6-BD9BFCC0D8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6756FA-3280-3042-3B1F-A334BCF313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73235-E34A-E501-6BD7-A8B8AB6B4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F6BC2-4636-9B5E-1EC2-4C6100685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BE013-9185-A452-19E2-C0E58B40F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552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07A8B-35BF-4541-81FE-E5D6D35571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B7D561-28A8-4609-9426-2428E832A8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299064-7A66-40EE-9E00-602D1FDF1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E7B74-DD51-4341-BAF5-32EAA4608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5FEE51-494F-4E5F-B8CA-231ECECFE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6795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F219B-35A9-4C08-A297-74651BF7F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A71FC-A0F5-477C-9952-AAB37A014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93557-AF77-4501-9B27-D6A64A3F4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C180FD-CB9F-404B-B18F-23E937AF1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7C70D-0E99-44C5-8A6D-ADCD080F9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198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4BE35-879B-47B3-BDA0-5B2CD093F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940351-0FA7-4B39-8C66-EADD97ACD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67493E-1F3D-4106-B0D0-8D220BC26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DEC1A-27B1-4A5B-A05C-822470833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EB312-0AA7-41B7-A1BF-5CDB345C9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9028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304C2-6B00-4263-8C03-C06E64CDC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B4DF9-225D-44B8-A247-DF557BF7D5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0A9854-9909-423C-A98B-EAAFA71294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6A73F7-4768-473F-9A01-81919E97E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1E8478-5EE8-4678-8CA9-580572B51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DDD686-525F-43E9-A65D-564873EC2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349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45DF0-C272-44A0-B140-7CB5170E1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4952F-0716-4C1E-BA27-74526385C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3573A5-E1C7-4F78-9170-A7299478C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54738E-54A3-4CAB-9147-AB59445953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F7DB6A-02AE-4A38-9F6B-A7005B8528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71DF7B-7A81-4127-8A7B-277BB3AA4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04391E-F496-4012-A4A2-59CF1C731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5EE36D-CEEA-4768-9319-460892714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964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4485D-F850-432A-808B-AB0F73B6D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D77FC1-A38C-418E-9A57-32322153C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76352B-532D-4CC7-8ACF-55899D969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612E33-5987-4F5F-9A0A-7D75CE94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0526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15EFDB-28C3-46D9-904F-C44524CAA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D993A7-A4E2-4573-9274-47E6D8CD6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CD1E4D-28E3-4056-A116-D002348C9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103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218DB-0918-4C5F-80FF-9C02A0C47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EC158-EE0D-42F8-A787-18A13F466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C8F8E7-4041-4281-8329-051616123F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3B8E6A-F613-4941-AD6C-64BA7F4B4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547AFE-86E3-43B1-B35E-0320B8DD3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AD6EA9-892F-4FFA-BAF5-DE4720B08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452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AE9B9-13ED-8204-7DE5-3C5399E3F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4B205-161C-9229-13B9-61A1D1738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638F0-6FDD-0356-A5D6-683004900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420C0-F2FA-4D92-5403-E0C331641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1CF6D-1381-9493-CB40-6372686F3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5269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E3882-8ED6-4989-8431-8C9190FD8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A7DD07-7A96-4AB9-A18C-A5DA77A544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32D4CB-1482-43DC-8B3B-B6AFF3BE2C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A982C-237A-439D-8D3A-6A225195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4E77DE-F47C-40F4-BDED-80E4717FF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4FC949-E8E0-4CA0-8164-BA4DC286B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7081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F3A2C-10D1-4C1E-88A2-81AEB1FE2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ED55E9-4880-4FAD-ADEE-6B76988244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28E95D-99E7-4DD5-B6D5-48298C1FA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5AF4B-3EF6-4778-9DC0-817DCB496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D6D84-327C-45AC-8DEC-737E44536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3396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604499-7C7B-434E-901A-4D90E9DCD7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833D2F-8A37-4B3E-9B68-491DF65AC0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8E577-ED07-4767-9D97-904D80350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87F3F-3664-4F78-A898-6C7A5CEE8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F9069-AC99-408A-BB3C-E8C720E4F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10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8FE27-7F3B-62FF-E470-C9B45EA3E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68B456-E0F2-1F4F-F700-6A7789917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6B74D-BE38-B3A5-C919-B05375B91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B648B-F6E1-67A4-CA2B-B704D8476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5CE72-EC8D-00F7-BD72-F3DF0DBC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327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292FB-1270-A1C0-24CA-9C267B88D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BF17C-479B-8E78-B82D-A9041BC619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E54115-F010-82DD-C5DF-60372EF7D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85382-DAAD-FEBC-A9A4-ABC9A82A7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2B5AD2-9E27-94A4-2B1D-F0D57B0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F9C17F-2219-7BF9-D658-4CA415D64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930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CEE69-94E1-7442-CFCD-CCDFFCC84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282320-E4E9-1060-6881-5A9500FD4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260147-2480-DFA4-DE0D-86C65FF23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090D4E-004D-B571-DF06-1F34DC76D4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AB813-20F8-13B0-6B15-49637B281B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D2C953-F7C2-C751-493C-0E2865939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5A9BA7-490F-8DCF-448B-E1B4C5927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71FE9A-2CA6-9A4D-7109-5C7A1AF23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985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04793-6233-5643-C685-D23ED8956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729040-F4E6-2483-3608-EC39B8A1E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44FDEB-2228-D6AB-506D-8DFCE0D59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84D7E-2C31-0A80-9873-D96973599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633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645691-C197-0114-0811-B86E7AC32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7F883F-A511-B3D4-3915-60EB36E97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9F5584-F3A0-1C40-E185-2B5F2AFCE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44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21677-CB47-3285-5098-157742D47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224C1-D628-D760-9C60-1F6FB06B9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991245-274C-D9A8-E3A8-08ABE103C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E9365B-F61E-2196-DC3B-22EB2371A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5BE751-A1CF-A0A0-E1FF-E30D2B9E1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55756-2AE8-2032-189B-8DCB0EC37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354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F017A-3BBC-355C-0571-E162655BD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1439D3-7DF3-279E-4608-8B612CE500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0DB7F6-4273-4A4D-9BA4-A48CBA37C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4B636D-D779-A8F9-D99F-E27FF43E2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39DEA5-49E9-7F3D-4ED8-F0323E15A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D3BE44-8CEE-28C0-75E9-593009763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405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875854-A558-AA52-FC38-091995671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475AB-7D2A-58B1-D6E3-9911CC6F4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E8619-53B1-49E3-16B6-813262C793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9D2504-DB88-425E-B185-6D51447844C2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2746D-4095-E6CF-41A8-D0C1B3CDCF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3591A-0C94-D35D-25CC-0494D89E3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42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423A61-946C-4B23-A490-CED1D26E1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992D32-B056-4A0D-B73E-6123B2B4F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B0FBC-D927-4367-9597-D02F4FF82D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E5F9A-BA5B-4666-9A79-568AD7C9F109}" type="datetimeFigureOut">
              <a:rPr lang="en-US" smtClean="0"/>
              <a:t>02/24/26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5514F-CDA2-42FE-BAA9-D30351FC4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B5CFE-CEBB-45E8-BDD7-47A5184371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83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99" Type="http://schemas.openxmlformats.org/officeDocument/2006/relationships/tags" Target="../tags/tag299.xml"/><Relationship Id="rId21" Type="http://schemas.openxmlformats.org/officeDocument/2006/relationships/tags" Target="../tags/tag21.xml"/><Relationship Id="rId63" Type="http://schemas.openxmlformats.org/officeDocument/2006/relationships/tags" Target="../tags/tag63.xml"/><Relationship Id="rId159" Type="http://schemas.openxmlformats.org/officeDocument/2006/relationships/tags" Target="../tags/tag159.xml"/><Relationship Id="rId324" Type="http://schemas.openxmlformats.org/officeDocument/2006/relationships/tags" Target="../tags/tag324.xml"/><Relationship Id="rId170" Type="http://schemas.openxmlformats.org/officeDocument/2006/relationships/tags" Target="../tags/tag170.xml"/><Relationship Id="rId226" Type="http://schemas.openxmlformats.org/officeDocument/2006/relationships/tags" Target="../tags/tag226.xml"/><Relationship Id="rId268" Type="http://schemas.openxmlformats.org/officeDocument/2006/relationships/tags" Target="../tags/tag268.xml"/><Relationship Id="rId32" Type="http://schemas.openxmlformats.org/officeDocument/2006/relationships/tags" Target="../tags/tag32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335" Type="http://schemas.openxmlformats.org/officeDocument/2006/relationships/tags" Target="../tags/tag335.xml"/><Relationship Id="rId5" Type="http://schemas.openxmlformats.org/officeDocument/2006/relationships/tags" Target="../tags/tag5.xml"/><Relationship Id="rId181" Type="http://schemas.openxmlformats.org/officeDocument/2006/relationships/tags" Target="../tags/tag181.xml"/><Relationship Id="rId237" Type="http://schemas.openxmlformats.org/officeDocument/2006/relationships/tags" Target="../tags/tag237.xml"/><Relationship Id="rId279" Type="http://schemas.openxmlformats.org/officeDocument/2006/relationships/tags" Target="../tags/tag279.xml"/><Relationship Id="rId43" Type="http://schemas.openxmlformats.org/officeDocument/2006/relationships/tags" Target="../tags/tag43.xml"/><Relationship Id="rId139" Type="http://schemas.openxmlformats.org/officeDocument/2006/relationships/tags" Target="../tags/tag139.xml"/><Relationship Id="rId290" Type="http://schemas.openxmlformats.org/officeDocument/2006/relationships/tags" Target="../tags/tag290.xml"/><Relationship Id="rId304" Type="http://schemas.openxmlformats.org/officeDocument/2006/relationships/tags" Target="../tags/tag304.xml"/><Relationship Id="rId346" Type="http://schemas.openxmlformats.org/officeDocument/2006/relationships/tags" Target="../tags/tag346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92" Type="http://schemas.openxmlformats.org/officeDocument/2006/relationships/tags" Target="../tags/tag192.xml"/><Relationship Id="rId206" Type="http://schemas.openxmlformats.org/officeDocument/2006/relationships/tags" Target="../tags/tag206.xml"/><Relationship Id="rId248" Type="http://schemas.openxmlformats.org/officeDocument/2006/relationships/tags" Target="../tags/tag248.xml"/><Relationship Id="rId12" Type="http://schemas.openxmlformats.org/officeDocument/2006/relationships/tags" Target="../tags/tag12.xml"/><Relationship Id="rId108" Type="http://schemas.openxmlformats.org/officeDocument/2006/relationships/tags" Target="../tags/tag108.xml"/><Relationship Id="rId315" Type="http://schemas.openxmlformats.org/officeDocument/2006/relationships/tags" Target="../tags/tag315.xml"/><Relationship Id="rId54" Type="http://schemas.openxmlformats.org/officeDocument/2006/relationships/tags" Target="../tags/tag54.xml"/><Relationship Id="rId96" Type="http://schemas.openxmlformats.org/officeDocument/2006/relationships/tags" Target="../tags/tag96.xml"/><Relationship Id="rId161" Type="http://schemas.openxmlformats.org/officeDocument/2006/relationships/tags" Target="../tags/tag161.xml"/><Relationship Id="rId217" Type="http://schemas.openxmlformats.org/officeDocument/2006/relationships/tags" Target="../tags/tag217.xml"/><Relationship Id="rId259" Type="http://schemas.openxmlformats.org/officeDocument/2006/relationships/tags" Target="../tags/tag259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270" Type="http://schemas.openxmlformats.org/officeDocument/2006/relationships/tags" Target="../tags/tag270.xml"/><Relationship Id="rId326" Type="http://schemas.openxmlformats.org/officeDocument/2006/relationships/tags" Target="../tags/tag326.xml"/><Relationship Id="rId65" Type="http://schemas.openxmlformats.org/officeDocument/2006/relationships/tags" Target="../tags/tag65.xml"/><Relationship Id="rId130" Type="http://schemas.openxmlformats.org/officeDocument/2006/relationships/tags" Target="../tags/tag130.xml"/><Relationship Id="rId172" Type="http://schemas.openxmlformats.org/officeDocument/2006/relationships/tags" Target="../tags/tag172.xml"/><Relationship Id="rId228" Type="http://schemas.openxmlformats.org/officeDocument/2006/relationships/tags" Target="../tags/tag228.xml"/><Relationship Id="rId281" Type="http://schemas.openxmlformats.org/officeDocument/2006/relationships/tags" Target="../tags/tag281.xml"/><Relationship Id="rId337" Type="http://schemas.openxmlformats.org/officeDocument/2006/relationships/tags" Target="../tags/tag337.xml"/><Relationship Id="rId34" Type="http://schemas.openxmlformats.org/officeDocument/2006/relationships/tags" Target="../tags/tag34.xml"/><Relationship Id="rId76" Type="http://schemas.openxmlformats.org/officeDocument/2006/relationships/tags" Target="../tags/tag76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183" Type="http://schemas.openxmlformats.org/officeDocument/2006/relationships/tags" Target="../tags/tag183.xml"/><Relationship Id="rId239" Type="http://schemas.openxmlformats.org/officeDocument/2006/relationships/tags" Target="../tags/tag239.xml"/><Relationship Id="rId250" Type="http://schemas.openxmlformats.org/officeDocument/2006/relationships/tags" Target="../tags/tag250.xml"/><Relationship Id="rId292" Type="http://schemas.openxmlformats.org/officeDocument/2006/relationships/tags" Target="../tags/tag292.xml"/><Relationship Id="rId306" Type="http://schemas.openxmlformats.org/officeDocument/2006/relationships/tags" Target="../tags/tag306.xml"/><Relationship Id="rId45" Type="http://schemas.openxmlformats.org/officeDocument/2006/relationships/tags" Target="../tags/tag45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348" Type="http://schemas.openxmlformats.org/officeDocument/2006/relationships/image" Target="../media/image3.png"/><Relationship Id="rId152" Type="http://schemas.openxmlformats.org/officeDocument/2006/relationships/tags" Target="../tags/tag152.xml"/><Relationship Id="rId194" Type="http://schemas.openxmlformats.org/officeDocument/2006/relationships/tags" Target="../tags/tag194.xml"/><Relationship Id="rId208" Type="http://schemas.openxmlformats.org/officeDocument/2006/relationships/tags" Target="../tags/tag208.xml"/><Relationship Id="rId261" Type="http://schemas.openxmlformats.org/officeDocument/2006/relationships/tags" Target="../tags/tag261.xml"/><Relationship Id="rId14" Type="http://schemas.openxmlformats.org/officeDocument/2006/relationships/tags" Target="../tags/tag14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282" Type="http://schemas.openxmlformats.org/officeDocument/2006/relationships/tags" Target="../tags/tag282.xml"/><Relationship Id="rId317" Type="http://schemas.openxmlformats.org/officeDocument/2006/relationships/tags" Target="../tags/tag317.xml"/><Relationship Id="rId338" Type="http://schemas.openxmlformats.org/officeDocument/2006/relationships/tags" Target="../tags/tag338.xml"/><Relationship Id="rId8" Type="http://schemas.openxmlformats.org/officeDocument/2006/relationships/tags" Target="../tags/tag8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219" Type="http://schemas.openxmlformats.org/officeDocument/2006/relationships/tags" Target="../tags/tag219.xml"/><Relationship Id="rId230" Type="http://schemas.openxmlformats.org/officeDocument/2006/relationships/tags" Target="../tags/tag230.xml"/><Relationship Id="rId251" Type="http://schemas.openxmlformats.org/officeDocument/2006/relationships/tags" Target="../tags/tag251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272" Type="http://schemas.openxmlformats.org/officeDocument/2006/relationships/tags" Target="../tags/tag272.xml"/><Relationship Id="rId293" Type="http://schemas.openxmlformats.org/officeDocument/2006/relationships/tags" Target="../tags/tag293.xml"/><Relationship Id="rId307" Type="http://schemas.openxmlformats.org/officeDocument/2006/relationships/tags" Target="../tags/tag307.xml"/><Relationship Id="rId328" Type="http://schemas.openxmlformats.org/officeDocument/2006/relationships/tags" Target="../tags/tag328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95" Type="http://schemas.openxmlformats.org/officeDocument/2006/relationships/tags" Target="../tags/tag195.xml"/><Relationship Id="rId209" Type="http://schemas.openxmlformats.org/officeDocument/2006/relationships/tags" Target="../tags/tag209.xml"/><Relationship Id="rId220" Type="http://schemas.openxmlformats.org/officeDocument/2006/relationships/tags" Target="../tags/tag220.xml"/><Relationship Id="rId241" Type="http://schemas.openxmlformats.org/officeDocument/2006/relationships/tags" Target="../tags/tag24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262" Type="http://schemas.openxmlformats.org/officeDocument/2006/relationships/tags" Target="../tags/tag262.xml"/><Relationship Id="rId283" Type="http://schemas.openxmlformats.org/officeDocument/2006/relationships/tags" Target="../tags/tag283.xml"/><Relationship Id="rId318" Type="http://schemas.openxmlformats.org/officeDocument/2006/relationships/tags" Target="../tags/tag318.xml"/><Relationship Id="rId339" Type="http://schemas.openxmlformats.org/officeDocument/2006/relationships/tags" Target="../tags/tag339.xml"/><Relationship Id="rId78" Type="http://schemas.openxmlformats.org/officeDocument/2006/relationships/tags" Target="../tags/tag78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64" Type="http://schemas.openxmlformats.org/officeDocument/2006/relationships/tags" Target="../tags/tag164.xml"/><Relationship Id="rId185" Type="http://schemas.openxmlformats.org/officeDocument/2006/relationships/tags" Target="../tags/tag185.xml"/><Relationship Id="rId9" Type="http://schemas.openxmlformats.org/officeDocument/2006/relationships/tags" Target="../tags/tag9.xml"/><Relationship Id="rId210" Type="http://schemas.openxmlformats.org/officeDocument/2006/relationships/tags" Target="../tags/tag210.xml"/><Relationship Id="rId26" Type="http://schemas.openxmlformats.org/officeDocument/2006/relationships/tags" Target="../tags/tag26.xml"/><Relationship Id="rId231" Type="http://schemas.openxmlformats.org/officeDocument/2006/relationships/tags" Target="../tags/tag231.xml"/><Relationship Id="rId252" Type="http://schemas.openxmlformats.org/officeDocument/2006/relationships/tags" Target="../tags/tag252.xml"/><Relationship Id="rId273" Type="http://schemas.openxmlformats.org/officeDocument/2006/relationships/tags" Target="../tags/tag273.xml"/><Relationship Id="rId294" Type="http://schemas.openxmlformats.org/officeDocument/2006/relationships/tags" Target="../tags/tag294.xml"/><Relationship Id="rId308" Type="http://schemas.openxmlformats.org/officeDocument/2006/relationships/tags" Target="../tags/tag308.xml"/><Relationship Id="rId329" Type="http://schemas.openxmlformats.org/officeDocument/2006/relationships/tags" Target="../tags/tag329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340" Type="http://schemas.openxmlformats.org/officeDocument/2006/relationships/tags" Target="../tags/tag340.xml"/><Relationship Id="rId196" Type="http://schemas.openxmlformats.org/officeDocument/2006/relationships/tags" Target="../tags/tag196.xml"/><Relationship Id="rId200" Type="http://schemas.openxmlformats.org/officeDocument/2006/relationships/tags" Target="../tags/tag200.xml"/><Relationship Id="rId16" Type="http://schemas.openxmlformats.org/officeDocument/2006/relationships/tags" Target="../tags/tag16.xml"/><Relationship Id="rId221" Type="http://schemas.openxmlformats.org/officeDocument/2006/relationships/tags" Target="../tags/tag221.xml"/><Relationship Id="rId242" Type="http://schemas.openxmlformats.org/officeDocument/2006/relationships/tags" Target="../tags/tag242.xml"/><Relationship Id="rId263" Type="http://schemas.openxmlformats.org/officeDocument/2006/relationships/tags" Target="../tags/tag263.xml"/><Relationship Id="rId284" Type="http://schemas.openxmlformats.org/officeDocument/2006/relationships/tags" Target="../tags/tag284.xml"/><Relationship Id="rId319" Type="http://schemas.openxmlformats.org/officeDocument/2006/relationships/tags" Target="../tags/tag319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330" Type="http://schemas.openxmlformats.org/officeDocument/2006/relationships/tags" Target="../tags/tag330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11" Type="http://schemas.openxmlformats.org/officeDocument/2006/relationships/tags" Target="../tags/tag211.xml"/><Relationship Id="rId232" Type="http://schemas.openxmlformats.org/officeDocument/2006/relationships/tags" Target="../tags/tag232.xml"/><Relationship Id="rId253" Type="http://schemas.openxmlformats.org/officeDocument/2006/relationships/tags" Target="../tags/tag253.xml"/><Relationship Id="rId274" Type="http://schemas.openxmlformats.org/officeDocument/2006/relationships/tags" Target="../tags/tag274.xml"/><Relationship Id="rId295" Type="http://schemas.openxmlformats.org/officeDocument/2006/relationships/tags" Target="../tags/tag295.xml"/><Relationship Id="rId309" Type="http://schemas.openxmlformats.org/officeDocument/2006/relationships/tags" Target="../tags/tag309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320" Type="http://schemas.openxmlformats.org/officeDocument/2006/relationships/tags" Target="../tags/tag320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341" Type="http://schemas.openxmlformats.org/officeDocument/2006/relationships/tags" Target="../tags/tag341.xml"/><Relationship Id="rId201" Type="http://schemas.openxmlformats.org/officeDocument/2006/relationships/tags" Target="../tags/tag201.xml"/><Relationship Id="rId222" Type="http://schemas.openxmlformats.org/officeDocument/2006/relationships/tags" Target="../tags/tag222.xml"/><Relationship Id="rId243" Type="http://schemas.openxmlformats.org/officeDocument/2006/relationships/tags" Target="../tags/tag243.xml"/><Relationship Id="rId264" Type="http://schemas.openxmlformats.org/officeDocument/2006/relationships/tags" Target="../tags/tag264.xml"/><Relationship Id="rId285" Type="http://schemas.openxmlformats.org/officeDocument/2006/relationships/tags" Target="../tags/tag285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310" Type="http://schemas.openxmlformats.org/officeDocument/2006/relationships/tags" Target="../tags/tag310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331" Type="http://schemas.openxmlformats.org/officeDocument/2006/relationships/tags" Target="../tags/tag331.xml"/><Relationship Id="rId1" Type="http://schemas.openxmlformats.org/officeDocument/2006/relationships/tags" Target="../tags/tag1.xml"/><Relationship Id="rId212" Type="http://schemas.openxmlformats.org/officeDocument/2006/relationships/tags" Target="../tags/tag212.xml"/><Relationship Id="rId233" Type="http://schemas.openxmlformats.org/officeDocument/2006/relationships/tags" Target="../tags/tag233.xml"/><Relationship Id="rId254" Type="http://schemas.openxmlformats.org/officeDocument/2006/relationships/tags" Target="../tags/tag254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275" Type="http://schemas.openxmlformats.org/officeDocument/2006/relationships/tags" Target="../tags/tag275.xml"/><Relationship Id="rId296" Type="http://schemas.openxmlformats.org/officeDocument/2006/relationships/tags" Target="../tags/tag296.xml"/><Relationship Id="rId300" Type="http://schemas.openxmlformats.org/officeDocument/2006/relationships/tags" Target="../tags/tag300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321" Type="http://schemas.openxmlformats.org/officeDocument/2006/relationships/tags" Target="../tags/tag321.xml"/><Relationship Id="rId342" Type="http://schemas.openxmlformats.org/officeDocument/2006/relationships/tags" Target="../tags/tag342.xml"/><Relationship Id="rId202" Type="http://schemas.openxmlformats.org/officeDocument/2006/relationships/tags" Target="../tags/tag202.xml"/><Relationship Id="rId223" Type="http://schemas.openxmlformats.org/officeDocument/2006/relationships/tags" Target="../tags/tag223.xml"/><Relationship Id="rId244" Type="http://schemas.openxmlformats.org/officeDocument/2006/relationships/tags" Target="../tags/tag244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265" Type="http://schemas.openxmlformats.org/officeDocument/2006/relationships/tags" Target="../tags/tag265.xml"/><Relationship Id="rId286" Type="http://schemas.openxmlformats.org/officeDocument/2006/relationships/tags" Target="../tags/tag286.xml"/><Relationship Id="rId50" Type="http://schemas.openxmlformats.org/officeDocument/2006/relationships/tags" Target="../tags/tag50.xml"/><Relationship Id="rId104" Type="http://schemas.openxmlformats.org/officeDocument/2006/relationships/tags" Target="../tags/tag104.xml"/><Relationship Id="rId125" Type="http://schemas.openxmlformats.org/officeDocument/2006/relationships/tags" Target="../tags/tag125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311" Type="http://schemas.openxmlformats.org/officeDocument/2006/relationships/tags" Target="../tags/tag311.xml"/><Relationship Id="rId332" Type="http://schemas.openxmlformats.org/officeDocument/2006/relationships/tags" Target="../tags/tag332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13" Type="http://schemas.openxmlformats.org/officeDocument/2006/relationships/tags" Target="../tags/tag213.xml"/><Relationship Id="rId234" Type="http://schemas.openxmlformats.org/officeDocument/2006/relationships/tags" Target="../tags/tag234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55" Type="http://schemas.openxmlformats.org/officeDocument/2006/relationships/tags" Target="../tags/tag255.xml"/><Relationship Id="rId276" Type="http://schemas.openxmlformats.org/officeDocument/2006/relationships/tags" Target="../tags/tag276.xml"/><Relationship Id="rId297" Type="http://schemas.openxmlformats.org/officeDocument/2006/relationships/tags" Target="../tags/tag297.xml"/><Relationship Id="rId40" Type="http://schemas.openxmlformats.org/officeDocument/2006/relationships/tags" Target="../tags/tag40.xml"/><Relationship Id="rId115" Type="http://schemas.openxmlformats.org/officeDocument/2006/relationships/tags" Target="../tags/tag115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301" Type="http://schemas.openxmlformats.org/officeDocument/2006/relationships/tags" Target="../tags/tag301.xml"/><Relationship Id="rId322" Type="http://schemas.openxmlformats.org/officeDocument/2006/relationships/tags" Target="../tags/tag322.xml"/><Relationship Id="rId343" Type="http://schemas.openxmlformats.org/officeDocument/2006/relationships/tags" Target="../tags/tag343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19" Type="http://schemas.openxmlformats.org/officeDocument/2006/relationships/tags" Target="../tags/tag19.xml"/><Relationship Id="rId224" Type="http://schemas.openxmlformats.org/officeDocument/2006/relationships/tags" Target="../tags/tag224.xml"/><Relationship Id="rId245" Type="http://schemas.openxmlformats.org/officeDocument/2006/relationships/tags" Target="../tags/tag245.xml"/><Relationship Id="rId266" Type="http://schemas.openxmlformats.org/officeDocument/2006/relationships/tags" Target="../tags/tag266.xml"/><Relationship Id="rId287" Type="http://schemas.openxmlformats.org/officeDocument/2006/relationships/tags" Target="../tags/tag287.xml"/><Relationship Id="rId30" Type="http://schemas.openxmlformats.org/officeDocument/2006/relationships/tags" Target="../tags/tag3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312" Type="http://schemas.openxmlformats.org/officeDocument/2006/relationships/tags" Target="../tags/tag312.xml"/><Relationship Id="rId333" Type="http://schemas.openxmlformats.org/officeDocument/2006/relationships/tags" Target="../tags/tag333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14" Type="http://schemas.openxmlformats.org/officeDocument/2006/relationships/tags" Target="../tags/tag214.xml"/><Relationship Id="rId235" Type="http://schemas.openxmlformats.org/officeDocument/2006/relationships/tags" Target="../tags/tag235.xml"/><Relationship Id="rId256" Type="http://schemas.openxmlformats.org/officeDocument/2006/relationships/tags" Target="../tags/tag256.xml"/><Relationship Id="rId277" Type="http://schemas.openxmlformats.org/officeDocument/2006/relationships/tags" Target="../tags/tag277.xml"/><Relationship Id="rId298" Type="http://schemas.openxmlformats.org/officeDocument/2006/relationships/tags" Target="../tags/tag298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302" Type="http://schemas.openxmlformats.org/officeDocument/2006/relationships/tags" Target="../tags/tag302.xml"/><Relationship Id="rId323" Type="http://schemas.openxmlformats.org/officeDocument/2006/relationships/tags" Target="../tags/tag323.xml"/><Relationship Id="rId344" Type="http://schemas.openxmlformats.org/officeDocument/2006/relationships/tags" Target="../tags/tag344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179" Type="http://schemas.openxmlformats.org/officeDocument/2006/relationships/tags" Target="../tags/tag179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225" Type="http://schemas.openxmlformats.org/officeDocument/2006/relationships/tags" Target="../tags/tag225.xml"/><Relationship Id="rId246" Type="http://schemas.openxmlformats.org/officeDocument/2006/relationships/tags" Target="../tags/tag246.xml"/><Relationship Id="rId267" Type="http://schemas.openxmlformats.org/officeDocument/2006/relationships/tags" Target="../tags/tag267.xml"/><Relationship Id="rId288" Type="http://schemas.openxmlformats.org/officeDocument/2006/relationships/tags" Target="../tags/tag288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313" Type="http://schemas.openxmlformats.org/officeDocument/2006/relationships/tags" Target="../tags/tag313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94" Type="http://schemas.openxmlformats.org/officeDocument/2006/relationships/tags" Target="../tags/tag94.xml"/><Relationship Id="rId148" Type="http://schemas.openxmlformats.org/officeDocument/2006/relationships/tags" Target="../tags/tag148.xml"/><Relationship Id="rId169" Type="http://schemas.openxmlformats.org/officeDocument/2006/relationships/tags" Target="../tags/tag169.xml"/><Relationship Id="rId334" Type="http://schemas.openxmlformats.org/officeDocument/2006/relationships/tags" Target="../tags/tag334.xml"/><Relationship Id="rId4" Type="http://schemas.openxmlformats.org/officeDocument/2006/relationships/tags" Target="../tags/tag4.xml"/><Relationship Id="rId180" Type="http://schemas.openxmlformats.org/officeDocument/2006/relationships/tags" Target="../tags/tag180.xml"/><Relationship Id="rId215" Type="http://schemas.openxmlformats.org/officeDocument/2006/relationships/tags" Target="../tags/tag215.xml"/><Relationship Id="rId236" Type="http://schemas.openxmlformats.org/officeDocument/2006/relationships/tags" Target="../tags/tag236.xml"/><Relationship Id="rId257" Type="http://schemas.openxmlformats.org/officeDocument/2006/relationships/tags" Target="../tags/tag257.xml"/><Relationship Id="rId278" Type="http://schemas.openxmlformats.org/officeDocument/2006/relationships/tags" Target="../tags/tag278.xml"/><Relationship Id="rId303" Type="http://schemas.openxmlformats.org/officeDocument/2006/relationships/tags" Target="../tags/tag303.xml"/><Relationship Id="rId42" Type="http://schemas.openxmlformats.org/officeDocument/2006/relationships/tags" Target="../tags/tag42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345" Type="http://schemas.openxmlformats.org/officeDocument/2006/relationships/tags" Target="../tags/tag345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247" Type="http://schemas.openxmlformats.org/officeDocument/2006/relationships/tags" Target="../tags/tag247.xml"/><Relationship Id="rId107" Type="http://schemas.openxmlformats.org/officeDocument/2006/relationships/tags" Target="../tags/tag107.xml"/><Relationship Id="rId289" Type="http://schemas.openxmlformats.org/officeDocument/2006/relationships/tags" Target="../tags/tag289.xml"/><Relationship Id="rId11" Type="http://schemas.openxmlformats.org/officeDocument/2006/relationships/tags" Target="../tags/tag11.xml"/><Relationship Id="rId53" Type="http://schemas.openxmlformats.org/officeDocument/2006/relationships/tags" Target="../tags/tag53.xml"/><Relationship Id="rId149" Type="http://schemas.openxmlformats.org/officeDocument/2006/relationships/tags" Target="../tags/tag149.xml"/><Relationship Id="rId314" Type="http://schemas.openxmlformats.org/officeDocument/2006/relationships/tags" Target="../tags/tag314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216" Type="http://schemas.openxmlformats.org/officeDocument/2006/relationships/tags" Target="../tags/tag216.xml"/><Relationship Id="rId258" Type="http://schemas.openxmlformats.org/officeDocument/2006/relationships/tags" Target="../tags/tag258.xml"/><Relationship Id="rId22" Type="http://schemas.openxmlformats.org/officeDocument/2006/relationships/tags" Target="../tags/tag22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325" Type="http://schemas.openxmlformats.org/officeDocument/2006/relationships/tags" Target="../tags/tag325.xml"/><Relationship Id="rId171" Type="http://schemas.openxmlformats.org/officeDocument/2006/relationships/tags" Target="../tags/tag171.xml"/><Relationship Id="rId227" Type="http://schemas.openxmlformats.org/officeDocument/2006/relationships/tags" Target="../tags/tag227.xml"/><Relationship Id="rId269" Type="http://schemas.openxmlformats.org/officeDocument/2006/relationships/tags" Target="../tags/tag269.xml"/><Relationship Id="rId33" Type="http://schemas.openxmlformats.org/officeDocument/2006/relationships/tags" Target="../tags/tag33.xml"/><Relationship Id="rId129" Type="http://schemas.openxmlformats.org/officeDocument/2006/relationships/tags" Target="../tags/tag129.xml"/><Relationship Id="rId280" Type="http://schemas.openxmlformats.org/officeDocument/2006/relationships/tags" Target="../tags/tag280.xml"/><Relationship Id="rId336" Type="http://schemas.openxmlformats.org/officeDocument/2006/relationships/tags" Target="../tags/tag336.xml"/><Relationship Id="rId75" Type="http://schemas.openxmlformats.org/officeDocument/2006/relationships/tags" Target="../tags/tag75.xml"/><Relationship Id="rId140" Type="http://schemas.openxmlformats.org/officeDocument/2006/relationships/tags" Target="../tags/tag140.xml"/><Relationship Id="rId182" Type="http://schemas.openxmlformats.org/officeDocument/2006/relationships/tags" Target="../tags/tag182.xml"/><Relationship Id="rId6" Type="http://schemas.openxmlformats.org/officeDocument/2006/relationships/tags" Target="../tags/tag6.xml"/><Relationship Id="rId238" Type="http://schemas.openxmlformats.org/officeDocument/2006/relationships/tags" Target="../tags/tag238.xml"/><Relationship Id="rId291" Type="http://schemas.openxmlformats.org/officeDocument/2006/relationships/tags" Target="../tags/tag291.xml"/><Relationship Id="rId305" Type="http://schemas.openxmlformats.org/officeDocument/2006/relationships/tags" Target="../tags/tag305.xml"/><Relationship Id="rId347" Type="http://schemas.openxmlformats.org/officeDocument/2006/relationships/slideLayout" Target="../slideLayouts/slideLayout18.xml"/><Relationship Id="rId44" Type="http://schemas.openxmlformats.org/officeDocument/2006/relationships/tags" Target="../tags/tag44.xml"/><Relationship Id="rId86" Type="http://schemas.openxmlformats.org/officeDocument/2006/relationships/tags" Target="../tags/tag86.xml"/><Relationship Id="rId151" Type="http://schemas.openxmlformats.org/officeDocument/2006/relationships/tags" Target="../tags/tag151.xml"/><Relationship Id="rId193" Type="http://schemas.openxmlformats.org/officeDocument/2006/relationships/tags" Target="../tags/tag193.xml"/><Relationship Id="rId207" Type="http://schemas.openxmlformats.org/officeDocument/2006/relationships/tags" Target="../tags/tag207.xml"/><Relationship Id="rId249" Type="http://schemas.openxmlformats.org/officeDocument/2006/relationships/tags" Target="../tags/tag249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260" Type="http://schemas.openxmlformats.org/officeDocument/2006/relationships/tags" Target="../tags/tag260.xml"/><Relationship Id="rId316" Type="http://schemas.openxmlformats.org/officeDocument/2006/relationships/tags" Target="../tags/tag316.xml"/><Relationship Id="rId55" Type="http://schemas.openxmlformats.org/officeDocument/2006/relationships/tags" Target="../tags/tag55.xml"/><Relationship Id="rId97" Type="http://schemas.openxmlformats.org/officeDocument/2006/relationships/tags" Target="../tags/tag97.xml"/><Relationship Id="rId120" Type="http://schemas.openxmlformats.org/officeDocument/2006/relationships/tags" Target="../tags/tag120.xml"/><Relationship Id="rId162" Type="http://schemas.openxmlformats.org/officeDocument/2006/relationships/tags" Target="../tags/tag162.xml"/><Relationship Id="rId218" Type="http://schemas.openxmlformats.org/officeDocument/2006/relationships/tags" Target="../tags/tag218.xml"/><Relationship Id="rId271" Type="http://schemas.openxmlformats.org/officeDocument/2006/relationships/tags" Target="../tags/tag271.xml"/><Relationship Id="rId24" Type="http://schemas.openxmlformats.org/officeDocument/2006/relationships/tags" Target="../tags/tag24.xml"/><Relationship Id="rId66" Type="http://schemas.openxmlformats.org/officeDocument/2006/relationships/tags" Target="../tags/tag66.xml"/><Relationship Id="rId131" Type="http://schemas.openxmlformats.org/officeDocument/2006/relationships/tags" Target="../tags/tag131.xml"/><Relationship Id="rId327" Type="http://schemas.openxmlformats.org/officeDocument/2006/relationships/tags" Target="../tags/tag327.xml"/><Relationship Id="rId173" Type="http://schemas.openxmlformats.org/officeDocument/2006/relationships/tags" Target="../tags/tag173.xml"/><Relationship Id="rId229" Type="http://schemas.openxmlformats.org/officeDocument/2006/relationships/tags" Target="../tags/tag229.xml"/><Relationship Id="rId240" Type="http://schemas.openxmlformats.org/officeDocument/2006/relationships/tags" Target="../tags/tag2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Get your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free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14-day trial of Office Timeline here: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C43E1C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https://www.officetimeline.com/office-timeline/14-days-trial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Re-open this template, and create your impressive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How to update this template in seconds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the Edit Data button on the Office Timeline tab.</a:t>
              </a: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20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Save to instantly update the template.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CCC02-DE54-B9FD-255B-25CF701C0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TLSHAPE_SL2A_3e8fef0500e8468ea7347594c962f71a_BackgroundRectangle">
            <a:extLst>
              <a:ext uri="{FF2B5EF4-FFF2-40B4-BE49-F238E27FC236}">
                <a16:creationId xmlns:a16="http://schemas.microsoft.com/office/drawing/2014/main" id="{4748A668-046E-D293-2389-C1F645C26FE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996769" y="1720501"/>
            <a:ext cx="10363200" cy="1357884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4" name="OTLSHAPE_SL2A_673f89488e9444cfaceaf35675724b1e_BackgroundRectangle">
            <a:extLst>
              <a:ext uri="{FF2B5EF4-FFF2-40B4-BE49-F238E27FC236}">
                <a16:creationId xmlns:a16="http://schemas.microsoft.com/office/drawing/2014/main" id="{D8852113-170A-4B3C-73ED-BCB3541E582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996769" y="3116485"/>
            <a:ext cx="10363200" cy="1446953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7" name="OTLSHAPE_SL2A_668611fcac564971bdc5693d08db671c_BackgroundRectangle">
            <a:extLst>
              <a:ext uri="{FF2B5EF4-FFF2-40B4-BE49-F238E27FC236}">
                <a16:creationId xmlns:a16="http://schemas.microsoft.com/office/drawing/2014/main" id="{88237C03-03BC-5920-280B-5BB4FBA0A14E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996769" y="4601538"/>
            <a:ext cx="10363200" cy="1205315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8" name="OTLSHAPE_SL2A_fb76f6303a8e498e954e40ce24cebb05_BackgroundRectangle">
            <a:extLst>
              <a:ext uri="{FF2B5EF4-FFF2-40B4-BE49-F238E27FC236}">
                <a16:creationId xmlns:a16="http://schemas.microsoft.com/office/drawing/2014/main" id="{0DCBF1CA-387C-2A7C-C1F4-510B52F44CA8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996769" y="5844953"/>
            <a:ext cx="10363200" cy="628227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TLSHAPE_SL_123d1b5749e5454e8db751909020bc8d_BackgroundRectangle" hidden="1">
            <a:extLst>
              <a:ext uri="{FF2B5EF4-FFF2-40B4-BE49-F238E27FC236}">
                <a16:creationId xmlns:a16="http://schemas.microsoft.com/office/drawing/2014/main" id="{D708DC36-83E1-85B2-9AF8-C7E99668B3B8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1720501"/>
            <a:ext cx="11290300" cy="1357884"/>
          </a:xfrm>
          <a:prstGeom prst="rect">
            <a:avLst/>
          </a:prstGeom>
          <a:solidFill>
            <a:schemeClr val="lt1">
              <a:alpha val="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TLSHAPE_SL_35662548746b42c9b1d01e700b787883_BackgroundRectangle" hidden="1">
            <a:extLst>
              <a:ext uri="{FF2B5EF4-FFF2-40B4-BE49-F238E27FC236}">
                <a16:creationId xmlns:a16="http://schemas.microsoft.com/office/drawing/2014/main" id="{BE3200F8-4679-811B-67DB-15CA0F014400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3116485"/>
            <a:ext cx="11290300" cy="1446953"/>
          </a:xfrm>
          <a:prstGeom prst="rect">
            <a:avLst/>
          </a:prstGeom>
          <a:solidFill>
            <a:schemeClr val="lt1">
              <a:alpha val="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TLSHAPE_SL_f207215df1f048d1988addabd956c4b8_BackgroundRectangle" hidden="1">
            <a:extLst>
              <a:ext uri="{FF2B5EF4-FFF2-40B4-BE49-F238E27FC236}">
                <a16:creationId xmlns:a16="http://schemas.microsoft.com/office/drawing/2014/main" id="{6DF6F7B0-9A0D-57B6-3B61-7398A18D716D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4601538"/>
            <a:ext cx="11290300" cy="1205315"/>
          </a:xfrm>
          <a:prstGeom prst="rect">
            <a:avLst/>
          </a:prstGeom>
          <a:solidFill>
            <a:schemeClr val="lt1">
              <a:alpha val="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TLSHAPE_SL_b90edf3c21e943c69d1f6d7d78cba5cb_BackgroundRectangle" hidden="1">
            <a:extLst>
              <a:ext uri="{FF2B5EF4-FFF2-40B4-BE49-F238E27FC236}">
                <a16:creationId xmlns:a16="http://schemas.microsoft.com/office/drawing/2014/main" id="{459FC85F-CBAF-F2FA-AADD-04778C798D8E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5844953"/>
            <a:ext cx="11290300" cy="628227"/>
          </a:xfrm>
          <a:prstGeom prst="rect">
            <a:avLst/>
          </a:prstGeom>
          <a:solidFill>
            <a:schemeClr val="lt1">
              <a:alpha val="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A7381825-81DE-C2EA-EDF4-8DD19FC9C69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A4FECA32-5DB3-FB54-44C0-F08174BC985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971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2027</a:t>
            </a:r>
          </a:p>
        </p:txBody>
      </p:sp>
      <p:sp>
        <p:nvSpPr>
          <p:cNvPr id="319" name="OTLSHAPE_D_81141e7ce81e439fa6213e04feaeddbf_Line">
            <a:extLst>
              <a:ext uri="{FF2B5EF4-FFF2-40B4-BE49-F238E27FC236}">
                <a16:creationId xmlns:a16="http://schemas.microsoft.com/office/drawing/2014/main" id="{FB172DBF-FB06-C694-181A-5ED75FD412AF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826268" y="2697724"/>
            <a:ext cx="160477" cy="704258"/>
          </a:xfrm>
          <a:custGeom>
            <a:avLst/>
            <a:gdLst/>
            <a:ahLst/>
            <a:cxnLst/>
            <a:rect l="0" t="0" r="0" b="0"/>
            <a:pathLst>
              <a:path w="160477" h="704258">
                <a:moveTo>
                  <a:pt x="103326" y="0"/>
                </a:moveTo>
                <a:lnTo>
                  <a:pt x="122376" y="0"/>
                </a:lnTo>
                <a:cubicBezTo>
                  <a:pt x="160476" y="0"/>
                  <a:pt x="160476" y="38100"/>
                  <a:pt x="160476" y="38100"/>
                </a:cubicBezTo>
                <a:lnTo>
                  <a:pt x="160476" y="323511"/>
                </a:lnTo>
                <a:cubicBezTo>
                  <a:pt x="160476" y="361611"/>
                  <a:pt x="122376" y="361611"/>
                  <a:pt x="122376" y="361611"/>
                </a:cubicBezTo>
                <a:lnTo>
                  <a:pt x="38100" y="361611"/>
                </a:lnTo>
                <a:cubicBezTo>
                  <a:pt x="0" y="361611"/>
                  <a:pt x="0" y="399711"/>
                  <a:pt x="0" y="399711"/>
                </a:cubicBezTo>
                <a:lnTo>
                  <a:pt x="0" y="666157"/>
                </a:lnTo>
                <a:cubicBezTo>
                  <a:pt x="0" y="704257"/>
                  <a:pt x="38100" y="704257"/>
                  <a:pt x="38100" y="704257"/>
                </a:cubicBezTo>
                <a:lnTo>
                  <a:pt x="103344" y="704257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0" name="OTLSHAPE_D_2003504c90f449f58e1ca2b4d92b413f_Line">
            <a:extLst>
              <a:ext uri="{FF2B5EF4-FFF2-40B4-BE49-F238E27FC236}">
                <a16:creationId xmlns:a16="http://schemas.microsoft.com/office/drawing/2014/main" id="{98A36563-068E-E2F4-F425-1E457553A5DC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4537576" y="3401981"/>
            <a:ext cx="109669" cy="171366"/>
          </a:xfrm>
          <a:custGeom>
            <a:avLst/>
            <a:gdLst/>
            <a:ahLst/>
            <a:cxnLst/>
            <a:rect l="0" t="0" r="0" b="0"/>
            <a:pathLst>
              <a:path w="109669" h="171366">
                <a:moveTo>
                  <a:pt x="52518" y="0"/>
                </a:moveTo>
                <a:lnTo>
                  <a:pt x="71568" y="0"/>
                </a:lnTo>
                <a:cubicBezTo>
                  <a:pt x="109668" y="0"/>
                  <a:pt x="109668" y="38100"/>
                  <a:pt x="109668" y="38100"/>
                </a:cubicBezTo>
                <a:lnTo>
                  <a:pt x="109668" y="50715"/>
                </a:lnTo>
                <a:cubicBezTo>
                  <a:pt x="109668" y="88815"/>
                  <a:pt x="71568" y="88815"/>
                  <a:pt x="71568" y="88815"/>
                </a:cubicBezTo>
                <a:lnTo>
                  <a:pt x="38100" y="88815"/>
                </a:lnTo>
                <a:cubicBezTo>
                  <a:pt x="0" y="88815"/>
                  <a:pt x="0" y="126915"/>
                  <a:pt x="0" y="126915"/>
                </a:cubicBezTo>
                <a:lnTo>
                  <a:pt x="0" y="133265"/>
                </a:lnTo>
                <a:cubicBezTo>
                  <a:pt x="0" y="171365"/>
                  <a:pt x="38100" y="171365"/>
                  <a:pt x="38100" y="171365"/>
                </a:cubicBezTo>
                <a:lnTo>
                  <a:pt x="103343" y="171365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3" name="OTLSHAPE_D_2be125332b974a33ace2f047b82ac3b0_Line">
            <a:extLst>
              <a:ext uri="{FF2B5EF4-FFF2-40B4-BE49-F238E27FC236}">
                <a16:creationId xmlns:a16="http://schemas.microsoft.com/office/drawing/2014/main" id="{7B37D501-9104-821B-6AB3-461F837FE55A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901844" y="4157207"/>
            <a:ext cx="584307" cy="1116755"/>
          </a:xfrm>
          <a:custGeom>
            <a:avLst/>
            <a:gdLst/>
            <a:ahLst/>
            <a:cxnLst/>
            <a:rect l="0" t="0" r="0" b="0"/>
            <a:pathLst>
              <a:path w="584307" h="1116755">
                <a:moveTo>
                  <a:pt x="0" y="0"/>
                </a:moveTo>
                <a:lnTo>
                  <a:pt x="442863" y="0"/>
                </a:lnTo>
                <a:cubicBezTo>
                  <a:pt x="480963" y="0"/>
                  <a:pt x="480963" y="38100"/>
                  <a:pt x="480963" y="38100"/>
                </a:cubicBezTo>
                <a:lnTo>
                  <a:pt x="480963" y="1078654"/>
                </a:lnTo>
                <a:cubicBezTo>
                  <a:pt x="480963" y="1116754"/>
                  <a:pt x="519063" y="1116754"/>
                  <a:pt x="519063" y="1116754"/>
                </a:cubicBezTo>
                <a:lnTo>
                  <a:pt x="584306" y="1116754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7" name="OTLSHAPE_D_af0f15a6852a424aae3e8fd5c22c000d_Line">
            <a:extLst>
              <a:ext uri="{FF2B5EF4-FFF2-40B4-BE49-F238E27FC236}">
                <a16:creationId xmlns:a16="http://schemas.microsoft.com/office/drawing/2014/main" id="{B543E738-9B0D-0347-215C-098474FE9413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8502286" y="5521357"/>
            <a:ext cx="57151" cy="114131"/>
          </a:xfrm>
          <a:custGeom>
            <a:avLst/>
            <a:gdLst/>
            <a:ahLst/>
            <a:cxnLst/>
            <a:rect l="0" t="0" r="0" b="0"/>
            <a:pathLst>
              <a:path w="57151" h="114131">
                <a:moveTo>
                  <a:pt x="0" y="0"/>
                </a:moveTo>
                <a:lnTo>
                  <a:pt x="19050" y="0"/>
                </a:lnTo>
                <a:cubicBezTo>
                  <a:pt x="57150" y="0"/>
                  <a:pt x="57150" y="38100"/>
                  <a:pt x="57150" y="38100"/>
                </a:cubicBezTo>
                <a:lnTo>
                  <a:pt x="57150" y="85653"/>
                </a:lnTo>
                <a:cubicBezTo>
                  <a:pt x="57150" y="88815"/>
                  <a:pt x="53988" y="88815"/>
                  <a:pt x="53988" y="88815"/>
                </a:cubicBezTo>
                <a:lnTo>
                  <a:pt x="50826" y="88815"/>
                </a:lnTo>
                <a:lnTo>
                  <a:pt x="50826" y="58698"/>
                </a:lnTo>
                <a:lnTo>
                  <a:pt x="50826" y="114130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0" name="OTLSHAPE_D_623f4b7820e04619820e22e926a7c845_Line">
            <a:extLst>
              <a:ext uri="{FF2B5EF4-FFF2-40B4-BE49-F238E27FC236}">
                <a16:creationId xmlns:a16="http://schemas.microsoft.com/office/drawing/2014/main" id="{C7695B0A-7851-4E30-82C9-973082378DB2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8424364" y="5698987"/>
            <a:ext cx="846381" cy="253832"/>
          </a:xfrm>
          <a:custGeom>
            <a:avLst/>
            <a:gdLst/>
            <a:ahLst/>
            <a:cxnLst/>
            <a:rect l="0" t="0" r="0" b="0"/>
            <a:pathLst>
              <a:path w="846381" h="253832">
                <a:moveTo>
                  <a:pt x="789230" y="0"/>
                </a:moveTo>
                <a:lnTo>
                  <a:pt x="808280" y="0"/>
                </a:lnTo>
                <a:cubicBezTo>
                  <a:pt x="846380" y="0"/>
                  <a:pt x="846380" y="38100"/>
                  <a:pt x="846380" y="38100"/>
                </a:cubicBezTo>
                <a:lnTo>
                  <a:pt x="846380" y="50716"/>
                </a:lnTo>
                <a:cubicBezTo>
                  <a:pt x="846380" y="88816"/>
                  <a:pt x="808280" y="88816"/>
                  <a:pt x="808280" y="88816"/>
                </a:cubicBezTo>
                <a:lnTo>
                  <a:pt x="38100" y="88816"/>
                </a:lnTo>
                <a:cubicBezTo>
                  <a:pt x="0" y="88816"/>
                  <a:pt x="0" y="126916"/>
                  <a:pt x="0" y="126916"/>
                </a:cubicBezTo>
                <a:lnTo>
                  <a:pt x="0" y="215731"/>
                </a:lnTo>
                <a:cubicBezTo>
                  <a:pt x="0" y="253831"/>
                  <a:pt x="38100" y="253831"/>
                  <a:pt x="38100" y="253831"/>
                </a:cubicBezTo>
                <a:lnTo>
                  <a:pt x="103344" y="253831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5" name="OTLSHAPE_D_2bf4caa8a62448e1a6070c0a718be6ab_Line">
            <a:extLst>
              <a:ext uri="{FF2B5EF4-FFF2-40B4-BE49-F238E27FC236}">
                <a16:creationId xmlns:a16="http://schemas.microsoft.com/office/drawing/2014/main" id="{475721CE-0ECA-45A7-6877-922C525482A4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7738460" y="5273961"/>
            <a:ext cx="160477" cy="247397"/>
          </a:xfrm>
          <a:custGeom>
            <a:avLst/>
            <a:gdLst/>
            <a:ahLst/>
            <a:cxnLst/>
            <a:rect l="0" t="0" r="0" b="0"/>
            <a:pathLst>
              <a:path w="160477" h="247397">
                <a:moveTo>
                  <a:pt x="103326" y="0"/>
                </a:moveTo>
                <a:lnTo>
                  <a:pt x="122376" y="0"/>
                </a:lnTo>
                <a:cubicBezTo>
                  <a:pt x="160476" y="0"/>
                  <a:pt x="160476" y="38100"/>
                  <a:pt x="160476" y="38100"/>
                </a:cubicBezTo>
                <a:lnTo>
                  <a:pt x="160476" y="120481"/>
                </a:lnTo>
                <a:cubicBezTo>
                  <a:pt x="160476" y="158581"/>
                  <a:pt x="122376" y="158581"/>
                  <a:pt x="122376" y="158581"/>
                </a:cubicBezTo>
                <a:lnTo>
                  <a:pt x="38100" y="158581"/>
                </a:lnTo>
                <a:cubicBezTo>
                  <a:pt x="0" y="158581"/>
                  <a:pt x="0" y="196681"/>
                  <a:pt x="0" y="196681"/>
                </a:cubicBezTo>
                <a:lnTo>
                  <a:pt x="0" y="209296"/>
                </a:lnTo>
                <a:cubicBezTo>
                  <a:pt x="0" y="247396"/>
                  <a:pt x="38100" y="247396"/>
                  <a:pt x="38100" y="247396"/>
                </a:cubicBezTo>
                <a:lnTo>
                  <a:pt x="103344" y="247396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1" name="OTLSHAPE_D_e9d97a3fa4424a7aa0a3c65fa358957a_Line">
            <a:extLst>
              <a:ext uri="{FF2B5EF4-FFF2-40B4-BE49-F238E27FC236}">
                <a16:creationId xmlns:a16="http://schemas.microsoft.com/office/drawing/2014/main" id="{FAABE378-2800-1A3E-21AA-00DB9504482F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15845" y="3573346"/>
            <a:ext cx="109669" cy="583862"/>
          </a:xfrm>
          <a:custGeom>
            <a:avLst/>
            <a:gdLst/>
            <a:ahLst/>
            <a:cxnLst/>
            <a:rect l="0" t="0" r="0" b="0"/>
            <a:pathLst>
              <a:path w="109669" h="583862">
                <a:moveTo>
                  <a:pt x="52518" y="0"/>
                </a:moveTo>
                <a:lnTo>
                  <a:pt x="71568" y="0"/>
                </a:lnTo>
                <a:cubicBezTo>
                  <a:pt x="109668" y="0"/>
                  <a:pt x="109668" y="38100"/>
                  <a:pt x="109668" y="38100"/>
                </a:cubicBezTo>
                <a:lnTo>
                  <a:pt x="109668" y="323681"/>
                </a:lnTo>
                <a:cubicBezTo>
                  <a:pt x="109668" y="361781"/>
                  <a:pt x="71568" y="361781"/>
                  <a:pt x="71568" y="361781"/>
                </a:cubicBezTo>
                <a:lnTo>
                  <a:pt x="38100" y="361781"/>
                </a:lnTo>
                <a:cubicBezTo>
                  <a:pt x="0" y="361781"/>
                  <a:pt x="0" y="399881"/>
                  <a:pt x="0" y="399881"/>
                </a:cubicBezTo>
                <a:lnTo>
                  <a:pt x="0" y="545761"/>
                </a:lnTo>
                <a:cubicBezTo>
                  <a:pt x="0" y="583861"/>
                  <a:pt x="38100" y="583861"/>
                  <a:pt x="38100" y="583861"/>
                </a:cubicBezTo>
                <a:lnTo>
                  <a:pt x="103344" y="583861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7" name="OTLSHAPE_TB_00000000000000000000000000000000_ScaleContainer">
            <a:extLst>
              <a:ext uri="{FF2B5EF4-FFF2-40B4-BE49-F238E27FC236}">
                <a16:creationId xmlns:a16="http://schemas.microsoft.com/office/drawing/2014/main" id="{FB5C10DF-495A-B077-8C63-CB27B8AD0D52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2100535" y="1115473"/>
            <a:ext cx="9258300" cy="182880"/>
          </a:xfrm>
          <a:prstGeom prst="round2Same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OTLSHAPE_SL_123d1b5749e5454e8db751909020bc8d_HeaderRectangle">
            <a:extLst>
              <a:ext uri="{FF2B5EF4-FFF2-40B4-BE49-F238E27FC236}">
                <a16:creationId xmlns:a16="http://schemas.microsoft.com/office/drawing/2014/main" id="{4B292D11-DC38-0D86-F8B0-BA31E59F8D78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00" y="1720501"/>
            <a:ext cx="939800" cy="1357884"/>
          </a:xfrm>
          <a:prstGeom prst="rect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TLSHAPE_SL_35662548746b42c9b1d01e700b787883_HeaderRectangle">
            <a:extLst>
              <a:ext uri="{FF2B5EF4-FFF2-40B4-BE49-F238E27FC236}">
                <a16:creationId xmlns:a16="http://schemas.microsoft.com/office/drawing/2014/main" id="{DC9FE32D-949F-5B48-0EC6-CBF5A5C9B3D4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63500" y="3116485"/>
            <a:ext cx="939800" cy="1446953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TLSHAPE_SL_f207215df1f048d1988addabd956c4b8_HeaderRectangle">
            <a:extLst>
              <a:ext uri="{FF2B5EF4-FFF2-40B4-BE49-F238E27FC236}">
                <a16:creationId xmlns:a16="http://schemas.microsoft.com/office/drawing/2014/main" id="{FBF9FF7B-8ACA-4323-8F62-7F3C10713954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3500" y="4601538"/>
            <a:ext cx="939800" cy="1205315"/>
          </a:xfrm>
          <a:prstGeom prst="rect">
            <a:avLst/>
          </a:prstGeom>
          <a:solidFill>
            <a:srgbClr val="3F47D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TLSHAPE_SL_b90edf3c21e943c69d1f6d7d78cba5cb_HeaderRectangle">
            <a:extLst>
              <a:ext uri="{FF2B5EF4-FFF2-40B4-BE49-F238E27FC236}">
                <a16:creationId xmlns:a16="http://schemas.microsoft.com/office/drawing/2014/main" id="{539C33DB-CB3C-1311-EEB3-DE45A4AE56BC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63500" y="5844953"/>
            <a:ext cx="939800" cy="628227"/>
          </a:xfrm>
          <a:prstGeom prst="rect">
            <a:avLst/>
          </a:prstGeom>
          <a:solidFill>
            <a:srgbClr val="4A206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OTLSHAPE_SL2A_3e8fef0500e8468ea7347594c962f71a_HeaderRectangle">
            <a:extLst>
              <a:ext uri="{FF2B5EF4-FFF2-40B4-BE49-F238E27FC236}">
                <a16:creationId xmlns:a16="http://schemas.microsoft.com/office/drawing/2014/main" id="{7511D77D-E7B5-3701-1F8F-3A4C96CCAB09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996769" y="1720501"/>
            <a:ext cx="977900" cy="1357884"/>
          </a:xfrm>
          <a:prstGeom prst="rect">
            <a:avLst/>
          </a:prstGeom>
          <a:solidFill>
            <a:srgbClr val="2F3699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2" name="OTLSHAPE_SL2A_673f89488e9444cfaceaf35675724b1e_HeaderRectangle">
            <a:extLst>
              <a:ext uri="{FF2B5EF4-FFF2-40B4-BE49-F238E27FC236}">
                <a16:creationId xmlns:a16="http://schemas.microsoft.com/office/drawing/2014/main" id="{D29A98DB-6B03-A259-E5CD-EF874888ACF9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996769" y="3116485"/>
            <a:ext cx="977900" cy="1446953"/>
          </a:xfrm>
          <a:prstGeom prst="rect">
            <a:avLst/>
          </a:prstGeom>
          <a:solidFill>
            <a:srgbClr val="6F3198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5" name="OTLSHAPE_SL2A_668611fcac564971bdc5693d08db671c_HeaderRectangle">
            <a:extLst>
              <a:ext uri="{FF2B5EF4-FFF2-40B4-BE49-F238E27FC236}">
                <a16:creationId xmlns:a16="http://schemas.microsoft.com/office/drawing/2014/main" id="{D7277332-9ABE-3ADF-A07D-53BBEA881BDB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996769" y="4601538"/>
            <a:ext cx="977900" cy="1205315"/>
          </a:xfrm>
          <a:prstGeom prst="rect">
            <a:avLst/>
          </a:prstGeom>
          <a:solidFill>
            <a:srgbClr val="3F47D0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6" name="OTLSHAPE_SL2A_fb76f6303a8e498e954e40ce24cebb05_HeaderRectangle">
            <a:extLst>
              <a:ext uri="{FF2B5EF4-FFF2-40B4-BE49-F238E27FC236}">
                <a16:creationId xmlns:a16="http://schemas.microsoft.com/office/drawing/2014/main" id="{5661AB7B-22E4-8F77-BD7B-E2A079C51795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996769" y="5844953"/>
            <a:ext cx="977900" cy="628227"/>
          </a:xfrm>
          <a:prstGeom prst="rect">
            <a:avLst/>
          </a:prstGeom>
          <a:solidFill>
            <a:srgbClr val="4A2064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8" name="OTLSHAPE_TB_00000000000000000000000000000000_MiddleScaleContainer">
            <a:extLst>
              <a:ext uri="{FF2B5EF4-FFF2-40B4-BE49-F238E27FC236}">
                <a16:creationId xmlns:a16="http://schemas.microsoft.com/office/drawing/2014/main" id="{23A05B85-551B-F018-956F-82A04B66891F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2100535" y="1307497"/>
            <a:ext cx="9258300" cy="182880"/>
          </a:xfrm>
          <a:prstGeom prst="rect">
            <a:avLst/>
          </a:prstGeom>
          <a:solidFill>
            <a:srgbClr val="72717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9" name="OTLSHAPE_TB_00000000000000000000000000000000_BottomScaleContainer">
            <a:extLst>
              <a:ext uri="{FF2B5EF4-FFF2-40B4-BE49-F238E27FC236}">
                <a16:creationId xmlns:a16="http://schemas.microsoft.com/office/drawing/2014/main" id="{7A59B70D-A900-DD58-2B85-5D44AB0FB460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2100535" y="1499521"/>
            <a:ext cx="92583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B9B6B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3" name="OTLSHAPE_G_00000000000000000000000000000000_ShapeBelow0">
            <a:extLst>
              <a:ext uri="{FF2B5EF4-FFF2-40B4-BE49-F238E27FC236}">
                <a16:creationId xmlns:a16="http://schemas.microsoft.com/office/drawing/2014/main" id="{85BF5350-42E0-B0C2-1B89-D67BEA09D3A0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2456188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OTLSHAPE_G_00000000000000000000000000000000_ShapeBelow1">
            <a:extLst>
              <a:ext uri="{FF2B5EF4-FFF2-40B4-BE49-F238E27FC236}">
                <a16:creationId xmlns:a16="http://schemas.microsoft.com/office/drawing/2014/main" id="{B7033DEF-7D38-1C0F-48B8-EADBD0BF1DCB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2811842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G_00000000000000000000000000000000_ShapeBelow2">
            <a:extLst>
              <a:ext uri="{FF2B5EF4-FFF2-40B4-BE49-F238E27FC236}">
                <a16:creationId xmlns:a16="http://schemas.microsoft.com/office/drawing/2014/main" id="{C2F90AB9-22BA-F4D6-1623-B77DA684B968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3167496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G_00000000000000000000000000000000_ShapeBelow3">
            <a:extLst>
              <a:ext uri="{FF2B5EF4-FFF2-40B4-BE49-F238E27FC236}">
                <a16:creationId xmlns:a16="http://schemas.microsoft.com/office/drawing/2014/main" id="{AB95B813-278A-B616-5DA0-8236FDC3DC67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3523150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G_00000000000000000000000000000000_ShapeBelow4">
            <a:extLst>
              <a:ext uri="{FF2B5EF4-FFF2-40B4-BE49-F238E27FC236}">
                <a16:creationId xmlns:a16="http://schemas.microsoft.com/office/drawing/2014/main" id="{58BFF7E9-0596-B1F9-F712-6817356F97F2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3878804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OTLSHAPE_G_00000000000000000000000000000000_ShapeBelow5">
            <a:extLst>
              <a:ext uri="{FF2B5EF4-FFF2-40B4-BE49-F238E27FC236}">
                <a16:creationId xmlns:a16="http://schemas.microsoft.com/office/drawing/2014/main" id="{846D0AE6-FEB5-E35E-70A6-0A89F593018C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4234457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G_00000000000000000000000000000000_ShapeBelow6">
            <a:extLst>
              <a:ext uri="{FF2B5EF4-FFF2-40B4-BE49-F238E27FC236}">
                <a16:creationId xmlns:a16="http://schemas.microsoft.com/office/drawing/2014/main" id="{C26F2BC1-ED5F-A990-68BB-78C06F0F615B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4590111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G_00000000000000000000000000000000_ShapeBelow7">
            <a:extLst>
              <a:ext uri="{FF2B5EF4-FFF2-40B4-BE49-F238E27FC236}">
                <a16:creationId xmlns:a16="http://schemas.microsoft.com/office/drawing/2014/main" id="{5FC277ED-2203-E14B-7B52-DC08A0AFCB52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4945765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G_00000000000000000000000000000000_ShapeBelow8">
            <a:extLst>
              <a:ext uri="{FF2B5EF4-FFF2-40B4-BE49-F238E27FC236}">
                <a16:creationId xmlns:a16="http://schemas.microsoft.com/office/drawing/2014/main" id="{7111E1AA-60B2-97E1-A038-71EA9A876CB4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5301419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G_00000000000000000000000000000000_ShapeBelow9">
            <a:extLst>
              <a:ext uri="{FF2B5EF4-FFF2-40B4-BE49-F238E27FC236}">
                <a16:creationId xmlns:a16="http://schemas.microsoft.com/office/drawing/2014/main" id="{00D7D62B-1587-8CA4-EBE7-17157CB66B0F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5657073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G_00000000000000000000000000000000_ShapeBelow10">
            <a:extLst>
              <a:ext uri="{FF2B5EF4-FFF2-40B4-BE49-F238E27FC236}">
                <a16:creationId xmlns:a16="http://schemas.microsoft.com/office/drawing/2014/main" id="{D0A816BC-34AA-C220-241A-CAA433B75705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6012727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OTLSHAPE_G_00000000000000000000000000000000_ShapeBelow11">
            <a:extLst>
              <a:ext uri="{FF2B5EF4-FFF2-40B4-BE49-F238E27FC236}">
                <a16:creationId xmlns:a16="http://schemas.microsoft.com/office/drawing/2014/main" id="{8B5E8F25-2EF2-A8F9-6ECC-336D7254889C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6368381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OTLSHAPE_G_00000000000000000000000000000000_ShapeBelow12">
            <a:extLst>
              <a:ext uri="{FF2B5EF4-FFF2-40B4-BE49-F238E27FC236}">
                <a16:creationId xmlns:a16="http://schemas.microsoft.com/office/drawing/2014/main" id="{8E8E0019-8317-5F25-6E9D-353CA4BD7BE1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6724035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OTLSHAPE_G_00000000000000000000000000000000_ShapeBelow13">
            <a:extLst>
              <a:ext uri="{FF2B5EF4-FFF2-40B4-BE49-F238E27FC236}">
                <a16:creationId xmlns:a16="http://schemas.microsoft.com/office/drawing/2014/main" id="{6C46BCC3-BD8D-BA58-B2AB-F9352C127DBB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7079689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OTLSHAPE_G_00000000000000000000000000000000_ShapeBelow14">
            <a:extLst>
              <a:ext uri="{FF2B5EF4-FFF2-40B4-BE49-F238E27FC236}">
                <a16:creationId xmlns:a16="http://schemas.microsoft.com/office/drawing/2014/main" id="{ACAD10A6-F978-5CF4-D5A7-1B3B9FA05937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7435342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OTLSHAPE_G_00000000000000000000000000000000_ShapeBelow15">
            <a:extLst>
              <a:ext uri="{FF2B5EF4-FFF2-40B4-BE49-F238E27FC236}">
                <a16:creationId xmlns:a16="http://schemas.microsoft.com/office/drawing/2014/main" id="{1C278341-8BE2-6082-F110-CACFCA644C93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7790996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OTLSHAPE_G_00000000000000000000000000000000_ShapeBelow16">
            <a:extLst>
              <a:ext uri="{FF2B5EF4-FFF2-40B4-BE49-F238E27FC236}">
                <a16:creationId xmlns:a16="http://schemas.microsoft.com/office/drawing/2014/main" id="{2B312AD3-90D6-AB2B-0937-396FC7E4E723}"/>
              </a:ext>
            </a:extLst>
          </p:cNvPr>
          <p:cNvCxnSpPr/>
          <p:nvPr>
            <p:custDataLst>
              <p:tags r:id="rId46"/>
            </p:custDataLst>
          </p:nvPr>
        </p:nvCxnSpPr>
        <p:spPr>
          <a:xfrm>
            <a:off x="8146650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OTLSHAPE_G_00000000000000000000000000000000_ShapeBelow17">
            <a:extLst>
              <a:ext uri="{FF2B5EF4-FFF2-40B4-BE49-F238E27FC236}">
                <a16:creationId xmlns:a16="http://schemas.microsoft.com/office/drawing/2014/main" id="{C1E2255B-DF0B-4347-B9C6-01807EAA6A63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8502304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OTLSHAPE_G_00000000000000000000000000000000_ShapeBelow18">
            <a:extLst>
              <a:ext uri="{FF2B5EF4-FFF2-40B4-BE49-F238E27FC236}">
                <a16:creationId xmlns:a16="http://schemas.microsoft.com/office/drawing/2014/main" id="{56864147-BD9D-AD8D-2412-F676416E772E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8857958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OTLSHAPE_G_00000000000000000000000000000000_ShapeBelow19">
            <a:extLst>
              <a:ext uri="{FF2B5EF4-FFF2-40B4-BE49-F238E27FC236}">
                <a16:creationId xmlns:a16="http://schemas.microsoft.com/office/drawing/2014/main" id="{3595CCDB-AA1C-885A-0AC0-D3DF32698AA6}"/>
              </a:ext>
            </a:extLst>
          </p:cNvPr>
          <p:cNvCxnSpPr/>
          <p:nvPr>
            <p:custDataLst>
              <p:tags r:id="rId49"/>
            </p:custDataLst>
          </p:nvPr>
        </p:nvCxnSpPr>
        <p:spPr>
          <a:xfrm>
            <a:off x="9213611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OTLSHAPE_G_00000000000000000000000000000000_ShapeBelow20">
            <a:extLst>
              <a:ext uri="{FF2B5EF4-FFF2-40B4-BE49-F238E27FC236}">
                <a16:creationId xmlns:a16="http://schemas.microsoft.com/office/drawing/2014/main" id="{834FA153-66F2-0542-BC4D-37BAEE2B73BF}"/>
              </a:ext>
            </a:extLst>
          </p:cNvPr>
          <p:cNvCxnSpPr/>
          <p:nvPr>
            <p:custDataLst>
              <p:tags r:id="rId50"/>
            </p:custDataLst>
          </p:nvPr>
        </p:nvCxnSpPr>
        <p:spPr>
          <a:xfrm>
            <a:off x="9569266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OTLSHAPE_G_00000000000000000000000000000000_ShapeBelow21">
            <a:extLst>
              <a:ext uri="{FF2B5EF4-FFF2-40B4-BE49-F238E27FC236}">
                <a16:creationId xmlns:a16="http://schemas.microsoft.com/office/drawing/2014/main" id="{CA029C23-FA23-908C-0EF8-795B1D46DD0F}"/>
              </a:ext>
            </a:extLst>
          </p:cNvPr>
          <p:cNvCxnSpPr/>
          <p:nvPr>
            <p:custDataLst>
              <p:tags r:id="rId51"/>
            </p:custDataLst>
          </p:nvPr>
        </p:nvCxnSpPr>
        <p:spPr>
          <a:xfrm>
            <a:off x="9924919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OTLSHAPE_G_00000000000000000000000000000000_ShapeBelow22">
            <a:extLst>
              <a:ext uri="{FF2B5EF4-FFF2-40B4-BE49-F238E27FC236}">
                <a16:creationId xmlns:a16="http://schemas.microsoft.com/office/drawing/2014/main" id="{48BE10C3-A8CF-08FF-7300-0DA8FAA3C4D9}"/>
              </a:ext>
            </a:extLst>
          </p:cNvPr>
          <p:cNvCxnSpPr/>
          <p:nvPr>
            <p:custDataLst>
              <p:tags r:id="rId52"/>
            </p:custDataLst>
          </p:nvPr>
        </p:nvCxnSpPr>
        <p:spPr>
          <a:xfrm>
            <a:off x="10280573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OTLSHAPE_G_00000000000000000000000000000000_ShapeBelow23">
            <a:extLst>
              <a:ext uri="{FF2B5EF4-FFF2-40B4-BE49-F238E27FC236}">
                <a16:creationId xmlns:a16="http://schemas.microsoft.com/office/drawing/2014/main" id="{A8A1EBFE-DD06-AA82-3909-6A7E65236FF1}"/>
              </a:ext>
            </a:extLst>
          </p:cNvPr>
          <p:cNvCxnSpPr/>
          <p:nvPr>
            <p:custDataLst>
              <p:tags r:id="rId53"/>
            </p:custDataLst>
          </p:nvPr>
        </p:nvCxnSpPr>
        <p:spPr>
          <a:xfrm>
            <a:off x="10636227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OTLSHAPE_G_00000000000000000000000000000000_ShapeBelow24">
            <a:extLst>
              <a:ext uri="{FF2B5EF4-FFF2-40B4-BE49-F238E27FC236}">
                <a16:creationId xmlns:a16="http://schemas.microsoft.com/office/drawing/2014/main" id="{9676DEBA-8CF1-BFB2-E75E-7060FD3CD425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10991881" y="1682402"/>
            <a:ext cx="0" cy="4790779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TLSHAPE_SLT_fd18cb50e5e9486da70a0b4f0dcd0717_Shape">
            <a:extLst>
              <a:ext uri="{FF2B5EF4-FFF2-40B4-BE49-F238E27FC236}">
                <a16:creationId xmlns:a16="http://schemas.microsoft.com/office/drawing/2014/main" id="{D1CA7DDE-F87E-9C37-081B-D8C146C67153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2151343" y="1758601"/>
            <a:ext cx="1790700" cy="139531"/>
          </a:xfrm>
          <a:prstGeom prst="round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8" name="OTLSHAPE_SLT_9161a82fc0294b20b758e6f3a230537b_Shape">
            <a:extLst>
              <a:ext uri="{FF2B5EF4-FFF2-40B4-BE49-F238E27FC236}">
                <a16:creationId xmlns:a16="http://schemas.microsoft.com/office/drawing/2014/main" id="{876F48D8-E156-9B6A-BA00-0792FFED124B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2151343" y="2634224"/>
            <a:ext cx="368300" cy="127000"/>
          </a:xfrm>
          <a:prstGeom prst="homePlat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0" name="OTLSHAPE_SLT_dd90907b5e8b4a3db6fda9304f5f9b60_Shape">
            <a:extLst>
              <a:ext uri="{FF2B5EF4-FFF2-40B4-BE49-F238E27FC236}">
                <a16:creationId xmlns:a16="http://schemas.microsoft.com/office/drawing/2014/main" id="{C3175587-6598-885E-5070-BE32D4C99704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2506996" y="2634224"/>
            <a:ext cx="520700" cy="127000"/>
          </a:xfrm>
          <a:prstGeom prst="chevron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2" name="OTLSHAPE_SLT_8896caf013584f79b32dbc3a02adf375_Shape">
            <a:extLst>
              <a:ext uri="{FF2B5EF4-FFF2-40B4-BE49-F238E27FC236}">
                <a16:creationId xmlns:a16="http://schemas.microsoft.com/office/drawing/2014/main" id="{C4720667-5C8E-6E83-3C82-F551B5E88A7B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3015073" y="2634224"/>
            <a:ext cx="215900" cy="127000"/>
          </a:xfrm>
          <a:prstGeom prst="chevron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4" name="OTLSHAPE_SLT_3952187e737b4e4b898835c1309a9b32_Shape">
            <a:extLst>
              <a:ext uri="{FF2B5EF4-FFF2-40B4-BE49-F238E27FC236}">
                <a16:creationId xmlns:a16="http://schemas.microsoft.com/office/drawing/2014/main" id="{C078D0FC-0821-7042-6487-0BDA50332E4F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3218304" y="2634224"/>
            <a:ext cx="723900" cy="127000"/>
          </a:xfrm>
          <a:prstGeom prst="chevron">
            <a:avLst/>
          </a:prstGeom>
          <a:solidFill>
            <a:schemeClr val="dk1"/>
          </a:solidFill>
          <a:ln w="19050" cap="flat" cmpd="sng" algn="ctr">
            <a:solidFill>
              <a:srgbClr val="EA161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5" name="OTLSHAPE_SLT_f0985be3adb44209a5d1cbaa95789f93_Shape">
            <a:extLst>
              <a:ext uri="{FF2B5EF4-FFF2-40B4-BE49-F238E27FC236}">
                <a16:creationId xmlns:a16="http://schemas.microsoft.com/office/drawing/2014/main" id="{9D175AC3-9A76-45B8-01D7-A31E16F1722F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3929612" y="3154585"/>
            <a:ext cx="3035300" cy="139531"/>
          </a:xfrm>
          <a:prstGeom prst="round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6" name="OTLSHAPE_SLT_d45175e9e201438daf375b4a89e16d06_Shape">
            <a:extLst>
              <a:ext uri="{FF2B5EF4-FFF2-40B4-BE49-F238E27FC236}">
                <a16:creationId xmlns:a16="http://schemas.microsoft.com/office/drawing/2014/main" id="{87EAF491-30C7-B99A-6C62-5DE9A1B6268B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3929612" y="3338481"/>
            <a:ext cx="673100" cy="127000"/>
          </a:xfrm>
          <a:prstGeom prst="homePlate">
            <a:avLst/>
          </a:prstGeom>
          <a:solidFill>
            <a:schemeClr val="dk1"/>
          </a:solidFill>
          <a:ln w="19050" cap="flat" cmpd="sng" algn="ctr">
            <a:solidFill>
              <a:srgbClr val="EA161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6" name="OTLSHAPE_SLT_841822c4302d406fb850d067efc89277_Shape">
            <a:extLst>
              <a:ext uri="{FF2B5EF4-FFF2-40B4-BE49-F238E27FC236}">
                <a16:creationId xmlns:a16="http://schemas.microsoft.com/office/drawing/2014/main" id="{D682FD71-A7F2-0D37-6BAC-2F3D732F76E7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4640919" y="3509846"/>
            <a:ext cx="1739900" cy="127000"/>
          </a:xfrm>
          <a:prstGeom prst="homePlate">
            <a:avLst/>
          </a:prstGeom>
          <a:solidFill>
            <a:schemeClr val="dk1"/>
          </a:solidFill>
          <a:ln w="19050" cap="flat" cmpd="sng" algn="ctr">
            <a:solidFill>
              <a:srgbClr val="EA161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4" name="OTLSHAPE_SLT_949685e10db24fa5a62e0174bb7dcb1b_Shape">
            <a:extLst>
              <a:ext uri="{FF2B5EF4-FFF2-40B4-BE49-F238E27FC236}">
                <a16:creationId xmlns:a16="http://schemas.microsoft.com/office/drawing/2014/main" id="{F09C88F2-DEA2-CEC1-684E-DB641D5281BF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6419189" y="4093707"/>
            <a:ext cx="495300" cy="127000"/>
          </a:xfrm>
          <a:prstGeom prst="chevron">
            <a:avLst/>
          </a:prstGeom>
          <a:solidFill>
            <a:schemeClr val="dk1"/>
          </a:solidFill>
          <a:ln w="19050" cap="flat" cmpd="sng" algn="ctr">
            <a:solidFill>
              <a:srgbClr val="EA161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7" name="OTLSHAPE_SLT_e261ed7f87ff461d96c5c7774646c04c_Shape">
            <a:extLst>
              <a:ext uri="{FF2B5EF4-FFF2-40B4-BE49-F238E27FC236}">
                <a16:creationId xmlns:a16="http://schemas.microsoft.com/office/drawing/2014/main" id="{CB42079E-758A-B735-D625-58DB52114535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6419189" y="4258807"/>
            <a:ext cx="546100" cy="127000"/>
          </a:xfrm>
          <a:prstGeom prst="round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8" name="OTLSHAPE_SLT_ddd3069fe73b4349b9434e6c48f0169c_Shape">
            <a:extLst>
              <a:ext uri="{FF2B5EF4-FFF2-40B4-BE49-F238E27FC236}">
                <a16:creationId xmlns:a16="http://schemas.microsoft.com/office/drawing/2014/main" id="{26D1EE7B-0063-4BB6-9AC9-80B64CC05984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6952669" y="4779169"/>
            <a:ext cx="2298700" cy="139531"/>
          </a:xfrm>
          <a:prstGeom prst="round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6" name="OTLSHAPE_SLT_10599d9045f34a92a1419c20ceeb5ac9_Shape">
            <a:extLst>
              <a:ext uri="{FF2B5EF4-FFF2-40B4-BE49-F238E27FC236}">
                <a16:creationId xmlns:a16="http://schemas.microsoft.com/office/drawing/2014/main" id="{E60D46CA-3B58-037B-E5EA-796818A5BF9C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6952669" y="4963065"/>
            <a:ext cx="546100" cy="127000"/>
          </a:xfrm>
          <a:prstGeom prst="round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0" name="OTLSHAPE_SLT_f4fd6fab770f4172a5c3da835f158a3c_Shape">
            <a:extLst>
              <a:ext uri="{FF2B5EF4-FFF2-40B4-BE49-F238E27FC236}">
                <a16:creationId xmlns:a16="http://schemas.microsoft.com/office/drawing/2014/main" id="{A41E9438-AACD-68E2-EF2E-FB9E852AC50F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7486150" y="5210461"/>
            <a:ext cx="368300" cy="127000"/>
          </a:xfrm>
          <a:prstGeom prst="homePlate">
            <a:avLst/>
          </a:prstGeom>
          <a:solidFill>
            <a:schemeClr val="dk1"/>
          </a:solidFill>
          <a:ln w="19050" cap="flat" cmpd="sng" algn="ctr">
            <a:solidFill>
              <a:srgbClr val="EA161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8" name="OTLSHAPE_SLT_6a3a0e9b60be4c218555919014e7f823_Shape">
            <a:extLst>
              <a:ext uri="{FF2B5EF4-FFF2-40B4-BE49-F238E27FC236}">
                <a16:creationId xmlns:a16="http://schemas.microsoft.com/office/drawing/2014/main" id="{E67DB0BD-912B-5E2D-38FA-F23CE68B9203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7841804" y="5457857"/>
            <a:ext cx="673100" cy="127000"/>
          </a:xfrm>
          <a:prstGeom prst="chevron">
            <a:avLst/>
          </a:prstGeom>
          <a:solidFill>
            <a:schemeClr val="dk1"/>
          </a:solidFill>
          <a:ln w="19050" cap="flat" cmpd="sng" algn="ctr">
            <a:solidFill>
              <a:srgbClr val="EA161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2" name="OTLSHAPE_SLT_26571ef92b3f479e9e0bb5ad77378bad_Shape">
            <a:extLst>
              <a:ext uri="{FF2B5EF4-FFF2-40B4-BE49-F238E27FC236}">
                <a16:creationId xmlns:a16="http://schemas.microsoft.com/office/drawing/2014/main" id="{A0FCA52F-C94A-8E3F-F685-7876143FA20F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8375285" y="5635487"/>
            <a:ext cx="190500" cy="127000"/>
          </a:xfrm>
          <a:prstGeom prst="homePlat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0" name="OTLSHAPE_SLT_2fd6183d04ea430d87ab0824d3b37358_Shape">
            <a:extLst>
              <a:ext uri="{FF2B5EF4-FFF2-40B4-BE49-F238E27FC236}">
                <a16:creationId xmlns:a16="http://schemas.microsoft.com/office/drawing/2014/main" id="{4A6A8601-509E-47C4-FEBC-EB49085F0174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8553112" y="5635487"/>
            <a:ext cx="673100" cy="127000"/>
          </a:xfrm>
          <a:prstGeom prst="chevron">
            <a:avLst/>
          </a:prstGeom>
          <a:solidFill>
            <a:schemeClr val="dk1"/>
          </a:solidFill>
          <a:ln w="19050" cap="flat" cmpd="sng" algn="ctr">
            <a:solidFill>
              <a:srgbClr val="EA161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9" name="OTLSHAPE_SLT_b90a8ea18ad540fe9cbd1a4aa4027717_Shape">
            <a:extLst>
              <a:ext uri="{FF2B5EF4-FFF2-40B4-BE49-F238E27FC236}">
                <a16:creationId xmlns:a16="http://schemas.microsoft.com/office/drawing/2014/main" id="{9F245735-F25B-49B6-9426-3CBB9794AC2E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8527708" y="5889318"/>
            <a:ext cx="2679700" cy="127000"/>
          </a:xfrm>
          <a:prstGeom prst="roundRect">
            <a:avLst/>
          </a:prstGeom>
          <a:solidFill>
            <a:schemeClr val="dk1"/>
          </a:solidFill>
          <a:ln w="19050" cap="flat" cmpd="sng" algn="ctr">
            <a:solidFill>
              <a:srgbClr val="EA161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TLSHAPE_TB_00000000000000000000000000000000_ElapsedTime" hidden="1">
            <a:extLst>
              <a:ext uri="{FF2B5EF4-FFF2-40B4-BE49-F238E27FC236}">
                <a16:creationId xmlns:a16="http://schemas.microsoft.com/office/drawing/2014/main" id="{7BCF2942-ADB7-1AAD-45B6-EF9B94E6272D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2100535" y="1115473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TLSHAPE_SLT_fd18cb50e5e9486da70a0b4f0dcd0717_ShapePercentage" hidden="1">
            <a:extLst>
              <a:ext uri="{FF2B5EF4-FFF2-40B4-BE49-F238E27FC236}">
                <a16:creationId xmlns:a16="http://schemas.microsoft.com/office/drawing/2014/main" id="{F31455C8-7076-C016-9F9E-1855AC511707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2151343" y="1758601"/>
            <a:ext cx="12700" cy="139531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TLSHAPE_SLT_9161a82fc0294b20b758e6f3a230537b_ShapePercentage" hidden="1">
            <a:extLst>
              <a:ext uri="{FF2B5EF4-FFF2-40B4-BE49-F238E27FC236}">
                <a16:creationId xmlns:a16="http://schemas.microsoft.com/office/drawing/2014/main" id="{64F77CD8-8F55-E2D6-005E-97BFF8483B5E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2151343" y="2634224"/>
            <a:ext cx="25400" cy="12700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5" name="OTLSHAPE_SLT_3952187e737b4e4b898835c1309a9b32_ShapePercentage" hidden="1">
            <a:extLst>
              <a:ext uri="{FF2B5EF4-FFF2-40B4-BE49-F238E27FC236}">
                <a16:creationId xmlns:a16="http://schemas.microsoft.com/office/drawing/2014/main" id="{6FE8A453-525C-AE3F-9569-EFDF9F1A024A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3218304" y="2634224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7" name="OTLSHAPE_SLT_8896caf013584f79b32dbc3a02adf375_ShapePercentage" hidden="1">
            <a:extLst>
              <a:ext uri="{FF2B5EF4-FFF2-40B4-BE49-F238E27FC236}">
                <a16:creationId xmlns:a16="http://schemas.microsoft.com/office/drawing/2014/main" id="{33C678A2-4C58-4DC8-13A6-A57779268607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3015073" y="2634224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5" name="OTLSHAPE_SLT_dd90907b5e8b4a3db6fda9304f5f9b60_ShapePercentage" hidden="1">
            <a:extLst>
              <a:ext uri="{FF2B5EF4-FFF2-40B4-BE49-F238E27FC236}">
                <a16:creationId xmlns:a16="http://schemas.microsoft.com/office/drawing/2014/main" id="{57967528-173E-AE70-E847-1BB9BAF13F45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2506996" y="2634224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7" name="OTLSHAPE_SLT_f0985be3adb44209a5d1cbaa95789f93_ShapePercentage" hidden="1">
            <a:extLst>
              <a:ext uri="{FF2B5EF4-FFF2-40B4-BE49-F238E27FC236}">
                <a16:creationId xmlns:a16="http://schemas.microsoft.com/office/drawing/2014/main" id="{60813667-42BB-DA3E-F24A-9EAAFD152CFC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3929612" y="3154585"/>
            <a:ext cx="12700" cy="139531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4" name="OTLSHAPE_SLT_d45175e9e201438daf375b4a89e16d06_ShapePercentage" hidden="1">
            <a:extLst>
              <a:ext uri="{FF2B5EF4-FFF2-40B4-BE49-F238E27FC236}">
                <a16:creationId xmlns:a16="http://schemas.microsoft.com/office/drawing/2014/main" id="{43E847A7-06AB-C36B-D2B8-6439DA48AEEC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3929612" y="3338481"/>
            <a:ext cx="25400" cy="12700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2" name="OTLSHAPE_SLT_841822c4302d406fb850d067efc89277_ShapePercentage" hidden="1">
            <a:extLst>
              <a:ext uri="{FF2B5EF4-FFF2-40B4-BE49-F238E27FC236}">
                <a16:creationId xmlns:a16="http://schemas.microsoft.com/office/drawing/2014/main" id="{8FA5FF4D-D15D-88F7-A4A4-A8E364A700F3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4640919" y="3509846"/>
            <a:ext cx="25400" cy="12700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OTLSHAPE_SLT_949685e10db24fa5a62e0174bb7dcb1b_ShapePercentage" hidden="1">
            <a:extLst>
              <a:ext uri="{FF2B5EF4-FFF2-40B4-BE49-F238E27FC236}">
                <a16:creationId xmlns:a16="http://schemas.microsoft.com/office/drawing/2014/main" id="{3BB7022A-9FDB-3896-832B-AD2FAB2DCFDE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6419189" y="4093707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OTLSHAPE_SLT_e261ed7f87ff461d96c5c7774646c04c_ShapePercentage" hidden="1">
            <a:extLst>
              <a:ext uri="{FF2B5EF4-FFF2-40B4-BE49-F238E27FC236}">
                <a16:creationId xmlns:a16="http://schemas.microsoft.com/office/drawing/2014/main" id="{37E3BFEC-E554-DFF7-2B6E-BA2A7BF29505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6419189" y="4258807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3" name="OTLSHAPE_SLT_ddd3069fe73b4349b9434e6c48f0169c_ShapePercentage" hidden="1">
            <a:extLst>
              <a:ext uri="{FF2B5EF4-FFF2-40B4-BE49-F238E27FC236}">
                <a16:creationId xmlns:a16="http://schemas.microsoft.com/office/drawing/2014/main" id="{D71732E3-AC3A-4A1F-759B-AD309AC74A62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6952669" y="4779169"/>
            <a:ext cx="12700" cy="139531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0" name="OTLSHAPE_SLT_10599d9045f34a92a1419c20ceeb5ac9_ShapePercentage" hidden="1">
            <a:extLst>
              <a:ext uri="{FF2B5EF4-FFF2-40B4-BE49-F238E27FC236}">
                <a16:creationId xmlns:a16="http://schemas.microsoft.com/office/drawing/2014/main" id="{480950BC-BC65-6F63-9F6A-D0B09396903B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6952669" y="4963065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9" name="OTLSHAPE_SLT_f4fd6fab770f4172a5c3da835f158a3c_ShapePercentage" hidden="1">
            <a:extLst>
              <a:ext uri="{FF2B5EF4-FFF2-40B4-BE49-F238E27FC236}">
                <a16:creationId xmlns:a16="http://schemas.microsoft.com/office/drawing/2014/main" id="{D19C9D53-2317-ED7D-FBF4-5A70350B083D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7486150" y="5210461"/>
            <a:ext cx="25400" cy="12700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8" name="OTLSHAPE_SLT_6a3a0e9b60be4c218555919014e7f823_ShapePercentage" hidden="1">
            <a:extLst>
              <a:ext uri="{FF2B5EF4-FFF2-40B4-BE49-F238E27FC236}">
                <a16:creationId xmlns:a16="http://schemas.microsoft.com/office/drawing/2014/main" id="{00BF188A-FE45-2531-BBE0-0AD7C0E1AA95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7841804" y="5457857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2" name="OTLSHAPE_SLT_26571ef92b3f479e9e0bb5ad77378bad_ShapePercentage" hidden="1">
            <a:extLst>
              <a:ext uri="{FF2B5EF4-FFF2-40B4-BE49-F238E27FC236}">
                <a16:creationId xmlns:a16="http://schemas.microsoft.com/office/drawing/2014/main" id="{8FF387F9-D209-9CC1-3B9D-A9255D9AD7FA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8375285" y="5635487"/>
            <a:ext cx="25400" cy="12700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1" name="OTLSHAPE_SLT_2fd6183d04ea430d87ab0824d3b37358_ShapePercentage" hidden="1">
            <a:extLst>
              <a:ext uri="{FF2B5EF4-FFF2-40B4-BE49-F238E27FC236}">
                <a16:creationId xmlns:a16="http://schemas.microsoft.com/office/drawing/2014/main" id="{D5CFF4BD-1DD5-0065-D39C-34BFC9929391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8553112" y="5635487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0" name="OTLSHAPE_SLT_b90a8ea18ad540fe9cbd1a4aa4027717_ShapePercentage" hidden="1">
            <a:extLst>
              <a:ext uri="{FF2B5EF4-FFF2-40B4-BE49-F238E27FC236}">
                <a16:creationId xmlns:a16="http://schemas.microsoft.com/office/drawing/2014/main" id="{EB1D2637-49C9-686D-FD8C-BE3674234CF2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8527708" y="5889318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OTLSHAPE_SL_123d1b5749e5454e8db751909020bc8d_Header">
            <a:extLst>
              <a:ext uri="{FF2B5EF4-FFF2-40B4-BE49-F238E27FC236}">
                <a16:creationId xmlns:a16="http://schemas.microsoft.com/office/drawing/2014/main" id="{10C5D638-912C-F8F5-8021-AC0916B60160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63500" y="2058406"/>
            <a:ext cx="939800" cy="68207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1 -</a:t>
            </a:r>
            <a:b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Project </a:t>
            </a:r>
            <a:b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initiation and planning</a:t>
            </a:r>
          </a:p>
        </p:txBody>
      </p:sp>
      <p:sp>
        <p:nvSpPr>
          <p:cNvPr id="36" name="OTLSHAPE_SL_35662548746b42c9b1d01e700b787883_Header">
            <a:extLst>
              <a:ext uri="{FF2B5EF4-FFF2-40B4-BE49-F238E27FC236}">
                <a16:creationId xmlns:a16="http://schemas.microsoft.com/office/drawing/2014/main" id="{3F4EED32-4E60-4D65-5CAC-3038C35FE50E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63500" y="3498924"/>
            <a:ext cx="939800" cy="68207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2 -</a:t>
            </a:r>
            <a:b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System design and development</a:t>
            </a:r>
          </a:p>
        </p:txBody>
      </p:sp>
      <p:sp>
        <p:nvSpPr>
          <p:cNvPr id="39" name="OTLSHAPE_SL_f207215df1f048d1988addabd956c4b8_Header">
            <a:extLst>
              <a:ext uri="{FF2B5EF4-FFF2-40B4-BE49-F238E27FC236}">
                <a16:creationId xmlns:a16="http://schemas.microsoft.com/office/drawing/2014/main" id="{D83BEED2-4640-7618-99FF-549FFBA05728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63500" y="4948418"/>
            <a:ext cx="9398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3 -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Testing and deployment</a:t>
            </a:r>
          </a:p>
        </p:txBody>
      </p:sp>
      <p:sp>
        <p:nvSpPr>
          <p:cNvPr id="42" name="OTLSHAPE_SL_b90edf3c21e943c69d1f6d7d78cba5cb_Header">
            <a:extLst>
              <a:ext uri="{FF2B5EF4-FFF2-40B4-BE49-F238E27FC236}">
                <a16:creationId xmlns:a16="http://schemas.microsoft.com/office/drawing/2014/main" id="{19BECBC2-D671-F946-6FDB-F9A6F59FC36C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63500" y="5988548"/>
            <a:ext cx="939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4 -</a:t>
            </a:r>
            <a:b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Maintenance</a:t>
            </a:r>
          </a:p>
        </p:txBody>
      </p:sp>
      <p:sp>
        <p:nvSpPr>
          <p:cNvPr id="55" name="OTLSHAPE_SL2A_3e8fef0500e8468ea7347594c962f71a_Header">
            <a:extLst>
              <a:ext uri="{FF2B5EF4-FFF2-40B4-BE49-F238E27FC236}">
                <a16:creationId xmlns:a16="http://schemas.microsoft.com/office/drawing/2014/main" id="{CFB1400F-583D-3046-807D-E1DED3D1C7D1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060269" y="2166906"/>
            <a:ext cx="850900" cy="4650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PMO, Senior management, BA, all relevant</a:t>
            </a:r>
          </a:p>
        </p:txBody>
      </p:sp>
      <p:sp>
        <p:nvSpPr>
          <p:cNvPr id="113" name="OTLSHAPE_SL2A_673f89488e9444cfaceaf35675724b1e_Header">
            <a:extLst>
              <a:ext uri="{FF2B5EF4-FFF2-40B4-BE49-F238E27FC236}">
                <a16:creationId xmlns:a16="http://schemas.microsoft.com/office/drawing/2014/main" id="{F728485B-A050-DCCC-C83C-08DDA8B1B77D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060269" y="3607424"/>
            <a:ext cx="850900" cy="4650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IT, External security consultants</a:t>
            </a:r>
          </a:p>
        </p:txBody>
      </p:sp>
      <p:sp>
        <p:nvSpPr>
          <p:cNvPr id="156" name="OTLSHAPE_SL2A_668611fcac564971bdc5693d08db671c_Header">
            <a:extLst>
              <a:ext uri="{FF2B5EF4-FFF2-40B4-BE49-F238E27FC236}">
                <a16:creationId xmlns:a16="http://schemas.microsoft.com/office/drawing/2014/main" id="{A8290A30-589D-CC97-1043-5626E2C5F3E0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060269" y="5049171"/>
            <a:ext cx="8509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IT, QA, Marketing</a:t>
            </a:r>
          </a:p>
        </p:txBody>
      </p:sp>
      <p:sp>
        <p:nvSpPr>
          <p:cNvPr id="207" name="OTLSHAPE_SL2A_fb76f6303a8e498e954e40ce24cebb05_Header">
            <a:extLst>
              <a:ext uri="{FF2B5EF4-FFF2-40B4-BE49-F238E27FC236}">
                <a16:creationId xmlns:a16="http://schemas.microsoft.com/office/drawing/2014/main" id="{6C1E5E84-7741-DA69-F5E1-E04629F9D595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060269" y="6081554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IT support</a:t>
            </a:r>
          </a:p>
        </p:txBody>
      </p:sp>
      <p:sp>
        <p:nvSpPr>
          <p:cNvPr id="25" name="OTLSHAPE_SLT_fd18cb50e5e9486da70a0b4f0dcd0717_BaselineShape" hidden="1">
            <a:extLst>
              <a:ext uri="{FF2B5EF4-FFF2-40B4-BE49-F238E27FC236}">
                <a16:creationId xmlns:a16="http://schemas.microsoft.com/office/drawing/2014/main" id="{CE5E69CD-B961-0FF7-966C-3AC2A18985F7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2100535" y="1860032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OTLSHAPE_SLT_9161a82fc0294b20b758e6f3a230537b_BaselineShape" hidden="1">
            <a:extLst>
              <a:ext uri="{FF2B5EF4-FFF2-40B4-BE49-F238E27FC236}">
                <a16:creationId xmlns:a16="http://schemas.microsoft.com/office/drawing/2014/main" id="{DDC78F9D-8B4A-A94B-FEDC-8DC3BCA75355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2100535" y="2723124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6" name="OTLSHAPE_SLT_3952187e737b4e4b898835c1309a9b32_BaselineShape" hidden="1">
            <a:extLst>
              <a:ext uri="{FF2B5EF4-FFF2-40B4-BE49-F238E27FC236}">
                <a16:creationId xmlns:a16="http://schemas.microsoft.com/office/drawing/2014/main" id="{7D62D240-C91C-6E12-AD6F-9B3ECB71BC84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>
            <a:off x="2100535" y="2723124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8" name="OTLSHAPE_SLT_8896caf013584f79b32dbc3a02adf375_BaselineShape" hidden="1">
            <a:extLst>
              <a:ext uri="{FF2B5EF4-FFF2-40B4-BE49-F238E27FC236}">
                <a16:creationId xmlns:a16="http://schemas.microsoft.com/office/drawing/2014/main" id="{2919F564-7B59-B59D-CBE6-F353DE30B39F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2100535" y="2723124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7" name="OTLSHAPE_SLT_dd90907b5e8b4a3db6fda9304f5f9b60_BaselineShape" hidden="1">
            <a:extLst>
              <a:ext uri="{FF2B5EF4-FFF2-40B4-BE49-F238E27FC236}">
                <a16:creationId xmlns:a16="http://schemas.microsoft.com/office/drawing/2014/main" id="{AE691E91-608C-DFF5-8205-289B32746E44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>
            <a:off x="2100535" y="2723124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8" name="OTLSHAPE_SLT_f0985be3adb44209a5d1cbaa95789f93_BaselineShape" hidden="1">
            <a:extLst>
              <a:ext uri="{FF2B5EF4-FFF2-40B4-BE49-F238E27FC236}">
                <a16:creationId xmlns:a16="http://schemas.microsoft.com/office/drawing/2014/main" id="{9B50B338-F5AA-DA48-17AD-6AC03930A870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>
            <a:off x="2100535" y="3256016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5" name="OTLSHAPE_SLT_d45175e9e201438daf375b4a89e16d06_BaselineShape" hidden="1">
            <a:extLst>
              <a:ext uri="{FF2B5EF4-FFF2-40B4-BE49-F238E27FC236}">
                <a16:creationId xmlns:a16="http://schemas.microsoft.com/office/drawing/2014/main" id="{D31192FE-572D-416E-94A8-5F289236572F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>
            <a:off x="2100535" y="3427381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3" name="OTLSHAPE_SLT_841822c4302d406fb850d067efc89277_BaselineShape" hidden="1">
            <a:extLst>
              <a:ext uri="{FF2B5EF4-FFF2-40B4-BE49-F238E27FC236}">
                <a16:creationId xmlns:a16="http://schemas.microsoft.com/office/drawing/2014/main" id="{B3463062-C00D-1E5F-0BEB-42454654A8D5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>
            <a:off x="2100535" y="3598746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OTLSHAPE_SLT_949685e10db24fa5a62e0174bb7dcb1b_BaselineShape" hidden="1">
            <a:extLst>
              <a:ext uri="{FF2B5EF4-FFF2-40B4-BE49-F238E27FC236}">
                <a16:creationId xmlns:a16="http://schemas.microsoft.com/office/drawing/2014/main" id="{1DEB94C6-7516-1919-77C7-5C0FFE95DB73}"/>
              </a:ext>
            </a:extLst>
          </p:cNvPr>
          <p:cNvSpPr/>
          <p:nvPr>
            <p:custDataLst>
              <p:tags r:id="rId106"/>
            </p:custDataLst>
          </p:nvPr>
        </p:nvSpPr>
        <p:spPr>
          <a:xfrm>
            <a:off x="2100535" y="4182607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OTLSHAPE_SLT_e261ed7f87ff461d96c5c7774646c04c_BaselineShape" hidden="1">
            <a:extLst>
              <a:ext uri="{FF2B5EF4-FFF2-40B4-BE49-F238E27FC236}">
                <a16:creationId xmlns:a16="http://schemas.microsoft.com/office/drawing/2014/main" id="{79B394EC-91B9-1C7A-E5C4-2446F57A3235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>
            <a:off x="2100535" y="4347707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4" name="OTLSHAPE_SLT_ddd3069fe73b4349b9434e6c48f0169c_BaselineShape" hidden="1">
            <a:extLst>
              <a:ext uri="{FF2B5EF4-FFF2-40B4-BE49-F238E27FC236}">
                <a16:creationId xmlns:a16="http://schemas.microsoft.com/office/drawing/2014/main" id="{BF64880D-BE4C-8C0F-22E5-95F77E3A80A6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>
            <a:off x="2100535" y="4880599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OTLSHAPE_SLT_10599d9045f34a92a1419c20ceeb5ac9_BaselineShape" hidden="1">
            <a:extLst>
              <a:ext uri="{FF2B5EF4-FFF2-40B4-BE49-F238E27FC236}">
                <a16:creationId xmlns:a16="http://schemas.microsoft.com/office/drawing/2014/main" id="{9F3B1CEE-CFC3-3F8E-DBBF-F09324873E37}"/>
              </a:ext>
            </a:extLst>
          </p:cNvPr>
          <p:cNvSpPr/>
          <p:nvPr>
            <p:custDataLst>
              <p:tags r:id="rId109"/>
            </p:custDataLst>
          </p:nvPr>
        </p:nvSpPr>
        <p:spPr>
          <a:xfrm>
            <a:off x="2100535" y="5051965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0" name="OTLSHAPE_SLT_f4fd6fab770f4172a5c3da835f158a3c_BaselineShape" hidden="1">
            <a:extLst>
              <a:ext uri="{FF2B5EF4-FFF2-40B4-BE49-F238E27FC236}">
                <a16:creationId xmlns:a16="http://schemas.microsoft.com/office/drawing/2014/main" id="{1C61454B-4731-9634-A1D3-69DCA11BD431}"/>
              </a:ext>
            </a:extLst>
          </p:cNvPr>
          <p:cNvSpPr/>
          <p:nvPr>
            <p:custDataLst>
              <p:tags r:id="rId110"/>
            </p:custDataLst>
          </p:nvPr>
        </p:nvSpPr>
        <p:spPr>
          <a:xfrm>
            <a:off x="2100535" y="5299361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OTLSHAPE_SLT_6a3a0e9b60be4c218555919014e7f823_BaselineShape" hidden="1">
            <a:extLst>
              <a:ext uri="{FF2B5EF4-FFF2-40B4-BE49-F238E27FC236}">
                <a16:creationId xmlns:a16="http://schemas.microsoft.com/office/drawing/2014/main" id="{E05DFB19-65CE-8E95-0331-0153D8F24189}"/>
              </a:ext>
            </a:extLst>
          </p:cNvPr>
          <p:cNvSpPr/>
          <p:nvPr>
            <p:custDataLst>
              <p:tags r:id="rId111"/>
            </p:custDataLst>
          </p:nvPr>
        </p:nvSpPr>
        <p:spPr>
          <a:xfrm>
            <a:off x="2100535" y="5546757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3" name="OTLSHAPE_SLT_26571ef92b3f479e9e0bb5ad77378bad_BaselineShape" hidden="1">
            <a:extLst>
              <a:ext uri="{FF2B5EF4-FFF2-40B4-BE49-F238E27FC236}">
                <a16:creationId xmlns:a16="http://schemas.microsoft.com/office/drawing/2014/main" id="{33B7C704-D2DE-C394-B4A8-AA6FFE0E1E9F}"/>
              </a:ext>
            </a:extLst>
          </p:cNvPr>
          <p:cNvSpPr/>
          <p:nvPr>
            <p:custDataLst>
              <p:tags r:id="rId112"/>
            </p:custDataLst>
          </p:nvPr>
        </p:nvSpPr>
        <p:spPr>
          <a:xfrm>
            <a:off x="2100535" y="5724387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2" name="OTLSHAPE_SLT_2fd6183d04ea430d87ab0824d3b37358_BaselineShape" hidden="1">
            <a:extLst>
              <a:ext uri="{FF2B5EF4-FFF2-40B4-BE49-F238E27FC236}">
                <a16:creationId xmlns:a16="http://schemas.microsoft.com/office/drawing/2014/main" id="{795DC872-1BC3-CF2D-42C8-AE10C9AF9353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>
            <a:off x="2100535" y="5724387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1" name="OTLSHAPE_SLT_b90a8ea18ad540fe9cbd1a4aa4027717_BaselineShape" hidden="1">
            <a:extLst>
              <a:ext uri="{FF2B5EF4-FFF2-40B4-BE49-F238E27FC236}">
                <a16:creationId xmlns:a16="http://schemas.microsoft.com/office/drawing/2014/main" id="{A8004257-39AE-9261-B96D-67195E8132F3}"/>
              </a:ext>
            </a:extLst>
          </p:cNvPr>
          <p:cNvSpPr/>
          <p:nvPr>
            <p:custDataLst>
              <p:tags r:id="rId114"/>
            </p:custDataLst>
          </p:nvPr>
        </p:nvSpPr>
        <p:spPr>
          <a:xfrm>
            <a:off x="2100535" y="5978218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6" name="OTLSHAPE_SLM_ee5c17aa0c384f8ca7915edbd0d48a68_Shape">
            <a:extLst>
              <a:ext uri="{FF2B5EF4-FFF2-40B4-BE49-F238E27FC236}">
                <a16:creationId xmlns:a16="http://schemas.microsoft.com/office/drawing/2014/main" id="{534D0E76-32DB-62DE-3B29-D6AC2421E5B6}"/>
              </a:ext>
            </a:extLst>
          </p:cNvPr>
          <p:cNvSpPr/>
          <p:nvPr>
            <p:custDataLst>
              <p:tags r:id="rId115"/>
            </p:custDataLst>
          </p:nvPr>
        </p:nvSpPr>
        <p:spPr>
          <a:xfrm rot="16200000">
            <a:off x="8502294" y="4658604"/>
            <a:ext cx="101600" cy="101600"/>
          </a:xfrm>
          <a:prstGeom prst="flowChartMerge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TLSHAPE_TB_00000000000000000000000000000000_TodayMarkerShape" hidden="1">
            <a:extLst>
              <a:ext uri="{FF2B5EF4-FFF2-40B4-BE49-F238E27FC236}">
                <a16:creationId xmlns:a16="http://schemas.microsoft.com/office/drawing/2014/main" id="{8B60D538-FA1D-88BD-2BD5-6D47FC55B9E5}"/>
              </a:ext>
            </a:extLst>
          </p:cNvPr>
          <p:cNvSpPr/>
          <p:nvPr>
            <p:custDataLst>
              <p:tags r:id="rId116"/>
            </p:custDataLst>
          </p:nvPr>
        </p:nvSpPr>
        <p:spPr>
          <a:xfrm>
            <a:off x="2074409" y="1682401"/>
            <a:ext cx="63500" cy="6096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852913A8-06E8-9040-5B48-ACD5E0AAECD3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2151335" y="111388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409A1F0C-F6F5-26FB-EAFD-40DA495FE99F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9035777" y="111388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2027</a:t>
            </a:r>
          </a:p>
        </p:txBody>
      </p:sp>
      <p:sp>
        <p:nvSpPr>
          <p:cNvPr id="62" name="OTLSHAPE_SLT_fd18cb50e5e9486da70a0b4f0dcd0717_JoinedDate">
            <a:extLst>
              <a:ext uri="{FF2B5EF4-FFF2-40B4-BE49-F238E27FC236}">
                <a16:creationId xmlns:a16="http://schemas.microsoft.com/office/drawing/2014/main" id="{D13B7AAC-239A-82E7-B215-9438586EC020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3980394" y="1758601"/>
            <a:ext cx="533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4/26 - 6/26</a:t>
            </a:r>
          </a:p>
        </p:txBody>
      </p:sp>
      <p:sp>
        <p:nvSpPr>
          <p:cNvPr id="63" name="OTLSHAPE_SLT_fd18cb50e5e9486da70a0b4f0dcd0717_Title">
            <a:extLst>
              <a:ext uri="{FF2B5EF4-FFF2-40B4-BE49-F238E27FC236}">
                <a16:creationId xmlns:a16="http://schemas.microsoft.com/office/drawing/2014/main" id="{0D7A2F10-B00F-B7E9-5A49-774511EC493E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2342582" y="1758601"/>
            <a:ext cx="1397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Project initiation and planning</a:t>
            </a:r>
          </a:p>
        </p:txBody>
      </p:sp>
      <p:sp>
        <p:nvSpPr>
          <p:cNvPr id="71" name="OTLSHAPE_SLT_9161a82fc0294b20b758e6f3a230537b_Title">
            <a:extLst>
              <a:ext uri="{FF2B5EF4-FFF2-40B4-BE49-F238E27FC236}">
                <a16:creationId xmlns:a16="http://schemas.microsoft.com/office/drawing/2014/main" id="{0E17B7B6-7D7E-823D-1033-E10D5B7B4B64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2151343" y="2761224"/>
            <a:ext cx="3556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Project scope</a:t>
            </a:r>
          </a:p>
        </p:txBody>
      </p:sp>
      <p:sp>
        <p:nvSpPr>
          <p:cNvPr id="82" name="OTLSHAPE_SLT_dd90907b5e8b4a3db6fda9304f5f9b60_Title">
            <a:extLst>
              <a:ext uri="{FF2B5EF4-FFF2-40B4-BE49-F238E27FC236}">
                <a16:creationId xmlns:a16="http://schemas.microsoft.com/office/drawing/2014/main" id="{2DE30CC7-9817-3870-8466-8406165A8383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2506996" y="2761224"/>
            <a:ext cx="4953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Feasibility study</a:t>
            </a:r>
          </a:p>
        </p:txBody>
      </p:sp>
      <p:sp>
        <p:nvSpPr>
          <p:cNvPr id="96" name="OTLSHAPE_SLT_8896caf013584f79b32dbc3a02adf375_Title">
            <a:extLst>
              <a:ext uri="{FF2B5EF4-FFF2-40B4-BE49-F238E27FC236}">
                <a16:creationId xmlns:a16="http://schemas.microsoft.com/office/drawing/2014/main" id="{6D277689-646E-B5D6-DA07-9D13C5E86B14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3015073" y="2761224"/>
            <a:ext cx="1117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Requirements gathering</a:t>
            </a:r>
          </a:p>
        </p:txBody>
      </p:sp>
      <p:sp>
        <p:nvSpPr>
          <p:cNvPr id="104" name="OTLSHAPE_SLT_3952187e737b4e4b898835c1309a9b32_Title">
            <a:extLst>
              <a:ext uri="{FF2B5EF4-FFF2-40B4-BE49-F238E27FC236}">
                <a16:creationId xmlns:a16="http://schemas.microsoft.com/office/drawing/2014/main" id="{B3D80E63-8D15-8321-6432-4E4CC6D1A89E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4031194" y="2627958"/>
            <a:ext cx="1206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rgbClr val="B0131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Project plan development</a:t>
            </a:r>
          </a:p>
        </p:txBody>
      </p:sp>
      <p:sp>
        <p:nvSpPr>
          <p:cNvPr id="120" name="OTLSHAPE_SLT_f0985be3adb44209a5d1cbaa95789f93_JoinedDate">
            <a:extLst>
              <a:ext uri="{FF2B5EF4-FFF2-40B4-BE49-F238E27FC236}">
                <a16:creationId xmlns:a16="http://schemas.microsoft.com/office/drawing/2014/main" id="{7EBEA8A8-7606-9E5E-BE59-6721C5099AB0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7003452" y="3154585"/>
            <a:ext cx="584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6/26 - 10/26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1" name="OTLSHAPE_SLT_f0985be3adb44209a5d1cbaa95789f93_Title">
            <a:extLst>
              <a:ext uri="{FF2B5EF4-FFF2-40B4-BE49-F238E27FC236}">
                <a16:creationId xmlns:a16="http://schemas.microsoft.com/office/drawing/2014/main" id="{739FE0F7-DC37-26F7-28C0-0EFA00E81C96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4690964" y="3154585"/>
            <a:ext cx="151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System design and development</a:t>
            </a:r>
          </a:p>
        </p:txBody>
      </p:sp>
      <p:sp>
        <p:nvSpPr>
          <p:cNvPr id="129" name="OTLSHAPE_SLT_d45175e9e201438daf375b4a89e16d06_Title">
            <a:extLst>
              <a:ext uri="{FF2B5EF4-FFF2-40B4-BE49-F238E27FC236}">
                <a16:creationId xmlns:a16="http://schemas.microsoft.com/office/drawing/2014/main" id="{10BBE073-3A18-F07C-A9D4-9A9A97C468D1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4691694" y="3332216"/>
            <a:ext cx="1257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rgbClr val="B0131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System architecture design</a:t>
            </a:r>
          </a:p>
        </p:txBody>
      </p:sp>
      <p:sp>
        <p:nvSpPr>
          <p:cNvPr id="137" name="OTLSHAPE_SLT_841822c4302d406fb850d067efc89277_Title">
            <a:extLst>
              <a:ext uri="{FF2B5EF4-FFF2-40B4-BE49-F238E27FC236}">
                <a16:creationId xmlns:a16="http://schemas.microsoft.com/office/drawing/2014/main" id="{936AAC03-42FD-A6BB-E82F-BBF997F6D9EF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4640919" y="3636846"/>
            <a:ext cx="1346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rgbClr val="B0131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Development (dev &amp; testing)</a:t>
            </a:r>
          </a:p>
        </p:txBody>
      </p:sp>
      <p:sp>
        <p:nvSpPr>
          <p:cNvPr id="145" name="OTLSHAPE_SLT_949685e10db24fa5a62e0174bb7dcb1b_Title">
            <a:extLst>
              <a:ext uri="{FF2B5EF4-FFF2-40B4-BE49-F238E27FC236}">
                <a16:creationId xmlns:a16="http://schemas.microsoft.com/office/drawing/2014/main" id="{0AB8C8EB-0F95-C597-C433-91061780807C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6419189" y="3954177"/>
            <a:ext cx="1498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rgbClr val="B0131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Security and penetration testing</a:t>
            </a:r>
          </a:p>
        </p:txBody>
      </p:sp>
      <p:sp>
        <p:nvSpPr>
          <p:cNvPr id="153" name="OTLSHAPE_SLT_e261ed7f87ff461d96c5c7774646c04c_Title">
            <a:extLst>
              <a:ext uri="{FF2B5EF4-FFF2-40B4-BE49-F238E27FC236}">
                <a16:creationId xmlns:a16="http://schemas.microsoft.com/office/drawing/2014/main" id="{48C6B761-E59F-C131-81E4-226108C5EEB6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6419189" y="4385807"/>
            <a:ext cx="647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Security audit</a:t>
            </a:r>
          </a:p>
        </p:txBody>
      </p:sp>
      <p:sp>
        <p:nvSpPr>
          <p:cNvPr id="163" name="OTLSHAPE_SLT_ddd3069fe73b4349b9434e6c48f0169c_JoinedDate">
            <a:extLst>
              <a:ext uri="{FF2B5EF4-FFF2-40B4-BE49-F238E27FC236}">
                <a16:creationId xmlns:a16="http://schemas.microsoft.com/office/drawing/2014/main" id="{AE4D0F8B-FF76-4CD4-D0D6-78DD224B8C38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9289798" y="4779169"/>
            <a:ext cx="584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10/26 - 1/27</a:t>
            </a:r>
          </a:p>
        </p:txBody>
      </p:sp>
      <p:sp>
        <p:nvSpPr>
          <p:cNvPr id="164" name="OTLSHAPE_SLT_ddd3069fe73b4349b9434e6c48f0169c_Title">
            <a:extLst>
              <a:ext uri="{FF2B5EF4-FFF2-40B4-BE49-F238E27FC236}">
                <a16:creationId xmlns:a16="http://schemas.microsoft.com/office/drawing/2014/main" id="{737E2008-4313-700E-3A68-876245B2CE8E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7540844" y="4779169"/>
            <a:ext cx="1117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6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Testing and deployment</a:t>
            </a:r>
          </a:p>
        </p:txBody>
      </p:sp>
      <p:sp>
        <p:nvSpPr>
          <p:cNvPr id="172" name="OTLSHAPE_SLT_10599d9045f34a92a1419c20ceeb5ac9_Title">
            <a:extLst>
              <a:ext uri="{FF2B5EF4-FFF2-40B4-BE49-F238E27FC236}">
                <a16:creationId xmlns:a16="http://schemas.microsoft.com/office/drawing/2014/main" id="{B8BC4075-FF93-0F1A-5393-37E0D94D7396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7536933" y="4956799"/>
            <a:ext cx="1397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User acceptance testing (UAT)</a:t>
            </a:r>
          </a:p>
        </p:txBody>
      </p:sp>
      <p:sp>
        <p:nvSpPr>
          <p:cNvPr id="180" name="OTLSHAPE_SLT_f4fd6fab770f4172a5c3da835f158a3c_Title">
            <a:extLst>
              <a:ext uri="{FF2B5EF4-FFF2-40B4-BE49-F238E27FC236}">
                <a16:creationId xmlns:a16="http://schemas.microsoft.com/office/drawing/2014/main" id="{A968A8BB-05B6-6C2D-E09C-15185DC1A34B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6715168" y="5134430"/>
            <a:ext cx="6350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B0131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Performance testing</a:t>
            </a:r>
          </a:p>
        </p:txBody>
      </p:sp>
      <p:sp>
        <p:nvSpPr>
          <p:cNvPr id="188" name="OTLSHAPE_SLT_6a3a0e9b60be4c218555919014e7f823_Title">
            <a:extLst>
              <a:ext uri="{FF2B5EF4-FFF2-40B4-BE49-F238E27FC236}">
                <a16:creationId xmlns:a16="http://schemas.microsoft.com/office/drawing/2014/main" id="{CDB141B9-08AC-F060-795E-0C4FE350A241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8603886" y="5451592"/>
            <a:ext cx="1117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rgbClr val="B0131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Deployment and go-live</a:t>
            </a:r>
          </a:p>
        </p:txBody>
      </p:sp>
      <p:sp>
        <p:nvSpPr>
          <p:cNvPr id="196" name="OTLSHAPE_SLT_26571ef92b3f479e9e0bb5ad77378bad_Title">
            <a:extLst>
              <a:ext uri="{FF2B5EF4-FFF2-40B4-BE49-F238E27FC236}">
                <a16:creationId xmlns:a16="http://schemas.microsoft.com/office/drawing/2014/main" id="{CC8C579F-C97A-160D-D019-9C1D49C68E45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7726992" y="5629222"/>
            <a:ext cx="609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User training</a:t>
            </a:r>
          </a:p>
        </p:txBody>
      </p:sp>
      <p:sp>
        <p:nvSpPr>
          <p:cNvPr id="204" name="OTLSHAPE_SLT_2fd6183d04ea430d87ab0824d3b37358_Title">
            <a:extLst>
              <a:ext uri="{FF2B5EF4-FFF2-40B4-BE49-F238E27FC236}">
                <a16:creationId xmlns:a16="http://schemas.microsoft.com/office/drawing/2014/main" id="{A695E46F-5AA6-1D4F-5451-02ED324530DB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9315194" y="5629222"/>
            <a:ext cx="1320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6" normalizeH="0" baseline="0" noProof="0" dirty="0">
                <a:ln>
                  <a:noFill/>
                </a:ln>
                <a:solidFill>
                  <a:srgbClr val="B0131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Post-implementation review</a:t>
            </a:r>
          </a:p>
        </p:txBody>
      </p:sp>
      <p:sp>
        <p:nvSpPr>
          <p:cNvPr id="214" name="OTLSHAPE_SLT_b90a8ea18ad540fe9cbd1a4aa4027717_JoinedDate">
            <a:extLst>
              <a:ext uri="{FF2B5EF4-FFF2-40B4-BE49-F238E27FC236}">
                <a16:creationId xmlns:a16="http://schemas.microsoft.com/office/drawing/2014/main" id="{45D6F1F9-D8A6-71E2-4C0F-2FB41F60AAB8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7799567" y="5883053"/>
            <a:ext cx="584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12/26 - 3/27</a:t>
            </a:r>
          </a:p>
        </p:txBody>
      </p:sp>
      <p:sp>
        <p:nvSpPr>
          <p:cNvPr id="215" name="OTLSHAPE_SLT_b90a8ea18ad540fe9cbd1a4aa4027717_Title">
            <a:extLst>
              <a:ext uri="{FF2B5EF4-FFF2-40B4-BE49-F238E27FC236}">
                <a16:creationId xmlns:a16="http://schemas.microsoft.com/office/drawing/2014/main" id="{A9950DFF-3AFF-2315-2FD8-1408287EA613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8527708" y="6016318"/>
            <a:ext cx="1206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2" normalizeH="0" baseline="0" noProof="0" dirty="0">
                <a:ln>
                  <a:noFill/>
                </a:ln>
                <a:solidFill>
                  <a:srgbClr val="B0131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Maintenance and support</a:t>
            </a:r>
          </a:p>
        </p:txBody>
      </p:sp>
      <p:sp>
        <p:nvSpPr>
          <p:cNvPr id="220" name="OTLSHAPE_TB_00000000000000000000000000000000_MiddleTimescaleInterval1">
            <a:extLst>
              <a:ext uri="{FF2B5EF4-FFF2-40B4-BE49-F238E27FC236}">
                <a16:creationId xmlns:a16="http://schemas.microsoft.com/office/drawing/2014/main" id="{1DDA7F60-88D5-D886-89A4-5D65C7AD8E53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2151335" y="1305909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</a:t>
            </a:r>
          </a:p>
        </p:txBody>
      </p:sp>
      <p:sp>
        <p:nvSpPr>
          <p:cNvPr id="222" name="OTLSHAPE_TB_00000000000000000000000000000000_MiddleTimescaleInterval2">
            <a:extLst>
              <a:ext uri="{FF2B5EF4-FFF2-40B4-BE49-F238E27FC236}">
                <a16:creationId xmlns:a16="http://schemas.microsoft.com/office/drawing/2014/main" id="{B482EAF7-3A9A-22DF-63B5-AAD877D07A76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2811835" y="1305909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224" name="OTLSHAPE_TB_00000000000000000000000000000000_MiddleTimescaleInterval3">
            <a:extLst>
              <a:ext uri="{FF2B5EF4-FFF2-40B4-BE49-F238E27FC236}">
                <a16:creationId xmlns:a16="http://schemas.microsoft.com/office/drawing/2014/main" id="{3F75F173-C720-CC37-2152-E18A72C84720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3599354" y="1305909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</a:t>
            </a:r>
          </a:p>
        </p:txBody>
      </p:sp>
      <p:sp>
        <p:nvSpPr>
          <p:cNvPr id="226" name="OTLSHAPE_TB_00000000000000000000000000000000_MiddleTimescaleInterval4">
            <a:extLst>
              <a:ext uri="{FF2B5EF4-FFF2-40B4-BE49-F238E27FC236}">
                <a16:creationId xmlns:a16="http://schemas.microsoft.com/office/drawing/2014/main" id="{EC964C53-20A3-97D1-AC88-B9FCA8630D83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4361469" y="1305909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228" name="OTLSHAPE_TB_00000000000000000000000000000000_MiddleTimescaleInterval5">
            <a:extLst>
              <a:ext uri="{FF2B5EF4-FFF2-40B4-BE49-F238E27FC236}">
                <a16:creationId xmlns:a16="http://schemas.microsoft.com/office/drawing/2014/main" id="{20951354-CB16-BE2B-5730-106CA173943A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5148989" y="1305909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</a:t>
            </a:r>
          </a:p>
        </p:txBody>
      </p:sp>
      <p:sp>
        <p:nvSpPr>
          <p:cNvPr id="230" name="OTLSHAPE_TB_00000000000000000000000000000000_MiddleTimescaleInterval6">
            <a:extLst>
              <a:ext uri="{FF2B5EF4-FFF2-40B4-BE49-F238E27FC236}">
                <a16:creationId xmlns:a16="http://schemas.microsoft.com/office/drawing/2014/main" id="{D110320F-7021-E00E-A4C9-C99B25B00B5E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5936508" y="1305909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232" name="OTLSHAPE_TB_00000000000000000000000000000000_MiddleTimescaleInterval7">
            <a:extLst>
              <a:ext uri="{FF2B5EF4-FFF2-40B4-BE49-F238E27FC236}">
                <a16:creationId xmlns:a16="http://schemas.microsoft.com/office/drawing/2014/main" id="{AED8A5CC-33A4-A224-30B3-A2C58E2FB959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6698624" y="1305909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2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</a:t>
            </a:r>
          </a:p>
        </p:txBody>
      </p:sp>
      <p:sp>
        <p:nvSpPr>
          <p:cNvPr id="234" name="OTLSHAPE_TB_00000000000000000000000000000000_MiddleTimescaleInterval8">
            <a:extLst>
              <a:ext uri="{FF2B5EF4-FFF2-40B4-BE49-F238E27FC236}">
                <a16:creationId xmlns:a16="http://schemas.microsoft.com/office/drawing/2014/main" id="{BD9086E6-F9AE-0896-1169-E6D40FFA4A6D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7486142" y="1305909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</a:t>
            </a:r>
          </a:p>
        </p:txBody>
      </p:sp>
      <p:sp>
        <p:nvSpPr>
          <p:cNvPr id="236" name="OTLSHAPE_TB_00000000000000000000000000000000_MiddleTimescaleInterval9">
            <a:extLst>
              <a:ext uri="{FF2B5EF4-FFF2-40B4-BE49-F238E27FC236}">
                <a16:creationId xmlns:a16="http://schemas.microsoft.com/office/drawing/2014/main" id="{94AF03AD-7389-1340-D947-633EEAB439FD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8248258" y="1305909"/>
            <a:ext cx="23724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2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</a:t>
            </a:r>
          </a:p>
        </p:txBody>
      </p:sp>
      <p:sp>
        <p:nvSpPr>
          <p:cNvPr id="238" name="OTLSHAPE_TB_00000000000000000000000000000000_MiddleTimescaleInterval10">
            <a:extLst>
              <a:ext uri="{FF2B5EF4-FFF2-40B4-BE49-F238E27FC236}">
                <a16:creationId xmlns:a16="http://schemas.microsoft.com/office/drawing/2014/main" id="{10035F08-C923-68D2-A895-94A329E9DA7B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9035777" y="1305909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240" name="OTLSHAPE_TB_00000000000000000000000000000000_MiddleTimescaleInterval11">
            <a:extLst>
              <a:ext uri="{FF2B5EF4-FFF2-40B4-BE49-F238E27FC236}">
                <a16:creationId xmlns:a16="http://schemas.microsoft.com/office/drawing/2014/main" id="{D9670B5C-C693-80F0-E357-4C858912F68C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9823297" y="1305909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</a:t>
            </a:r>
          </a:p>
        </p:txBody>
      </p:sp>
      <p:sp>
        <p:nvSpPr>
          <p:cNvPr id="242" name="OTLSHAPE_TB_00000000000000000000000000000000_MiddleTimescaleInterval12">
            <a:extLst>
              <a:ext uri="{FF2B5EF4-FFF2-40B4-BE49-F238E27FC236}">
                <a16:creationId xmlns:a16="http://schemas.microsoft.com/office/drawing/2014/main" id="{F0AC3229-3B9F-8F25-BBE1-2667E69ABB01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0534604" y="1305909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247" name="OTLSHAPE_TB_00000000000000000000000000000000_BottomTimescaleInterval2">
            <a:extLst>
              <a:ext uri="{FF2B5EF4-FFF2-40B4-BE49-F238E27FC236}">
                <a16:creationId xmlns:a16="http://schemas.microsoft.com/office/drawing/2014/main" id="{035020E0-D9D0-3939-CF05-91D0FE237EE9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2506989" y="149793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4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249" name="OTLSHAPE_TB_00000000000000000000000000000000_BottomTimescaleInterval3">
            <a:extLst>
              <a:ext uri="{FF2B5EF4-FFF2-40B4-BE49-F238E27FC236}">
                <a16:creationId xmlns:a16="http://schemas.microsoft.com/office/drawing/2014/main" id="{78768374-8425-B890-2B9C-A6C491DE23A6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2862643" y="149793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4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</a:t>
            </a:r>
          </a:p>
        </p:txBody>
      </p:sp>
      <p:sp>
        <p:nvSpPr>
          <p:cNvPr id="251" name="OTLSHAPE_TB_00000000000000000000000000000000_BottomTimescaleInterval4">
            <a:extLst>
              <a:ext uri="{FF2B5EF4-FFF2-40B4-BE49-F238E27FC236}">
                <a16:creationId xmlns:a16="http://schemas.microsoft.com/office/drawing/2014/main" id="{78B178AA-118B-6506-B4D2-AE35B324C469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3218296" y="149793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4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</a:t>
            </a:r>
          </a:p>
        </p:txBody>
      </p:sp>
      <p:sp>
        <p:nvSpPr>
          <p:cNvPr id="253" name="OTLSHAPE_TB_00000000000000000000000000000000_BottomTimescaleInterval5">
            <a:extLst>
              <a:ext uri="{FF2B5EF4-FFF2-40B4-BE49-F238E27FC236}">
                <a16:creationId xmlns:a16="http://schemas.microsoft.com/office/drawing/2014/main" id="{44F2CD80-BA9B-624E-4574-E1EAC9D7AC0F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3573950" y="149793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4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9</a:t>
            </a:r>
          </a:p>
        </p:txBody>
      </p:sp>
      <p:sp>
        <p:nvSpPr>
          <p:cNvPr id="255" name="OTLSHAPE_TB_00000000000000000000000000000000_BottomTimescaleInterval6">
            <a:extLst>
              <a:ext uri="{FF2B5EF4-FFF2-40B4-BE49-F238E27FC236}">
                <a16:creationId xmlns:a16="http://schemas.microsoft.com/office/drawing/2014/main" id="{F861C0CE-75A5-F0CA-7C3D-3B1B03EAB19D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3929604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11</a:t>
            </a:r>
          </a:p>
        </p:txBody>
      </p:sp>
      <p:sp>
        <p:nvSpPr>
          <p:cNvPr id="257" name="OTLSHAPE_TB_00000000000000000000000000000000_BottomTimescaleInterval7">
            <a:extLst>
              <a:ext uri="{FF2B5EF4-FFF2-40B4-BE49-F238E27FC236}">
                <a16:creationId xmlns:a16="http://schemas.microsoft.com/office/drawing/2014/main" id="{80ED72EC-1E34-B269-0D12-543786531816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4285258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13</a:t>
            </a:r>
          </a:p>
        </p:txBody>
      </p:sp>
      <p:sp>
        <p:nvSpPr>
          <p:cNvPr id="259" name="OTLSHAPE_TB_00000000000000000000000000000000_BottomTimescaleInterval8">
            <a:extLst>
              <a:ext uri="{FF2B5EF4-FFF2-40B4-BE49-F238E27FC236}">
                <a16:creationId xmlns:a16="http://schemas.microsoft.com/office/drawing/2014/main" id="{F150F9D8-655C-7B99-3A89-4B6E4746EE99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4640912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15</a:t>
            </a:r>
          </a:p>
        </p:txBody>
      </p:sp>
      <p:sp>
        <p:nvSpPr>
          <p:cNvPr id="261" name="OTLSHAPE_TB_00000000000000000000000000000000_BottomTimescaleInterval9">
            <a:extLst>
              <a:ext uri="{FF2B5EF4-FFF2-40B4-BE49-F238E27FC236}">
                <a16:creationId xmlns:a16="http://schemas.microsoft.com/office/drawing/2014/main" id="{7EBA7479-5DF2-EFAD-4911-DC78DCD1E7EE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4996566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17</a:t>
            </a:r>
          </a:p>
        </p:txBody>
      </p:sp>
      <p:sp>
        <p:nvSpPr>
          <p:cNvPr id="263" name="OTLSHAPE_TB_00000000000000000000000000000000_BottomTimescaleInterval10">
            <a:extLst>
              <a:ext uri="{FF2B5EF4-FFF2-40B4-BE49-F238E27FC236}">
                <a16:creationId xmlns:a16="http://schemas.microsoft.com/office/drawing/2014/main" id="{C5B51CE8-428B-99AD-106F-88BC6EE8C95D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5352219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</a:t>
            </a:r>
          </a:p>
        </p:txBody>
      </p:sp>
      <p:sp>
        <p:nvSpPr>
          <p:cNvPr id="265" name="OTLSHAPE_TB_00000000000000000000000000000000_BottomTimescaleInterval11">
            <a:extLst>
              <a:ext uri="{FF2B5EF4-FFF2-40B4-BE49-F238E27FC236}">
                <a16:creationId xmlns:a16="http://schemas.microsoft.com/office/drawing/2014/main" id="{4D2C190C-A508-A95B-0FFE-426130518750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5707873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21</a:t>
            </a:r>
          </a:p>
        </p:txBody>
      </p:sp>
      <p:sp>
        <p:nvSpPr>
          <p:cNvPr id="267" name="OTLSHAPE_TB_00000000000000000000000000000000_BottomTimescaleInterval12">
            <a:extLst>
              <a:ext uri="{FF2B5EF4-FFF2-40B4-BE49-F238E27FC236}">
                <a16:creationId xmlns:a16="http://schemas.microsoft.com/office/drawing/2014/main" id="{B8496A56-04B7-8934-0D2E-C01DA1FA8C21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6063527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23</a:t>
            </a:r>
          </a:p>
        </p:txBody>
      </p:sp>
      <p:sp>
        <p:nvSpPr>
          <p:cNvPr id="269" name="OTLSHAPE_TB_00000000000000000000000000000000_BottomTimescaleInterval13">
            <a:extLst>
              <a:ext uri="{FF2B5EF4-FFF2-40B4-BE49-F238E27FC236}">
                <a16:creationId xmlns:a16="http://schemas.microsoft.com/office/drawing/2014/main" id="{8741C344-C967-39E0-300D-9163F6F72B96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6419181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25</a:t>
            </a:r>
          </a:p>
        </p:txBody>
      </p:sp>
      <p:sp>
        <p:nvSpPr>
          <p:cNvPr id="271" name="OTLSHAPE_TB_00000000000000000000000000000000_BottomTimescaleInterval14">
            <a:extLst>
              <a:ext uri="{FF2B5EF4-FFF2-40B4-BE49-F238E27FC236}">
                <a16:creationId xmlns:a16="http://schemas.microsoft.com/office/drawing/2014/main" id="{2F4B467A-43C3-A7C0-C003-C60DC1C85930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6774835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27</a:t>
            </a:r>
          </a:p>
        </p:txBody>
      </p:sp>
      <p:sp>
        <p:nvSpPr>
          <p:cNvPr id="273" name="OTLSHAPE_TB_00000000000000000000000000000000_BottomTimescaleInterval15">
            <a:extLst>
              <a:ext uri="{FF2B5EF4-FFF2-40B4-BE49-F238E27FC236}">
                <a16:creationId xmlns:a16="http://schemas.microsoft.com/office/drawing/2014/main" id="{185A23C6-BE8C-7578-9715-3B5B6D58EF3E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7130489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29</a:t>
            </a:r>
          </a:p>
        </p:txBody>
      </p:sp>
      <p:sp>
        <p:nvSpPr>
          <p:cNvPr id="275" name="OTLSHAPE_TB_00000000000000000000000000000000_BottomTimescaleInterval16">
            <a:extLst>
              <a:ext uri="{FF2B5EF4-FFF2-40B4-BE49-F238E27FC236}">
                <a16:creationId xmlns:a16="http://schemas.microsoft.com/office/drawing/2014/main" id="{EC02B81D-F2DA-1DE3-B907-CA5B669EE155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7486142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31</a:t>
            </a:r>
          </a:p>
        </p:txBody>
      </p:sp>
      <p:sp>
        <p:nvSpPr>
          <p:cNvPr id="277" name="OTLSHAPE_TB_00000000000000000000000000000000_BottomTimescaleInterval17">
            <a:extLst>
              <a:ext uri="{FF2B5EF4-FFF2-40B4-BE49-F238E27FC236}">
                <a16:creationId xmlns:a16="http://schemas.microsoft.com/office/drawing/2014/main" id="{3DEA8B8B-C4BB-E801-F8C9-2CC50D732840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7841797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33</a:t>
            </a:r>
          </a:p>
        </p:txBody>
      </p:sp>
      <p:sp>
        <p:nvSpPr>
          <p:cNvPr id="279" name="OTLSHAPE_TB_00000000000000000000000000000000_BottomTimescaleInterval18">
            <a:extLst>
              <a:ext uri="{FF2B5EF4-FFF2-40B4-BE49-F238E27FC236}">
                <a16:creationId xmlns:a16="http://schemas.microsoft.com/office/drawing/2014/main" id="{F34ACE2F-FDB4-525A-5E9E-C68199075777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8197450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35</a:t>
            </a:r>
          </a:p>
        </p:txBody>
      </p:sp>
      <p:sp>
        <p:nvSpPr>
          <p:cNvPr id="281" name="OTLSHAPE_TB_00000000000000000000000000000000_BottomTimescaleInterval19">
            <a:extLst>
              <a:ext uri="{FF2B5EF4-FFF2-40B4-BE49-F238E27FC236}">
                <a16:creationId xmlns:a16="http://schemas.microsoft.com/office/drawing/2014/main" id="{367CD3C0-792D-D427-300D-D35E788E8F7D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8553104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37</a:t>
            </a:r>
          </a:p>
        </p:txBody>
      </p:sp>
      <p:sp>
        <p:nvSpPr>
          <p:cNvPr id="283" name="OTLSHAPE_TB_00000000000000000000000000000000_BottomTimescaleInterval20">
            <a:extLst>
              <a:ext uri="{FF2B5EF4-FFF2-40B4-BE49-F238E27FC236}">
                <a16:creationId xmlns:a16="http://schemas.microsoft.com/office/drawing/2014/main" id="{EA9C0989-8E7B-093A-3212-CE41BFC445F8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8908758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39</a:t>
            </a:r>
          </a:p>
        </p:txBody>
      </p:sp>
      <p:sp>
        <p:nvSpPr>
          <p:cNvPr id="285" name="OTLSHAPE_TB_00000000000000000000000000000000_BottomTimescaleInterval21">
            <a:extLst>
              <a:ext uri="{FF2B5EF4-FFF2-40B4-BE49-F238E27FC236}">
                <a16:creationId xmlns:a16="http://schemas.microsoft.com/office/drawing/2014/main" id="{5C054A5A-0E10-5A52-1D38-27B391ADF709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9264412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41</a:t>
            </a:r>
          </a:p>
        </p:txBody>
      </p:sp>
      <p:sp>
        <p:nvSpPr>
          <p:cNvPr id="287" name="OTLSHAPE_TB_00000000000000000000000000000000_BottomTimescaleInterval22">
            <a:extLst>
              <a:ext uri="{FF2B5EF4-FFF2-40B4-BE49-F238E27FC236}">
                <a16:creationId xmlns:a16="http://schemas.microsoft.com/office/drawing/2014/main" id="{C81F2DC4-03EA-5BD4-6C50-3E665F0BA737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9620066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43</a:t>
            </a:r>
          </a:p>
        </p:txBody>
      </p:sp>
      <p:sp>
        <p:nvSpPr>
          <p:cNvPr id="289" name="OTLSHAPE_TB_00000000000000000000000000000000_BottomTimescaleInterval23">
            <a:extLst>
              <a:ext uri="{FF2B5EF4-FFF2-40B4-BE49-F238E27FC236}">
                <a16:creationId xmlns:a16="http://schemas.microsoft.com/office/drawing/2014/main" id="{D7635FA8-5FEA-2446-9ECE-0FC967F764F1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9975720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45</a:t>
            </a:r>
          </a:p>
        </p:txBody>
      </p:sp>
      <p:sp>
        <p:nvSpPr>
          <p:cNvPr id="291" name="OTLSHAPE_TB_00000000000000000000000000000000_BottomTimescaleInterval24">
            <a:extLst>
              <a:ext uri="{FF2B5EF4-FFF2-40B4-BE49-F238E27FC236}">
                <a16:creationId xmlns:a16="http://schemas.microsoft.com/office/drawing/2014/main" id="{209A9A94-FEE4-A127-8639-9ED3440F0D63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10331373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47</a:t>
            </a:r>
          </a:p>
        </p:txBody>
      </p:sp>
      <p:sp>
        <p:nvSpPr>
          <p:cNvPr id="293" name="OTLSHAPE_TB_00000000000000000000000000000000_BottomTimescaleInterval25">
            <a:extLst>
              <a:ext uri="{FF2B5EF4-FFF2-40B4-BE49-F238E27FC236}">
                <a16:creationId xmlns:a16="http://schemas.microsoft.com/office/drawing/2014/main" id="{1021A2AF-E03F-D757-9EB7-3334037495FB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10687028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49</a:t>
            </a:r>
          </a:p>
        </p:txBody>
      </p:sp>
      <p:sp>
        <p:nvSpPr>
          <p:cNvPr id="295" name="OTLSHAPE_TB_00000000000000000000000000000000_BottomTimescaleInterval26">
            <a:extLst>
              <a:ext uri="{FF2B5EF4-FFF2-40B4-BE49-F238E27FC236}">
                <a16:creationId xmlns:a16="http://schemas.microsoft.com/office/drawing/2014/main" id="{6EEAC68D-7348-E3CF-816A-AF06EBBA4892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11042681" y="149793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51</a:t>
            </a:r>
          </a:p>
        </p:txBody>
      </p:sp>
      <p:sp>
        <p:nvSpPr>
          <p:cNvPr id="419" name="OTLSHAPE_SLM_ee5c17aa0c384f8ca7915edbd0d48a68_Title">
            <a:extLst>
              <a:ext uri="{FF2B5EF4-FFF2-40B4-BE49-F238E27FC236}">
                <a16:creationId xmlns:a16="http://schemas.microsoft.com/office/drawing/2014/main" id="{B3DE84CA-22B2-359C-25C6-292877BCEEF6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8654694" y="4639638"/>
            <a:ext cx="330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rgbClr val="EA161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Go-live</a:t>
            </a:r>
          </a:p>
        </p:txBody>
      </p:sp>
      <p:sp>
        <p:nvSpPr>
          <p:cNvPr id="420" name="OTLSHAPE_SLM_ee5c17aa0c384f8ca7915edbd0d48a68_Date">
            <a:extLst>
              <a:ext uri="{FF2B5EF4-FFF2-40B4-BE49-F238E27FC236}">
                <a16:creationId xmlns:a16="http://schemas.microsoft.com/office/drawing/2014/main" id="{61C774D2-DE26-25FC-C764-9E9124D8EBFE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8175692" y="4639638"/>
            <a:ext cx="27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EA161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12/26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EA161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" name="OTLSHAPE_TB_00000000000000000000000000000000_MiddleTimescaleInterval13" hidden="1">
            <a:extLst>
              <a:ext uri="{FF2B5EF4-FFF2-40B4-BE49-F238E27FC236}">
                <a16:creationId xmlns:a16="http://schemas.microsoft.com/office/drawing/2014/main" id="{768154A1-931C-AA7C-6A5E-1861A698EE0C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12668" y="58866"/>
            <a:ext cx="88900" cy="1905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</a:t>
            </a:r>
          </a:p>
        </p:txBody>
      </p:sp>
      <p:sp>
        <p:nvSpPr>
          <p:cNvPr id="6" name="OTLSHAPE_TB_00000000000000000000000000000000_BottomTimescaleInterval1" hidden="1">
            <a:extLst>
              <a:ext uri="{FF2B5EF4-FFF2-40B4-BE49-F238E27FC236}">
                <a16:creationId xmlns:a16="http://schemas.microsoft.com/office/drawing/2014/main" id="{9D8A8317-A1D4-1A65-E62B-89C9EA752A20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12668" y="58866"/>
            <a:ext cx="368300" cy="1905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Week 1</a:t>
            </a:r>
          </a:p>
        </p:txBody>
      </p:sp>
      <p:sp>
        <p:nvSpPr>
          <p:cNvPr id="19" name="OTLSHAPE_TB_00000000000000000000000000000000_TodayMarkerText" hidden="1">
            <a:extLst>
              <a:ext uri="{FF2B5EF4-FFF2-40B4-BE49-F238E27FC236}">
                <a16:creationId xmlns:a16="http://schemas.microsoft.com/office/drawing/2014/main" id="{F6595534-D1D9-8768-9424-13B66D52E3CD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10164113" y="868458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Today</a:t>
            </a:r>
          </a:p>
        </p:txBody>
      </p:sp>
      <p:sp>
        <p:nvSpPr>
          <p:cNvPr id="26" name="OTLSHAPE_SLT_fd18cb50e5e9486da70a0b4f0dcd0717_Duration" hidden="1">
            <a:extLst>
              <a:ext uri="{FF2B5EF4-FFF2-40B4-BE49-F238E27FC236}">
                <a16:creationId xmlns:a16="http://schemas.microsoft.com/office/drawing/2014/main" id="{6F1A375A-1904-98AB-A27D-E426BDD5CAE2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50 days</a:t>
            </a:r>
          </a:p>
        </p:txBody>
      </p:sp>
      <p:sp>
        <p:nvSpPr>
          <p:cNvPr id="27" name="OTLSHAPE_SLT_fd18cb50e5e9486da70a0b4f0dcd0717_Variance" hidden="1">
            <a:extLst>
              <a:ext uri="{FF2B5EF4-FFF2-40B4-BE49-F238E27FC236}">
                <a16:creationId xmlns:a16="http://schemas.microsoft.com/office/drawing/2014/main" id="{B1022D6F-6088-723C-03ED-F637278734B0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8" name="OTLSHAPE_SLT_fd18cb50e5e9486da70a0b4f0dcd0717_StartDate" hidden="1">
            <a:extLst>
              <a:ext uri="{FF2B5EF4-FFF2-40B4-BE49-F238E27FC236}">
                <a16:creationId xmlns:a16="http://schemas.microsoft.com/office/drawing/2014/main" id="{D3F836BB-3694-2931-29A5-34FEA1984332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9" name="OTLSHAPE_SLT_fd18cb50e5e9486da70a0b4f0dcd0717_EndDate" hidden="1">
            <a:extLst>
              <a:ext uri="{FF2B5EF4-FFF2-40B4-BE49-F238E27FC236}">
                <a16:creationId xmlns:a16="http://schemas.microsoft.com/office/drawing/2014/main" id="{EA9EDCE9-4FA3-7CC4-ABD1-D0B25872FDFB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0" name="OTLSHAPE_SLT_fd18cb50e5e9486da70a0b4f0dcd0717_TextPercentage" hidden="1">
            <a:extLst>
              <a:ext uri="{FF2B5EF4-FFF2-40B4-BE49-F238E27FC236}">
                <a16:creationId xmlns:a16="http://schemas.microsoft.com/office/drawing/2014/main" id="{9C42A4F0-BC8F-BDD6-3157-37BDC0E443BD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8" name="OTLSHAPE_SLT_9161a82fc0294b20b758e6f3a230537b_Duration" hidden="1">
            <a:extLst>
              <a:ext uri="{FF2B5EF4-FFF2-40B4-BE49-F238E27FC236}">
                <a16:creationId xmlns:a16="http://schemas.microsoft.com/office/drawing/2014/main" id="{129936AB-DD4E-0F60-5E66-C87CEFFE6516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 days</a:t>
            </a:r>
          </a:p>
        </p:txBody>
      </p:sp>
      <p:sp>
        <p:nvSpPr>
          <p:cNvPr id="59" name="OTLSHAPE_SLT_9161a82fc0294b20b758e6f3a230537b_JoinedDate" hidden="1">
            <a:extLst>
              <a:ext uri="{FF2B5EF4-FFF2-40B4-BE49-F238E27FC236}">
                <a16:creationId xmlns:a16="http://schemas.microsoft.com/office/drawing/2014/main" id="{631E6C0E-EB60-E75C-53CB-A54ACE30016F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12700" y="-472048"/>
            <a:ext cx="5334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4/26 - 4/26</a:t>
            </a:r>
          </a:p>
        </p:txBody>
      </p:sp>
      <p:sp>
        <p:nvSpPr>
          <p:cNvPr id="60" name="OTLSHAPE_SLT_9161a82fc0294b20b758e6f3a230537b_Variance" hidden="1">
            <a:extLst>
              <a:ext uri="{FF2B5EF4-FFF2-40B4-BE49-F238E27FC236}">
                <a16:creationId xmlns:a16="http://schemas.microsoft.com/office/drawing/2014/main" id="{6BF430E9-61A4-7980-8911-FBF2D6E0C4DE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1" name="OTLSHAPE_SLT_9161a82fc0294b20b758e6f3a230537b_StartDate" hidden="1">
            <a:extLst>
              <a:ext uri="{FF2B5EF4-FFF2-40B4-BE49-F238E27FC236}">
                <a16:creationId xmlns:a16="http://schemas.microsoft.com/office/drawing/2014/main" id="{27D84A7C-262C-1B46-F003-C6BB5D310C73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48" name="OTLSHAPE_SLT_9161a82fc0294b20b758e6f3a230537b_EndDate" hidden="1">
            <a:extLst>
              <a:ext uri="{FF2B5EF4-FFF2-40B4-BE49-F238E27FC236}">
                <a16:creationId xmlns:a16="http://schemas.microsoft.com/office/drawing/2014/main" id="{1755CAD8-6A52-FC4F-4697-2063BEDB5642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50" name="OTLSHAPE_SLT_9161a82fc0294b20b758e6f3a230537b_TextPercentage" hidden="1">
            <a:extLst>
              <a:ext uri="{FF2B5EF4-FFF2-40B4-BE49-F238E27FC236}">
                <a16:creationId xmlns:a16="http://schemas.microsoft.com/office/drawing/2014/main" id="{79AC7228-838F-80B1-CE89-75122E1B3964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57" name="OTLSHAPE_SLT_3952187e737b4e4b898835c1309a9b32_Duration" hidden="1">
            <a:extLst>
              <a:ext uri="{FF2B5EF4-FFF2-40B4-BE49-F238E27FC236}">
                <a16:creationId xmlns:a16="http://schemas.microsoft.com/office/drawing/2014/main" id="{F3DF78B4-6041-7120-82D8-0367E52E5BFD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 days</a:t>
            </a:r>
          </a:p>
        </p:txBody>
      </p:sp>
      <p:sp>
        <p:nvSpPr>
          <p:cNvPr id="458" name="OTLSHAPE_SLT_3952187e737b4e4b898835c1309a9b32_JoinedDate" hidden="1">
            <a:extLst>
              <a:ext uri="{FF2B5EF4-FFF2-40B4-BE49-F238E27FC236}">
                <a16:creationId xmlns:a16="http://schemas.microsoft.com/office/drawing/2014/main" id="{5C4813BA-D534-60B1-4509-70D71452A01F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12700" y="-472048"/>
            <a:ext cx="5334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5/26 - 6/26</a:t>
            </a:r>
          </a:p>
        </p:txBody>
      </p:sp>
      <p:sp>
        <p:nvSpPr>
          <p:cNvPr id="460" name="OTLSHAPE_SLT_3952187e737b4e4b898835c1309a9b32_Variance" hidden="1">
            <a:extLst>
              <a:ext uri="{FF2B5EF4-FFF2-40B4-BE49-F238E27FC236}">
                <a16:creationId xmlns:a16="http://schemas.microsoft.com/office/drawing/2014/main" id="{1F420558-8681-45EE-6A90-0878E102EAD1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2" name="OTLSHAPE_SLT_3952187e737b4e4b898835c1309a9b32_StartDate" hidden="1">
            <a:extLst>
              <a:ext uri="{FF2B5EF4-FFF2-40B4-BE49-F238E27FC236}">
                <a16:creationId xmlns:a16="http://schemas.microsoft.com/office/drawing/2014/main" id="{F1EFDBC3-5E40-FA9C-6BDE-DFF12B28A06B}"/>
              </a:ext>
            </a:extLst>
          </p:cNvPr>
          <p:cNvSpPr txBox="1"/>
          <p:nvPr>
            <p:custDataLst>
              <p:tags r:id="rId19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3" name="OTLSHAPE_SLT_3952187e737b4e4b898835c1309a9b32_EndDate" hidden="1">
            <a:extLst>
              <a:ext uri="{FF2B5EF4-FFF2-40B4-BE49-F238E27FC236}">
                <a16:creationId xmlns:a16="http://schemas.microsoft.com/office/drawing/2014/main" id="{17EFBAED-D5CB-785E-C670-8E020EFD9722}"/>
              </a:ext>
            </a:extLst>
          </p:cNvPr>
          <p:cNvSpPr txBox="1"/>
          <p:nvPr>
            <p:custDataLst>
              <p:tags r:id="rId19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4" name="OTLSHAPE_SLT_3952187e737b4e4b898835c1309a9b32_TextPercentage" hidden="1">
            <a:extLst>
              <a:ext uri="{FF2B5EF4-FFF2-40B4-BE49-F238E27FC236}">
                <a16:creationId xmlns:a16="http://schemas.microsoft.com/office/drawing/2014/main" id="{827F78A7-A437-DC40-71A6-97C2D9C5B715}"/>
              </a:ext>
            </a:extLst>
          </p:cNvPr>
          <p:cNvSpPr txBox="1"/>
          <p:nvPr>
            <p:custDataLst>
              <p:tags r:id="rId19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9" name="OTLSHAPE_SLT_8896caf013584f79b32dbc3a02adf375_Duration" hidden="1">
            <a:extLst>
              <a:ext uri="{FF2B5EF4-FFF2-40B4-BE49-F238E27FC236}">
                <a16:creationId xmlns:a16="http://schemas.microsoft.com/office/drawing/2014/main" id="{EEDA124E-FCFC-DF24-553C-A67DF9C20216}"/>
              </a:ext>
            </a:extLst>
          </p:cNvPr>
          <p:cNvSpPr txBox="1"/>
          <p:nvPr>
            <p:custDataLst>
              <p:tags r:id="rId199"/>
            </p:custDataLst>
          </p:nvPr>
        </p:nvSpPr>
        <p:spPr>
          <a:xfrm>
            <a:off x="12700" y="-227915"/>
            <a:ext cx="330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 days</a:t>
            </a:r>
          </a:p>
        </p:txBody>
      </p:sp>
      <p:sp>
        <p:nvSpPr>
          <p:cNvPr id="470" name="OTLSHAPE_SLT_8896caf013584f79b32dbc3a02adf375_JoinedDate" hidden="1">
            <a:extLst>
              <a:ext uri="{FF2B5EF4-FFF2-40B4-BE49-F238E27FC236}">
                <a16:creationId xmlns:a16="http://schemas.microsoft.com/office/drawing/2014/main" id="{EADE6966-2AE4-09B5-904C-B13502253F10}"/>
              </a:ext>
            </a:extLst>
          </p:cNvPr>
          <p:cNvSpPr txBox="1"/>
          <p:nvPr>
            <p:custDataLst>
              <p:tags r:id="rId200"/>
            </p:custDataLst>
          </p:nvPr>
        </p:nvSpPr>
        <p:spPr>
          <a:xfrm>
            <a:off x="12700" y="-472048"/>
            <a:ext cx="5334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5/26 - 5/26</a:t>
            </a:r>
          </a:p>
        </p:txBody>
      </p:sp>
      <p:sp>
        <p:nvSpPr>
          <p:cNvPr id="471" name="OTLSHAPE_SLT_8896caf013584f79b32dbc3a02adf375_Variance" hidden="1">
            <a:extLst>
              <a:ext uri="{FF2B5EF4-FFF2-40B4-BE49-F238E27FC236}">
                <a16:creationId xmlns:a16="http://schemas.microsoft.com/office/drawing/2014/main" id="{2F823654-AD5F-95FA-1389-E5A4982BB45B}"/>
              </a:ext>
            </a:extLst>
          </p:cNvPr>
          <p:cNvSpPr txBox="1"/>
          <p:nvPr>
            <p:custDataLst>
              <p:tags r:id="rId201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2" name="OTLSHAPE_SLT_8896caf013584f79b32dbc3a02adf375_StartDate" hidden="1">
            <a:extLst>
              <a:ext uri="{FF2B5EF4-FFF2-40B4-BE49-F238E27FC236}">
                <a16:creationId xmlns:a16="http://schemas.microsoft.com/office/drawing/2014/main" id="{CB2C2D3D-605C-5DD4-1988-49BCA87A2B98}"/>
              </a:ext>
            </a:extLst>
          </p:cNvPr>
          <p:cNvSpPr txBox="1"/>
          <p:nvPr>
            <p:custDataLst>
              <p:tags r:id="rId20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3" name="OTLSHAPE_SLT_8896caf013584f79b32dbc3a02adf375_EndDate" hidden="1">
            <a:extLst>
              <a:ext uri="{FF2B5EF4-FFF2-40B4-BE49-F238E27FC236}">
                <a16:creationId xmlns:a16="http://schemas.microsoft.com/office/drawing/2014/main" id="{A8D500EB-15A4-6B0C-EB53-DAE93C81E357}"/>
              </a:ext>
            </a:extLst>
          </p:cNvPr>
          <p:cNvSpPr txBox="1"/>
          <p:nvPr>
            <p:custDataLst>
              <p:tags r:id="rId20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4" name="OTLSHAPE_SLT_8896caf013584f79b32dbc3a02adf375_TextPercentage" hidden="1">
            <a:extLst>
              <a:ext uri="{FF2B5EF4-FFF2-40B4-BE49-F238E27FC236}">
                <a16:creationId xmlns:a16="http://schemas.microsoft.com/office/drawing/2014/main" id="{AF6D55E6-97AA-80FB-9009-288C7FFF0F20}"/>
              </a:ext>
            </a:extLst>
          </p:cNvPr>
          <p:cNvSpPr txBox="1"/>
          <p:nvPr>
            <p:custDataLst>
              <p:tags r:id="rId20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9" name="OTLSHAPE_SLT_dd90907b5e8b4a3db6fda9304f5f9b60_Duration" hidden="1">
            <a:extLst>
              <a:ext uri="{FF2B5EF4-FFF2-40B4-BE49-F238E27FC236}">
                <a16:creationId xmlns:a16="http://schemas.microsoft.com/office/drawing/2014/main" id="{A531FF4F-4950-D194-756A-B125AE064C52}"/>
              </a:ext>
            </a:extLst>
          </p:cNvPr>
          <p:cNvSpPr txBox="1"/>
          <p:nvPr>
            <p:custDataLst>
              <p:tags r:id="rId205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14 days</a:t>
            </a:r>
          </a:p>
        </p:txBody>
      </p:sp>
      <p:sp>
        <p:nvSpPr>
          <p:cNvPr id="480" name="OTLSHAPE_SLT_dd90907b5e8b4a3db6fda9304f5f9b60_JoinedDate" hidden="1">
            <a:extLst>
              <a:ext uri="{FF2B5EF4-FFF2-40B4-BE49-F238E27FC236}">
                <a16:creationId xmlns:a16="http://schemas.microsoft.com/office/drawing/2014/main" id="{0CD32F3A-9D72-30C2-1959-7EE9EC12DD32}"/>
              </a:ext>
            </a:extLst>
          </p:cNvPr>
          <p:cNvSpPr txBox="1"/>
          <p:nvPr>
            <p:custDataLst>
              <p:tags r:id="rId206"/>
            </p:custDataLst>
          </p:nvPr>
        </p:nvSpPr>
        <p:spPr>
          <a:xfrm>
            <a:off x="12700" y="-472048"/>
            <a:ext cx="5334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4/26 - 5/26</a:t>
            </a:r>
          </a:p>
        </p:txBody>
      </p:sp>
      <p:sp>
        <p:nvSpPr>
          <p:cNvPr id="481" name="OTLSHAPE_SLT_dd90907b5e8b4a3db6fda9304f5f9b60_Variance" hidden="1">
            <a:extLst>
              <a:ext uri="{FF2B5EF4-FFF2-40B4-BE49-F238E27FC236}">
                <a16:creationId xmlns:a16="http://schemas.microsoft.com/office/drawing/2014/main" id="{C851344E-BD39-9A5D-DCF7-7CCC9898C372}"/>
              </a:ext>
            </a:extLst>
          </p:cNvPr>
          <p:cNvSpPr txBox="1"/>
          <p:nvPr>
            <p:custDataLst>
              <p:tags r:id="rId207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2" name="OTLSHAPE_SLT_dd90907b5e8b4a3db6fda9304f5f9b60_StartDate" hidden="1">
            <a:extLst>
              <a:ext uri="{FF2B5EF4-FFF2-40B4-BE49-F238E27FC236}">
                <a16:creationId xmlns:a16="http://schemas.microsoft.com/office/drawing/2014/main" id="{F09D5EE6-7292-21BA-8456-04A3B658C337}"/>
              </a:ext>
            </a:extLst>
          </p:cNvPr>
          <p:cNvSpPr txBox="1"/>
          <p:nvPr>
            <p:custDataLst>
              <p:tags r:id="rId20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3" name="OTLSHAPE_SLT_dd90907b5e8b4a3db6fda9304f5f9b60_EndDate" hidden="1">
            <a:extLst>
              <a:ext uri="{FF2B5EF4-FFF2-40B4-BE49-F238E27FC236}">
                <a16:creationId xmlns:a16="http://schemas.microsoft.com/office/drawing/2014/main" id="{ECFAD188-1250-0B76-984F-3B04433C6E4B}"/>
              </a:ext>
            </a:extLst>
          </p:cNvPr>
          <p:cNvSpPr txBox="1"/>
          <p:nvPr>
            <p:custDataLst>
              <p:tags r:id="rId20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4" name="OTLSHAPE_SLT_dd90907b5e8b4a3db6fda9304f5f9b60_TextPercentage" hidden="1">
            <a:extLst>
              <a:ext uri="{FF2B5EF4-FFF2-40B4-BE49-F238E27FC236}">
                <a16:creationId xmlns:a16="http://schemas.microsoft.com/office/drawing/2014/main" id="{9FCD0FF4-33D8-DA3C-C96B-1A22C0EBC16C}"/>
              </a:ext>
            </a:extLst>
          </p:cNvPr>
          <p:cNvSpPr txBox="1"/>
          <p:nvPr>
            <p:custDataLst>
              <p:tags r:id="rId21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9" name="OTLSHAPE_SLT_f0985be3adb44209a5d1cbaa95789f93_Duration" hidden="1">
            <a:extLst>
              <a:ext uri="{FF2B5EF4-FFF2-40B4-BE49-F238E27FC236}">
                <a16:creationId xmlns:a16="http://schemas.microsoft.com/office/drawing/2014/main" id="{D0E26908-A0AE-CA0F-C0BB-8E3B942C0914}"/>
              </a:ext>
            </a:extLst>
          </p:cNvPr>
          <p:cNvSpPr txBox="1"/>
          <p:nvPr>
            <p:custDataLst>
              <p:tags r:id="rId21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85 days</a:t>
            </a:r>
          </a:p>
        </p:txBody>
      </p:sp>
      <p:sp>
        <p:nvSpPr>
          <p:cNvPr id="490" name="OTLSHAPE_SLT_f0985be3adb44209a5d1cbaa95789f93_Variance" hidden="1">
            <a:extLst>
              <a:ext uri="{FF2B5EF4-FFF2-40B4-BE49-F238E27FC236}">
                <a16:creationId xmlns:a16="http://schemas.microsoft.com/office/drawing/2014/main" id="{FD6A6C47-ABAE-54EC-19A1-30C0B2FD1D4C}"/>
              </a:ext>
            </a:extLst>
          </p:cNvPr>
          <p:cNvSpPr txBox="1"/>
          <p:nvPr>
            <p:custDataLst>
              <p:tags r:id="rId212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91" name="OTLSHAPE_SLT_f0985be3adb44209a5d1cbaa95789f93_StartDate" hidden="1">
            <a:extLst>
              <a:ext uri="{FF2B5EF4-FFF2-40B4-BE49-F238E27FC236}">
                <a16:creationId xmlns:a16="http://schemas.microsoft.com/office/drawing/2014/main" id="{CCE377B4-388F-CD43-E6C6-142C45CCC5DE}"/>
              </a:ext>
            </a:extLst>
          </p:cNvPr>
          <p:cNvSpPr txBox="1"/>
          <p:nvPr>
            <p:custDataLst>
              <p:tags r:id="rId21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92" name="OTLSHAPE_SLT_f0985be3adb44209a5d1cbaa95789f93_EndDate" hidden="1">
            <a:extLst>
              <a:ext uri="{FF2B5EF4-FFF2-40B4-BE49-F238E27FC236}">
                <a16:creationId xmlns:a16="http://schemas.microsoft.com/office/drawing/2014/main" id="{D666F077-0F3F-F30B-1967-D09CF8A600CD}"/>
              </a:ext>
            </a:extLst>
          </p:cNvPr>
          <p:cNvSpPr txBox="1"/>
          <p:nvPr>
            <p:custDataLst>
              <p:tags r:id="rId214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93" name="OTLSHAPE_SLT_f0985be3adb44209a5d1cbaa95789f93_TextPercentage" hidden="1">
            <a:extLst>
              <a:ext uri="{FF2B5EF4-FFF2-40B4-BE49-F238E27FC236}">
                <a16:creationId xmlns:a16="http://schemas.microsoft.com/office/drawing/2014/main" id="{F6F81ED8-810B-3C39-B756-315B4D6B2C5D}"/>
              </a:ext>
            </a:extLst>
          </p:cNvPr>
          <p:cNvSpPr txBox="1"/>
          <p:nvPr>
            <p:custDataLst>
              <p:tags r:id="rId21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96" name="OTLSHAPE_SLT_d45175e9e201438daf375b4a89e16d06_Duration" hidden="1">
            <a:extLst>
              <a:ext uri="{FF2B5EF4-FFF2-40B4-BE49-F238E27FC236}">
                <a16:creationId xmlns:a16="http://schemas.microsoft.com/office/drawing/2014/main" id="{AA7D92F6-C2A0-4D63-B630-3484179047D2}"/>
              </a:ext>
            </a:extLst>
          </p:cNvPr>
          <p:cNvSpPr txBox="1"/>
          <p:nvPr>
            <p:custDataLst>
              <p:tags r:id="rId216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 days</a:t>
            </a:r>
          </a:p>
        </p:txBody>
      </p:sp>
      <p:sp>
        <p:nvSpPr>
          <p:cNvPr id="497" name="OTLSHAPE_SLT_d45175e9e201438daf375b4a89e16d06_JoinedDate" hidden="1">
            <a:extLst>
              <a:ext uri="{FF2B5EF4-FFF2-40B4-BE49-F238E27FC236}">
                <a16:creationId xmlns:a16="http://schemas.microsoft.com/office/drawing/2014/main" id="{876AB81F-D3B4-7B7C-5639-71E1D8F9169D}"/>
              </a:ext>
            </a:extLst>
          </p:cNvPr>
          <p:cNvSpPr txBox="1"/>
          <p:nvPr>
            <p:custDataLst>
              <p:tags r:id="rId217"/>
            </p:custDataLst>
          </p:nvPr>
        </p:nvSpPr>
        <p:spPr>
          <a:xfrm>
            <a:off x="12700" y="-472048"/>
            <a:ext cx="5334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6/26 - 7/26</a:t>
            </a:r>
          </a:p>
        </p:txBody>
      </p:sp>
      <p:sp>
        <p:nvSpPr>
          <p:cNvPr id="498" name="OTLSHAPE_SLT_d45175e9e201438daf375b4a89e16d06_Variance" hidden="1">
            <a:extLst>
              <a:ext uri="{FF2B5EF4-FFF2-40B4-BE49-F238E27FC236}">
                <a16:creationId xmlns:a16="http://schemas.microsoft.com/office/drawing/2014/main" id="{6730A298-90F8-AF82-5E2C-1BB830246693}"/>
              </a:ext>
            </a:extLst>
          </p:cNvPr>
          <p:cNvSpPr txBox="1"/>
          <p:nvPr>
            <p:custDataLst>
              <p:tags r:id="rId218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99" name="OTLSHAPE_SLT_d45175e9e201438daf375b4a89e16d06_StartDate" hidden="1">
            <a:extLst>
              <a:ext uri="{FF2B5EF4-FFF2-40B4-BE49-F238E27FC236}">
                <a16:creationId xmlns:a16="http://schemas.microsoft.com/office/drawing/2014/main" id="{554E7FD2-B23A-B49F-A706-310472BDF36F}"/>
              </a:ext>
            </a:extLst>
          </p:cNvPr>
          <p:cNvSpPr txBox="1"/>
          <p:nvPr>
            <p:custDataLst>
              <p:tags r:id="rId21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00" name="OTLSHAPE_SLT_d45175e9e201438daf375b4a89e16d06_EndDate" hidden="1">
            <a:extLst>
              <a:ext uri="{FF2B5EF4-FFF2-40B4-BE49-F238E27FC236}">
                <a16:creationId xmlns:a16="http://schemas.microsoft.com/office/drawing/2014/main" id="{FA34EEF4-18D0-84EC-D6A1-A784766A9699}"/>
              </a:ext>
            </a:extLst>
          </p:cNvPr>
          <p:cNvSpPr txBox="1"/>
          <p:nvPr>
            <p:custDataLst>
              <p:tags r:id="rId220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01" name="OTLSHAPE_SLT_d45175e9e201438daf375b4a89e16d06_TextPercentage" hidden="1">
            <a:extLst>
              <a:ext uri="{FF2B5EF4-FFF2-40B4-BE49-F238E27FC236}">
                <a16:creationId xmlns:a16="http://schemas.microsoft.com/office/drawing/2014/main" id="{579968A1-7DCB-C64D-24E4-D3E697616708}"/>
              </a:ext>
            </a:extLst>
          </p:cNvPr>
          <p:cNvSpPr txBox="1"/>
          <p:nvPr>
            <p:custDataLst>
              <p:tags r:id="rId22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04" name="OTLSHAPE_SLT_841822c4302d406fb850d067efc89277_Duration" hidden="1">
            <a:extLst>
              <a:ext uri="{FF2B5EF4-FFF2-40B4-BE49-F238E27FC236}">
                <a16:creationId xmlns:a16="http://schemas.microsoft.com/office/drawing/2014/main" id="{C36685DE-3D06-7AF0-4654-AE8257ACAE9F}"/>
              </a:ext>
            </a:extLst>
          </p:cNvPr>
          <p:cNvSpPr txBox="1"/>
          <p:nvPr>
            <p:custDataLst>
              <p:tags r:id="rId222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49 days</a:t>
            </a:r>
          </a:p>
        </p:txBody>
      </p:sp>
      <p:sp>
        <p:nvSpPr>
          <p:cNvPr id="505" name="OTLSHAPE_SLT_841822c4302d406fb850d067efc89277_JoinedDate" hidden="1">
            <a:extLst>
              <a:ext uri="{FF2B5EF4-FFF2-40B4-BE49-F238E27FC236}">
                <a16:creationId xmlns:a16="http://schemas.microsoft.com/office/drawing/2014/main" id="{2A685DC5-773A-8A97-BC2D-3A5BEC041039}"/>
              </a:ext>
            </a:extLst>
          </p:cNvPr>
          <p:cNvSpPr txBox="1"/>
          <p:nvPr>
            <p:custDataLst>
              <p:tags r:id="rId223"/>
            </p:custDataLst>
          </p:nvPr>
        </p:nvSpPr>
        <p:spPr>
          <a:xfrm>
            <a:off x="12700" y="-472048"/>
            <a:ext cx="5334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7/26 - 9/26</a:t>
            </a:r>
          </a:p>
        </p:txBody>
      </p:sp>
      <p:sp>
        <p:nvSpPr>
          <p:cNvPr id="506" name="OTLSHAPE_SLT_841822c4302d406fb850d067efc89277_Variance" hidden="1">
            <a:extLst>
              <a:ext uri="{FF2B5EF4-FFF2-40B4-BE49-F238E27FC236}">
                <a16:creationId xmlns:a16="http://schemas.microsoft.com/office/drawing/2014/main" id="{89386AF0-ABC7-BDEE-3AD7-DC70BC0192E1}"/>
              </a:ext>
            </a:extLst>
          </p:cNvPr>
          <p:cNvSpPr txBox="1"/>
          <p:nvPr>
            <p:custDataLst>
              <p:tags r:id="rId224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07" name="OTLSHAPE_SLT_841822c4302d406fb850d067efc89277_StartDate" hidden="1">
            <a:extLst>
              <a:ext uri="{FF2B5EF4-FFF2-40B4-BE49-F238E27FC236}">
                <a16:creationId xmlns:a16="http://schemas.microsoft.com/office/drawing/2014/main" id="{1B428293-91A8-099C-5FC0-2AE346CCC8BA}"/>
              </a:ext>
            </a:extLst>
          </p:cNvPr>
          <p:cNvSpPr txBox="1"/>
          <p:nvPr>
            <p:custDataLst>
              <p:tags r:id="rId225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08" name="OTLSHAPE_SLT_841822c4302d406fb850d067efc89277_EndDate" hidden="1">
            <a:extLst>
              <a:ext uri="{FF2B5EF4-FFF2-40B4-BE49-F238E27FC236}">
                <a16:creationId xmlns:a16="http://schemas.microsoft.com/office/drawing/2014/main" id="{F69AB0DD-BFB7-B363-F668-95657FB88846}"/>
              </a:ext>
            </a:extLst>
          </p:cNvPr>
          <p:cNvSpPr txBox="1"/>
          <p:nvPr>
            <p:custDataLst>
              <p:tags r:id="rId22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09" name="OTLSHAPE_SLT_841822c4302d406fb850d067efc89277_TextPercentage" hidden="1">
            <a:extLst>
              <a:ext uri="{FF2B5EF4-FFF2-40B4-BE49-F238E27FC236}">
                <a16:creationId xmlns:a16="http://schemas.microsoft.com/office/drawing/2014/main" id="{C9164482-2B39-0C85-6DF7-72799FA97FBE}"/>
              </a:ext>
            </a:extLst>
          </p:cNvPr>
          <p:cNvSpPr txBox="1"/>
          <p:nvPr>
            <p:custDataLst>
              <p:tags r:id="rId22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6" name="OTLSHAPE_SLT_949685e10db24fa5a62e0174bb7dcb1b_Duration" hidden="1">
            <a:extLst>
              <a:ext uri="{FF2B5EF4-FFF2-40B4-BE49-F238E27FC236}">
                <a16:creationId xmlns:a16="http://schemas.microsoft.com/office/drawing/2014/main" id="{61E5EFE7-A709-7CE8-FD36-CDDE3FFEB1DB}"/>
              </a:ext>
            </a:extLst>
          </p:cNvPr>
          <p:cNvSpPr txBox="1"/>
          <p:nvPr>
            <p:custDataLst>
              <p:tags r:id="rId228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14 days</a:t>
            </a:r>
          </a:p>
        </p:txBody>
      </p:sp>
      <p:sp>
        <p:nvSpPr>
          <p:cNvPr id="67" name="OTLSHAPE_SLT_949685e10db24fa5a62e0174bb7dcb1b_JoinedDate" hidden="1">
            <a:extLst>
              <a:ext uri="{FF2B5EF4-FFF2-40B4-BE49-F238E27FC236}">
                <a16:creationId xmlns:a16="http://schemas.microsoft.com/office/drawing/2014/main" id="{85DD8962-FEEF-C047-017B-F2C11AE0BA41}"/>
              </a:ext>
            </a:extLst>
          </p:cNvPr>
          <p:cNvSpPr txBox="1"/>
          <p:nvPr>
            <p:custDataLst>
              <p:tags r:id="rId229"/>
            </p:custDataLst>
          </p:nvPr>
        </p:nvSpPr>
        <p:spPr>
          <a:xfrm>
            <a:off x="12700" y="-541298"/>
            <a:ext cx="5842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9/26 - 10/26</a:t>
            </a:r>
          </a:p>
        </p:txBody>
      </p:sp>
      <p:sp>
        <p:nvSpPr>
          <p:cNvPr id="68" name="OTLSHAPE_SLT_949685e10db24fa5a62e0174bb7dcb1b_Variance" hidden="1">
            <a:extLst>
              <a:ext uri="{FF2B5EF4-FFF2-40B4-BE49-F238E27FC236}">
                <a16:creationId xmlns:a16="http://schemas.microsoft.com/office/drawing/2014/main" id="{2BDD4D60-71EA-1D56-FD5F-A54C367D028D}"/>
              </a:ext>
            </a:extLst>
          </p:cNvPr>
          <p:cNvSpPr txBox="1"/>
          <p:nvPr>
            <p:custDataLst>
              <p:tags r:id="rId230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9" name="OTLSHAPE_SLT_949685e10db24fa5a62e0174bb7dcb1b_StartDate" hidden="1">
            <a:extLst>
              <a:ext uri="{FF2B5EF4-FFF2-40B4-BE49-F238E27FC236}">
                <a16:creationId xmlns:a16="http://schemas.microsoft.com/office/drawing/2014/main" id="{36B9F8FE-8EFB-ADFF-E1F7-56E40AEFA3BF}"/>
              </a:ext>
            </a:extLst>
          </p:cNvPr>
          <p:cNvSpPr txBox="1"/>
          <p:nvPr>
            <p:custDataLst>
              <p:tags r:id="rId23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0" name="OTLSHAPE_SLT_949685e10db24fa5a62e0174bb7dcb1b_EndDate" hidden="1">
            <a:extLst>
              <a:ext uri="{FF2B5EF4-FFF2-40B4-BE49-F238E27FC236}">
                <a16:creationId xmlns:a16="http://schemas.microsoft.com/office/drawing/2014/main" id="{C5960377-B547-D409-4BE5-01341018B1F1}"/>
              </a:ext>
            </a:extLst>
          </p:cNvPr>
          <p:cNvSpPr txBox="1"/>
          <p:nvPr>
            <p:custDataLst>
              <p:tags r:id="rId23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2" name="OTLSHAPE_SLT_949685e10db24fa5a62e0174bb7dcb1b_TextPercentage" hidden="1">
            <a:extLst>
              <a:ext uri="{FF2B5EF4-FFF2-40B4-BE49-F238E27FC236}">
                <a16:creationId xmlns:a16="http://schemas.microsoft.com/office/drawing/2014/main" id="{F002A93B-B65E-F0CB-9564-87824B468D41}"/>
              </a:ext>
            </a:extLst>
          </p:cNvPr>
          <p:cNvSpPr txBox="1"/>
          <p:nvPr>
            <p:custDataLst>
              <p:tags r:id="rId23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5" name="OTLSHAPE_SLT_e261ed7f87ff461d96c5c7774646c04c_Duration" hidden="1">
            <a:extLst>
              <a:ext uri="{FF2B5EF4-FFF2-40B4-BE49-F238E27FC236}">
                <a16:creationId xmlns:a16="http://schemas.microsoft.com/office/drawing/2014/main" id="{A86AA056-CB4B-A9FC-045D-4A9C0973E220}"/>
              </a:ext>
            </a:extLst>
          </p:cNvPr>
          <p:cNvSpPr txBox="1"/>
          <p:nvPr>
            <p:custDataLst>
              <p:tags r:id="rId234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15 days</a:t>
            </a:r>
          </a:p>
        </p:txBody>
      </p:sp>
      <p:sp>
        <p:nvSpPr>
          <p:cNvPr id="76" name="OTLSHAPE_SLT_e261ed7f87ff461d96c5c7774646c04c_JoinedDate" hidden="1">
            <a:extLst>
              <a:ext uri="{FF2B5EF4-FFF2-40B4-BE49-F238E27FC236}">
                <a16:creationId xmlns:a16="http://schemas.microsoft.com/office/drawing/2014/main" id="{68E53D36-07B2-98E1-884F-83ED57D3B216}"/>
              </a:ext>
            </a:extLst>
          </p:cNvPr>
          <p:cNvSpPr txBox="1"/>
          <p:nvPr>
            <p:custDataLst>
              <p:tags r:id="rId235"/>
            </p:custDataLst>
          </p:nvPr>
        </p:nvSpPr>
        <p:spPr>
          <a:xfrm>
            <a:off x="12700" y="-541298"/>
            <a:ext cx="5842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9/26 - 10/26</a:t>
            </a:r>
          </a:p>
        </p:txBody>
      </p:sp>
      <p:sp>
        <p:nvSpPr>
          <p:cNvPr id="77" name="OTLSHAPE_SLT_e261ed7f87ff461d96c5c7774646c04c_Variance" hidden="1">
            <a:extLst>
              <a:ext uri="{FF2B5EF4-FFF2-40B4-BE49-F238E27FC236}">
                <a16:creationId xmlns:a16="http://schemas.microsoft.com/office/drawing/2014/main" id="{0ED8358C-7CCA-6673-FDE4-3A1EAC93D087}"/>
              </a:ext>
            </a:extLst>
          </p:cNvPr>
          <p:cNvSpPr txBox="1"/>
          <p:nvPr>
            <p:custDataLst>
              <p:tags r:id="rId236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8" name="OTLSHAPE_SLT_e261ed7f87ff461d96c5c7774646c04c_StartDate" hidden="1">
            <a:extLst>
              <a:ext uri="{FF2B5EF4-FFF2-40B4-BE49-F238E27FC236}">
                <a16:creationId xmlns:a16="http://schemas.microsoft.com/office/drawing/2014/main" id="{B254B2C3-5A6E-7287-1B5C-D6A5DAC320BA}"/>
              </a:ext>
            </a:extLst>
          </p:cNvPr>
          <p:cNvSpPr txBox="1"/>
          <p:nvPr>
            <p:custDataLst>
              <p:tags r:id="rId23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9" name="OTLSHAPE_SLT_e261ed7f87ff461d96c5c7774646c04c_EndDate" hidden="1">
            <a:extLst>
              <a:ext uri="{FF2B5EF4-FFF2-40B4-BE49-F238E27FC236}">
                <a16:creationId xmlns:a16="http://schemas.microsoft.com/office/drawing/2014/main" id="{47DBEA27-A027-EBA3-BFD1-3FFB2D3A991B}"/>
              </a:ext>
            </a:extLst>
          </p:cNvPr>
          <p:cNvSpPr txBox="1"/>
          <p:nvPr>
            <p:custDataLst>
              <p:tags r:id="rId23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0" name="OTLSHAPE_SLT_e261ed7f87ff461d96c5c7774646c04c_TextPercentage" hidden="1">
            <a:extLst>
              <a:ext uri="{FF2B5EF4-FFF2-40B4-BE49-F238E27FC236}">
                <a16:creationId xmlns:a16="http://schemas.microsoft.com/office/drawing/2014/main" id="{6D43B7BD-9E58-CB76-A073-61A06788E020}"/>
              </a:ext>
            </a:extLst>
          </p:cNvPr>
          <p:cNvSpPr txBox="1"/>
          <p:nvPr>
            <p:custDataLst>
              <p:tags r:id="rId23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1" name="OTLSHAPE_SLM_ee5c17aa0c384f8ca7915edbd0d48a68_Variance" hidden="1">
            <a:extLst>
              <a:ext uri="{FF2B5EF4-FFF2-40B4-BE49-F238E27FC236}">
                <a16:creationId xmlns:a16="http://schemas.microsoft.com/office/drawing/2014/main" id="{53CF7475-954A-8E05-07A6-740C35C45B87}"/>
              </a:ext>
            </a:extLst>
          </p:cNvPr>
          <p:cNvSpPr txBox="1"/>
          <p:nvPr>
            <p:custDataLst>
              <p:tags r:id="rId240"/>
            </p:custDataLst>
          </p:nvPr>
        </p:nvSpPr>
        <p:spPr>
          <a:xfrm>
            <a:off x="12700" y="-94910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+261 days</a:t>
            </a:r>
          </a:p>
        </p:txBody>
      </p:sp>
      <p:sp>
        <p:nvSpPr>
          <p:cNvPr id="85" name="OTLSHAPE_SLT_ddd3069fe73b4349b9434e6c48f0169c_Duration" hidden="1">
            <a:extLst>
              <a:ext uri="{FF2B5EF4-FFF2-40B4-BE49-F238E27FC236}">
                <a16:creationId xmlns:a16="http://schemas.microsoft.com/office/drawing/2014/main" id="{7A16F064-DCBE-0D6D-6F56-B5E776483F47}"/>
              </a:ext>
            </a:extLst>
          </p:cNvPr>
          <p:cNvSpPr txBox="1"/>
          <p:nvPr>
            <p:custDataLst>
              <p:tags r:id="rId241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64 days</a:t>
            </a:r>
          </a:p>
        </p:txBody>
      </p:sp>
      <p:sp>
        <p:nvSpPr>
          <p:cNvPr id="86" name="OTLSHAPE_SLT_ddd3069fe73b4349b9434e6c48f0169c_Variance" hidden="1">
            <a:extLst>
              <a:ext uri="{FF2B5EF4-FFF2-40B4-BE49-F238E27FC236}">
                <a16:creationId xmlns:a16="http://schemas.microsoft.com/office/drawing/2014/main" id="{2D905E7E-C6FF-DCBF-2ECF-D8D7BB40E75A}"/>
              </a:ext>
            </a:extLst>
          </p:cNvPr>
          <p:cNvSpPr txBox="1"/>
          <p:nvPr>
            <p:custDataLst>
              <p:tags r:id="rId242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7" name="OTLSHAPE_SLT_ddd3069fe73b4349b9434e6c48f0169c_StartDate" hidden="1">
            <a:extLst>
              <a:ext uri="{FF2B5EF4-FFF2-40B4-BE49-F238E27FC236}">
                <a16:creationId xmlns:a16="http://schemas.microsoft.com/office/drawing/2014/main" id="{81FAFE11-BAB5-68BC-43F7-1493416B0878}"/>
              </a:ext>
            </a:extLst>
          </p:cNvPr>
          <p:cNvSpPr txBox="1"/>
          <p:nvPr>
            <p:custDataLst>
              <p:tags r:id="rId24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8" name="OTLSHAPE_SLT_ddd3069fe73b4349b9434e6c48f0169c_EndDate" hidden="1">
            <a:extLst>
              <a:ext uri="{FF2B5EF4-FFF2-40B4-BE49-F238E27FC236}">
                <a16:creationId xmlns:a16="http://schemas.microsoft.com/office/drawing/2014/main" id="{4625BF66-7EDC-2CDE-9632-59165FD06ECC}"/>
              </a:ext>
            </a:extLst>
          </p:cNvPr>
          <p:cNvSpPr txBox="1"/>
          <p:nvPr>
            <p:custDataLst>
              <p:tags r:id="rId244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9" name="OTLSHAPE_SLT_ddd3069fe73b4349b9434e6c48f0169c_TextPercentage" hidden="1">
            <a:extLst>
              <a:ext uri="{FF2B5EF4-FFF2-40B4-BE49-F238E27FC236}">
                <a16:creationId xmlns:a16="http://schemas.microsoft.com/office/drawing/2014/main" id="{8045842B-8DD7-F65C-166E-A45DF27D0087}"/>
              </a:ext>
            </a:extLst>
          </p:cNvPr>
          <p:cNvSpPr txBox="1"/>
          <p:nvPr>
            <p:custDataLst>
              <p:tags r:id="rId24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2" name="OTLSHAPE_SLT_10599d9045f34a92a1419c20ceeb5ac9_Duration" hidden="1">
            <a:extLst>
              <a:ext uri="{FF2B5EF4-FFF2-40B4-BE49-F238E27FC236}">
                <a16:creationId xmlns:a16="http://schemas.microsoft.com/office/drawing/2014/main" id="{4B91C36B-35EF-6142-78D7-56EDD1E9253C}"/>
              </a:ext>
            </a:extLst>
          </p:cNvPr>
          <p:cNvSpPr txBox="1"/>
          <p:nvPr>
            <p:custDataLst>
              <p:tags r:id="rId24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15 days</a:t>
            </a:r>
          </a:p>
        </p:txBody>
      </p:sp>
      <p:sp>
        <p:nvSpPr>
          <p:cNvPr id="93" name="OTLSHAPE_SLT_10599d9045f34a92a1419c20ceeb5ac9_JoinedDate" hidden="1">
            <a:extLst>
              <a:ext uri="{FF2B5EF4-FFF2-40B4-BE49-F238E27FC236}">
                <a16:creationId xmlns:a16="http://schemas.microsoft.com/office/drawing/2014/main" id="{EA776458-202D-F9EC-F493-63FF77783977}"/>
              </a:ext>
            </a:extLst>
          </p:cNvPr>
          <p:cNvSpPr txBox="1"/>
          <p:nvPr>
            <p:custDataLst>
              <p:tags r:id="rId247"/>
            </p:custDataLst>
          </p:nvPr>
        </p:nvSpPr>
        <p:spPr>
          <a:xfrm>
            <a:off x="12700" y="-610547"/>
            <a:ext cx="6477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10/26 - 11/26</a:t>
            </a:r>
          </a:p>
        </p:txBody>
      </p:sp>
      <p:sp>
        <p:nvSpPr>
          <p:cNvPr id="94" name="OTLSHAPE_SLT_10599d9045f34a92a1419c20ceeb5ac9_Variance" hidden="1">
            <a:extLst>
              <a:ext uri="{FF2B5EF4-FFF2-40B4-BE49-F238E27FC236}">
                <a16:creationId xmlns:a16="http://schemas.microsoft.com/office/drawing/2014/main" id="{389E0BE3-C1DC-1020-AE60-7FEF7069E409}"/>
              </a:ext>
            </a:extLst>
          </p:cNvPr>
          <p:cNvSpPr txBox="1"/>
          <p:nvPr>
            <p:custDataLst>
              <p:tags r:id="rId248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5" name="OTLSHAPE_SLT_10599d9045f34a92a1419c20ceeb5ac9_StartDate" hidden="1">
            <a:extLst>
              <a:ext uri="{FF2B5EF4-FFF2-40B4-BE49-F238E27FC236}">
                <a16:creationId xmlns:a16="http://schemas.microsoft.com/office/drawing/2014/main" id="{07ED9030-D5E1-F58F-8F5B-8CA3FF854B56}"/>
              </a:ext>
            </a:extLst>
          </p:cNvPr>
          <p:cNvSpPr txBox="1"/>
          <p:nvPr>
            <p:custDataLst>
              <p:tags r:id="rId24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7" name="OTLSHAPE_SLT_10599d9045f34a92a1419c20ceeb5ac9_EndDate" hidden="1">
            <a:extLst>
              <a:ext uri="{FF2B5EF4-FFF2-40B4-BE49-F238E27FC236}">
                <a16:creationId xmlns:a16="http://schemas.microsoft.com/office/drawing/2014/main" id="{7D96AA52-3107-F535-3730-0BC5FC1A6592}"/>
              </a:ext>
            </a:extLst>
          </p:cNvPr>
          <p:cNvSpPr txBox="1"/>
          <p:nvPr>
            <p:custDataLst>
              <p:tags r:id="rId250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8" name="OTLSHAPE_SLT_10599d9045f34a92a1419c20ceeb5ac9_TextPercentage" hidden="1">
            <a:extLst>
              <a:ext uri="{FF2B5EF4-FFF2-40B4-BE49-F238E27FC236}">
                <a16:creationId xmlns:a16="http://schemas.microsoft.com/office/drawing/2014/main" id="{6941C0DB-2F07-A4E2-D170-58968C87C4B5}"/>
              </a:ext>
            </a:extLst>
          </p:cNvPr>
          <p:cNvSpPr txBox="1"/>
          <p:nvPr>
            <p:custDataLst>
              <p:tags r:id="rId25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1" name="OTLSHAPE_SLT_f4fd6fab770f4172a5c3da835f158a3c_Duration" hidden="1">
            <a:extLst>
              <a:ext uri="{FF2B5EF4-FFF2-40B4-BE49-F238E27FC236}">
                <a16:creationId xmlns:a16="http://schemas.microsoft.com/office/drawing/2014/main" id="{4CE0F64E-F214-76F7-ECAA-38283ED17847}"/>
              </a:ext>
            </a:extLst>
          </p:cNvPr>
          <p:cNvSpPr txBox="1"/>
          <p:nvPr>
            <p:custDataLst>
              <p:tags r:id="rId252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 days</a:t>
            </a:r>
          </a:p>
        </p:txBody>
      </p:sp>
      <p:sp>
        <p:nvSpPr>
          <p:cNvPr id="102" name="OTLSHAPE_SLT_f4fd6fab770f4172a5c3da835f158a3c_JoinedDate" hidden="1">
            <a:extLst>
              <a:ext uri="{FF2B5EF4-FFF2-40B4-BE49-F238E27FC236}">
                <a16:creationId xmlns:a16="http://schemas.microsoft.com/office/drawing/2014/main" id="{CF618A17-F477-429E-DF71-DCDAE777A9F0}"/>
              </a:ext>
            </a:extLst>
          </p:cNvPr>
          <p:cNvSpPr txBox="1"/>
          <p:nvPr>
            <p:custDataLst>
              <p:tags r:id="rId253"/>
            </p:custDataLst>
          </p:nvPr>
        </p:nvSpPr>
        <p:spPr>
          <a:xfrm>
            <a:off x="12700" y="-610547"/>
            <a:ext cx="6477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11/26 - 11/26</a:t>
            </a:r>
          </a:p>
        </p:txBody>
      </p:sp>
      <p:sp>
        <p:nvSpPr>
          <p:cNvPr id="103" name="OTLSHAPE_SLT_f4fd6fab770f4172a5c3da835f158a3c_Variance" hidden="1">
            <a:extLst>
              <a:ext uri="{FF2B5EF4-FFF2-40B4-BE49-F238E27FC236}">
                <a16:creationId xmlns:a16="http://schemas.microsoft.com/office/drawing/2014/main" id="{DCA80C34-BBFC-433A-2056-DF5ECB93C207}"/>
              </a:ext>
            </a:extLst>
          </p:cNvPr>
          <p:cNvSpPr txBox="1"/>
          <p:nvPr>
            <p:custDataLst>
              <p:tags r:id="rId254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5" name="OTLSHAPE_SLT_f4fd6fab770f4172a5c3da835f158a3c_StartDate" hidden="1">
            <a:extLst>
              <a:ext uri="{FF2B5EF4-FFF2-40B4-BE49-F238E27FC236}">
                <a16:creationId xmlns:a16="http://schemas.microsoft.com/office/drawing/2014/main" id="{B828DAEB-FDF0-AF19-AFCB-8ADD273867D8}"/>
              </a:ext>
            </a:extLst>
          </p:cNvPr>
          <p:cNvSpPr txBox="1"/>
          <p:nvPr>
            <p:custDataLst>
              <p:tags r:id="rId255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6" name="OTLSHAPE_SLT_f4fd6fab770f4172a5c3da835f158a3c_EndDate" hidden="1">
            <a:extLst>
              <a:ext uri="{FF2B5EF4-FFF2-40B4-BE49-F238E27FC236}">
                <a16:creationId xmlns:a16="http://schemas.microsoft.com/office/drawing/2014/main" id="{56242AF2-DEC6-4744-F233-96529FBAE0BF}"/>
              </a:ext>
            </a:extLst>
          </p:cNvPr>
          <p:cNvSpPr txBox="1"/>
          <p:nvPr>
            <p:custDataLst>
              <p:tags r:id="rId25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7" name="OTLSHAPE_SLT_f4fd6fab770f4172a5c3da835f158a3c_TextPercentage" hidden="1">
            <a:extLst>
              <a:ext uri="{FF2B5EF4-FFF2-40B4-BE49-F238E27FC236}">
                <a16:creationId xmlns:a16="http://schemas.microsoft.com/office/drawing/2014/main" id="{4BD48102-03D4-D29A-F995-51CC1358A679}"/>
              </a:ext>
            </a:extLst>
          </p:cNvPr>
          <p:cNvSpPr txBox="1"/>
          <p:nvPr>
            <p:custDataLst>
              <p:tags r:id="rId25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0" name="OTLSHAPE_SLT_6a3a0e9b60be4c218555919014e7f823_Duration" hidden="1">
            <a:extLst>
              <a:ext uri="{FF2B5EF4-FFF2-40B4-BE49-F238E27FC236}">
                <a16:creationId xmlns:a16="http://schemas.microsoft.com/office/drawing/2014/main" id="{91DFE3D1-9D2A-30A9-881B-5F550F079B89}"/>
              </a:ext>
            </a:extLst>
          </p:cNvPr>
          <p:cNvSpPr txBox="1"/>
          <p:nvPr>
            <p:custDataLst>
              <p:tags r:id="rId258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 days</a:t>
            </a:r>
          </a:p>
        </p:txBody>
      </p:sp>
      <p:sp>
        <p:nvSpPr>
          <p:cNvPr id="111" name="OTLSHAPE_SLT_6a3a0e9b60be4c218555919014e7f823_JoinedDate" hidden="1">
            <a:extLst>
              <a:ext uri="{FF2B5EF4-FFF2-40B4-BE49-F238E27FC236}">
                <a16:creationId xmlns:a16="http://schemas.microsoft.com/office/drawing/2014/main" id="{9CE6C588-537B-A7E9-3EAB-315430312A31}"/>
              </a:ext>
            </a:extLst>
          </p:cNvPr>
          <p:cNvSpPr txBox="1"/>
          <p:nvPr>
            <p:custDataLst>
              <p:tags r:id="rId259"/>
            </p:custDataLst>
          </p:nvPr>
        </p:nvSpPr>
        <p:spPr>
          <a:xfrm>
            <a:off x="12700" y="-610547"/>
            <a:ext cx="6477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11/26 - 12/26</a:t>
            </a:r>
          </a:p>
        </p:txBody>
      </p:sp>
      <p:sp>
        <p:nvSpPr>
          <p:cNvPr id="116" name="OTLSHAPE_SLT_6a3a0e9b60be4c218555919014e7f823_Variance" hidden="1">
            <a:extLst>
              <a:ext uri="{FF2B5EF4-FFF2-40B4-BE49-F238E27FC236}">
                <a16:creationId xmlns:a16="http://schemas.microsoft.com/office/drawing/2014/main" id="{0AE6A81F-B3E1-93DB-637D-02A9282FF53D}"/>
              </a:ext>
            </a:extLst>
          </p:cNvPr>
          <p:cNvSpPr txBox="1"/>
          <p:nvPr>
            <p:custDataLst>
              <p:tags r:id="rId260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7" name="OTLSHAPE_SLT_6a3a0e9b60be4c218555919014e7f823_StartDate" hidden="1">
            <a:extLst>
              <a:ext uri="{FF2B5EF4-FFF2-40B4-BE49-F238E27FC236}">
                <a16:creationId xmlns:a16="http://schemas.microsoft.com/office/drawing/2014/main" id="{D401730D-B24B-9DF2-8C09-C3AD4D946ACE}"/>
              </a:ext>
            </a:extLst>
          </p:cNvPr>
          <p:cNvSpPr txBox="1"/>
          <p:nvPr>
            <p:custDataLst>
              <p:tags r:id="rId26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8" name="OTLSHAPE_SLT_6a3a0e9b60be4c218555919014e7f823_EndDate" hidden="1">
            <a:extLst>
              <a:ext uri="{FF2B5EF4-FFF2-40B4-BE49-F238E27FC236}">
                <a16:creationId xmlns:a16="http://schemas.microsoft.com/office/drawing/2014/main" id="{8AB906F7-9E7A-6131-C023-93BF48572D8A}"/>
              </a:ext>
            </a:extLst>
          </p:cNvPr>
          <p:cNvSpPr txBox="1"/>
          <p:nvPr>
            <p:custDataLst>
              <p:tags r:id="rId26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9" name="OTLSHAPE_SLT_6a3a0e9b60be4c218555919014e7f823_TextPercentage" hidden="1">
            <a:extLst>
              <a:ext uri="{FF2B5EF4-FFF2-40B4-BE49-F238E27FC236}">
                <a16:creationId xmlns:a16="http://schemas.microsoft.com/office/drawing/2014/main" id="{472CF493-390D-F680-3BFC-0C84AD496F00}"/>
              </a:ext>
            </a:extLst>
          </p:cNvPr>
          <p:cNvSpPr txBox="1"/>
          <p:nvPr>
            <p:custDataLst>
              <p:tags r:id="rId26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4" name="OTLSHAPE_SLT_26571ef92b3f479e9e0bb5ad77378bad_Duration" hidden="1">
            <a:extLst>
              <a:ext uri="{FF2B5EF4-FFF2-40B4-BE49-F238E27FC236}">
                <a16:creationId xmlns:a16="http://schemas.microsoft.com/office/drawing/2014/main" id="{D0D45ECF-4246-FE06-98B7-2E34570903AB}"/>
              </a:ext>
            </a:extLst>
          </p:cNvPr>
          <p:cNvSpPr txBox="1"/>
          <p:nvPr>
            <p:custDataLst>
              <p:tags r:id="rId264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 days</a:t>
            </a:r>
          </a:p>
        </p:txBody>
      </p:sp>
      <p:sp>
        <p:nvSpPr>
          <p:cNvPr id="125" name="OTLSHAPE_SLT_26571ef92b3f479e9e0bb5ad77378bad_JoinedDate" hidden="1">
            <a:extLst>
              <a:ext uri="{FF2B5EF4-FFF2-40B4-BE49-F238E27FC236}">
                <a16:creationId xmlns:a16="http://schemas.microsoft.com/office/drawing/2014/main" id="{07265606-61FF-C5B5-22EF-8D52582635DD}"/>
              </a:ext>
            </a:extLst>
          </p:cNvPr>
          <p:cNvSpPr txBox="1"/>
          <p:nvPr>
            <p:custDataLst>
              <p:tags r:id="rId265"/>
            </p:custDataLst>
          </p:nvPr>
        </p:nvSpPr>
        <p:spPr>
          <a:xfrm>
            <a:off x="12700" y="-610547"/>
            <a:ext cx="6477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12/26 - 12/26</a:t>
            </a:r>
          </a:p>
        </p:txBody>
      </p:sp>
      <p:sp>
        <p:nvSpPr>
          <p:cNvPr id="126" name="OTLSHAPE_SLT_26571ef92b3f479e9e0bb5ad77378bad_Variance" hidden="1">
            <a:extLst>
              <a:ext uri="{FF2B5EF4-FFF2-40B4-BE49-F238E27FC236}">
                <a16:creationId xmlns:a16="http://schemas.microsoft.com/office/drawing/2014/main" id="{294EE27E-2723-45B5-AA21-F1DED86B3FED}"/>
              </a:ext>
            </a:extLst>
          </p:cNvPr>
          <p:cNvSpPr txBox="1"/>
          <p:nvPr>
            <p:custDataLst>
              <p:tags r:id="rId266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7" name="OTLSHAPE_SLT_26571ef92b3f479e9e0bb5ad77378bad_StartDate" hidden="1">
            <a:extLst>
              <a:ext uri="{FF2B5EF4-FFF2-40B4-BE49-F238E27FC236}">
                <a16:creationId xmlns:a16="http://schemas.microsoft.com/office/drawing/2014/main" id="{DFF24A60-4B58-DFB5-D4C0-DC79F1EB39A9}"/>
              </a:ext>
            </a:extLst>
          </p:cNvPr>
          <p:cNvSpPr txBox="1"/>
          <p:nvPr>
            <p:custDataLst>
              <p:tags r:id="rId26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8" name="OTLSHAPE_SLT_26571ef92b3f479e9e0bb5ad77378bad_EndDate" hidden="1">
            <a:extLst>
              <a:ext uri="{FF2B5EF4-FFF2-40B4-BE49-F238E27FC236}">
                <a16:creationId xmlns:a16="http://schemas.microsoft.com/office/drawing/2014/main" id="{A26C0CFD-CD1F-0BBF-869B-E6415BA4C589}"/>
              </a:ext>
            </a:extLst>
          </p:cNvPr>
          <p:cNvSpPr txBox="1"/>
          <p:nvPr>
            <p:custDataLst>
              <p:tags r:id="rId26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0" name="OTLSHAPE_SLT_26571ef92b3f479e9e0bb5ad77378bad_TextPercentage" hidden="1">
            <a:extLst>
              <a:ext uri="{FF2B5EF4-FFF2-40B4-BE49-F238E27FC236}">
                <a16:creationId xmlns:a16="http://schemas.microsoft.com/office/drawing/2014/main" id="{241FD5A2-848E-F150-123D-AEB496801163}"/>
              </a:ext>
            </a:extLst>
          </p:cNvPr>
          <p:cNvSpPr txBox="1"/>
          <p:nvPr>
            <p:custDataLst>
              <p:tags r:id="rId26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3" name="OTLSHAPE_SLT_2fd6183d04ea430d87ab0824d3b37358_Duration" hidden="1">
            <a:extLst>
              <a:ext uri="{FF2B5EF4-FFF2-40B4-BE49-F238E27FC236}">
                <a16:creationId xmlns:a16="http://schemas.microsoft.com/office/drawing/2014/main" id="{E7BD858B-E811-981C-6573-85E97DF4777D}"/>
              </a:ext>
            </a:extLst>
          </p:cNvPr>
          <p:cNvSpPr txBox="1"/>
          <p:nvPr>
            <p:custDataLst>
              <p:tags r:id="rId270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 days</a:t>
            </a:r>
          </a:p>
        </p:txBody>
      </p:sp>
      <p:sp>
        <p:nvSpPr>
          <p:cNvPr id="134" name="OTLSHAPE_SLT_2fd6183d04ea430d87ab0824d3b37358_JoinedDate" hidden="1">
            <a:extLst>
              <a:ext uri="{FF2B5EF4-FFF2-40B4-BE49-F238E27FC236}">
                <a16:creationId xmlns:a16="http://schemas.microsoft.com/office/drawing/2014/main" id="{58A3E30C-5862-2F19-10C3-6BB100C3C759}"/>
              </a:ext>
            </a:extLst>
          </p:cNvPr>
          <p:cNvSpPr txBox="1"/>
          <p:nvPr>
            <p:custDataLst>
              <p:tags r:id="rId271"/>
            </p:custDataLst>
          </p:nvPr>
        </p:nvSpPr>
        <p:spPr>
          <a:xfrm>
            <a:off x="12700" y="-541298"/>
            <a:ext cx="5842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12/26 - 1/27</a:t>
            </a:r>
          </a:p>
        </p:txBody>
      </p:sp>
      <p:sp>
        <p:nvSpPr>
          <p:cNvPr id="135" name="OTLSHAPE_SLT_2fd6183d04ea430d87ab0824d3b37358_Variance" hidden="1">
            <a:extLst>
              <a:ext uri="{FF2B5EF4-FFF2-40B4-BE49-F238E27FC236}">
                <a16:creationId xmlns:a16="http://schemas.microsoft.com/office/drawing/2014/main" id="{589D88C5-1815-9D29-2D6F-4A6A6715C72E}"/>
              </a:ext>
            </a:extLst>
          </p:cNvPr>
          <p:cNvSpPr txBox="1"/>
          <p:nvPr>
            <p:custDataLst>
              <p:tags r:id="rId272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6" name="OTLSHAPE_SLT_2fd6183d04ea430d87ab0824d3b37358_StartDate" hidden="1">
            <a:extLst>
              <a:ext uri="{FF2B5EF4-FFF2-40B4-BE49-F238E27FC236}">
                <a16:creationId xmlns:a16="http://schemas.microsoft.com/office/drawing/2014/main" id="{45B9BFC8-41F2-DDA4-E597-F9469E3A2631}"/>
              </a:ext>
            </a:extLst>
          </p:cNvPr>
          <p:cNvSpPr txBox="1"/>
          <p:nvPr>
            <p:custDataLst>
              <p:tags r:id="rId27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8" name="OTLSHAPE_SLT_2fd6183d04ea430d87ab0824d3b37358_EndDate" hidden="1">
            <a:extLst>
              <a:ext uri="{FF2B5EF4-FFF2-40B4-BE49-F238E27FC236}">
                <a16:creationId xmlns:a16="http://schemas.microsoft.com/office/drawing/2014/main" id="{603CECE3-B30B-7C71-7531-AA82BA759DA5}"/>
              </a:ext>
            </a:extLst>
          </p:cNvPr>
          <p:cNvSpPr txBox="1"/>
          <p:nvPr>
            <p:custDataLst>
              <p:tags r:id="rId274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9" name="OTLSHAPE_SLT_2fd6183d04ea430d87ab0824d3b37358_TextPercentage" hidden="1">
            <a:extLst>
              <a:ext uri="{FF2B5EF4-FFF2-40B4-BE49-F238E27FC236}">
                <a16:creationId xmlns:a16="http://schemas.microsoft.com/office/drawing/2014/main" id="{57DA5958-A1CB-4F71-2BAC-66904D9BFC1F}"/>
              </a:ext>
            </a:extLst>
          </p:cNvPr>
          <p:cNvSpPr txBox="1"/>
          <p:nvPr>
            <p:custDataLst>
              <p:tags r:id="rId27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2" name="OTLSHAPE_SLT_b90a8ea18ad540fe9cbd1a4aa4027717_Duration" hidden="1">
            <a:extLst>
              <a:ext uri="{FF2B5EF4-FFF2-40B4-BE49-F238E27FC236}">
                <a16:creationId xmlns:a16="http://schemas.microsoft.com/office/drawing/2014/main" id="{68999A33-F9D0-9B1E-CBF4-5135F27C5FA5}"/>
              </a:ext>
            </a:extLst>
          </p:cNvPr>
          <p:cNvSpPr txBox="1"/>
          <p:nvPr>
            <p:custDataLst>
              <p:tags r:id="rId27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75 days</a:t>
            </a:r>
          </a:p>
        </p:txBody>
      </p:sp>
      <p:sp>
        <p:nvSpPr>
          <p:cNvPr id="143" name="OTLSHAPE_SLT_b90a8ea18ad540fe9cbd1a4aa4027717_Variance" hidden="1">
            <a:extLst>
              <a:ext uri="{FF2B5EF4-FFF2-40B4-BE49-F238E27FC236}">
                <a16:creationId xmlns:a16="http://schemas.microsoft.com/office/drawing/2014/main" id="{6626DD37-D3AC-7E62-DAE6-A2C77F13F035}"/>
              </a:ext>
            </a:extLst>
          </p:cNvPr>
          <p:cNvSpPr txBox="1"/>
          <p:nvPr>
            <p:custDataLst>
              <p:tags r:id="rId277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4" name="OTLSHAPE_SLT_b90a8ea18ad540fe9cbd1a4aa4027717_StartDate" hidden="1">
            <a:extLst>
              <a:ext uri="{FF2B5EF4-FFF2-40B4-BE49-F238E27FC236}">
                <a16:creationId xmlns:a16="http://schemas.microsoft.com/office/drawing/2014/main" id="{172ABA0E-7CB1-E515-6A7E-23C7525ADD50}"/>
              </a:ext>
            </a:extLst>
          </p:cNvPr>
          <p:cNvSpPr txBox="1"/>
          <p:nvPr>
            <p:custDataLst>
              <p:tags r:id="rId27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6" name="OTLSHAPE_SLT_b90a8ea18ad540fe9cbd1a4aa4027717_EndDate" hidden="1">
            <a:extLst>
              <a:ext uri="{FF2B5EF4-FFF2-40B4-BE49-F238E27FC236}">
                <a16:creationId xmlns:a16="http://schemas.microsoft.com/office/drawing/2014/main" id="{588289E3-82B9-08B0-8C9D-35B4505C8A21}"/>
              </a:ext>
            </a:extLst>
          </p:cNvPr>
          <p:cNvSpPr txBox="1"/>
          <p:nvPr>
            <p:custDataLst>
              <p:tags r:id="rId27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651F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8" name="OTLSHAPE_SLT_b90a8ea18ad540fe9cbd1a4aa4027717_TextPercentage" hidden="1">
            <a:extLst>
              <a:ext uri="{FF2B5EF4-FFF2-40B4-BE49-F238E27FC236}">
                <a16:creationId xmlns:a16="http://schemas.microsoft.com/office/drawing/2014/main" id="{32B36926-DF1B-2BA6-3882-90827B9F4089}"/>
              </a:ext>
            </a:extLst>
          </p:cNvPr>
          <p:cNvSpPr txBox="1"/>
          <p:nvPr>
            <p:custDataLst>
              <p:tags r:id="rId28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9283130E-0896-C4C7-8E6B-F9BD04D23AC0}"/>
              </a:ext>
            </a:extLst>
          </p:cNvPr>
          <p:cNvCxnSpPr/>
          <p:nvPr>
            <p:custDataLst>
              <p:tags r:id="rId281"/>
            </p:custDataLst>
          </p:nvPr>
        </p:nvCxnSpPr>
        <p:spPr>
          <a:xfrm>
            <a:off x="8984977" y="1133761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OTLSHAPE_TB_00000000000000000000000000000000_MiddleSeparator1">
            <a:extLst>
              <a:ext uri="{FF2B5EF4-FFF2-40B4-BE49-F238E27FC236}">
                <a16:creationId xmlns:a16="http://schemas.microsoft.com/office/drawing/2014/main" id="{9A9806A0-DB64-E7BE-A2D5-522B0429FA7A}"/>
              </a:ext>
            </a:extLst>
          </p:cNvPr>
          <p:cNvCxnSpPr/>
          <p:nvPr>
            <p:custDataLst>
              <p:tags r:id="rId282"/>
            </p:custDataLst>
          </p:nvPr>
        </p:nvCxnSpPr>
        <p:spPr>
          <a:xfrm>
            <a:off x="2761035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OTLSHAPE_TB_00000000000000000000000000000000_MiddleSeparator2">
            <a:extLst>
              <a:ext uri="{FF2B5EF4-FFF2-40B4-BE49-F238E27FC236}">
                <a16:creationId xmlns:a16="http://schemas.microsoft.com/office/drawing/2014/main" id="{8079C0E8-5374-A789-E5EB-3C7774E5670B}"/>
              </a:ext>
            </a:extLst>
          </p:cNvPr>
          <p:cNvCxnSpPr/>
          <p:nvPr>
            <p:custDataLst>
              <p:tags r:id="rId283"/>
            </p:custDataLst>
          </p:nvPr>
        </p:nvCxnSpPr>
        <p:spPr>
          <a:xfrm>
            <a:off x="3548554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OTLSHAPE_TB_00000000000000000000000000000000_MiddleSeparator3">
            <a:extLst>
              <a:ext uri="{FF2B5EF4-FFF2-40B4-BE49-F238E27FC236}">
                <a16:creationId xmlns:a16="http://schemas.microsoft.com/office/drawing/2014/main" id="{91ADA2AF-B04C-8115-487A-1670CF7C9EAC}"/>
              </a:ext>
            </a:extLst>
          </p:cNvPr>
          <p:cNvCxnSpPr/>
          <p:nvPr>
            <p:custDataLst>
              <p:tags r:id="rId284"/>
            </p:custDataLst>
          </p:nvPr>
        </p:nvCxnSpPr>
        <p:spPr>
          <a:xfrm>
            <a:off x="4310669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OTLSHAPE_TB_00000000000000000000000000000000_MiddleSeparator4">
            <a:extLst>
              <a:ext uri="{FF2B5EF4-FFF2-40B4-BE49-F238E27FC236}">
                <a16:creationId xmlns:a16="http://schemas.microsoft.com/office/drawing/2014/main" id="{0BE02DBE-0D4A-D5C0-2A4E-C5E4C06FFD1B}"/>
              </a:ext>
            </a:extLst>
          </p:cNvPr>
          <p:cNvCxnSpPr/>
          <p:nvPr>
            <p:custDataLst>
              <p:tags r:id="rId285"/>
            </p:custDataLst>
          </p:nvPr>
        </p:nvCxnSpPr>
        <p:spPr>
          <a:xfrm>
            <a:off x="5098188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OTLSHAPE_TB_00000000000000000000000000000000_MiddleSeparator5">
            <a:extLst>
              <a:ext uri="{FF2B5EF4-FFF2-40B4-BE49-F238E27FC236}">
                <a16:creationId xmlns:a16="http://schemas.microsoft.com/office/drawing/2014/main" id="{948A495C-F09C-D14B-66A7-C5CD8AEC3894}"/>
              </a:ext>
            </a:extLst>
          </p:cNvPr>
          <p:cNvCxnSpPr/>
          <p:nvPr>
            <p:custDataLst>
              <p:tags r:id="rId286"/>
            </p:custDataLst>
          </p:nvPr>
        </p:nvCxnSpPr>
        <p:spPr>
          <a:xfrm>
            <a:off x="5885708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OTLSHAPE_TB_00000000000000000000000000000000_MiddleSeparator6">
            <a:extLst>
              <a:ext uri="{FF2B5EF4-FFF2-40B4-BE49-F238E27FC236}">
                <a16:creationId xmlns:a16="http://schemas.microsoft.com/office/drawing/2014/main" id="{D5CF0210-6F06-435E-75B7-4C63044CD093}"/>
              </a:ext>
            </a:extLst>
          </p:cNvPr>
          <p:cNvCxnSpPr/>
          <p:nvPr>
            <p:custDataLst>
              <p:tags r:id="rId287"/>
            </p:custDataLst>
          </p:nvPr>
        </p:nvCxnSpPr>
        <p:spPr>
          <a:xfrm>
            <a:off x="6647823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OTLSHAPE_TB_00000000000000000000000000000000_MiddleSeparator7">
            <a:extLst>
              <a:ext uri="{FF2B5EF4-FFF2-40B4-BE49-F238E27FC236}">
                <a16:creationId xmlns:a16="http://schemas.microsoft.com/office/drawing/2014/main" id="{897057B1-A075-4336-8D8C-E18A8AF57063}"/>
              </a:ext>
            </a:extLst>
          </p:cNvPr>
          <p:cNvCxnSpPr/>
          <p:nvPr>
            <p:custDataLst>
              <p:tags r:id="rId288"/>
            </p:custDataLst>
          </p:nvPr>
        </p:nvCxnSpPr>
        <p:spPr>
          <a:xfrm>
            <a:off x="7435342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OTLSHAPE_TB_00000000000000000000000000000000_MiddleSeparator8">
            <a:extLst>
              <a:ext uri="{FF2B5EF4-FFF2-40B4-BE49-F238E27FC236}">
                <a16:creationId xmlns:a16="http://schemas.microsoft.com/office/drawing/2014/main" id="{C7BC1814-2BA1-A2DA-234B-E4D470199398}"/>
              </a:ext>
            </a:extLst>
          </p:cNvPr>
          <p:cNvCxnSpPr/>
          <p:nvPr>
            <p:custDataLst>
              <p:tags r:id="rId289"/>
            </p:custDataLst>
          </p:nvPr>
        </p:nvCxnSpPr>
        <p:spPr>
          <a:xfrm>
            <a:off x="8197458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OTLSHAPE_TB_00000000000000000000000000000000_MiddleSeparator9">
            <a:extLst>
              <a:ext uri="{FF2B5EF4-FFF2-40B4-BE49-F238E27FC236}">
                <a16:creationId xmlns:a16="http://schemas.microsoft.com/office/drawing/2014/main" id="{3A41B797-F965-E4D0-BA10-E6B9A661D456}"/>
              </a:ext>
            </a:extLst>
          </p:cNvPr>
          <p:cNvCxnSpPr/>
          <p:nvPr>
            <p:custDataLst>
              <p:tags r:id="rId290"/>
            </p:custDataLst>
          </p:nvPr>
        </p:nvCxnSpPr>
        <p:spPr>
          <a:xfrm>
            <a:off x="8984977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OTLSHAPE_TB_00000000000000000000000000000000_MiddleSeparator10">
            <a:extLst>
              <a:ext uri="{FF2B5EF4-FFF2-40B4-BE49-F238E27FC236}">
                <a16:creationId xmlns:a16="http://schemas.microsoft.com/office/drawing/2014/main" id="{033C67A1-F177-EFF5-CC6C-86B959F9AEF7}"/>
              </a:ext>
            </a:extLst>
          </p:cNvPr>
          <p:cNvCxnSpPr/>
          <p:nvPr>
            <p:custDataLst>
              <p:tags r:id="rId291"/>
            </p:custDataLst>
          </p:nvPr>
        </p:nvCxnSpPr>
        <p:spPr>
          <a:xfrm>
            <a:off x="9772497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OTLSHAPE_TB_00000000000000000000000000000000_MiddleSeparator11">
            <a:extLst>
              <a:ext uri="{FF2B5EF4-FFF2-40B4-BE49-F238E27FC236}">
                <a16:creationId xmlns:a16="http://schemas.microsoft.com/office/drawing/2014/main" id="{B06A0205-72E3-6776-A88A-25B923A8A353}"/>
              </a:ext>
            </a:extLst>
          </p:cNvPr>
          <p:cNvCxnSpPr/>
          <p:nvPr>
            <p:custDataLst>
              <p:tags r:id="rId292"/>
            </p:custDataLst>
          </p:nvPr>
        </p:nvCxnSpPr>
        <p:spPr>
          <a:xfrm>
            <a:off x="10483804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OTLSHAPE_TB_00000000000000000000000000000000_MiddleSeparator12">
            <a:extLst>
              <a:ext uri="{FF2B5EF4-FFF2-40B4-BE49-F238E27FC236}">
                <a16:creationId xmlns:a16="http://schemas.microsoft.com/office/drawing/2014/main" id="{3D8DCA43-D915-54E1-D804-CE48C6E1A625}"/>
              </a:ext>
            </a:extLst>
          </p:cNvPr>
          <p:cNvCxnSpPr/>
          <p:nvPr>
            <p:custDataLst>
              <p:tags r:id="rId293"/>
            </p:custDataLst>
          </p:nvPr>
        </p:nvCxnSpPr>
        <p:spPr>
          <a:xfrm>
            <a:off x="11271323" y="1325785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OTLSHAPE_TB_00000000000000000000000000000000_BottomSeparator1">
            <a:extLst>
              <a:ext uri="{FF2B5EF4-FFF2-40B4-BE49-F238E27FC236}">
                <a16:creationId xmlns:a16="http://schemas.microsoft.com/office/drawing/2014/main" id="{BC159CF3-A91D-0F88-F27B-33C6925C5D89}"/>
              </a:ext>
            </a:extLst>
          </p:cNvPr>
          <p:cNvCxnSpPr/>
          <p:nvPr>
            <p:custDataLst>
              <p:tags r:id="rId294"/>
            </p:custDataLst>
          </p:nvPr>
        </p:nvCxnSpPr>
        <p:spPr>
          <a:xfrm>
            <a:off x="2456188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OTLSHAPE_TB_00000000000000000000000000000000_BottomSeparator2">
            <a:extLst>
              <a:ext uri="{FF2B5EF4-FFF2-40B4-BE49-F238E27FC236}">
                <a16:creationId xmlns:a16="http://schemas.microsoft.com/office/drawing/2014/main" id="{15F279CA-9988-85F5-109F-C4F89A3F326E}"/>
              </a:ext>
            </a:extLst>
          </p:cNvPr>
          <p:cNvCxnSpPr/>
          <p:nvPr>
            <p:custDataLst>
              <p:tags r:id="rId295"/>
            </p:custDataLst>
          </p:nvPr>
        </p:nvCxnSpPr>
        <p:spPr>
          <a:xfrm>
            <a:off x="2811842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OTLSHAPE_TB_00000000000000000000000000000000_BottomSeparator3">
            <a:extLst>
              <a:ext uri="{FF2B5EF4-FFF2-40B4-BE49-F238E27FC236}">
                <a16:creationId xmlns:a16="http://schemas.microsoft.com/office/drawing/2014/main" id="{2F13D13B-E8DA-7D82-AD8D-3FFA61A5D9B8}"/>
              </a:ext>
            </a:extLst>
          </p:cNvPr>
          <p:cNvCxnSpPr/>
          <p:nvPr>
            <p:custDataLst>
              <p:tags r:id="rId296"/>
            </p:custDataLst>
          </p:nvPr>
        </p:nvCxnSpPr>
        <p:spPr>
          <a:xfrm>
            <a:off x="3167496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OTLSHAPE_TB_00000000000000000000000000000000_BottomSeparator4">
            <a:extLst>
              <a:ext uri="{FF2B5EF4-FFF2-40B4-BE49-F238E27FC236}">
                <a16:creationId xmlns:a16="http://schemas.microsoft.com/office/drawing/2014/main" id="{D8AC5557-45C7-DAC1-87C7-BB05418094DD}"/>
              </a:ext>
            </a:extLst>
          </p:cNvPr>
          <p:cNvCxnSpPr/>
          <p:nvPr>
            <p:custDataLst>
              <p:tags r:id="rId297"/>
            </p:custDataLst>
          </p:nvPr>
        </p:nvCxnSpPr>
        <p:spPr>
          <a:xfrm>
            <a:off x="3523150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OTLSHAPE_TB_00000000000000000000000000000000_BottomSeparator5">
            <a:extLst>
              <a:ext uri="{FF2B5EF4-FFF2-40B4-BE49-F238E27FC236}">
                <a16:creationId xmlns:a16="http://schemas.microsoft.com/office/drawing/2014/main" id="{79EE3AD4-AC53-916B-C932-D3434AD52D33}"/>
              </a:ext>
            </a:extLst>
          </p:cNvPr>
          <p:cNvCxnSpPr/>
          <p:nvPr>
            <p:custDataLst>
              <p:tags r:id="rId298"/>
            </p:custDataLst>
          </p:nvPr>
        </p:nvCxnSpPr>
        <p:spPr>
          <a:xfrm>
            <a:off x="3878804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OTLSHAPE_TB_00000000000000000000000000000000_BottomSeparator6">
            <a:extLst>
              <a:ext uri="{FF2B5EF4-FFF2-40B4-BE49-F238E27FC236}">
                <a16:creationId xmlns:a16="http://schemas.microsoft.com/office/drawing/2014/main" id="{57746627-831D-CFBE-62C0-310DD5929D0B}"/>
              </a:ext>
            </a:extLst>
          </p:cNvPr>
          <p:cNvCxnSpPr/>
          <p:nvPr>
            <p:custDataLst>
              <p:tags r:id="rId299"/>
            </p:custDataLst>
          </p:nvPr>
        </p:nvCxnSpPr>
        <p:spPr>
          <a:xfrm>
            <a:off x="4234457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OTLSHAPE_TB_00000000000000000000000000000000_BottomSeparator7">
            <a:extLst>
              <a:ext uri="{FF2B5EF4-FFF2-40B4-BE49-F238E27FC236}">
                <a16:creationId xmlns:a16="http://schemas.microsoft.com/office/drawing/2014/main" id="{CE9CE8E8-A2CE-CFF9-1B20-EEFD215C592A}"/>
              </a:ext>
            </a:extLst>
          </p:cNvPr>
          <p:cNvCxnSpPr/>
          <p:nvPr>
            <p:custDataLst>
              <p:tags r:id="rId300"/>
            </p:custDataLst>
          </p:nvPr>
        </p:nvCxnSpPr>
        <p:spPr>
          <a:xfrm>
            <a:off x="4590111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OTLSHAPE_TB_00000000000000000000000000000000_BottomSeparator8">
            <a:extLst>
              <a:ext uri="{FF2B5EF4-FFF2-40B4-BE49-F238E27FC236}">
                <a16:creationId xmlns:a16="http://schemas.microsoft.com/office/drawing/2014/main" id="{C6D79E36-0420-14E8-7404-A16FCBE7FD24}"/>
              </a:ext>
            </a:extLst>
          </p:cNvPr>
          <p:cNvCxnSpPr/>
          <p:nvPr>
            <p:custDataLst>
              <p:tags r:id="rId301"/>
            </p:custDataLst>
          </p:nvPr>
        </p:nvCxnSpPr>
        <p:spPr>
          <a:xfrm>
            <a:off x="4945765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OTLSHAPE_TB_00000000000000000000000000000000_BottomSeparator9">
            <a:extLst>
              <a:ext uri="{FF2B5EF4-FFF2-40B4-BE49-F238E27FC236}">
                <a16:creationId xmlns:a16="http://schemas.microsoft.com/office/drawing/2014/main" id="{2E5B4980-57A2-37A7-F44F-5EA9935754D1}"/>
              </a:ext>
            </a:extLst>
          </p:cNvPr>
          <p:cNvCxnSpPr/>
          <p:nvPr>
            <p:custDataLst>
              <p:tags r:id="rId302"/>
            </p:custDataLst>
          </p:nvPr>
        </p:nvCxnSpPr>
        <p:spPr>
          <a:xfrm>
            <a:off x="5301419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OTLSHAPE_TB_00000000000000000000000000000000_BottomSeparator10">
            <a:extLst>
              <a:ext uri="{FF2B5EF4-FFF2-40B4-BE49-F238E27FC236}">
                <a16:creationId xmlns:a16="http://schemas.microsoft.com/office/drawing/2014/main" id="{5E5C4786-9B02-F360-519C-48FBBDC20028}"/>
              </a:ext>
            </a:extLst>
          </p:cNvPr>
          <p:cNvCxnSpPr/>
          <p:nvPr>
            <p:custDataLst>
              <p:tags r:id="rId303"/>
            </p:custDataLst>
          </p:nvPr>
        </p:nvCxnSpPr>
        <p:spPr>
          <a:xfrm>
            <a:off x="5657073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OTLSHAPE_TB_00000000000000000000000000000000_BottomSeparator11">
            <a:extLst>
              <a:ext uri="{FF2B5EF4-FFF2-40B4-BE49-F238E27FC236}">
                <a16:creationId xmlns:a16="http://schemas.microsoft.com/office/drawing/2014/main" id="{EB468F04-5BB5-BBFD-3265-D1B5DEC084E5}"/>
              </a:ext>
            </a:extLst>
          </p:cNvPr>
          <p:cNvCxnSpPr/>
          <p:nvPr>
            <p:custDataLst>
              <p:tags r:id="rId304"/>
            </p:custDataLst>
          </p:nvPr>
        </p:nvCxnSpPr>
        <p:spPr>
          <a:xfrm>
            <a:off x="6012727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OTLSHAPE_TB_00000000000000000000000000000000_BottomSeparator12">
            <a:extLst>
              <a:ext uri="{FF2B5EF4-FFF2-40B4-BE49-F238E27FC236}">
                <a16:creationId xmlns:a16="http://schemas.microsoft.com/office/drawing/2014/main" id="{6AA42299-42D4-3D6F-DC5F-4F9B4FCA02AD}"/>
              </a:ext>
            </a:extLst>
          </p:cNvPr>
          <p:cNvCxnSpPr/>
          <p:nvPr>
            <p:custDataLst>
              <p:tags r:id="rId305"/>
            </p:custDataLst>
          </p:nvPr>
        </p:nvCxnSpPr>
        <p:spPr>
          <a:xfrm>
            <a:off x="6368381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OTLSHAPE_TB_00000000000000000000000000000000_BottomSeparator13">
            <a:extLst>
              <a:ext uri="{FF2B5EF4-FFF2-40B4-BE49-F238E27FC236}">
                <a16:creationId xmlns:a16="http://schemas.microsoft.com/office/drawing/2014/main" id="{C2663B95-BA01-D152-4CAB-625A42AACF80}"/>
              </a:ext>
            </a:extLst>
          </p:cNvPr>
          <p:cNvCxnSpPr/>
          <p:nvPr>
            <p:custDataLst>
              <p:tags r:id="rId306"/>
            </p:custDataLst>
          </p:nvPr>
        </p:nvCxnSpPr>
        <p:spPr>
          <a:xfrm>
            <a:off x="6724035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OTLSHAPE_TB_00000000000000000000000000000000_BottomSeparator14">
            <a:extLst>
              <a:ext uri="{FF2B5EF4-FFF2-40B4-BE49-F238E27FC236}">
                <a16:creationId xmlns:a16="http://schemas.microsoft.com/office/drawing/2014/main" id="{06E7CDC9-E0A3-7E82-81E5-395C6A826660}"/>
              </a:ext>
            </a:extLst>
          </p:cNvPr>
          <p:cNvCxnSpPr/>
          <p:nvPr>
            <p:custDataLst>
              <p:tags r:id="rId307"/>
            </p:custDataLst>
          </p:nvPr>
        </p:nvCxnSpPr>
        <p:spPr>
          <a:xfrm>
            <a:off x="7079689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OTLSHAPE_TB_00000000000000000000000000000000_BottomSeparator15">
            <a:extLst>
              <a:ext uri="{FF2B5EF4-FFF2-40B4-BE49-F238E27FC236}">
                <a16:creationId xmlns:a16="http://schemas.microsoft.com/office/drawing/2014/main" id="{86468E86-1947-CDD8-FAF8-D00D595F73E8}"/>
              </a:ext>
            </a:extLst>
          </p:cNvPr>
          <p:cNvCxnSpPr/>
          <p:nvPr>
            <p:custDataLst>
              <p:tags r:id="rId308"/>
            </p:custDataLst>
          </p:nvPr>
        </p:nvCxnSpPr>
        <p:spPr>
          <a:xfrm>
            <a:off x="7435342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OTLSHAPE_TB_00000000000000000000000000000000_BottomSeparator16">
            <a:extLst>
              <a:ext uri="{FF2B5EF4-FFF2-40B4-BE49-F238E27FC236}">
                <a16:creationId xmlns:a16="http://schemas.microsoft.com/office/drawing/2014/main" id="{2EC41908-6570-B880-5ACB-BA6B91B1150B}"/>
              </a:ext>
            </a:extLst>
          </p:cNvPr>
          <p:cNvCxnSpPr/>
          <p:nvPr>
            <p:custDataLst>
              <p:tags r:id="rId309"/>
            </p:custDataLst>
          </p:nvPr>
        </p:nvCxnSpPr>
        <p:spPr>
          <a:xfrm>
            <a:off x="7790996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OTLSHAPE_TB_00000000000000000000000000000000_BottomSeparator17">
            <a:extLst>
              <a:ext uri="{FF2B5EF4-FFF2-40B4-BE49-F238E27FC236}">
                <a16:creationId xmlns:a16="http://schemas.microsoft.com/office/drawing/2014/main" id="{B0144DDC-634F-D77C-4405-2CF90730E05A}"/>
              </a:ext>
            </a:extLst>
          </p:cNvPr>
          <p:cNvCxnSpPr/>
          <p:nvPr>
            <p:custDataLst>
              <p:tags r:id="rId310"/>
            </p:custDataLst>
          </p:nvPr>
        </p:nvCxnSpPr>
        <p:spPr>
          <a:xfrm>
            <a:off x="8146650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OTLSHAPE_TB_00000000000000000000000000000000_BottomSeparator18">
            <a:extLst>
              <a:ext uri="{FF2B5EF4-FFF2-40B4-BE49-F238E27FC236}">
                <a16:creationId xmlns:a16="http://schemas.microsoft.com/office/drawing/2014/main" id="{D09FADBA-367F-06B4-53B9-383061E792BE}"/>
              </a:ext>
            </a:extLst>
          </p:cNvPr>
          <p:cNvCxnSpPr/>
          <p:nvPr>
            <p:custDataLst>
              <p:tags r:id="rId311"/>
            </p:custDataLst>
          </p:nvPr>
        </p:nvCxnSpPr>
        <p:spPr>
          <a:xfrm>
            <a:off x="8502304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OTLSHAPE_TB_00000000000000000000000000000000_BottomSeparator19">
            <a:extLst>
              <a:ext uri="{FF2B5EF4-FFF2-40B4-BE49-F238E27FC236}">
                <a16:creationId xmlns:a16="http://schemas.microsoft.com/office/drawing/2014/main" id="{00CE6DB0-50A0-7C4F-27AF-6FC4B77C0A49}"/>
              </a:ext>
            </a:extLst>
          </p:cNvPr>
          <p:cNvCxnSpPr/>
          <p:nvPr>
            <p:custDataLst>
              <p:tags r:id="rId312"/>
            </p:custDataLst>
          </p:nvPr>
        </p:nvCxnSpPr>
        <p:spPr>
          <a:xfrm>
            <a:off x="8857958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OTLSHAPE_TB_00000000000000000000000000000000_BottomSeparator20">
            <a:extLst>
              <a:ext uri="{FF2B5EF4-FFF2-40B4-BE49-F238E27FC236}">
                <a16:creationId xmlns:a16="http://schemas.microsoft.com/office/drawing/2014/main" id="{8DDCE570-D343-710A-F89A-9B41CCB73188}"/>
              </a:ext>
            </a:extLst>
          </p:cNvPr>
          <p:cNvCxnSpPr/>
          <p:nvPr>
            <p:custDataLst>
              <p:tags r:id="rId313"/>
            </p:custDataLst>
          </p:nvPr>
        </p:nvCxnSpPr>
        <p:spPr>
          <a:xfrm>
            <a:off x="9213611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OTLSHAPE_TB_00000000000000000000000000000000_BottomSeparator21">
            <a:extLst>
              <a:ext uri="{FF2B5EF4-FFF2-40B4-BE49-F238E27FC236}">
                <a16:creationId xmlns:a16="http://schemas.microsoft.com/office/drawing/2014/main" id="{27DE6113-B8EE-EEF4-5600-3410CEEAB037}"/>
              </a:ext>
            </a:extLst>
          </p:cNvPr>
          <p:cNvCxnSpPr/>
          <p:nvPr>
            <p:custDataLst>
              <p:tags r:id="rId314"/>
            </p:custDataLst>
          </p:nvPr>
        </p:nvCxnSpPr>
        <p:spPr>
          <a:xfrm>
            <a:off x="9569266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OTLSHAPE_TB_00000000000000000000000000000000_BottomSeparator22">
            <a:extLst>
              <a:ext uri="{FF2B5EF4-FFF2-40B4-BE49-F238E27FC236}">
                <a16:creationId xmlns:a16="http://schemas.microsoft.com/office/drawing/2014/main" id="{58707FF7-1095-F752-8D26-BD51FCB3D3A5}"/>
              </a:ext>
            </a:extLst>
          </p:cNvPr>
          <p:cNvCxnSpPr/>
          <p:nvPr>
            <p:custDataLst>
              <p:tags r:id="rId315"/>
            </p:custDataLst>
          </p:nvPr>
        </p:nvCxnSpPr>
        <p:spPr>
          <a:xfrm>
            <a:off x="9924919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OTLSHAPE_TB_00000000000000000000000000000000_BottomSeparator23">
            <a:extLst>
              <a:ext uri="{FF2B5EF4-FFF2-40B4-BE49-F238E27FC236}">
                <a16:creationId xmlns:a16="http://schemas.microsoft.com/office/drawing/2014/main" id="{D5523FE5-7F6C-FEC1-1C6F-D21972FC2D85}"/>
              </a:ext>
            </a:extLst>
          </p:cNvPr>
          <p:cNvCxnSpPr/>
          <p:nvPr>
            <p:custDataLst>
              <p:tags r:id="rId316"/>
            </p:custDataLst>
          </p:nvPr>
        </p:nvCxnSpPr>
        <p:spPr>
          <a:xfrm>
            <a:off x="10280573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OTLSHAPE_TB_00000000000000000000000000000000_BottomSeparator24">
            <a:extLst>
              <a:ext uri="{FF2B5EF4-FFF2-40B4-BE49-F238E27FC236}">
                <a16:creationId xmlns:a16="http://schemas.microsoft.com/office/drawing/2014/main" id="{BEB5B8E0-5AC2-3A41-E353-9E7371C9589D}"/>
              </a:ext>
            </a:extLst>
          </p:cNvPr>
          <p:cNvCxnSpPr/>
          <p:nvPr>
            <p:custDataLst>
              <p:tags r:id="rId317"/>
            </p:custDataLst>
          </p:nvPr>
        </p:nvCxnSpPr>
        <p:spPr>
          <a:xfrm>
            <a:off x="10636227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OTLSHAPE_TB_00000000000000000000000000000000_BottomSeparator25">
            <a:extLst>
              <a:ext uri="{FF2B5EF4-FFF2-40B4-BE49-F238E27FC236}">
                <a16:creationId xmlns:a16="http://schemas.microsoft.com/office/drawing/2014/main" id="{B8BA8EAC-E1D5-937C-4B27-F1568CFA3228}"/>
              </a:ext>
            </a:extLst>
          </p:cNvPr>
          <p:cNvCxnSpPr/>
          <p:nvPr>
            <p:custDataLst>
              <p:tags r:id="rId318"/>
            </p:custDataLst>
          </p:nvPr>
        </p:nvCxnSpPr>
        <p:spPr>
          <a:xfrm>
            <a:off x="10991881" y="1517809"/>
            <a:ext cx="0" cy="146304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OTLSHAPE_SLA_2f819b0eefda4c4ab2417886b479374d_Shape">
            <a:extLst>
              <a:ext uri="{FF2B5EF4-FFF2-40B4-BE49-F238E27FC236}">
                <a16:creationId xmlns:a16="http://schemas.microsoft.com/office/drawing/2014/main" id="{C724020A-41E6-73F9-C9F7-539B15E78688}"/>
              </a:ext>
            </a:extLst>
          </p:cNvPr>
          <p:cNvSpPr/>
          <p:nvPr>
            <p:custDataLst>
              <p:tags r:id="rId319"/>
            </p:custDataLst>
          </p:nvPr>
        </p:nvSpPr>
        <p:spPr>
          <a:xfrm>
            <a:off x="2125932" y="2519924"/>
            <a:ext cx="152400" cy="177800"/>
          </a:xfrm>
          <a:prstGeom prst="diamond">
            <a:avLst/>
          </a:prstGeom>
          <a:solidFill>
            <a:srgbClr val="4651F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2" name="OTLSHAPE_SLA_619551f35a944c9cb2d3eba7e1a477d6_Shape">
            <a:extLst>
              <a:ext uri="{FF2B5EF4-FFF2-40B4-BE49-F238E27FC236}">
                <a16:creationId xmlns:a16="http://schemas.microsoft.com/office/drawing/2014/main" id="{CAB92D2F-019A-AC05-12DE-C7F07A908A42}"/>
              </a:ext>
            </a:extLst>
          </p:cNvPr>
          <p:cNvSpPr/>
          <p:nvPr>
            <p:custDataLst>
              <p:tags r:id="rId320"/>
            </p:custDataLst>
          </p:nvPr>
        </p:nvSpPr>
        <p:spPr>
          <a:xfrm>
            <a:off x="3777183" y="2519924"/>
            <a:ext cx="152400" cy="177800"/>
          </a:xfrm>
          <a:prstGeom prst="diamond">
            <a:avLst/>
          </a:prstGeom>
          <a:solidFill>
            <a:srgbClr val="4651F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8" name="OTLSHAPE_SLA_bf99cb9a01bc4dafa3f94475c2e34856_Shape">
            <a:extLst>
              <a:ext uri="{FF2B5EF4-FFF2-40B4-BE49-F238E27FC236}">
                <a16:creationId xmlns:a16="http://schemas.microsoft.com/office/drawing/2014/main" id="{646283FF-F7E7-FD6C-AC72-8D8EF1160C0C}"/>
              </a:ext>
            </a:extLst>
          </p:cNvPr>
          <p:cNvSpPr/>
          <p:nvPr>
            <p:custDataLst>
              <p:tags r:id="rId321"/>
            </p:custDataLst>
          </p:nvPr>
        </p:nvSpPr>
        <p:spPr>
          <a:xfrm>
            <a:off x="2684817" y="2519924"/>
            <a:ext cx="152400" cy="177800"/>
          </a:xfrm>
          <a:prstGeom prst="diamond">
            <a:avLst/>
          </a:prstGeom>
          <a:solidFill>
            <a:srgbClr val="4651F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9" name="OTLSHAPE_SLA_0d55fd54b1674eb3913141cfa195eaa9_Shape">
            <a:extLst>
              <a:ext uri="{FF2B5EF4-FFF2-40B4-BE49-F238E27FC236}">
                <a16:creationId xmlns:a16="http://schemas.microsoft.com/office/drawing/2014/main" id="{E708BA94-7C7B-9390-38B4-1D6C6A08537F}"/>
              </a:ext>
            </a:extLst>
          </p:cNvPr>
          <p:cNvSpPr/>
          <p:nvPr>
            <p:custDataLst>
              <p:tags r:id="rId322"/>
            </p:custDataLst>
          </p:nvPr>
        </p:nvSpPr>
        <p:spPr>
          <a:xfrm>
            <a:off x="2862644" y="1834632"/>
            <a:ext cx="152400" cy="177800"/>
          </a:xfrm>
          <a:prstGeom prst="triangle">
            <a:avLst/>
          </a:prstGeom>
          <a:solidFill>
            <a:srgbClr val="4651F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9" name="OTLSHAPE_SLA_e1f7b44286244bcab78aef04590f1f28_Shape">
            <a:extLst>
              <a:ext uri="{FF2B5EF4-FFF2-40B4-BE49-F238E27FC236}">
                <a16:creationId xmlns:a16="http://schemas.microsoft.com/office/drawing/2014/main" id="{35A0AB37-892E-DA03-95FB-01D3A491C081}"/>
              </a:ext>
            </a:extLst>
          </p:cNvPr>
          <p:cNvSpPr/>
          <p:nvPr>
            <p:custDataLst>
              <p:tags r:id="rId323"/>
            </p:custDataLst>
          </p:nvPr>
        </p:nvSpPr>
        <p:spPr>
          <a:xfrm>
            <a:off x="6190548" y="3573346"/>
            <a:ext cx="152400" cy="177800"/>
          </a:xfrm>
          <a:prstGeom prst="diamond">
            <a:avLst/>
          </a:prstGeom>
          <a:solidFill>
            <a:srgbClr val="4651F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4" name="OTLSHAPE_SLA_5f18c49bf40d445289da22642774cfa3_Shape">
            <a:extLst>
              <a:ext uri="{FF2B5EF4-FFF2-40B4-BE49-F238E27FC236}">
                <a16:creationId xmlns:a16="http://schemas.microsoft.com/office/drawing/2014/main" id="{56A1A8B5-E6B3-3DB3-BE87-11CD84B30F7F}"/>
              </a:ext>
            </a:extLst>
          </p:cNvPr>
          <p:cNvSpPr/>
          <p:nvPr>
            <p:custDataLst>
              <p:tags r:id="rId324"/>
            </p:custDataLst>
          </p:nvPr>
        </p:nvSpPr>
        <p:spPr>
          <a:xfrm>
            <a:off x="10077337" y="5952818"/>
            <a:ext cx="152400" cy="177800"/>
          </a:xfrm>
          <a:prstGeom prst="triangle">
            <a:avLst/>
          </a:prstGeom>
          <a:solidFill>
            <a:srgbClr val="4651F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8" name="OTLSHAPE_SLA_e7f69bfbb4e94013a68ff82f50aaf92e_Shape">
            <a:extLst>
              <a:ext uri="{FF2B5EF4-FFF2-40B4-BE49-F238E27FC236}">
                <a16:creationId xmlns:a16="http://schemas.microsoft.com/office/drawing/2014/main" id="{685E5E19-2D03-7EE0-9EA7-F115FF90F591}"/>
              </a:ext>
            </a:extLst>
          </p:cNvPr>
          <p:cNvSpPr/>
          <p:nvPr>
            <p:custDataLst>
              <p:tags r:id="rId325"/>
            </p:custDataLst>
          </p:nvPr>
        </p:nvSpPr>
        <p:spPr>
          <a:xfrm>
            <a:off x="10788645" y="5952818"/>
            <a:ext cx="152400" cy="177800"/>
          </a:xfrm>
          <a:prstGeom prst="triangle">
            <a:avLst/>
          </a:prstGeom>
          <a:solidFill>
            <a:srgbClr val="4651F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2" name="OTLSHAPE_SLA_2f819b0eefda4c4ab2417886b479374d_Title">
            <a:extLst>
              <a:ext uri="{FF2B5EF4-FFF2-40B4-BE49-F238E27FC236}">
                <a16:creationId xmlns:a16="http://schemas.microsoft.com/office/drawing/2014/main" id="{27D9966C-AF4D-5EC9-88C1-1AD4E9B63B2A}"/>
              </a:ext>
            </a:extLst>
          </p:cNvPr>
          <p:cNvSpPr txBox="1"/>
          <p:nvPr>
            <p:custDataLst>
              <p:tags r:id="rId326"/>
            </p:custDataLst>
          </p:nvPr>
        </p:nvSpPr>
        <p:spPr>
          <a:xfrm>
            <a:off x="2038345" y="2215462"/>
            <a:ext cx="3302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Initial budget</a:t>
            </a:r>
          </a:p>
        </p:txBody>
      </p:sp>
      <p:sp>
        <p:nvSpPr>
          <p:cNvPr id="213" name="OTLSHAPE_SLA_2f819b0eefda4c4ab2417886b479374d_Date" hidden="1">
            <a:extLst>
              <a:ext uri="{FF2B5EF4-FFF2-40B4-BE49-F238E27FC236}">
                <a16:creationId xmlns:a16="http://schemas.microsoft.com/office/drawing/2014/main" id="{84B17FD2-DAAA-8663-CBE0-C4798A1AC674}"/>
              </a:ext>
            </a:extLst>
          </p:cNvPr>
          <p:cNvSpPr txBox="1"/>
          <p:nvPr>
            <p:custDataLst>
              <p:tags r:id="rId327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8</a:t>
            </a:r>
          </a:p>
        </p:txBody>
      </p:sp>
      <p:sp>
        <p:nvSpPr>
          <p:cNvPr id="216" name="OTLSHAPE_SLA_2f819b0eefda4c4ab2417886b479374d_Variance" hidden="1">
            <a:extLst>
              <a:ext uri="{FF2B5EF4-FFF2-40B4-BE49-F238E27FC236}">
                <a16:creationId xmlns:a16="http://schemas.microsoft.com/office/drawing/2014/main" id="{E26576FD-F6AC-D277-3236-E97999E7F9DF}"/>
              </a:ext>
            </a:extLst>
          </p:cNvPr>
          <p:cNvSpPr txBox="1"/>
          <p:nvPr>
            <p:custDataLst>
              <p:tags r:id="rId328"/>
            </p:custDataLst>
          </p:nvPr>
        </p:nvSpPr>
        <p:spPr>
          <a:xfrm>
            <a:off x="12700" y="-52590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+261 days</a:t>
            </a:r>
          </a:p>
        </p:txBody>
      </p:sp>
      <p:sp>
        <p:nvSpPr>
          <p:cNvPr id="245" name="OTLSHAPE_SLA_619551f35a944c9cb2d3eba7e1a477d6_Title">
            <a:extLst>
              <a:ext uri="{FF2B5EF4-FFF2-40B4-BE49-F238E27FC236}">
                <a16:creationId xmlns:a16="http://schemas.microsoft.com/office/drawing/2014/main" id="{AD642023-B7E1-B11B-65C9-B7905F1BC479}"/>
              </a:ext>
            </a:extLst>
          </p:cNvPr>
          <p:cNvSpPr txBox="1"/>
          <p:nvPr>
            <p:custDataLst>
              <p:tags r:id="rId329"/>
            </p:custDataLst>
          </p:nvPr>
        </p:nvSpPr>
        <p:spPr>
          <a:xfrm>
            <a:off x="3474921" y="2215462"/>
            <a:ext cx="7620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Communication plan</a:t>
            </a:r>
          </a:p>
        </p:txBody>
      </p:sp>
      <p:sp>
        <p:nvSpPr>
          <p:cNvPr id="296" name="OTLSHAPE_SLA_619551f35a944c9cb2d3eba7e1a477d6_Date" hidden="1">
            <a:extLst>
              <a:ext uri="{FF2B5EF4-FFF2-40B4-BE49-F238E27FC236}">
                <a16:creationId xmlns:a16="http://schemas.microsoft.com/office/drawing/2014/main" id="{83F1A202-9D6F-33F5-A5DC-6A7DA81BB9F7}"/>
              </a:ext>
            </a:extLst>
          </p:cNvPr>
          <p:cNvSpPr txBox="1"/>
          <p:nvPr>
            <p:custDataLst>
              <p:tags r:id="rId330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12</a:t>
            </a:r>
          </a:p>
        </p:txBody>
      </p:sp>
      <p:sp>
        <p:nvSpPr>
          <p:cNvPr id="311" name="OTLSHAPE_SLA_619551f35a944c9cb2d3eba7e1a477d6_Variance" hidden="1">
            <a:extLst>
              <a:ext uri="{FF2B5EF4-FFF2-40B4-BE49-F238E27FC236}">
                <a16:creationId xmlns:a16="http://schemas.microsoft.com/office/drawing/2014/main" id="{C7512F86-BF3D-A2B1-0C3B-3651155BD82F}"/>
              </a:ext>
            </a:extLst>
          </p:cNvPr>
          <p:cNvSpPr txBox="1"/>
          <p:nvPr>
            <p:custDataLst>
              <p:tags r:id="rId331"/>
            </p:custDataLst>
          </p:nvPr>
        </p:nvSpPr>
        <p:spPr>
          <a:xfrm>
            <a:off x="12700" y="-52590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+261 days</a:t>
            </a:r>
          </a:p>
        </p:txBody>
      </p:sp>
      <p:sp>
        <p:nvSpPr>
          <p:cNvPr id="313" name="OTLSHAPE_SLA_bf99cb9a01bc4dafa3f94475c2e34856_Title">
            <a:extLst>
              <a:ext uri="{FF2B5EF4-FFF2-40B4-BE49-F238E27FC236}">
                <a16:creationId xmlns:a16="http://schemas.microsoft.com/office/drawing/2014/main" id="{2D05FD31-00FC-4E63-076A-3BDC4D24357E}"/>
              </a:ext>
            </a:extLst>
          </p:cNvPr>
          <p:cNvSpPr txBox="1"/>
          <p:nvPr>
            <p:custDataLst>
              <p:tags r:id="rId332"/>
            </p:custDataLst>
          </p:nvPr>
        </p:nvSpPr>
        <p:spPr>
          <a:xfrm>
            <a:off x="2493089" y="2215462"/>
            <a:ext cx="5461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2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Risk assessment</a:t>
            </a:r>
          </a:p>
        </p:txBody>
      </p:sp>
      <p:sp>
        <p:nvSpPr>
          <p:cNvPr id="314" name="OTLSHAPE_SLA_bf99cb9a01bc4dafa3f94475c2e34856_Date" hidden="1">
            <a:extLst>
              <a:ext uri="{FF2B5EF4-FFF2-40B4-BE49-F238E27FC236}">
                <a16:creationId xmlns:a16="http://schemas.microsoft.com/office/drawing/2014/main" id="{6B8DF4A2-2304-68C6-760A-B3ED33FEF6C3}"/>
              </a:ext>
            </a:extLst>
          </p:cNvPr>
          <p:cNvSpPr txBox="1"/>
          <p:nvPr>
            <p:custDataLst>
              <p:tags r:id="rId333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30</a:t>
            </a:r>
          </a:p>
        </p:txBody>
      </p:sp>
      <p:sp>
        <p:nvSpPr>
          <p:cNvPr id="316" name="OTLSHAPE_SLA_bf99cb9a01bc4dafa3f94475c2e34856_Variance" hidden="1">
            <a:extLst>
              <a:ext uri="{FF2B5EF4-FFF2-40B4-BE49-F238E27FC236}">
                <a16:creationId xmlns:a16="http://schemas.microsoft.com/office/drawing/2014/main" id="{E9C780F1-001F-8B9E-5419-8A2F5A0228A6}"/>
              </a:ext>
            </a:extLst>
          </p:cNvPr>
          <p:cNvSpPr txBox="1"/>
          <p:nvPr>
            <p:custDataLst>
              <p:tags r:id="rId334"/>
            </p:custDataLst>
          </p:nvPr>
        </p:nvSpPr>
        <p:spPr>
          <a:xfrm>
            <a:off x="12700" y="-52590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+261 days</a:t>
            </a:r>
          </a:p>
        </p:txBody>
      </p:sp>
      <p:sp>
        <p:nvSpPr>
          <p:cNvPr id="326" name="OTLSHAPE_SLA_0d55fd54b1674eb3913141cfa195eaa9_Title">
            <a:extLst>
              <a:ext uri="{FF2B5EF4-FFF2-40B4-BE49-F238E27FC236}">
                <a16:creationId xmlns:a16="http://schemas.microsoft.com/office/drawing/2014/main" id="{807DD3A3-D8EA-C615-F9CB-DA30BCA058A4}"/>
              </a:ext>
            </a:extLst>
          </p:cNvPr>
          <p:cNvSpPr txBox="1"/>
          <p:nvPr>
            <p:custDataLst>
              <p:tags r:id="rId335"/>
            </p:custDataLst>
          </p:nvPr>
        </p:nvSpPr>
        <p:spPr>
          <a:xfrm>
            <a:off x="2642320" y="2037832"/>
            <a:ext cx="596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Estimate ROI</a:t>
            </a:r>
          </a:p>
        </p:txBody>
      </p:sp>
      <p:sp>
        <p:nvSpPr>
          <p:cNvPr id="327" name="OTLSHAPE_SLA_0d55fd54b1674eb3913141cfa195eaa9_Date" hidden="1">
            <a:extLst>
              <a:ext uri="{FF2B5EF4-FFF2-40B4-BE49-F238E27FC236}">
                <a16:creationId xmlns:a16="http://schemas.microsoft.com/office/drawing/2014/main" id="{A38F6EE9-825A-DA6D-BE18-5A79D4454633}"/>
              </a:ext>
            </a:extLst>
          </p:cNvPr>
          <p:cNvSpPr txBox="1"/>
          <p:nvPr>
            <p:custDataLst>
              <p:tags r:id="rId336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7</a:t>
            </a:r>
          </a:p>
        </p:txBody>
      </p:sp>
      <p:sp>
        <p:nvSpPr>
          <p:cNvPr id="328" name="OTLSHAPE_SLA_0d55fd54b1674eb3913141cfa195eaa9_Variance" hidden="1">
            <a:extLst>
              <a:ext uri="{FF2B5EF4-FFF2-40B4-BE49-F238E27FC236}">
                <a16:creationId xmlns:a16="http://schemas.microsoft.com/office/drawing/2014/main" id="{AC2BFAED-7E0B-DD28-3BA4-2A162441FFC9}"/>
              </a:ext>
            </a:extLst>
          </p:cNvPr>
          <p:cNvSpPr txBox="1"/>
          <p:nvPr>
            <p:custDataLst>
              <p:tags r:id="rId337"/>
            </p:custDataLst>
          </p:nvPr>
        </p:nvSpPr>
        <p:spPr>
          <a:xfrm>
            <a:off x="12700" y="-52590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+261 days</a:t>
            </a:r>
          </a:p>
        </p:txBody>
      </p:sp>
      <p:sp>
        <p:nvSpPr>
          <p:cNvPr id="343" name="OTLSHAPE_SLA_e1f7b44286244bcab78aef04590f1f28_Title">
            <a:extLst>
              <a:ext uri="{FF2B5EF4-FFF2-40B4-BE49-F238E27FC236}">
                <a16:creationId xmlns:a16="http://schemas.microsoft.com/office/drawing/2014/main" id="{6196656F-7A13-FDD6-4AA3-90A0E7E8CB1C}"/>
              </a:ext>
            </a:extLst>
          </p:cNvPr>
          <p:cNvSpPr txBox="1"/>
          <p:nvPr>
            <p:custDataLst>
              <p:tags r:id="rId338"/>
            </p:custDataLst>
          </p:nvPr>
        </p:nvSpPr>
        <p:spPr>
          <a:xfrm>
            <a:off x="5841044" y="3776546"/>
            <a:ext cx="863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6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Integration testing</a:t>
            </a:r>
          </a:p>
        </p:txBody>
      </p:sp>
      <p:sp>
        <p:nvSpPr>
          <p:cNvPr id="345" name="OTLSHAPE_SLA_e1f7b44286244bcab78aef04590f1f28_Date" hidden="1">
            <a:extLst>
              <a:ext uri="{FF2B5EF4-FFF2-40B4-BE49-F238E27FC236}">
                <a16:creationId xmlns:a16="http://schemas.microsoft.com/office/drawing/2014/main" id="{B3CA3AF2-ECA1-0C3A-794D-CA45F33BA81C}"/>
              </a:ext>
            </a:extLst>
          </p:cNvPr>
          <p:cNvSpPr txBox="1"/>
          <p:nvPr>
            <p:custDataLst>
              <p:tags r:id="rId33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15</a:t>
            </a:r>
          </a:p>
        </p:txBody>
      </p:sp>
      <p:sp>
        <p:nvSpPr>
          <p:cNvPr id="347" name="OTLSHAPE_SLA_e1f7b44286244bcab78aef04590f1f28_Variance" hidden="1">
            <a:extLst>
              <a:ext uri="{FF2B5EF4-FFF2-40B4-BE49-F238E27FC236}">
                <a16:creationId xmlns:a16="http://schemas.microsoft.com/office/drawing/2014/main" id="{BB17069B-25CA-CED5-BC74-BE6B602940AA}"/>
              </a:ext>
            </a:extLst>
          </p:cNvPr>
          <p:cNvSpPr txBox="1"/>
          <p:nvPr>
            <p:custDataLst>
              <p:tags r:id="rId340"/>
            </p:custDataLst>
          </p:nvPr>
        </p:nvSpPr>
        <p:spPr>
          <a:xfrm>
            <a:off x="12700" y="-52590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+261 days</a:t>
            </a:r>
          </a:p>
        </p:txBody>
      </p:sp>
      <p:sp>
        <p:nvSpPr>
          <p:cNvPr id="351" name="OTLSHAPE_SLA_5f18c49bf40d445289da22642774cfa3_Title">
            <a:extLst>
              <a:ext uri="{FF2B5EF4-FFF2-40B4-BE49-F238E27FC236}">
                <a16:creationId xmlns:a16="http://schemas.microsoft.com/office/drawing/2014/main" id="{E492A54D-1E88-8029-67FC-1A02DA181B9B}"/>
              </a:ext>
            </a:extLst>
          </p:cNvPr>
          <p:cNvSpPr txBox="1"/>
          <p:nvPr>
            <p:custDataLst>
              <p:tags r:id="rId341"/>
            </p:custDataLst>
          </p:nvPr>
        </p:nvSpPr>
        <p:spPr>
          <a:xfrm>
            <a:off x="9862516" y="6156018"/>
            <a:ext cx="5842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6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System optimization</a:t>
            </a:r>
          </a:p>
        </p:txBody>
      </p:sp>
      <p:sp>
        <p:nvSpPr>
          <p:cNvPr id="352" name="OTLSHAPE_SLA_5f18c49bf40d445289da22642774cfa3_Date" hidden="1">
            <a:extLst>
              <a:ext uri="{FF2B5EF4-FFF2-40B4-BE49-F238E27FC236}">
                <a16:creationId xmlns:a16="http://schemas.microsoft.com/office/drawing/2014/main" id="{E8B1D27A-41A5-3E47-F66A-A37B84729D45}"/>
              </a:ext>
            </a:extLst>
          </p:cNvPr>
          <p:cNvSpPr txBox="1"/>
          <p:nvPr>
            <p:custDataLst>
              <p:tags r:id="rId342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15</a:t>
            </a:r>
          </a:p>
        </p:txBody>
      </p:sp>
      <p:sp>
        <p:nvSpPr>
          <p:cNvPr id="353" name="OTLSHAPE_SLA_5f18c49bf40d445289da22642774cfa3_Variance" hidden="1">
            <a:extLst>
              <a:ext uri="{FF2B5EF4-FFF2-40B4-BE49-F238E27FC236}">
                <a16:creationId xmlns:a16="http://schemas.microsoft.com/office/drawing/2014/main" id="{A3D3BC6C-1872-4766-D8FC-C1ADB478D11C}"/>
              </a:ext>
            </a:extLst>
          </p:cNvPr>
          <p:cNvSpPr txBox="1"/>
          <p:nvPr>
            <p:custDataLst>
              <p:tags r:id="rId343"/>
            </p:custDataLst>
          </p:nvPr>
        </p:nvSpPr>
        <p:spPr>
          <a:xfrm>
            <a:off x="12700" y="-52590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+261 days</a:t>
            </a:r>
          </a:p>
        </p:txBody>
      </p:sp>
      <p:sp>
        <p:nvSpPr>
          <p:cNvPr id="355" name="OTLSHAPE_SLA_e7f69bfbb4e94013a68ff82f50aaf92e_Title">
            <a:extLst>
              <a:ext uri="{FF2B5EF4-FFF2-40B4-BE49-F238E27FC236}">
                <a16:creationId xmlns:a16="http://schemas.microsoft.com/office/drawing/2014/main" id="{A3E1293F-B843-0895-60F5-7E21CB16DB62}"/>
              </a:ext>
            </a:extLst>
          </p:cNvPr>
          <p:cNvSpPr txBox="1"/>
          <p:nvPr>
            <p:custDataLst>
              <p:tags r:id="rId344"/>
            </p:custDataLst>
          </p:nvPr>
        </p:nvSpPr>
        <p:spPr>
          <a:xfrm>
            <a:off x="10595901" y="6156018"/>
            <a:ext cx="5461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651F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Knowledge transfer</a:t>
            </a:r>
          </a:p>
        </p:txBody>
      </p:sp>
      <p:sp>
        <p:nvSpPr>
          <p:cNvPr id="356" name="OTLSHAPE_SLA_e7f69bfbb4e94013a68ff82f50aaf92e_Date" hidden="1">
            <a:extLst>
              <a:ext uri="{FF2B5EF4-FFF2-40B4-BE49-F238E27FC236}">
                <a16:creationId xmlns:a16="http://schemas.microsoft.com/office/drawing/2014/main" id="{E79E9348-3399-39DA-9CC6-13F39F5219C5}"/>
              </a:ext>
            </a:extLst>
          </p:cNvPr>
          <p:cNvSpPr txBox="1"/>
          <p:nvPr>
            <p:custDataLst>
              <p:tags r:id="rId34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15</a:t>
            </a:r>
          </a:p>
        </p:txBody>
      </p:sp>
      <p:sp>
        <p:nvSpPr>
          <p:cNvPr id="357" name="OTLSHAPE_SLA_e7f69bfbb4e94013a68ff82f50aaf92e_Variance" hidden="1">
            <a:extLst>
              <a:ext uri="{FF2B5EF4-FFF2-40B4-BE49-F238E27FC236}">
                <a16:creationId xmlns:a16="http://schemas.microsoft.com/office/drawing/2014/main" id="{9BB79226-0C9F-BAE5-34A8-DBB5FFDD019C}"/>
              </a:ext>
            </a:extLst>
          </p:cNvPr>
          <p:cNvSpPr txBox="1"/>
          <p:nvPr>
            <p:custDataLst>
              <p:tags r:id="rId346"/>
            </p:custDataLst>
          </p:nvPr>
        </p:nvSpPr>
        <p:spPr>
          <a:xfrm>
            <a:off x="12700" y="-52590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+261 days</a:t>
            </a:r>
          </a:p>
        </p:txBody>
      </p:sp>
      <p:sp>
        <p:nvSpPr>
          <p:cNvPr id="427" name="TextBox 426">
            <a:extLst>
              <a:ext uri="{FF2B5EF4-FFF2-40B4-BE49-F238E27FC236}">
                <a16:creationId xmlns:a16="http://schemas.microsoft.com/office/drawing/2014/main" id="{3B9B51C0-351A-7CF2-0A03-4423D2F0DAAD}"/>
              </a:ext>
            </a:extLst>
          </p:cNvPr>
          <p:cNvSpPr txBox="1"/>
          <p:nvPr/>
        </p:nvSpPr>
        <p:spPr>
          <a:xfrm>
            <a:off x="3925794" y="431180"/>
            <a:ext cx="52794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Online Banking Platform Implementation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black background with a black screen&#10;&#10;AI-generated content may be incorrect.">
            <a:extLst>
              <a:ext uri="{FF2B5EF4-FFF2-40B4-BE49-F238E27FC236}">
                <a16:creationId xmlns:a16="http://schemas.microsoft.com/office/drawing/2014/main" id="{230F211B-6526-D3AB-6321-D071D57432F5}"/>
              </a:ext>
            </a:extLst>
          </p:cNvPr>
          <p:cNvPicPr>
            <a:picLocks noChangeAspect="1"/>
          </p:cNvPicPr>
          <p:nvPr/>
        </p:nvPicPr>
        <p:blipFill>
          <a:blip r:embed="rId3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549049" y="5253088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742441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xLCJJZCI6IjcyNDU1MjQ1LTBkMzEtNDE0OC1iMGQ5LTdjY2U1ZjgwMDYwNSIsIkhlYWRlclRleHQiOm51bGwsIklzRGVmYXVsdCI6dHJ1ZSwiU3R5bGUiOnsiJGlkIjoiNCIsIkhlYWRlclN0eWxlIjp7IiRpZCI6IjUiLCJUZXh0U3R5bGUiOnsiJGlkIjoiNiIsIkZvbnRTZXR0aW5ncyI6eyIkaWQiOiI3IiwiRm9udFNpemUiOjExLCJGb250TmFtZSI6IkNhbGlicmkiLCJJc0JvbGQiOmZhbHNlLCJJc0l0YWxpYyI6ZmFsc2UsIklzVW5kZXJsaW5lZCI6ZmFsc2UsIlBhcmVudFN0eWxlIjpudWxsfSwiQXV0b1NpemUiOjIsIkZvcmVncm91bmQiOnsiJGlkIjoiOCIsIkNvbG9yIjp7IiRpZCI6Ijk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CIsIlRvcCI6MC4wLCJMZWZ0IjowLjAsIlJpZ2h0IjowLjAsIkJvdHRvbSI6MC4wfSwiUGFkZGluZyI6eyIkaWQiOiIxMSIsIlRvcCI6MC4wLCJMZWZ0IjowLjAsIlJpZ2h0IjowLjAsIkJvdHRvbSI6MC4wfSwiQmFja2dyb3VuZCI6eyIkaWQiOiIxMiIsIkNvbG9yIjp7IiRpZCI6IjEzIiwiQSI6MjU1LCJSIjowLCJHIjowLCJCIjowfX0sIklzVmlzaWJsZSI6dHJ1ZSwiV2lkdGgiOjAuMCwiSGVpZ2h0IjowLjAsIkJvcmRlclN0eWxlIjpudWxsLCJQYXJlbnRTdHlsZSI6bnVsbH0sIlJlY3RhbmdsZVN0eWxlIjp7IiRpZCI6IjE0IiwiTWFyZ2luIjp7IiRpZCI6IjE1IiwiVG9wIjowLjAsIkxlZnQiOjAuMCwiUmlnaHQiOjAuMCwiQm90dG9tIjowLjB9LCJQYWRkaW5nIjp7IiRpZCI6IjE2IiwiVG9wIjowLjAsIkxlZnQiOjAuMCwiUmlnaHQiOjAuMCwiQm90dG9tIjowLjB9LCJCYWNrZ3JvdW5kIjp7IiRpZCI6IjE3IiwiQ29sb3IiOnsiJGlkIjoiMTgiLCJBIjo2MywiUiI6MjEsIkciOjk2LCJCIjoxMzB9fSwiSXNWaXNpYmxlIjp0cnVlLCJXaWR0aCI6MC4wLCJIZWlnaHQiOjAuMCwiQm9yZGVyU3R5bGUiOnsiJGlkIjoiMTkiLCJMaW5lQ29sb3IiOnsiJGlkIjoiMjAiLCIkdHlwZSI6Ik5MUkUuQ29tbW9uLkRvbS5Tb2xpZENvbG9yQnJ1c2gsIE5MUkUuQ29tbW9uIiwiQ29sb3IiOnsiJGlkIjoiMjEiLCJBIjoyNTUsIlIiOjI1NSwiRyI6MCwiQiI6MH19LCJMaW5lV2VpZ2h0IjowLjAsIkxpbmVUeXBlIjowLCJQYXJlbnRTdHlsZSI6bnVsbH0sIlBhcmVudFN0eWxlIjpudWxsfSwiTWFyZ2luIjp7IiRpZCI6IjIyIiwiVG9wIjowLjAsIkxlZnQiOjAuMCwiUmlnaHQiOjAuMCwiQm90dG9tIjowLjB9LCJQYWRkaW5nIjp7IiRpZCI6IjIzIiwiVG9wIjowLjAsIkxlZnQiOjAuMCwiUmlnaHQiOjAuMCwiQm90dG9tIjowLjB9LCJCYWNrZ3JvdW5kIjpudWxsLCJJc1Zpc2libGUiOnRydWUsIldpZHRoIjowLjAsIkhlaWdodCI6MC4wLCJCb3JkZXJTdHlsZSI6bnVsbCwiUGFyZW50U3R5bGUiOm51bGx9LCJCYWNrZ3JvdW5kU3R5bGUiOnsiJGlkIjoiMjQiLCJNYXJnaW4iOnsiJGlkIjoiMjUiLCJUb3AiOjAuMCwiTGVmdCI6MC4wLCJSaWdodCI6MC4wLCJCb3R0b20iOjAuMH0sIlBhZGRpbmciOnsiJGlkIjoiMjYiLCJUb3AiOjAuMCwiTGVmdCI6MC4wLCJSaWdodCI6MC4wLCJCb3R0b20iOjAuMH0sIkJhY2tncm91bmQiOnsiJGlkIjoiMjciLCJDb2xvciI6eyIkaWQiOiIyOCIsIkEiOjUxLCJSIjoyMDAsIkciOjIwMCwiQiI6MjAwfX0sIklzVmlzaWJsZSI6dHJ1ZSwiV2lkdGgiOjAuMCwiSGVpZ2h0IjowLjAsIkJvcmRlclN0eWxlIjp7IiRpZCI6IjI5IiwiTGluZUNvbG9yIjp7IiRpZCI6IjMwIiwiJHR5cGUiOiJOTFJFLkNvbW1vbi5Eb20uU29saWRDb2xvckJydXNoLCBOTFJFLkNvbW1vbiIsIkNvbG9yIjp7IiRpZCI6IjMxIiwiQSI6MjU1LCJSIjoyMzQsIkciOjIyLCJCIjozMH19LCJMaW5lV2VpZ2h0IjowLjAsIkxpbmVUeXBlIjowLCJQYXJlbnRTdHlsZSI6bnVsbH0sIlBhcmVudFN0eWxlIjpudWxsfSwiTWFyZ2luIjp7IiRpZCI6IjMyIiwiVG9wIjowLjAsIkxlZnQiOjAuMCwiUmlnaHQiOjAuMCwiQm90dG9tIjowLjB9LCJQYWRkaW5nIjp7IiRpZCI6IjMzIiwiVG9wIjowLjAsIkxlZnQiOjAuMCwiUmlnaHQiOjAuMCwiQm90dG9tIjowLjB9LCJJc1Zpc2libGUiOnRydWUsIldpZHRoIjowLjAsIkhlaWdodCI6MC4wLCJCb3JkZXJTdHlsZSI6eyIkaWQiOiIzNCIsIkxpbmVDb2xvciI6bnVsbCwiTGluZVdlaWdodCI6MC4wLCJMaW5lVHlwZSI6MCwiUGFyZW50U3R5bGUiOm51bGx9LCJQYXJlbnRTdHlsZSI6bnVsbH19LHsiJGlkIjoiMzUiLCJfcm93cyI6W3siJGlkIjoiMzYiLCJfdGFza3MiOlt7IiRpZCI6IjM3IiwiX2F0dGFjaGVkTWlsZXN0b25lcyI6W3siJGlkIjoiMzgiLCJEYXRlIjoiMjAyNi0wNS0wN1QyMzo1OTowMCIsIlN0eWxlIjp7IiRpZCI6IjM5IiwiU2hhcGUiOjAsIkNvbm5lY3Rvck1hcmdpbiI6eyIkaWQiOiI0MCIsIlRvcCI6MC4wLCJMZWZ0IjoyLjAsIlJpZ2h0IjoyLjAsIkJvdHRvbSI6MC4wfSwiQ29ubmVjdG9yU3R5bGUiOnsiJGlkIjoiNDEiLCJMaW5lQ29sb3IiOnsiJGlkIjoiNDIiLCIkdHlwZSI6Ik5MUkUuQ29tbW9uLkRvbS5Tb2xpZENvbG9yQnJ1c2gsIE5MUkUuQ29tbW9uIiwiQ29sb3IiOnsiJGlkIjoiNDMiLCJBIjoxMjcsIlIiOjcwLCJHIjo4MSwiQiI6MjQxfX0sIkxpbmVXZWlnaHQiOjEuMCwiTGluZVR5cGUiOjAsIlBhcmVudFN0eWxlIjpudWxsfSwiSXNCZWxvd1RpbWViYW5kIjp0cnVlLCJQb3NpdGlvbk9uVGFzayI6MiwiSGlkZURhdGUiOmZhbHNlLCJTaGFwZVNpemUiOjAsIlNwYWNpbmciOjAuMCwiUGFkZGluZyI6eyIkaWQiOiI0NCIsIlRvcCI6NS4wLCJMZWZ0IjozLjAsIlJpZ2h0IjowLjAsIkJvdHRvbSI6Mi4wfSwiU2hhcGVTdHlsZSI6eyIkaWQiOiI0NSIsIk1hcmdpbiI6eyIkaWQiOiI0NiIsIlRvcCI6MC4wLCJMZWZ0IjowLjAsIlJpZ2h0IjowLjAsIkJvdHRvbSI6MC4wfSwiUGFkZGluZyI6eyIkaWQiOiI0NyIsIlRvcCI6MC4wLCJMZWZ0IjowLjAsIlJpZ2h0IjowLjAsIkJvdHRvbSI6MC4wfSwiQmFja2dyb3VuZCI6eyIkaWQiOiI0OCIsIkNvbG9yIjp7IiRpZCI6IjQ5IiwiQSI6MjU1LCJSIjo3MCwiRyI6ODEsIkIiOjI0MX19LCJJc1Zpc2libGUiOnRydWUsIldpZHRoIjoxMi4wLCJIZWlnaHQiOjE0LjAsIkJvcmRlclN0eWxlIjp7IiRpZCI6IjUwIiwiTGluZUNvbG9yIjp7IiRpZCI6IjUxIiwiJHR5cGUiOiJOTFJFLkNvbW1vbi5Eb20uU29saWRDb2xvckJydXNoLCBOTFJFLkNvbW1vbiIsIkNvbG9yIjp7IiRpZCI6IjUyIiwiQSI6MjU1LCJSIjoyMzQsIkciOjIyLCJCIjozMH19LCJMaW5lV2VpZ2h0IjowLjAsIkxpbmVUeXBlIjowLCJQYXJlbnRTdHlsZSI6bnVsbH0sIlBhcmVudFN0eWxlIjpudWxsfSwiVGl0bGVTdHlsZSI6eyIkaWQiOiI1MyIsIkZvbnRTZXR0aW5ncyI6eyIkaWQiOiI1NCIsIkZvbnRTaXplIjo5LCJGb250TmFtZSI6IkNhbGlicmkiLCJJc0JvbGQiOmZhbHNlLCJJc0l0YWxpYyI6ZmFsc2UsIklzVW5kZXJsaW5lZCI6ZmFsc2UsIlBhcmVudFN0eWxlIjpudWxsfSwiQXV0b1NpemUiOjAsIkZvcmVncm91bmQiOnsiJGlkIjoiNTUiLCJDb2xvciI6eyIkaWQiOiI1NiIsIkEiOjI1NSwiUiI6NzAsIkciOjgxLCJCIjoyNDF9fSwiTWF4V2lkdGgiOjIwMC4wLCJNYXhIZWlnaHQiOiJJbmZpbml0eSIsIlNtYXJ0Rm9yZWdyb3VuZElzQWN0aXZlIjpmYWxzZSwiSG9yaXpvbnRhbEFsaWdubWVudCI6MSwiVmVydGljYWxBbGlnbm1lbnQiOjEsIlNtYXJ0Rm9yZWdyb3VuZCI6bnVsbCwiQmFja2dyb3VuZEZpbGxUeXBlIjowLCJNYXJnaW4iOnsiJGlkIjoiNTciLCJUb3AiOjAuMCwiTGVmdCI6MC4wLCJSaWdodCI6MC4wLCJCb3R0b20iOjAuMH0sIlBhZGRpbmciOnsiJGlkIjoiNTgiLCJUb3AiOjAuMCwiTGVmdCI6MC4wLCJSaWdodCI6MC4wLCJCb3R0b20iOjAuMH0sIkJhY2tncm91bmQiOnsiJGlkIjoiNTkiLCJDb2xvciI6eyIkaWQiOiI2MCIsIkEiOjAsIlIiOjI1NSwiRyI6MjU1LCJCIjoyNTV9fSwiSXNWaXNpYmxlIjp0cnVlLCJXaWR0aCI6MC4wLCJIZWlnaHQiOjAuMCwiQm9yZGVyU3R5bGUiOnsiJGlkIjoiNjEiLCJMaW5lQ29sb3IiOm51bGwsIkxpbmVXZWlnaHQiOjAuMCwiTGluZVR5cGUiOjAsIlBhcmVudFN0eWxlIjpudWxsfSwiUGFyZW50U3R5bGUiOm51bGx9LCJEYXRlU3R5bGUiOnsiJGlkIjoiNjIiLCJGb250U2V0dGluZ3MiOnsiJGlkIjoiNjMiLCJGb250U2l6ZSI6MTAsIkZvbnROYW1lIjoiQ2FsaWJyaSIsIklzQm9sZCI6ZmFsc2UsIklzSXRhbGljIjpmYWxzZSwiSXNVbmRlcmxpbmVkIjpmYWxzZSwiUGFyZW50U3R5bGUiOm51bGx9LCJBdXRvU2l6ZSI6MCwiRm9yZWdyb3VuZCI6eyIkaWQiOiI2NCIsIkNvbG9yIjp7IiRpZCI6IjY1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Y2IiwiVG9wIjowLjAsIkxlZnQiOjAuMCwiUmlnaHQiOjAuMCwiQm90dG9tIjowLjB9LCJQYWRkaW5nIjp7IiRpZCI6IjY3IiwiVG9wIjowLjAsIkxlZnQiOjAuMCwiUmlnaHQiOjAuMCwiQm90dG9tIjowLjB9LCJCYWNrZ3JvdW5kIjp7IiRpZCI6IjY4IiwiQ29sb3IiOnsiJGlkIjoiNjkiLCJBIjowLCJSIjoyNTUsIkciOjI1NSwiQiI6MjU1fX0sIklzVmlzaWJsZSI6ZmFsc2UsIldpZHRoIjowLjAsIkhlaWdodCI6MC4wLCJCb3JkZXJTdHlsZSI6eyIkaWQiOiI3MCIsIkxpbmVDb2xvciI6bnVsbCwiTGluZVdlaWdodCI6MC4wLCJMaW5lVHlwZSI6MCwiUGFyZW50U3R5bGUiOm51bGx9LCJQYXJlbnRTdHlsZSI6bnVsbH0sIkRhdGVGb3JtYXQiOnsiJGlkIjoiNz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IiLCJGb3JtYXQiOjAsIklzVmlzaWJsZSI6ZmFsc2UsIkxhc3RLbm93blZpc2liaWxpdHlTdGF0ZSI6ZmFsc2V9LCJJc1Zpc2libGUiOnRydWUsIlZhcmlhbmNlU3R5bGUiOnsiJGlkIjoiNzMiLCJUZXh0U3R5bGUiOnsiJGlkIjoiNzQiLCJGb250U2V0dGluZ3MiOnsiJGlkIjoiNzUiLCJGb250U2l6ZSI6MTEsIkZvbnROYW1lIjoiQ2FsaWJyaSIsIklzQm9sZCI6ZmFsc2UsIklzSXRhbGljIjpmYWxzZSwiSXNVbmRlcmxpbmVkIjpmYWxzZSwiUGFyZW50U3R5bGUiOm51bGx9LCJBdXRvU2l6ZSI6MCwiRm9yZWdyb3VuZCI6eyIkaWQiOiI3NiIsIkNvbG9yIjp7IiRpZCI6Ijc3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c4IiwiVG9wIjowLjAsIkxlZnQiOjAuMCwiUmlnaHQiOjAuMCwiQm90dG9tIjowLjB9LCJQYWRkaW5nIjp7IiRpZCI6Ijc5IiwiVG9wIjowLjAsIkxlZnQiOjAuMCwiUmlnaHQiOjAuMCwiQm90dG9tIjowLjB9LCJCYWNrZ3JvdW5kIjp7IiRpZCI6IjgwIiwiQ29sb3IiOnsiJGlkIjoiODEiLCJBIjowLCJSIjowLCJHIjowLCJCIjowfX0sIklzVmlzaWJsZSI6dHJ1ZSwiV2lkdGgiOjAuMCwiSGVpZ2h0IjowLjAsIkJvcmRlclN0eWxlIjp7IiRpZCI6IjgyIiwiTGluZUNvbG9yIjpudWxsLCJMaW5lV2VpZ2h0IjowLjAsIkxpbmVUeXBlIjowLCJQYXJlbnRTdHlsZSI6bnVsbH0sIlBhcmVudFN0eWxlIjpudWxsfSwiUGFyZW50U3R5bGUiOm51bGx9LCJQYXJlbnRTdHlsZSI6bnVsbH0sIkluZGV4IjoxLCJQZXJjZW50YWdlQ29tcGxldGUiOm51bGwsIlBvc2l0aW9uIjp7IlJhdGlvIjowLjAsIklzQ3VzdG9tIjpmYWxzZX0sIkRhdGVGb3JtYXQiOnsiJHJlZiI6IjcxIn0sIldlZWtOdW1iZXJpbmciOnsiJGlkIjoiODMiLCJGb3JtYXQiOjAsIklzVmlzaWJsZSI6ZmFsc2UsIkxhc3RLbm93blZpc2liaWxpdHlTdGF0ZSI6ZmFsc2V9LCJCYXNlbGluZURhdGEiOnsiJGlkIjoiODQiLCJEYXRlIjoiMjAyNS0wNS0wN1QyMzo1OTowMCJ9LCJSZWxhdGVkVGFza0lkIjoiZmQxOGNiNTAtZTVlOS00ODZkLWE3MGEtMGI0ZjBkY2QwNzE3IiwiSWQiOiIwZDU1ZmQ1NC1iMTY3LTRlYjMtOTEzMS00MWNmYTE5NWVhYTkiLCJJbXBvcnRJZCI6IiIsIlRpdGxlIjoiRXN0aW1hdGUgUk9JIiwiTm90ZSI6bnVsbCwiSHlwZXJsaW5rIjp7IiRpZCI6Ijg1IiwiQWRkcmVzcyI6IiIsIlN1YkFkZHJlc3MiOiIifSwiSXNDaGFuZ2VkIjpmYWxzZSwiSXNOZXciOmZhbHNlfV0sIlRhc2tEZWZpbml0aW9uIjp7IiRpZCI6Ijg2IiwiR3JvdXBOYW1lIjpudWxsLCJTdGFydERhdGUiOiIyMDI2LTA0LTA3VDAwOjAwOjAwWiIsIkVuZERhdGUiOiIyMDI2LTA2LTE1VDIzOjU5OjAwWiIsIlBlcmNlbnRhZ2VDb21wbGV0ZSI6bnVsbCwiU3R5bGUiOnsiJGlkIjoiODciLCJTaGFwZSI6MSwiU2hhcGVUaGlja25lc3MiOjAsIkR1cmF0aW9uRm9ybWF0IjowLCJJbmNsdWRlTm9uV29ya2luZ0RheXNJbkR1cmF0aW9uIjpmYWxzZSwiUGVyY2VudGFnZUNvbXBsZXRlU3R5bGUiOnsiJGlkIjoiODgiLCJGb250U2V0dGluZ3MiOnsiJGlkIjoiODkiLCJGb250U2l6ZSI6MTAsIkZvbnROYW1lIjoiQ2FsaWJyaSIsIklzQm9sZCI6ZmFsc2UsIklzSXRhbGljIjpmYWxzZSwiSXNVbmRlcmxpbmVkIjpmYWxzZSwiUGFyZW50U3R5bGUiOm51bGx9LCJBdXRvU2l6ZSI6MCwiRm9yZWdyb3VuZCI6eyIkaWQiOiI5MCIsIkNvbG9yIjp7IiRpZCI6Ijkx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kyIiwiVG9wIjowLjAsIkxlZnQiOjAuMCwiUmlnaHQiOjAuMCwiQm90dG9tIjowLjB9LCJQYWRkaW5nIjp7IiRpZCI6IjkzIiwiVG9wIjowLjAsIkxlZnQiOjAuMCwiUmlnaHQiOjAuMCwiQm90dG9tIjowLjB9LCJCYWNrZ3JvdW5kIjp7IiRpZCI6Ijk0IiwiQ29sb3IiOnsiJGlkIjoiOTUiLCJBIjo4OSwiUiI6MCwiRyI6MCwiQiI6MH19LCJJc1Zpc2libGUiOnRydWUsIldpZHRoIjowLjAsIkhlaWdodCI6MC4wLCJCb3JkZXJTdHlsZSI6eyIkaWQiOiI5NiIsIkxpbmVDb2xvciI6bnVsbCwiTGluZVdlaWdodCI6MC4wLCJMaW5lVHlwZSI6MCwiUGFyZW50U3R5bGUiOm51bGx9LCJQYXJlbnRTdHlsZSI6bnVsbH0sIkR1cmF0aW9uU3R5bGUiOnsiJGlkIjoiOTciLCJGb250U2V0dGluZ3MiOnsiJGlkIjoiOTgiLCJGb250U2l6ZSI6MTAsIkZvbnROYW1lIjoiQ2FsaWJyaSIsIklzQm9sZCI6ZmFsc2UsIklzSXRhbGljIjpmYWxzZSwiSXNVbmRlcmxpbmVkIjpmYWxzZSwiUGFyZW50U3R5bGUiOm51bGx9LCJBdXRvU2l6ZSI6MCwiRm9yZWdyb3VuZCI6eyIkaWQiOiI5OSIsIkNvbG9yIjp7IiRpZCI6IjEwM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wMSIsIlRvcCI6MC4wLCJMZWZ0IjowLjAsIlJpZ2h0IjowLjAsIkJvdHRvbSI6MC4wfSwiUGFkZGluZyI6eyIkaWQiOiIxMDIiLCJUb3AiOjAuMCwiTGVmdCI6MC4wLCJSaWdodCI6MC4wLCJCb3R0b20iOjAuMH0sIkJhY2tncm91bmQiOnsiJGlkIjoiMTAzIiwiQ29sb3IiOnsiJGlkIjoiMTA0IiwiQSI6MjU1LCJSIjoyMzcsIkciOjEyNSwiQiI6NDl9fSwiSXNWaXNpYmxlIjp0cnVlLCJXaWR0aCI6MC4wLCJIZWlnaHQiOjAuMCwiQm9yZGVyU3R5bGUiOnsiJGlkIjoiMTA1IiwiTGluZUNvbG9yIjpudWxsLCJMaW5lV2VpZ2h0IjowLjAsIkxpbmVUeXBlIjowLCJQYXJlbnRTdHlsZSI6bnVsbH0sIlBhcmVudFN0eWxlIjpudWxsfSwiSG9yaXpvbnRhbENvbm5lY3RvclN0eWxlIjp7IiRpZCI6IjEwNiIsIkxpbmVDb2xvciI6eyIkaWQiOiIxMDciLCIkdHlwZSI6Ik5MUkUuQ29tbW9uLkRvbS5Tb2xpZENvbG9yQnJ1c2gsIE5MUkUuQ29tbW9uIiwiQ29sb3IiOnsiJGlkIjoiMTA4IiwiQSI6MjU1LCJSIjowLCJHIjowLCJCIjowfX0sIkxpbmVXZWlnaHQiOjAuMCwiTGluZVR5cGUiOjAsIlBhcmVudFN0eWxlIjpudWxsfSwiVmVydGljYWxDb25uZWN0b3JTdHlsZSI6eyIkaWQiOiIxMDkiLCJMaW5lQ29sb3IiOnsiJGlkIjoiMTEwIiwiJHR5cGUiOiJOTFJFLkNvbW1vbi5Eb20uU29saWRDb2xvckJydXNoLCBOTFJFLkNvbW1vbiIsIkNvbG9yIjp7IiRpZCI6IjExMSIsIkEiOjI1NSwiUiI6MCwiRyI6MCwiQiI6MH19LCJMaW5lV2VpZ2h0IjowLjAsIkxpbmVUeXBlIjowLCJQYXJlbnRTdHlsZSI6bnVsbH0sIk1hcmdpbiI6bnVsbCwiU3RhcnREYXRlUG9zaXRpb24iOjQsIkVuZERhdGVQb3NpdGlvbiI6NCwiRGF0ZUlzVmlzaWJsZSI6dHJ1ZSwiVGl0bGVQb3NpdGlvbiI6MiwiRHVyYXRpb25Qb3NpdGlvbiI6NiwiUGVyY2VudGFnZUNvbXBsZXRlZFBvc2l0aW9uIjoyLCJWYXJpYW5jZVBvc2l0aW9uIjo2LCJTcGFjaW5nIjozLCJJc0JlbG93VGltZWJhbmQiOnRydWUsIlBlcmNlbnRhZ2VDb21wbGV0ZVNoYXBlT3BhY2l0eSI6MzUsIkJhc2VsaW5lU3R5bGUiOnsiJGlkIjoiMTEyIiwiU2hhcGVTdHlsZSI6eyIkaWQiOiIxMTMiLCJNYXJnaW4iOnsiJGlkIjoiMTE0IiwiVG9wIjowLjAsIkxlZnQiOjAuMCwiUmlnaHQiOjAuMCwiQm90dG9tIjowLjB9LCJQYWRkaW5nIjp7IiRpZCI6IjExNSIsIlRvcCI6MC4wLCJMZWZ0IjowLjAsIlJpZ2h0IjowLjAsIkJvdHRvbSI6MC4wfSwiQmFja2dyb3VuZCI6eyIkaWQiOiIxMTYiLCJDb2xvciI6eyIkaWQiOiIxMTciLCJBIjoxNTMsIlIiOjAsIkciOjAsIkIiOjB9fSwiSXNWaXNpYmxlIjp0cnVlLCJXaWR0aCI6MC4wLCJIZWlnaHQiOjAuMCwiQm9yZGVyU3R5bGUiOm51bGwsIlBhcmVudFN0eWxlIjpudWxsfSwiTWFyZ2luIjp7IiRpZCI6IjExOCIsIlRvcCI6MC4wLCJMZWZ0IjowLjAsIlJpZ2h0IjowLjAsIkJvdHRvbSI6MC4wfSwiUGFkZGluZyI6eyIkaWQiOiIxMTkiLCJUb3AiOjAuMCwiTGVmdCI6MC4wLCJSaWdodCI6MC4wLCJCb3R0b20iOjAuMH0sIkJhY2tncm91bmQiOm51bGwsIklzVmlzaWJsZSI6dHJ1ZSwiV2lkdGgiOjAuMCwiSGVpZ2h0IjowLjAsIkJvcmRlclN0eWxlIjpudWxsLCJQYXJlbnRTdHlsZSI6bnVsbH0sIlNoYXBlU3R5bGUiOnsiJGlkIjoiMTIwIiwiTWFyZ2luIjp7IiRpZCI6IjEyMSIsIlRvcCI6MC4wLCJMZWZ0Ijo0LjAsIlJpZ2h0Ijo0LjAsIkJvdHRvbSI6MC4wfSwiUGFkZGluZyI6eyIkaWQiOiIxMjIiLCJUb3AiOjAuMCwiTGVmdCI6MC4wLCJSaWdodCI6MC4wLCJCb3R0b20iOjAuMH0sIkJhY2tncm91bmQiOnsiJGlkIjoiMTIzIiwiQ29sb3IiOnsiJGlkIjoiMTI0IiwiQSI6MjU1LCJSIjowLCJHIjowLCJCIjowfX0sIklzVmlzaWJsZSI6dHJ1ZSwiV2lkdGgiOjAuMCwiSGVpZ2h0IjoxMC4wLCJCb3JkZXJTdHlsZSI6eyIkaWQiOiIxMjUiLCJMaW5lQ29sb3IiOnsiJGlkIjoiMTI2IiwiJHR5cGUiOiJOTFJFLkNvbW1vbi5Eb20uU29saWRDb2xvckJydXNoLCBOTFJFLkNvbW1vbiIsIkNvbG9yIjp7IiRpZCI6IjEyNyIsIkEiOjI1NSwiUiI6MjM0LCJHIjoyMiwiQiI6MzB9fSwiTGluZVdlaWdodCI6MC4wLCJMaW5lVHlwZSI6MCwiUGFyZW50U3R5bGUiOm51bGx9LCJQYXJlbnRTdHlsZSI6bnVsbH0sIlRpdGxlU3R5bGUiOnsiJGlkIjoiMTI4IiwiRm9udFNldHRpbmdzIjp7IiRpZCI6IjEyOSIsIkZvbnRTaXplIjo5LCJGb250TmFtZSI6IkNhbGlicmkiLCJJc0JvbGQiOmZhbHNlLCJJc0l0YWxpYyI6ZmFsc2UsIklzVW5kZXJsaW5lZCI6ZmFsc2UsIlBhcmVudFN0eWxlIjpudWxsfSwiQXV0b1NpemUiOjAsIkZvcmVncm91bmQiOnsiJGlkIjoiMTMwIiwiQ29sb3IiOnsiJGlkIjoiMTMxIiwiQSI6MjU1LCJSIjoyNTUsIkciOjI1NSwiQiI6MjU1fX0sIk1heFdpZHRoIjoyMDAuMCwiTWF4SGVpZ2h0IjoiSW5maW5pdHkiLCJTbWFydEZvcmVncm91bmRJc0FjdGl2ZSI6ZmFsc2UsIkhvcml6b250YWxBbGlnbm1lbnQiOjEsIlZlcnRpY2FsQWxpZ25tZW50IjoxLCJTbWFydEZvcmVncm91bmQiOm51bGwsIkJhY2tncm91bmRGaWxsVHlwZSI6MCwiTWFyZ2luIjp7IiRpZCI6IjEzMiIsIlRvcCI6MC4wLCJMZWZ0IjowLjAsIlJpZ2h0IjowLjAsIkJvdHRvbSI6MC4wfSwiUGFkZGluZyI6eyIkaWQiOiIxMzMiLCJUb3AiOjAuMCwiTGVmdCI6MC4wLCJSaWdodCI6MC4wLCJCb3R0b20iOjAuMH0sIkJhY2tncm91bmQiOnsiJGlkIjoiMTM0IiwiQ29sb3IiOnsiJGlkIjoiMTM1IiwiQSI6MCwiUiI6MjU1LCJHIjoyNTUsIkIiOjI1NX19LCJJc1Zpc2libGUiOnRydWUsIldpZHRoIjowLjAsIkhlaWdodCI6MC4wLCJCb3JkZXJTdHlsZSI6eyIkaWQiOiIxMzYiLCJMaW5lQ29sb3IiOm51bGwsIkxpbmVXZWlnaHQiOjAuMCwiTGluZVR5cGUiOjAsIlBhcmVudFN0eWxlIjpudWxsfSwiUGFyZW50U3R5bGUiOm51bGx9LCJEYXRlU3R5bGUiOnsiJGlkIjoiMTM3IiwiRm9udFNldHRpbmdzIjp7IiRpZCI6IjEzOCIsIkZvbnRTaXplIjo5LCJGb250TmFtZSI6IkNhbGlicmkiLCJJc0JvbGQiOmZhbHNlLCJJc0l0YWxpYyI6ZmFsc2UsIklzVW5kZXJsaW5lZCI6ZmFsc2UsIlBhcmVudFN0eWxlIjpudWxsfSwiQXV0b1NpemUiOjAsIkZvcmVncm91bmQiOnsiJGlkIjoiMTM5IiwiQ29sb3IiOnsiJGlkIjoiMTQwIiwiQSI6MjU1LCJSIjo3MCwiRyI6ODEsIkIiOjI0MX19LCJNYXhXaWR0aCI6MjAwLjAsIk1heEhlaWdodCI6IkluZmluaXR5IiwiU21hcnRGb3JlZ3JvdW5kSXNBY3RpdmUiOmZhbHNlLCJIb3Jpem9udGFsQWxpZ25tZW50IjowLCJWZXJ0aWNhbEFsaWdubWVudCI6MSwiU21hcnRGb3JlZ3JvdW5kIjpudWxsLCJCYWNrZ3JvdW5kRmlsbFR5cGUiOjAsIk1hcmdpbiI6eyIkaWQiOiIxNDEiLCJUb3AiOjAuMCwiTGVmdCI6MC4wLCJSaWdodCI6MC4wLCJCb3R0b20iOjAuMH0sIlBhZGRpbmciOnsiJGlkIjoiMTQyIiwiVG9wIjowLjAsIkxlZnQiOjAuMCwiUmlnaHQiOjAuMCwiQm90dG9tIjowLjB9LCJCYWNrZ3JvdW5kIjp7IiRpZCI6IjE0MyIsIkNvbG9yIjp7IiRpZCI6IjE0NCIsIkEiOjAsIlIiOjI1NSwiRyI6MjU1LCJCIjoyNTV9fSwiSXNWaXNpYmxlIjp0cnVlLCJXaWR0aCI6MC4wLCJIZWlnaHQiOjAuMCwiQm9yZGVyU3R5bGUiOnsiJGlkIjoiMTQ1IiwiTGluZUNvbG9yIjpudWxsLCJMaW5lV2VpZ2h0IjowLjAsIkxpbmVUeXBlIjowLCJQYXJlbnRTdHlsZSI6bnVsbH0sIlBhcmVudFN0eWxlIjpudWxsfSwiRGF0ZUZvcm1hdCI6eyIkaWQiOiIxNDY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ciLCJGb3JtYXQiOjAsIklzVmlzaWJsZSI6ZmFsc2UsIkxhc3RLbm93blZpc2liaWxpdHlTdGF0ZSI6ZmFsc2V9LCJJc1Zpc2libGUiOnRydWUsIlZhcmlhbmNlU3R5bGUiOnsiJGlkIjoiMTQ4IiwiVGV4dFN0eWxlIjp7IiRpZCI6IjE0OSIsIkZvbnRTZXR0aW5ncyI6eyIkaWQiOiIxNTAiLCJGb250U2l6ZSI6MTEsIkZvbnROYW1lIjoiQ2FsaWJyaSIsIklzQm9sZCI6ZmFsc2UsIklzSXRhbGljIjpmYWxzZSwiSXNVbmRlcmxpbmVkIjpmYWxzZSwiUGFyZW50U3R5bGUiOm51bGx9LCJBdXRvU2l6ZSI6MCwiRm9yZWdyb3VuZCI6eyIkaWQiOiIxNTEiLCJDb2xvciI6eyIkaWQiOiIxNT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UzIiwiVG9wIjowLjAsIkxlZnQiOjAuMCwiUmlnaHQiOjAuMCwiQm90dG9tIjowLjB9LCJQYWRkaW5nIjp7IiRpZCI6IjE1NCIsIlRvcCI6MC4wLCJMZWZ0IjowLjAsIlJpZ2h0IjowLjAsIkJvdHRvbSI6MC4wfSwiQmFja2dyb3VuZCI6eyIkaWQiOiIxNTUiLCJDb2xvciI6eyIkaWQiOiIxNTYiLCJBIjowLCJSIjowLCJHIjowLCJCIjowfX0sIklzVmlzaWJsZSI6dHJ1ZSwiV2lkdGgiOjAuMCwiSGVpZ2h0IjowLjAsIkJvcmRlclN0eWxlIjp7IiRpZCI6IjE1NyIsIkxpbmVDb2xvciI6bnVsbCwiTGluZVdlaWdodCI6MC4wLCJMaW5lVHlwZSI6MCwiUGFyZW50U3R5bGUiOm51bGx9LCJQYXJlbnRTdHlsZSI6bnVsbH0sIlBhcmVudFN0eWxlIjpudWxsfSwiUGFyZW50U3R5bGUiOm51bGx9LCJJbmRleCI6MCwiU21hcnREdXJhdGlvbkFjdGl2YXRlZCI6ZmFsc2UsIkRhdGVGb3JtYXQiOnsiJHJlZiI6IjE0NiJ9LCJXZWVrTnVtYmVyaW5nIjp7IiRpZCI6IjE1OCIsIkZvcm1hdCI6MCwiSXNWaXNpYmxlIjpmYWxzZSwiTGFzdEtub3duVmlzaWJpbGl0eVN0YXRlIjpmYWxzZX0sIkJhc2VsaW5lRGF0YSI6eyIkaWQiOiIxNTkiLCJTdGFydERhdGUiOiIyMDI1LTA0LTA3VDAwOjAwOjAwIiwiRW5kRGF0ZSI6IjIwMjUtMDYtMTVUMjM6NTk6MDBaIn0sIklkIjoiZmQxOGNiNTAtZTVlOS00ODZkLWE3MGEtMGI0ZjBkY2QwNzE3IiwiSW1wb3J0SWQiOm51bGwsIlRpdGxlIjoiUHJvamVjdCBpbml0aWF0aW9uIGFuZCBwbGFubmluZyIsIk5vdGUiOm51bGwsIkh5cGVybGluayI6eyIkaWQiOiIxNjAiLCJBZGRyZXNzIjoiIiwiU3ViQWRkcmVzcyI6IiJ9LCJJc0NoYW5nZWQiOmZhbHNlLCJJc05ldyI6ZmFsc2V9fV0sIl9taWxlc3RvbmVzIjpbXSwiSWQiOiIwMDAwMDAwMC0wMDAwLTAwMDAtMDAwMC0wMDAwMDAwMDAwMDAiLCJJc1NpbmdsZUl0ZW1Sb3ciOnRydWV9LHsiJGlkIjoiMTYxIiwiX3Rhc2tzIjpbXSwiX21pbGVzdG9uZXMiOlt7IiRpZCI6IjE2MiIsIklkIjoiNGU3NWM5YTgtOGExNi00YjBjLTliYTAtZjczZWU4YWE4YjJjIiwiSW5kZXgiOjEsIkdyb3VwSWQiOm51bGwsIlRpdGxlIjoiRmVhc2liaWxpdHkgYXNzZXNzbWVudCIsIkRhdGVUaW1lIjoiMjAyNi0wNC0yNFQyMzo1OTowMCIsIlBlcmNlbnRhZ2VDb21wbGV0ZSI6bnVsbCwiTm90ZSI6bnVsbCwiU3R5bGUiOnsiJGlkIjoiMTYzIiwiVGl0bGVQb3NpdGlvbiI6IkxlZnQiLCJEYXRlUG9zaXRpb24iOiJMZWZ0IiwiVmFyaWFuY2VQb3NpdGlvbiI6IkxlZnQiLCJTaGFwZVR5cGUiOjEsIlNoYXBlU2l6ZSI6MCwiU3BhY2luZyI6MCwiU2hhcGVTdHlsZSI6eyIkaWQiOiIxNjQiLCJNYXJnaW4iOnsiJGlkIjoiMTY1IiwiVG9wIjowLjAsIkxlZnQiOjAuMCwiUmlnaHQiOjAuMCwiQm90dG9tIjowLjB9LCJQYWRkaW5nIjp7IiRpZCI6IjE2NiIsIlRvcCI6MC4wLCJMZWZ0IjowLjAsIlJpZ2h0IjowLjAsIkJvdHRvbSI6MC4wfSwiQmFja2dyb3VuZCI6eyIkaWQiOiIxNjciLCJDb2xvciI6eyIkaWQiOiIxNjgiLCJBIjoyNTUsIlIiOjcwLCJHIjo4MSwiQiI6MjQxfX0sIklzVmlzaWJsZSI6dHJ1ZSwiV2lkdGgiOjEyLjAsIkhlaWdodCI6MTQuMCwiQm9yZGVyU3R5bGUiOnsiJGlkIjoiMTY5IiwiTGluZUNvbG9yIjp7IiRpZCI6IjE3MCIsIiR0eXBlIjoiTkxSRS5Db21tb24uRG9tLlNvbGlkQ29sb3JCcnVzaCwgTkxSRS5Db21tb24iLCJDb2xvciI6eyIkaWQiOiIxNzEiLCJBIjoyNTUsIlIiOjIzNCwiRyI6MjIsIkIiOjMwfX0sIkxpbmVXZWlnaHQiOjAuMCwiTGluZVR5cGUiOjAsIlBhcmVudFN0eWxlIjpudWxsfSwiUGFyZW50U3R5bGUiOm51bGx9LCJUaXRsZVN0eWxlIjp7IiRpZCI6IjE3MiIsIkZvbnRTZXR0aW5ncyI6eyIkaWQiOiIxNzMiLCJGb250U2l6ZSI6OSwiRm9udE5hbWUiOiJDYWxpYnJpIiwiSXNCb2xkIjpmYWxzZSwiSXNJdGFsaWMiOmZhbHNlLCJJc1VuZGVybGluZWQiOmZhbHNlLCJQYXJlbnRTdHlsZSI6bnVsbH0sIkF1dG9TaXplIjowLCJGb3JlZ3JvdW5kIjp7IiRpZCI6IjE3NCIsIkNvbG9yIjp7IiRpZCI6IjE3NSIsIkEiOjI1NSwiUiI6NzAsIkciOjgxLCJCIjoyNDF9fSwiTWF4V2lkdGgiOjIwMC4wLCJNYXhIZWlnaHQiOiJJbmZpbml0eSIsIlNtYXJ0Rm9yZWdyb3VuZElzQWN0aXZlIjpmYWxzZSwiSG9yaXpvbnRhbEFsaWdubWVudCI6MSwiVmVydGljYWxBbGlnbm1lbnQiOjEsIlNtYXJ0Rm9yZWdyb3VuZCI6bnVsbCwiQmFja2dyb3VuZEZpbGxUeXBlIjowLCJNYXJnaW4iOnsiJGlkIjoiMTc2IiwiVG9wIjowLjAsIkxlZnQiOjAuMCwiUmlnaHQiOjAuMCwiQm90dG9tIjowLjB9LCJQYWRkaW5nIjp7IiRpZCI6IjE3NyIsIlRvcCI6MC4wLCJMZWZ0IjowLjAsIlJpZ2h0IjowLjAsIkJvdHRvbSI6MC4wfSwiQmFja2dyb3VuZCI6eyIkaWQiOiIxNzgiLCJDb2xvciI6eyIkaWQiOiIxNzkiLCJBIjowLCJSIjoyNTUsIkciOjI1NSwiQiI6MjU1fX0sIklzVmlzaWJsZSI6dHJ1ZSwiV2lkdGgiOjAuMCwiSGVpZ2h0IjowLjAsIkJvcmRlclN0eWxlIjp7IiRpZCI6IjE4MCIsIkxpbmVDb2xvciI6bnVsbCwiTGluZVdlaWdodCI6MC4wLCJMaW5lVHlwZSI6MCwiUGFyZW50U3R5bGUiOm51bGx9LCJQYXJlbnRTdHlsZSI6bnVsbH0sIkRhdGVTdHlsZSI6eyIkaWQiOiIxODEiLCJGb250U2V0dGluZ3MiOnsiJGlkIjoiMTgyIiwiRm9udFNpemUiOjEwLCJGb250TmFtZSI6IkNhbGlicmkiLCJJc0JvbGQiOmZhbHNlLCJJc0l0YWxpYyI6ZmFsc2UsIklzVW5kZXJsaW5lZCI6ZmFsc2UsIlBhcmVudFN0eWxlIjpudWxsfSwiQXV0b1NpemUiOjAsIkZvcmVncm91bmQiOnsiJGlkIjoiMTgzIiwiQ29sb3IiOnsiJGlkIjoiMTg0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E4NSIsIlRvcCI6MC4wLCJMZWZ0IjowLjAsIlJpZ2h0IjowLjAsIkJvdHRvbSI6MC4wfSwiUGFkZGluZyI6eyIkaWQiOiIxODYiLCJUb3AiOjAuMCwiTGVmdCI6MC4wLCJSaWdodCI6MC4wLCJCb3R0b20iOjAuMH0sIkJhY2tncm91bmQiOnsiJGlkIjoiMTg3IiwiQ29sb3IiOnsiJGlkIjoiMTg4IiwiQSI6MCwiUiI6MjU1LCJHIjoyNTUsIkIiOjI1NX19LCJJc1Zpc2libGUiOmZhbHNlLCJXaWR0aCI6MC4wLCJIZWlnaHQiOjAuMCwiQm9yZGVyU3R5bGUiOnsiJGlkIjoiMTg5IiwiTGluZUNvbG9yIjpudWxsLCJMaW5lV2VpZ2h0IjowLjAsIkxpbmVUeXBlIjowLCJQYXJlbnRTdHlsZSI6bnVsbH0sIlBhcmVudFN0eWxlIjpudWxsfSwiRGF0ZUZvcm1hdCI6eyIkaWQiOiIxO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xIiwiRm9ybWF0IjowLCJJc1Zpc2libGUiOmZhbHNlLCJMYXN0S25vd25WaXNpYmlsaXR5U3RhdGUiOmZhbHNlfSwiSXNWaXNpYmxlIjpmYWxzZSwiVmFyaWFuY2VTdHlsZSI6eyIkaWQiOiIxOTIiLCJUZXh0U3R5bGUiOnsiJGlkIjoiMTkzIiwiRm9udFNldHRpbmdzIjp7IiRpZCI6IjE5NCIsIkZvbnRTaXplIjoxMSwiRm9udE5hbWUiOiJDYWxpYnJpIiwiSXNCb2xkIjpmYWxzZSwiSXNJdGFsaWMiOmZhbHNlLCJJc1VuZGVybGluZWQiOmZhbHNlLCJQYXJlbnRTdHlsZSI6bnVsbH0sIkF1dG9TaXplIjowLCJGb3JlZ3JvdW5kIjp7IiRpZCI6IjE5NSIsIkNvbG9yIjp7IiRpZCI6IjE5N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OTciLCJUb3AiOjAuMCwiTGVmdCI6MC4wLCJSaWdodCI6MC4wLCJCb3R0b20iOjAuMH0sIlBhZGRpbmciOnsiJGlkIjoiMTk4IiwiVG9wIjowLjAsIkxlZnQiOjAuMCwiUmlnaHQiOjAuMCwiQm90dG9tIjowLjB9LCJCYWNrZ3JvdW5kIjp7IiRpZCI6IjE5OSIsIkNvbG9yIjp7IiRpZCI6IjIwMCIsIkEiOjAsIlIiOjAsIkciOjAsIkIiOjB9fSwiSXNWaXNpYmxlIjp0cnVlLCJXaWR0aCI6MC4wLCJIZWlnaHQiOjAuMCwiQm9yZGVyU3R5bGUiOnsiJGlkIjoiMjAxIiwiTGluZUNvbG9yIjpudWxsLCJMaW5lV2VpZ2h0IjowLjAsIkxpbmVUeXBlIjowLCJQYXJlbnRTdHlsZSI6bnVsbH0sIlBhcmVudFN0eWxlIjpudWxsfSwiUGFyZW50U3R5bGUiOm51bGx9LCJQYXJlbnRTdHlsZSI6bnVsbH0sIkh5cGVybGluayI6bnVsbCwiQmFzZWxpbmVEYXRhIjp7IiRpZCI6IjIwMiIsIkRhdGUiOiIyMDI1LTA0LTI0VDIzOjU5OjAwIn0sIkltcG9ydElkIjoiIn1dLCJJZCI6IjAwMDAwMDAwLTAwMDAtMDAwMC0wMDAwLTAwMDAwMDAwMDAwMCIsIklzU2luZ2xlSXRlbVJvdyI6dHJ1ZX0seyIkaWQiOiIyMDMiLCJfdGFza3MiOlt7IiRpZCI6IjIwNCIsIl9hdHRhY2hlZE1pbGVzdG9uZXMiOlt7IiRpZCI6IjIwNSIsIkRhdGUiOiIyMDI2LTA0LTA4VDIzOjU5OjAwIiwiU3R5bGUiOnsiJGlkIjoiMjA2IiwiU2hhcGUiOjEsIkNvbm5lY3Rvck1hcmdpbiI6eyIkaWQiOiIyMDciLCJUb3AiOjAuMCwiTGVmdCI6Mi4wLCJSaWdodCI6Mi4wLCJCb3R0b20iOjAuMH0sIkNvbm5lY3RvclN0eWxlIjp7IiRpZCI6IjIwOCIsIkxpbmVDb2xvciI6eyIkaWQiOiIyMDkiLCIkdHlwZSI6Ik5MUkUuQ29tbW9uLkRvbS5Tb2xpZENvbG9yQnJ1c2gsIE5MUkUuQ29tbW9uIiwiQ29sb3IiOnsiJGlkIjoiMjEwIiwiQSI6MTI3LCJSIjo3MCwiRyI6ODEsIkIiOjI0MX19LCJMaW5lV2VpZ2h0IjoxLjAsIkxpbmVUeXBlIjowLCJQYXJlbnRTdHlsZSI6bnVsbH0sIklzQmVsb3dUaW1lYmFuZCI6dHJ1ZSwiUG9zaXRpb25PblRhc2siOjEsIkhpZGVEYXRlIjpmYWxzZSwiU2hhcGVTaXplIjowLCJTcGFjaW5nIjowLjAsIlBhZGRpbmciOnsiJGlkIjoiMjExIiwiVG9wIjo1LjAsIkxlZnQiOjMuMCwiUmlnaHQiOjAuMCwiQm90dG9tIjoyLjB9LCJTaGFwZVN0eWxlIjp7IiRpZCI6IjIxMiIsIk1hcmdpbiI6eyIkaWQiOiIyMTMiLCJUb3AiOjAuMCwiTGVmdCI6MC4wLCJSaWdodCI6MC4wLCJCb3R0b20iOjAuMH0sIlBhZGRpbmciOnsiJGlkIjoiMjE0IiwiVG9wIjowLjAsIkxlZnQiOjAuMCwiUmlnaHQiOjAuMCwiQm90dG9tIjowLjB9LCJCYWNrZ3JvdW5kIjp7IiRpZCI6IjIxNSIsIkNvbG9yIjp7IiRpZCI6IjIxNiIsIkEiOjI1NSwiUiI6NzAsIkciOjgxLCJCIjoyNDF9fSwiSXNWaXNpYmxlIjp0cnVlLCJXaWR0aCI6MTIuMCwiSGVpZ2h0IjoxNC4wLCJCb3JkZXJTdHlsZSI6eyIkaWQiOiIyMTciLCJMaW5lQ29sb3IiOnsiJGlkIjoiMjE4IiwiJHR5cGUiOiJOTFJFLkNvbW1vbi5Eb20uU29saWRDb2xvckJydXNoLCBOTFJFLkNvbW1vbiIsIkNvbG9yIjp7IiRpZCI6IjIxOSIsIkEiOjI1NSwiUiI6MjM0LCJHIjoyMiwiQiI6MzB9fSwiTGluZVdlaWdodCI6MC4wLCJMaW5lVHlwZSI6MCwiUGFyZW50U3R5bGUiOm51bGx9LCJQYXJlbnRTdHlsZSI6bnVsbH0sIlRpdGxlU3R5bGUiOnsiJGlkIjoiMjIwIiwiRm9udFNldHRpbmdzIjp7IiRpZCI6IjIyMSIsIkZvbnRTaXplIjo5LCJGb250TmFtZSI6IkNhbGlicmkiLCJJc0JvbGQiOmZhbHNlLCJJc0l0YWxpYyI6ZmFsc2UsIklzVW5kZXJsaW5lZCI6ZmFsc2UsIlBhcmVudFN0eWxlIjpudWxsfSwiQXV0b1NpemUiOjIsIkZvcmVncm91bmQiOnsiJGlkIjoiMjIyIiwiQ29sb3IiOnsiJGlkIjoiMjIzIiwiQSI6MjU1LCJSIjo3MCwiRyI6ODEsIkIiOjI0MX19LCJNYXhXaWR0aCI6MzYuNzcxODIxMjg5MDYyNSwiTWF4SGVpZ2h0IjoiSW5maW5pdHkiLCJTbWFydEZvcmVncm91bmRJc0FjdGl2ZSI6ZmFsc2UsIkhvcml6b250YWxBbGlnbm1lbnQiOjEsIlZlcnRpY2FsQWxpZ25tZW50IjoxLCJTbWFydEZvcmVncm91bmQiOm51bGwsIkJhY2tncm91bmRGaWxsVHlwZSI6MCwiTWFyZ2luIjp7IiRpZCI6IjIyNCIsIlRvcCI6MC4wLCJMZWZ0IjowLjAsIlJpZ2h0IjowLjAsIkJvdHRvbSI6MC4wfSwiUGFkZGluZyI6eyIkaWQiOiIyMjUiLCJUb3AiOjAuMCwiTGVmdCI6MC4wLCJSaWdodCI6MC4wLCJCb3R0b20iOjAuMH0sIkJhY2tncm91bmQiOnsiJGlkIjoiMjI2IiwiQ29sb3IiOnsiJGlkIjoiMjI3IiwiQSI6MCwiUiI6MjU1LCJHIjoyNTUsIkIiOjI1NX19LCJJc1Zpc2libGUiOnRydWUsIldpZHRoIjowLjAsIkhlaWdodCI6MC4wLCJCb3JkZXJTdHlsZSI6eyIkaWQiOiIyMjgiLCJMaW5lQ29sb3IiOm51bGwsIkxpbmVXZWlnaHQiOjAuMCwiTGluZVR5cGUiOjAsIlBhcmVudFN0eWxlIjpudWxsfSwiUGFyZW50U3R5bGUiOm51bGx9LCJEYXRlU3R5bGUiOnsiJGlkIjoiMjI5IiwiRm9udFNldHRpbmdzIjp7IiRpZCI6IjIzMCIsIkZvbnRTaXplIjoxMCwiRm9udE5hbWUiOiJDYWxpYnJpIiwiSXNCb2xkIjpmYWxzZSwiSXNJdGFsaWMiOmZhbHNlLCJJc1VuZGVybGluZWQiOmZhbHNlLCJQYXJlbnRTdHlsZSI6bnVsbH0sIkF1dG9TaXplIjowLCJGb3JlZ3JvdW5kIjp7IiRpZCI6IjIzMSIsIkNvbG9yIjp7IiRpZCI6IjIzMi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yMzMiLCJUb3AiOjAuMCwiTGVmdCI6MC4wLCJSaWdodCI6MC4wLCJCb3R0b20iOjAuMH0sIlBhZGRpbmciOnsiJGlkIjoiMjM0IiwiVG9wIjowLjAsIkxlZnQiOjAuMCwiUmlnaHQiOjAuMCwiQm90dG9tIjowLjB9LCJCYWNrZ3JvdW5kIjp7IiRpZCI6IjIzNSIsIkNvbG9yIjp7IiRpZCI6IjIzNiIsIkEiOjAsIlIiOjI1NSwiRyI6MjU1LCJCIjoyNTV9fSwiSXNWaXNpYmxlIjpmYWxzZSwiV2lkdGgiOjAuMCwiSGVpZ2h0IjowLjAsIkJvcmRlclN0eWxlIjp7IiRpZCI6IjIzNyIsIkxpbmVDb2xvciI6bnVsbCwiTGluZVdlaWdodCI6MC4wLCJMaW5lVHlwZSI6MCwiUGFyZW50U3R5bGUiOm51bGx9LCJQYXJlbnRTdHlsZSI6bnVsbH0sIkRhdGVGb3JtYXQiOnsiJGlkIjoiMjM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OSIsIkZvcm1hdCI6MCwiSXNWaXNpYmxlIjpmYWxzZSwiTGFzdEtub3duVmlzaWJpbGl0eVN0YXRlIjpmYWxzZX0sIklzVmlzaWJsZSI6dHJ1ZSwiVmFyaWFuY2VTdHlsZSI6eyIkaWQiOiIyNDAiLCJUZXh0U3R5bGUiOnsiJGlkIjoiMjQxIiwiRm9udFNldHRpbmdzIjp7IiRpZCI6IjI0MiIsIkZvbnRTaXplIjoxMSwiRm9udE5hbWUiOiJDYWxpYnJpIiwiSXNCb2xkIjpmYWxzZSwiSXNJdGFsaWMiOmZhbHNlLCJJc1VuZGVybGluZWQiOmZhbHNlLCJQYXJlbnRTdHlsZSI6bnVsbH0sIkF1dG9TaXplIjowLCJGb3JlZ3JvdW5kIjp7IiRpZCI6IjI0MyIsIkNvbG9yIjp7IiRpZCI6IjI0N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NDUiLCJUb3AiOjAuMCwiTGVmdCI6MC4wLCJSaWdodCI6MC4wLCJCb3R0b20iOjAuMH0sIlBhZGRpbmciOnsiJGlkIjoiMjQ2IiwiVG9wIjowLjAsIkxlZnQiOjAuMCwiUmlnaHQiOjAuMCwiQm90dG9tIjowLjB9LCJCYWNrZ3JvdW5kIjp7IiRpZCI6IjI0NyIsIkNvbG9yIjp7IiRpZCI6IjI0OCIsIkEiOjAsIlIiOjAsIkciOjAsIkIiOjB9fSwiSXNWaXNpYmxlIjp0cnVlLCJXaWR0aCI6MC4wLCJIZWlnaHQiOjAuMCwiQm9yZGVyU3R5bGUiOnsiJGlkIjoiMjQ5IiwiTGluZUNvbG9yIjpudWxsLCJMaW5lV2VpZ2h0IjowLjAsIkxpbmVUeXBlIjowLCJQYXJlbnRTdHlsZSI6bnVsbH0sIlBhcmVudFN0eWxlIjpudWxsfSwiUGFyZW50U3R5bGUiOm51bGx9LCJQYXJlbnRTdHlsZSI6bnVsbH0sIkluZGV4Ijo3LCJQZXJjZW50YWdlQ29tcGxldGUiOm51bGwsIlBvc2l0aW9uIjp7IlJhdGlvIjowLjAsIklzQ3VzdG9tIjpmYWxzZX0sIkRhdGVGb3JtYXQiOnsiJHJlZiI6IjIzOCJ9LCJXZWVrTnVtYmVyaW5nIjp7IiRpZCI6IjI1MCIsIkZvcm1hdCI6MCwiSXNWaXNpYmxlIjpmYWxzZSwiTGFzdEtub3duVmlzaWJpbGl0eVN0YXRlIjpmYWxzZX0sIkJhc2VsaW5lRGF0YSI6eyIkaWQiOiIyNTEiLCJEYXRlIjoiMjAyNS0wNC0wOFQyMzo1OTowMCJ9LCJSZWxhdGVkVGFza0lkIjoiOTE2MWE4MmYtYzAyOS00YjIwLWI3NTgtZTZmM2EyMzA1MzdiIiwiSWQiOiIyZjgxOWIwZS1lZmRhLTRjNGEtYjI0MS03ODg2YjQ3OTM3NGQiLCJJbXBvcnRJZCI6IiIsIlRpdGxlIjoiSW5pdGlhbCBidWRnZXQiLCJOb3RlIjpudWxsLCJIeXBlcmxpbmsiOnsiJGlkIjoiMjUyIiwiQWRkcmVzcyI6IiIsIlN1YkFkZHJlc3MiOiIifSwiSXNDaGFuZ2VkIjpmYWxzZSwiSXNOZXciOmZhbHNlfV0sIlRhc2tEZWZpbml0aW9uIjp7IiRpZCI6IjI1MyIsIkdyb3VwTmFtZSI6bnVsbCwiU3RhcnREYXRlIjoiMjAyNi0wNC0wN1QwMDowMDowMFoiLCJFbmREYXRlIjoiMjAyNi0wNC0yMFQyMzo1OTowMFoiLCJQZXJjZW50YWdlQ29tcGxldGUiOm51bGwsIlN0eWxlIjp7IiRpZCI6IjI1NCIsIlNoYXBlIjozLCJTaGFwZVRoaWNrbmVzcyI6MCwiRHVyYXRpb25Gb3JtYXQiOjAsIkluY2x1ZGVOb25Xb3JraW5nRGF5c0luRHVyYXRpb24iOmZhbHNlLCJQZXJjZW50YWdlQ29tcGxldGVTdHlsZSI6eyIkaWQiOiIyNTUiLCJGb250U2V0dGluZ3MiOnsiJGlkIjoiMjU2IiwiRm9udFNpemUiOjEwLCJGb250TmFtZSI6IkNhbGlicmkiLCJJc0JvbGQiOmZhbHNlLCJJc0l0YWxpYyI6ZmFsc2UsIklzVW5kZXJsaW5lZCI6ZmFsc2UsIlBhcmVudFN0eWxlIjpudWxsfSwiQXV0b1NpemUiOjAsIkZvcmVncm91bmQiOnsiJGlkIjoiMjU3IiwiQ29sb3IiOnsiJGlkIjoiMjU4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1OSIsIlRvcCI6MC4wLCJMZWZ0IjowLjAsIlJpZ2h0IjowLjAsIkJvdHRvbSI6MC4wfSwiUGFkZGluZyI6eyIkaWQiOiIyNjAiLCJUb3AiOjAuMCwiTGVmdCI6MC4wLCJSaWdodCI6MC4wLCJCb3R0b20iOjAuMH0sIkJhY2tncm91bmQiOnsiJGlkIjoiMjYxIiwiQ29sb3IiOnsiJGlkIjoiMjYyIiwiQSI6ODksIlIiOjAsIkciOjAsIkIiOjB9fSwiSXNWaXNpYmxlIjp0cnVlLCJXaWR0aCI6MC4wLCJIZWlnaHQiOjAuMCwiQm9yZGVyU3R5bGUiOnsiJGlkIjoiMjYzIiwiTGluZUNvbG9yIjpudWxsLCJMaW5lV2VpZ2h0IjowLjAsIkxpbmVUeXBlIjowLCJQYXJlbnRTdHlsZSI6bnVsbH0sIlBhcmVudFN0eWxlIjpudWxsfSwiRHVyYXRpb25TdHlsZSI6eyIkaWQiOiIyNjQiLCJGb250U2V0dGluZ3MiOnsiJGlkIjoiMjY1IiwiRm9udFNpemUiOjEwLCJGb250TmFtZSI6IkNhbGlicmkiLCJJc0JvbGQiOmZhbHNlLCJJc0l0YWxpYyI6ZmFsc2UsIklzVW5kZXJsaW5lZCI6ZmFsc2UsIlBhcmVudFN0eWxlIjpudWxsfSwiQXV0b1NpemUiOjAsIkZvcmVncm91bmQiOnsiJGlkIjoiMjY2IiwiQ29sb3IiOnsiJGlkIjoiMjY3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Y4IiwiVG9wIjowLjAsIkxlZnQiOjAuMCwiUmlnaHQiOjAuMCwiQm90dG9tIjowLjB9LCJQYWRkaW5nIjp7IiRpZCI6IjI2OSIsIlRvcCI6MC4wLCJMZWZ0IjowLjAsIlJpZ2h0IjowLjAsIkJvdHRvbSI6MC4wfSwiQmFja2dyb3VuZCI6eyIkaWQiOiIyNzAiLCJDb2xvciI6eyIkaWQiOiIyNzEiLCJBIjoyNTUsIlIiOjIzNywiRyI6MTI1LCJCIjo0OX19LCJJc1Zpc2libGUiOnRydWUsIldpZHRoIjowLjAsIkhlaWdodCI6MC4wLCJCb3JkZXJTdHlsZSI6eyIkaWQiOiIyNzIiLCJMaW5lQ29sb3IiOm51bGwsIkxpbmVXZWlnaHQiOjAuMCwiTGluZVR5cGUiOjAsIlBhcmVudFN0eWxlIjpudWxsfSwiUGFyZW50U3R5bGUiOm51bGx9LCJIb3Jpem9udGFsQ29ubmVjdG9yU3R5bGUiOnsiJGlkIjoiMjczIiwiTGluZUNvbG9yIjp7IiRpZCI6IjI3NCIsIiR0eXBlIjoiTkxSRS5Db21tb24uRG9tLlNvbGlkQ29sb3JCcnVzaCwgTkxSRS5Db21tb24iLCJDb2xvciI6eyIkaWQiOiIyNzUiLCJBIjoyNTUsIlIiOjAsIkciOjAsIkIiOjB9fSwiTGluZVdlaWdodCI6MC4wLCJMaW5lVHlwZSI6MCwiUGFyZW50U3R5bGUiOm51bGx9LCJWZXJ0aWNhbENvbm5lY3RvclN0eWxlIjp7IiRpZCI6IjI3NiIsIkxpbmVDb2xvciI6eyIkaWQiOiIyNzciLCIkdHlwZSI6Ik5MUkUuQ29tbW9uLkRvbS5Tb2xpZENvbG9yQnJ1c2gsIE5MUkUuQ29tbW9uIiwiQ29sb3IiOnsiJGlkIjoiMjc4IiwiQSI6MjU1LCJSIjowLCJHIjowLCJCIjowfX0sIkxpbmVXZWlnaHQiOjAuMCwiTGluZVR5cGUiOjAsIlBhcmVudFN0eWxlIjpudWxsfSwiTWFyZ2luIjpudWxsLCJTdGFydERhdGVQb3NpdGlvbiI6NiwiRW5kRGF0ZVBvc2l0aW9uIjo2LCJEYXRlSXNWaXNpYmxlIjpmYWxzZSwiVGl0bGVQb3NpdGlvbiI6MSwiRHVyYXRpb25Qb3NpdGlvbiI6NiwiUGVyY2VudGFnZUNvbXBsZXRlZFBvc2l0aW9uIjoyLCJWYXJpYW5jZVBvc2l0aW9uIjo2LCJTcGFjaW5nIjozLCJJc0JlbG93VGltZWJhbmQiOnRydWUsIlBlcmNlbnRhZ2VDb21wbGV0ZVNoYXBlT3BhY2l0eSI6MzUsIkJhc2VsaW5lU3R5bGUiOnsiJGlkIjoiMjc5IiwiU2hhcGVTdHlsZSI6eyIkaWQiOiIyODAiLCJNYXJnaW4iOnsiJGlkIjoiMjgxIiwiVG9wIjowLjAsIkxlZnQiOjAuMCwiUmlnaHQiOjAuMCwiQm90dG9tIjowLjB9LCJQYWRkaW5nIjp7IiRpZCI6IjI4MiIsIlRvcCI6MC4wLCJMZWZ0IjowLjAsIlJpZ2h0IjowLjAsIkJvdHRvbSI6MC4wfSwiQmFja2dyb3VuZCI6eyIkaWQiOiIyODMiLCJDb2xvciI6eyIkaWQiOiIyODQiLCJBIjoxNTMsIlIiOjAsIkciOjAsIkIiOjB9fSwiSXNWaXNpYmxlIjp0cnVlLCJXaWR0aCI6MC4wLCJIZWlnaHQiOjAuMCwiQm9yZGVyU3R5bGUiOm51bGwsIlBhcmVudFN0eWxlIjpudWxsfSwiTWFyZ2luIjp7IiRpZCI6IjI4NSIsIlRvcCI6MC4wLCJMZWZ0IjowLjAsIlJpZ2h0IjowLjAsIkJvdHRvbSI6MC4wfSwiUGFkZGluZyI6eyIkaWQiOiIyODYiLCJUb3AiOjAuMCwiTGVmdCI6MC4wLCJSaWdodCI6MC4wLCJCb3R0b20iOjAuMH0sIkJhY2tncm91bmQiOm51bGwsIklzVmlzaWJsZSI6dHJ1ZSwiV2lkdGgiOjAuMCwiSGVpZ2h0IjowLjAsIkJvcmRlclN0eWxlIjpudWxsLCJQYXJlbnRTdHlsZSI6bnVsbH0sIlNoYXBlU3R5bGUiOnsiJGlkIjoiMjg3IiwiTWFyZ2luIjp7IiRpZCI6IjI4OCIsIlRvcCI6MC4wLCJMZWZ0Ijo0LjAsIlJpZ2h0Ijo0LjAsIkJvdHRvbSI6MC4wfSwiUGFkZGluZyI6eyIkaWQiOiIyODkiLCJUb3AiOjAuMCwiTGVmdCI6MC4wLCJSaWdodCI6MC4wLCJCb3R0b20iOjAuMH0sIkJhY2tncm91bmQiOnsiJGlkIjoiMjkwIiwiQ29sb3IiOnsiJGlkIjoiMjkxIiwiQSI6MjU1LCJSIjowLCJHIjowLCJCIjowfX0sIklzVmlzaWJsZSI6dHJ1ZSwiV2lkdGgiOjAuMCwiSGVpZ2h0IjoxMC4wLCJCb3JkZXJTdHlsZSI6eyIkaWQiOiIyOTIiLCJMaW5lQ29sb3IiOnsiJGlkIjoiMjkzIiwiJHR5cGUiOiJOTFJFLkNvbW1vbi5Eb20uU29saWRDb2xvckJydXNoLCBOTFJFLkNvbW1vbiIsIkNvbG9yIjp7IiRpZCI6IjI5NCIsIkEiOjI1NSwiUiI6MjM0LCJHIjoyMiwiQiI6MzB9fSwiTGluZVdlaWdodCI6MC4wLCJMaW5lVHlwZSI6MCwiUGFyZW50U3R5bGUiOm51bGx9LCJQYXJlbnRTdHlsZSI6bnVsbH0sIlRpdGxlU3R5bGUiOnsiJGlkIjoiMjk1IiwiRm9udFNldHRpbmdzIjp7IiRpZCI6IjI5NiIsIkZvbnRTaXplIjo5LCJGb250TmFtZSI6IkNhbGlicmkiLCJJc0JvbGQiOmZhbHNlLCJJc0l0YWxpYyI6ZmFsc2UsIklzVW5kZXJsaW5lZCI6ZmFsc2UsIlBhcmVudFN0eWxlIjpudWxsfSwiQXV0b1NpemUiOjIsIkZvcmVncm91bmQiOnsiJGlkIjoiMjk3IiwiQ29sb3IiOnsiJGlkIjoiMjk4IiwiQSI6MjU1LCJSIjowLCJHIjowLCJCIjowfX0sIk1heFdpZHRoIjozMS40NDU4Mjc0ODQxMzA4NTksIk1heEhlaWdodCI6IkluZmluaXR5IiwiU21hcnRGb3JlZ3JvdW5kSXNBY3RpdmUiOmZhbHNlLCJIb3Jpem9udGFsQWxpZ25tZW50IjowLCJWZXJ0aWNhbEFsaWdubWVudCI6MSwiU21hcnRGb3JlZ3JvdW5kIjpudWxsLCJCYWNrZ3JvdW5kRmlsbFR5cGUiOjAsIk1hcmdpbiI6eyIkaWQiOiIyOTkiLCJUb3AiOjAuMCwiTGVmdCI6MC4wLCJSaWdodCI6MC4wLCJCb3R0b20iOjAuMH0sIlBhZGRpbmciOnsiJGlkIjoiMzAwIiwiVG9wIjowLjAsIkxlZnQiOjAuMCwiUmlnaHQiOjAuMCwiQm90dG9tIjowLjB9LCJCYWNrZ3JvdW5kIjp7IiRpZCI6IjMwMSIsIkNvbG9yIjp7IiRpZCI6IjMwMiIsIkEiOjAsIlIiOjI1NSwiRyI6MjU1LCJCIjoyNTV9fSwiSXNWaXNpYmxlIjp0cnVlLCJXaWR0aCI6MC4wLCJIZWlnaHQiOjAuMCwiQm9yZGVyU3R5bGUiOnsiJGlkIjoiMzAzIiwiTGluZUNvbG9yIjpudWxsLCJMaW5lV2VpZ2h0IjowLjAsIkxpbmVUeXBlIjowLCJQYXJlbnRTdHlsZSI6bnVsbH0sIlBhcmVudFN0eWxlIjpudWxsfSwiRGF0ZVN0eWxlIjp7IiRpZCI6IjMwNCIsIkZvbnRTZXR0aW5ncyI6eyIkaWQiOiIzMDUiLCJGb250U2l6ZSI6OSwiRm9udE5hbWUiOiJDYWxpYnJpIiwiSXNCb2xkIjpmYWxzZSwiSXNJdGFsaWMiOmZhbHNlLCJJc1VuZGVybGluZWQiOmZhbHNlLCJQYXJlbnRTdHlsZSI6bnVsbH0sIkF1dG9TaXplIjowLCJGb3JlZ3JvdW5kIjp7IiRpZCI6IjMwNiIsIkNvbG9yIjp7IiRpZCI6IjMwNyIsIkEiOjI1NSwiUiI6NzAsIkciOjgxLCJCIjoyNDF9fSwiTWF4V2lkdGgiOjIwMC4wLCJNYXhIZWlnaHQiOiJJbmZpbml0eSIsIlNtYXJ0Rm9yZWdyb3VuZElzQWN0aXZlIjpmYWxzZSwiSG9yaXpvbnRhbEFsaWdubWVudCI6MCwiVmVydGljYWxBbGlnbm1lbnQiOjEsIlNtYXJ0Rm9yZWdyb3VuZCI6bnVsbCwiQmFja2dyb3VuZEZpbGxUeXBlIjowLCJNYXJnaW4iOnsiJGlkIjoiMzA4IiwiVG9wIjowLjAsIkxlZnQiOjAuMCwiUmlnaHQiOjAuMCwiQm90dG9tIjowLjB9LCJQYWRkaW5nIjp7IiRpZCI6IjMwOSIsIlRvcCI6MC4wLCJMZWZ0IjowLjAsIlJpZ2h0IjowLjAsIkJvdHRvbSI6MC4wfSwiQmFja2dyb3VuZCI6eyIkaWQiOiIzMTAiLCJDb2xvciI6eyIkaWQiOiIzMTEiLCJBIjowLCJSIjoyNTUsIkciOjI1NSwiQiI6MjU1fX0sIklzVmlzaWJsZSI6dHJ1ZSwiV2lkdGgiOjAuMCwiSGVpZ2h0IjowLjAsIkJvcmRlclN0eWxlIjp7IiRpZCI6IjMxMiIsIkxpbmVDb2xvciI6bnVsbCwiTGluZVdlaWdodCI6MC4wLCJMaW5lVHlwZSI6MCwiUGFyZW50U3R5bGUiOm51bGx9LCJQYXJlbnRTdHlsZSI6bnVsbH0sIkRhdGVGb3JtYXQiOnsiJGlkIjoiMzEz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E0IiwiRm9ybWF0IjowLCJJc1Zpc2libGUiOmZhbHNlLCJMYXN0S25vd25WaXNpYmlsaXR5U3RhdGUiOmZhbHNlfSwiSXNWaXNpYmxlIjp0cnVlLCJWYXJpYW5jZVN0eWxlIjp7IiRpZCI6IjMxNSIsIlRleHRTdHlsZSI6eyIkaWQiOiIzMTYiLCJGb250U2V0dGluZ3MiOnsiJGlkIjoiMzE3IiwiRm9udFNpemUiOjExLCJGb250TmFtZSI6IkNhbGlicmkiLCJJc0JvbGQiOmZhbHNlLCJJc0l0YWxpYyI6ZmFsc2UsIklzVW5kZXJsaW5lZCI6ZmFsc2UsIlBhcmVudFN0eWxlIjpudWxsfSwiQXV0b1NpemUiOjAsIkZvcmVncm91bmQiOnsiJGlkIjoiMzE4IiwiQ29sb3IiOnsiJGlkIjoiMzE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yMCIsIlRvcCI6MC4wLCJMZWZ0IjowLjAsIlJpZ2h0IjowLjAsIkJvdHRvbSI6MC4wfSwiUGFkZGluZyI6eyIkaWQiOiIzMjEiLCJUb3AiOjAuMCwiTGVmdCI6MC4wLCJSaWdodCI6MC4wLCJCb3R0b20iOjAuMH0sIkJhY2tncm91bmQiOnsiJGlkIjoiMzIyIiwiQ29sb3IiOnsiJGlkIjoiMzIzIiwiQSI6MCwiUiI6MCwiRyI6MCwiQiI6MH19LCJJc1Zpc2libGUiOnRydWUsIldpZHRoIjowLjAsIkhlaWdodCI6MC4wLCJCb3JkZXJTdHlsZSI6eyIkaWQiOiIzMjQiLCJMaW5lQ29sb3IiOm51bGwsIkxpbmVXZWlnaHQiOjAuMCwiTGluZVR5cGUiOjAsIlBhcmVudFN0eWxlIjpudWxsfSwiUGFyZW50U3R5bGUiOm51bGx9LCJQYXJlbnRTdHlsZSI6bnVsbH0sIlBhcmVudFN0eWxlIjpudWxsfSwiSW5kZXgiOjYsIlNtYXJ0RHVyYXRpb25BY3RpdmF0ZWQiOmZhbHNlLCJEYXRlRm9ybWF0Ijp7IiRyZWYiOiIzMTMifSwiV2Vla051bWJlcmluZyI6eyIkaWQiOiIzMjUiLCJGb3JtYXQiOjAsIklzVmlzaWJsZSI6ZmFsc2UsIkxhc3RLbm93blZpc2liaWxpdHlTdGF0ZSI6ZmFsc2V9LCJCYXNlbGluZURhdGEiOnsiJGlkIjoiMzI2IiwiU3RhcnREYXRlIjoiMjAyNS0wNC0wN1QwMDowMDowMCIsIkVuZERhdGUiOiIyMDI1LTA0LTIwVDIzOjU5OjAwIn0sIklkIjoiOTE2MWE4MmYtYzAyOS00YjIwLWI3NTgtZTZmM2EyMzA1MzdiIiwiSW1wb3J0SWQiOm51bGwsIlRpdGxlIjoiUHJvamVjdCBzY29wZSIsIk5vdGUiOm51bGwsIkh5cGVybGluayI6eyIkaWQiOiIzMjciLCJBZGRyZXNzIjoiIiwiU3ViQWRkcmVzcyI6IiJ9LCJJc0NoYW5nZWQiOmZhbHNlLCJJc05ldyI6ZmFsc2V9fSx7IiRpZCI6IjMyOCIsIl9hdHRhY2hlZE1pbGVzdG9uZXMiOlt7IiRpZCI6IjMyOSIsIkRhdGUiOiIyMDI2LTA2LTEyVDIzOjU5OjAwIiwiU3R5bGUiOnsiJGlkIjoiMzMwIiwiU2hhcGUiOjEsIkNvbm5lY3Rvck1hcmdpbiI6eyIkaWQiOiIzMzEiLCJUb3AiOjAuMCwiTGVmdCI6Mi4wLCJSaWdodCI6Mi4wLCJCb3R0b20iOjAuMH0sIkNvbm5lY3RvclN0eWxlIjp7IiRpZCI6IjMzMiIsIkxpbmVDb2xvciI6eyIkaWQiOiIzMzMiLCIkdHlwZSI6Ik5MUkUuQ29tbW9uLkRvbS5Tb2xpZENvbG9yQnJ1c2gsIE5MUkUuQ29tbW9uIiwiQ29sb3IiOnsiJGlkIjoiMzM0IiwiQSI6MTI3LCJSIjo3MCwiRyI6ODEsIkIiOjI0MX19LCJMaW5lV2VpZ2h0IjoxLjAsIkxpbmVUeXBlIjowLCJQYXJlbnRTdHlsZSI6bnVsbH0sIklzQmVsb3dUaW1lYmFuZCI6dHJ1ZSwiUG9zaXRpb25PblRhc2siOjEsIkhpZGVEYXRlIjpmYWxzZSwiU2hhcGVTaXplIjowLCJTcGFjaW5nIjowLjAsIlBhZGRpbmciOnsiJGlkIjoiMzM1IiwiVG9wIjo1LjAsIkxlZnQiOjMuMCwiUmlnaHQiOjAuMCwiQm90dG9tIjoyLjB9LCJTaGFwZVN0eWxlIjp7IiRpZCI6IjMzNiIsIk1hcmdpbiI6eyIkaWQiOiIzMzciLCJUb3AiOjAuMCwiTGVmdCI6MC4wLCJSaWdodCI6MC4wLCJCb3R0b20iOjAuMH0sIlBhZGRpbmciOnsiJGlkIjoiMzM4IiwiVG9wIjowLjAsIkxlZnQiOjAuMCwiUmlnaHQiOjAuMCwiQm90dG9tIjowLjB9LCJCYWNrZ3JvdW5kIjp7IiRpZCI6IjMzOSIsIkNvbG9yIjp7IiRpZCI6IjM0MCIsIkEiOjI1NSwiUiI6NzAsIkciOjgxLCJCIjoyNDF9fSwiSXNWaXNpYmxlIjp0cnVlLCJXaWR0aCI6MTIuMCwiSGVpZ2h0IjoxNC4wLCJCb3JkZXJTdHlsZSI6eyIkaWQiOiIzNDEiLCJMaW5lQ29sb3IiOnsiJGlkIjoiMzQyIiwiJHR5cGUiOiJOTFJFLkNvbW1vbi5Eb20uU29saWRDb2xvckJydXNoLCBOTFJFLkNvbW1vbiIsIkNvbG9yIjp7IiRpZCI6IjM0MyIsIkEiOjI1NSwiUiI6MjM0LCJHIjoyMiwiQiI6MzB9fSwiTGluZVdlaWdodCI6MC4wLCJMaW5lVHlwZSI6MCwiUGFyZW50U3R5bGUiOm51bGx9LCJQYXJlbnRTdHlsZSI6bnVsbH0sIlRpdGxlU3R5bGUiOnsiJGlkIjoiMzQ0IiwiRm9udFNldHRpbmdzIjp7IiRpZCI6IjM0NSIsIkZvbnRTaXplIjo5LCJGb250TmFtZSI6IkNhbGlicmkiLCJJc0JvbGQiOmZhbHNlLCJJc0l0YWxpYyI6ZmFsc2UsIklzVW5kZXJsaW5lZCI6ZmFsc2UsIlBhcmVudFN0eWxlIjpudWxsfSwiQXV0b1NpemUiOjIsIkZvcmVncm91bmQiOnsiJGlkIjoiMzQ2IiwiQ29sb3IiOnsiJGlkIjoiMzQ3IiwiQSI6MjU1LCJSIjo3MCwiRyI6ODEsIkIiOjI0MX19LCJNYXhXaWR0aCI6NTkuNjAwMjA2Mzk0MTk1NTY3LCJNYXhIZWlnaHQiOiJJbmZpbml0eSIsIlNtYXJ0Rm9yZWdyb3VuZElzQWN0aXZlIjpmYWxzZSwiSG9yaXpvbnRhbEFsaWdubWVudCI6MSwiVmVydGljYWxBbGlnbm1lbnQiOjEsIlNtYXJ0Rm9yZWdyb3VuZCI6bnVsbCwiQmFja2dyb3VuZEZpbGxUeXBlIjowLCJNYXJnaW4iOnsiJGlkIjoiMzQ4IiwiVG9wIjowLjAsIkxlZnQiOjAuMCwiUmlnaHQiOjAuMCwiQm90dG9tIjowLjB9LCJQYWRkaW5nIjp7IiRpZCI6IjM0OSIsIlRvcCI6MC4wLCJMZWZ0IjowLjAsIlJpZ2h0IjowLjAsIkJvdHRvbSI6MC4wfSwiQmFja2dyb3VuZCI6eyIkaWQiOiIzNTAiLCJDb2xvciI6eyIkaWQiOiIzNTEiLCJBIjowLCJSIjoyNTUsIkciOjI1NSwiQiI6MjU1fX0sIklzVmlzaWJsZSI6dHJ1ZSwiV2lkdGgiOjAuMCwiSGVpZ2h0IjowLjAsIkJvcmRlclN0eWxlIjp7IiRpZCI6IjM1MiIsIkxpbmVDb2xvciI6bnVsbCwiTGluZVdlaWdodCI6MC4wLCJMaW5lVHlwZSI6MCwiUGFyZW50U3R5bGUiOm51bGx9LCJQYXJlbnRTdHlsZSI6bnVsbH0sIkRhdGVTdHlsZSI6eyIkaWQiOiIzNTMiLCJGb250U2V0dGluZ3MiOnsiJGlkIjoiMzU0IiwiRm9udFNpemUiOjEwLCJGb250TmFtZSI6IkNhbGlicmkiLCJJc0JvbGQiOmZhbHNlLCJJc0l0YWxpYyI6ZmFsc2UsIklzVW5kZXJsaW5lZCI6ZmFsc2UsIlBhcmVudFN0eWxlIjpudWxsfSwiQXV0b1NpemUiOjAsIkZvcmVncm91bmQiOnsiJGlkIjoiMzU1IiwiQ29sb3IiOnsiJGlkIjoiMzU2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M1NyIsIlRvcCI6MC4wLCJMZWZ0IjowLjAsIlJpZ2h0IjowLjAsIkJvdHRvbSI6MC4wfSwiUGFkZGluZyI6eyIkaWQiOiIzNTgiLCJUb3AiOjAuMCwiTGVmdCI6MC4wLCJSaWdodCI6MC4wLCJCb3R0b20iOjAuMH0sIkJhY2tncm91bmQiOnsiJGlkIjoiMzU5IiwiQ29sb3IiOnsiJGlkIjoiMzYwIiwiQSI6MCwiUiI6MjU1LCJHIjoyNTUsIkIiOjI1NX19LCJJc1Zpc2libGUiOmZhbHNlLCJXaWR0aCI6MC4wLCJIZWlnaHQiOjAuMCwiQm9yZGVyU3R5bGUiOnsiJGlkIjoiMzYxIiwiTGluZUNvbG9yIjpudWxsLCJMaW5lV2VpZ2h0IjowLjAsIkxpbmVUeXBlIjowLCJQYXJlbnRTdHlsZSI6bnVsbH0sIlBhcmVudFN0eWxlIjpudWxsfSwiRGF0ZUZvcm1hdCI6eyIkaWQiOiIzN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YzIiwiRm9ybWF0IjowLCJJc1Zpc2libGUiOmZhbHNlLCJMYXN0S25vd25WaXNpYmlsaXR5U3RhdGUiOmZhbHNlfSwiSXNWaXNpYmxlIjp0cnVlLCJWYXJpYW5jZVN0eWxlIjp7IiRpZCI6IjM2NCIsIlRleHRTdHlsZSI6eyIkaWQiOiIzNjUiLCJGb250U2V0dGluZ3MiOnsiJGlkIjoiMzY2IiwiRm9udFNpemUiOjExLCJGb250TmFtZSI6IkNhbGlicmkiLCJJc0JvbGQiOmZhbHNlLCJJc0l0YWxpYyI6ZmFsc2UsIklzVW5kZXJsaW5lZCI6ZmFsc2UsIlBhcmVudFN0eWxlIjpudWxsfSwiQXV0b1NpemUiOjAsIkZvcmVncm91bmQiOnsiJGlkIjoiMzY3IiwiQ29sb3IiOnsiJGlkIjoiMzY4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M2OSIsIlRvcCI6MC4wLCJMZWZ0IjowLjAsIlJpZ2h0IjowLjAsIkJvdHRvbSI6MC4wfSwiUGFkZGluZyI6eyIkaWQiOiIzNzAiLCJUb3AiOjAuMCwiTGVmdCI6MC4wLCJSaWdodCI6MC4wLCJCb3R0b20iOjAuMH0sIkJhY2tncm91bmQiOnsiJGlkIjoiMzcxIiwiQ29sb3IiOnsiJGlkIjoiMzcyIiwiQSI6MCwiUiI6MCwiRyI6MCwiQiI6MH19LCJJc1Zpc2libGUiOnRydWUsIldpZHRoIjowLjAsIkhlaWdodCI6MC4wLCJCb3JkZXJTdHlsZSI6eyIkaWQiOiIzNzMiLCJMaW5lQ29sb3IiOm51bGwsIkxpbmVXZWlnaHQiOjAuMCwiTGluZVR5cGUiOjAsIlBhcmVudFN0eWxlIjpudWxsfSwiUGFyZW50U3R5bGUiOm51bGx9LCJQYXJlbnRTdHlsZSI6bnVsbH0sIlBhcmVudFN0eWxlIjpudWxsfSwiSW5kZXgiOjgsIlBlcmNlbnRhZ2VDb21wbGV0ZSI6bnVsbCwiUG9zaXRpb24iOnsiUmF0aW8iOjAuMCwiSXNDdXN0b20iOmZhbHNlfSwiRGF0ZUZvcm1hdCI6eyIkcmVmIjoiMzYyIn0sIldlZWtOdW1iZXJpbmciOnsiJGlkIjoiMzc0IiwiRm9ybWF0IjowLCJJc1Zpc2libGUiOmZhbHNlLCJMYXN0S25vd25WaXNpYmlsaXR5U3RhdGUiOmZhbHNlfSwiQmFzZWxpbmVEYXRhIjp7IiRpZCI6IjM3NSIsIkRhdGUiOiIyMDI1LTA2LTEyVDIzOjU5OjAwIn0sIlJlbGF0ZWRUYXNrSWQiOiIzOTUyMTg3ZS03MzdiLTRlNGItODk4OC0zNWMxMzA5YTliMzIiLCJJZCI6IjYxOTU1MWYzLTVhOTQtNGM5Yy1iMmQzLWViYTdlMWE0NzdkNiIsIkltcG9ydElkIjoiIiwiVGl0bGUiOiJDb21tdW5pY2F0aW9uIHBsYW4iLCJOb3RlIjpudWxsLCJIeXBlcmxpbmsiOnsiJGlkIjoiMzc2IiwiQWRkcmVzcyI6IiIsIlN1YkFkZHJlc3MiOiIifSwiSXNDaGFuZ2VkIjpmYWxzZSwiSXNOZXciOmZhbHNlfV0sIlRhc2tEZWZpbml0aW9uIjp7IiRpZCI6IjM3NyIsIkdyb3VwTmFtZSI6bnVsbCwiU3RhcnREYXRlIjoiMjAyNi0wNS0xOVQwMDowMDowMFoiLCJFbmREYXRlIjoiMjAyNi0wNi0xNVQyMzo1OTowMFoiLCJQZXJjZW50YWdlQ29tcGxldGUiOm51bGwsIlN0eWxlIjp7IiRpZCI6IjM3OCIsIlNoYXBlIjo0LCJTaGFwZVRoaWNrbmVzcyI6MCwiRHVyYXRpb25Gb3JtYXQiOjAsIkluY2x1ZGVOb25Xb3JraW5nRGF5c0luRHVyYXRpb24iOmZhbHNlLCJQZXJjZW50YWdlQ29tcGxldGVTdHlsZSI6eyIkaWQiOiIzNzkiLCJGb250U2V0dGluZ3MiOnsiJGlkIjoiMzgwIiwiRm9udFNpemUiOjEwLCJGb250TmFtZSI6IkNhbGlicmkiLCJJc0JvbGQiOmZhbHNlLCJJc0l0YWxpYyI6ZmFsc2UsIklzVW5kZXJsaW5lZCI6ZmFsc2UsIlBhcmVudFN0eWxlIjpudWxsfSwiQXV0b1NpemUiOjAsIkZvcmVncm91bmQiOnsiJGlkIjoiMzgxIiwiQ29sb3IiOnsiJGlkIjoiMzgy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M4MyIsIlRvcCI6MC4wLCJMZWZ0IjowLjAsIlJpZ2h0IjowLjAsIkJvdHRvbSI6MC4wfSwiUGFkZGluZyI6eyIkaWQiOiIzODQiLCJUb3AiOjAuMCwiTGVmdCI6MC4wLCJSaWdodCI6MC4wLCJCb3R0b20iOjAuMH0sIkJhY2tncm91bmQiOnsiJGlkIjoiMzg1IiwiQ29sb3IiOnsiJGlkIjoiMzg2IiwiQSI6ODksIlIiOjAsIkciOjAsIkIiOjB9fSwiSXNWaXNpYmxlIjp0cnVlLCJXaWR0aCI6MC4wLCJIZWlnaHQiOjAuMCwiQm9yZGVyU3R5bGUiOnsiJGlkIjoiMzg3IiwiTGluZUNvbG9yIjpudWxsLCJMaW5lV2VpZ2h0IjowLjAsIkxpbmVUeXBlIjowLCJQYXJlbnRTdHlsZSI6bnVsbH0sIlBhcmVudFN0eWxlIjpudWxsfSwiRHVyYXRpb25TdHlsZSI6eyIkaWQiOiIzODgiLCJGb250U2V0dGluZ3MiOnsiJGlkIjoiMzg5IiwiRm9udFNpemUiOjEwLCJGb250TmFtZSI6IkNhbGlicmkiLCJJc0JvbGQiOmZhbHNlLCJJc0l0YWxpYyI6ZmFsc2UsIklzVW5kZXJsaW5lZCI6ZmFsc2UsIlBhcmVudFN0eWxlIjpudWxsfSwiQXV0b1NpemUiOjAsIkZvcmVncm91bmQiOnsiJGlkIjoiMzkwIiwiQ29sb3IiOnsiJGlkIjoiMzkx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kyIiwiVG9wIjowLjAsIkxlZnQiOjAuMCwiUmlnaHQiOjAuMCwiQm90dG9tIjowLjB9LCJQYWRkaW5nIjp7IiRpZCI6IjM5MyIsIlRvcCI6MC4wLCJMZWZ0IjowLjAsIlJpZ2h0IjowLjAsIkJvdHRvbSI6MC4wfSwiQmFja2dyb3VuZCI6eyIkaWQiOiIzOTQiLCJDb2xvciI6eyIkaWQiOiIzOTUiLCJBIjoyNTUsIlIiOjIzNywiRyI6MTI1LCJCIjo0OX19LCJJc1Zpc2libGUiOnRydWUsIldpZHRoIjowLjAsIkhlaWdodCI6MC4wLCJCb3JkZXJTdHlsZSI6eyIkaWQiOiIzOTYiLCJMaW5lQ29sb3IiOm51bGwsIkxpbmVXZWlnaHQiOjAuMCwiTGluZVR5cGUiOjAsIlBhcmVudFN0eWxlIjpudWxsfSwiUGFyZW50U3R5bGUiOm51bGx9LCJIb3Jpem9udGFsQ29ubmVjdG9yU3R5bGUiOnsiJGlkIjoiMzk3IiwiTGluZUNvbG9yIjp7IiRpZCI6IjM5OCIsIiR0eXBlIjoiTkxSRS5Db21tb24uRG9tLlNvbGlkQ29sb3JCcnVzaCwgTkxSRS5Db21tb24iLCJDb2xvciI6eyIkaWQiOiIzOTkiLCJBIjoyNTUsIlIiOjAsIkciOjAsIkIiOjB9fSwiTGluZVdlaWdodCI6MC4wLCJMaW5lVHlwZSI6MCwiUGFyZW50U3R5bGUiOm51bGx9LCJWZXJ0aWNhbENvbm5lY3RvclN0eWxlIjp7IiRpZCI6IjQwMCIsIkxpbmVDb2xvciI6eyIkaWQiOiI0MDEiLCIkdHlwZSI6Ik5MUkUuQ29tbW9uLkRvbS5Tb2xpZENvbG9yQnJ1c2gsIE5MUkUuQ29tbW9uIiwiQ29sb3IiOnsiJGlkIjoiNDAyIiwiQSI6MjU1LCJSIjowLCJHIjowLCJCIjowfX0sIkxpbmVXZWlnaHQiOjAuMCwiTGluZVR5cGUiOjAsIlBhcmVudFN0eWxlIjpudWxsfSwiTWFyZ2luIjpudWxsLCJTdGFydERhdGVQb3NpdGlvbiI6NiwiRW5kRGF0ZVBvc2l0aW9uIjo2LCJEYXRlSXNWaXNpYmxlIjpmYWxzZSwiVGl0bGVQb3NpdGlvbiI6NCwiRHVyYXRpb25Qb3NpdGlvbiI6NiwiUGVyY2VudGFnZUNvbXBsZXRlZFBvc2l0aW9uIjoyLCJWYXJpYW5jZVBvc2l0aW9uIjo2LCJTcGFjaW5nIjozLCJJc0JlbG93VGltZWJhbmQiOnRydWUsIlBlcmNlbnRhZ2VDb21wbGV0ZVNoYXBlT3BhY2l0eSI6MzUsIkJhc2VsaW5lU3R5bGUiOnsiJGlkIjoiNDAzIiwiU2hhcGVTdHlsZSI6eyIkaWQiOiI0MDQiLCJNYXJnaW4iOnsiJGlkIjoiNDA1IiwiVG9wIjowLjAsIkxlZnQiOjAuMCwiUmlnaHQiOjAuMCwiQm90dG9tIjowLjB9LCJQYWRkaW5nIjp7IiRpZCI6IjQwNiIsIlRvcCI6MC4wLCJMZWZ0IjowLjAsIlJpZ2h0IjowLjAsIkJvdHRvbSI6MC4wfSwiQmFja2dyb3VuZCI6eyIkaWQiOiI0MDciLCJDb2xvciI6eyIkaWQiOiI0MDgiLCJBIjoxNTMsIlIiOjAsIkciOjAsIkIiOjB9fSwiSXNWaXNpYmxlIjp0cnVlLCJXaWR0aCI6MC4wLCJIZWlnaHQiOjAuMCwiQm9yZGVyU3R5bGUiOm51bGwsIlBhcmVudFN0eWxlIjpudWxsfSwiTWFyZ2luIjp7IiRpZCI6IjQwOSIsIlRvcCI6MC4wLCJMZWZ0IjowLjAsIlJpZ2h0IjowLjAsIkJvdHRvbSI6MC4wfSwiUGFkZGluZyI6eyIkaWQiOiI0MTAiLCJUb3AiOjAuMCwiTGVmdCI6MC4wLCJSaWdodCI6MC4wLCJCb3R0b20iOjAuMH0sIkJhY2tncm91bmQiOm51bGwsIklzVmlzaWJsZSI6dHJ1ZSwiV2lkdGgiOjAuMCwiSGVpZ2h0IjowLjAsIkJvcmRlclN0eWxlIjpudWxsLCJQYXJlbnRTdHlsZSI6bnVsbH0sIlNoYXBlU3R5bGUiOnsiJGlkIjoiNDExIiwiTWFyZ2luIjp7IiRpZCI6IjQxMiIsIlRvcCI6MC4wLCJMZWZ0Ijo0LjAsIlJpZ2h0Ijo0LjAsIkJvdHRvbSI6MC4wfSwiUGFkZGluZyI6eyIkaWQiOiI0MTMiLCJUb3AiOjAuMCwiTGVmdCI6MC4wLCJSaWdodCI6MC4wLCJCb3R0b20iOjAuMH0sIkJhY2tncm91bmQiOnsiJGlkIjoiNDE0IiwiQ29sb3IiOnsiJGlkIjoiNDE1IiwiQSI6MjU1LCJSIjowLCJHIjowLCJCIjowfX0sIklzVmlzaWJsZSI6dHJ1ZSwiV2lkdGgiOjAuMCwiSGVpZ2h0IjoxMC4wLCJCb3JkZXJTdHlsZSI6eyIkaWQiOiI0MTYiLCJMaW5lQ29sb3IiOnsiJGlkIjoiNDE3IiwiJHR5cGUiOiJOTFJFLkNvbW1vbi5Eb20uU29saWRDb2xvckJydXNoLCBOTFJFLkNvbW1vbiIsIkNvbG9yIjp7IiRpZCI6IjQxOCIsIkEiOjI1NSwiUiI6MjM0LCJHIjoyMiwiQiI6MzB9fSwiTGluZVdlaWdodCI6MC4wLCJMaW5lVHlwZSI6MCwiUGFyZW50U3R5bGUiOm51bGx9LCJQYXJlbnRTdHlsZSI6bnVsbH0sIlRpdGxlU3R5bGUiOnsiJGlkIjoiNDE5IiwiRm9udFNldHRpbmdzIjp7IiRpZCI6IjQyMCIsIkZvbnRTaXplIjo5LCJGb250TmFtZSI6IkNhbGlicmkiLCJJc0JvbGQiOmZhbHNlLCJJc0l0YWxpYyI6ZmFsc2UsIklzVW5kZXJsaW5lZCI6ZmFsc2UsIlBhcmVudFN0eWxlIjpudWxsfSwiQXV0b1NpemUiOjIsIkZvcmVncm91bmQiOnsiJGlkIjoiNDIxIiwiQ29sb3IiOnsiJGlkIjoiNDIyIiwiQSI6MjU1LCJSIjowLCJHIjowLCJCIjowfX0sIk1heFdpZHRoIjo5Ny43Nzc2NDEyOTYzODY3MTksIk1heEhlaWdodCI6IkluZmluaXR5IiwiU21hcnRGb3JlZ3JvdW5kSXNBY3RpdmUiOmZhbHNlLCJIb3Jpem9udGFsQWxpZ25tZW50IjowLCJWZXJ0aWNhbEFsaWdubWVudCI6MSwiU21hcnRGb3JlZ3JvdW5kIjpudWxsLCJCYWNrZ3JvdW5kRmlsbFR5cGUiOjAsIk1hcmdpbiI6eyIkaWQiOiI0MjMiLCJUb3AiOjAuMCwiTGVmdCI6MC4wLCJSaWdodCI6MC4wLCJCb3R0b20iOjAuMH0sIlBhZGRpbmciOnsiJGlkIjoiNDI0IiwiVG9wIjowLjAsIkxlZnQiOjAuMCwiUmlnaHQiOjAuMCwiQm90dG9tIjowLjB9LCJCYWNrZ3JvdW5kIjp7IiRpZCI6IjQyNSIsIkNvbG9yIjp7IiRpZCI6IjQyNiIsIkEiOjAsIlIiOjI1NSwiRyI6MjU1LCJCIjoyNTV9fSwiSXNWaXNpYmxlIjp0cnVlLCJXaWR0aCI6MC4wLCJIZWlnaHQiOjAuMCwiQm9yZGVyU3R5bGUiOnsiJGlkIjoiNDI3IiwiTGluZUNvbG9yIjpudWxsLCJMaW5lV2VpZ2h0IjowLjAsIkxpbmVUeXBlIjowLCJQYXJlbnRTdHlsZSI6bnVsbH0sIlBhcmVudFN0eWxlIjpudWxsfSwiRGF0ZVN0eWxlIjp7IiRpZCI6IjQyOCIsIkZvbnRTZXR0aW5ncyI6eyIkaWQiOiI0MjkiLCJGb250U2l6ZSI6OSwiRm9udE5hbWUiOiJDYWxpYnJpIiwiSXNCb2xkIjpmYWxzZSwiSXNJdGFsaWMiOmZhbHNlLCJJc1VuZGVybGluZWQiOmZhbHNlLCJQYXJlbnRTdHlsZSI6bnVsbH0sIkF1dG9TaXplIjowLCJGb3JlZ3JvdW5kIjp7IiRpZCI6IjQzMCIsIkNvbG9yIjp7IiRpZCI6IjQzMSIsIkEiOjI1NSwiUiI6NzAsIkciOjgxLCJCIjoyNDF9fSwiTWF4V2lkdGgiOjIwMC4wLCJNYXhIZWlnaHQiOiJJbmZpbml0eSIsIlNtYXJ0Rm9yZWdyb3VuZElzQWN0aXZlIjpmYWxzZSwiSG9yaXpvbnRhbEFsaWdubWVudCI6MCwiVmVydGljYWxBbGlnbm1lbnQiOjEsIlNtYXJ0Rm9yZWdyb3VuZCI6bnVsbCwiQmFja2dyb3VuZEZpbGxUeXBlIjowLCJNYXJnaW4iOnsiJGlkIjoiNDMyIiwiVG9wIjowLjAsIkxlZnQiOjAuMCwiUmlnaHQiOjAuMCwiQm90dG9tIjowLjB9LCJQYWRkaW5nIjp7IiRpZCI6IjQzMyIsIlRvcCI6MC4wLCJMZWZ0IjowLjAsIlJpZ2h0IjowLjAsIkJvdHRvbSI6MC4wfSwiQmFja2dyb3VuZCI6eyIkaWQiOiI0MzQiLCJDb2xvciI6eyIkaWQiOiI0MzUiLCJBIjowLCJSIjoyNTUsIkciOjI1NSwiQiI6MjU1fX0sIklzVmlzaWJsZSI6dHJ1ZSwiV2lkdGgiOjAuMCwiSGVpZ2h0IjowLjAsIkJvcmRlclN0eWxlIjp7IiRpZCI6IjQzNiIsIkxpbmVDb2xvciI6bnVsbCwiTGluZVdlaWdodCI6MC4wLCJMaW5lVHlwZSI6MCwiUGFyZW50U3R5bGUiOm51bGx9LCJQYXJlbnRTdHlsZSI6bnVsbH0sIkRhdGVGb3JtYXQiOnsiJGlkIjoiNDM3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M4IiwiRm9ybWF0IjowLCJJc1Zpc2libGUiOmZhbHNlLCJMYXN0S25vd25WaXNpYmlsaXR5U3RhdGUiOmZhbHNlfSwiSXNWaXNpYmxlIjp0cnVlLCJWYXJpYW5jZVN0eWxlIjp7IiRpZCI6IjQzOSIsIlRleHRTdHlsZSI6eyIkaWQiOiI0NDAiLCJGb250U2V0dGluZ3MiOnsiJGlkIjoiNDQxIiwiRm9udFNpemUiOjExLCJGb250TmFtZSI6IkNhbGlicmkiLCJJc0JvbGQiOmZhbHNlLCJJc0l0YWxpYyI6ZmFsc2UsIklzVW5kZXJsaW5lZCI6ZmFsc2UsIlBhcmVudFN0eWxlIjpudWxsfSwiQXV0b1NpemUiOjAsIkZvcmVncm91bmQiOnsiJGlkIjoiNDQyIiwiQ29sb3IiOnsiJGlkIjoiNDQ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0NCIsIlRvcCI6MC4wLCJMZWZ0IjowLjAsIlJpZ2h0IjowLjAsIkJvdHRvbSI6MC4wfSwiUGFkZGluZyI6eyIkaWQiOiI0NDUiLCJUb3AiOjAuMCwiTGVmdCI6MC4wLCJSaWdodCI6MC4wLCJCb3R0b20iOjAuMH0sIkJhY2tncm91bmQiOnsiJGlkIjoiNDQ2IiwiQ29sb3IiOnsiJGlkIjoiNDQ3IiwiQSI6MCwiUiI6MCwiRyI6MCwiQiI6MH19LCJJc1Zpc2libGUiOnRydWUsIldpZHRoIjowLjAsIkhlaWdodCI6MC4wLCJCb3JkZXJTdHlsZSI6eyIkaWQiOiI0NDgiLCJMaW5lQ29sb3IiOm51bGwsIkxpbmVXZWlnaHQiOjAuMCwiTGluZVR5cGUiOjAsIlBhcmVudFN0eWxlIjpudWxsfSwiUGFyZW50U3R5bGUiOm51bGx9LCJQYXJlbnRTdHlsZSI6bnVsbH0sIlBhcmVudFN0eWxlIjpudWxsfSwiSW5kZXgiOjcsIlNtYXJ0RHVyYXRpb25BY3RpdmF0ZWQiOmZhbHNlLCJEYXRlRm9ybWF0Ijp7IiRyZWYiOiI0MzcifSwiV2Vla051bWJlcmluZyI6eyIkaWQiOiI0NDkiLCJGb3JtYXQiOjAsIklzVmlzaWJsZSI6ZmFsc2UsIkxhc3RLbm93blZpc2liaWxpdHlTdGF0ZSI6ZmFsc2V9LCJCYXNlbGluZURhdGEiOnsiJGlkIjoiNDUwIiwiU3RhcnREYXRlIjoiMjAyNS0wNS0xOVQwMDowMDowMCIsIkVuZERhdGUiOiIyMDI1LTA2LTE1VDIzOjU5OjAwWiJ9LCJJZCI6IjM5NTIxODdlLTczN2ItNGU0Yi04OTg4LTM1YzEzMDlhOWIzMiIsIkltcG9ydElkIjpudWxsLCJUaXRsZSI6IlByb2plY3QgcGxhbiBkZXZlbG9wbWVudCIsIk5vdGUiOm51bGwsIkh5cGVybGluayI6eyIkaWQiOiI0NTEiLCJBZGRyZXNzIjoiIiwiU3ViQWRkcmVzcyI6IiJ9LCJJc0NoYW5nZWQiOmZhbHNlLCJJc05ldyI6ZmFsc2V9fSx7IiRpZCI6IjQ1MiIsIl9hdHRhY2hlZE1pbGVzdG9uZXMiOltdLCJUYXNrRGVmaW5pdGlvbiI6eyIkaWQiOiI0NTMiLCJHcm91cE5hbWUiOm51bGwsIlN0YXJ0RGF0ZSI6IjIwMjYtMDUtMTFUMDA6MDA6MDBaIiwiRW5kRGF0ZSI6IjIwMjYtMDUtMThUMjM6NTk6MDBaIiwiUGVyY2VudGFnZUNvbXBsZXRlIjpudWxsLCJTdHlsZSI6eyIkaWQiOiI0NTQiLCJTaGFwZSI6NCwiU2hhcGVUaGlja25lc3MiOjAsIkR1cmF0aW9uRm9ybWF0IjowLCJJbmNsdWRlTm9uV29ya2luZ0RheXNJbkR1cmF0aW9uIjpmYWxzZSwiUGVyY2VudGFnZUNvbXBsZXRlU3R5bGUiOnsiJGlkIjoiNDU1IiwiRm9udFNldHRpbmdzIjp7IiRpZCI6IjQ1NiIsIkZvbnRTaXplIjoxMCwiRm9udE5hbWUiOiJDYWxpYnJpIiwiSXNCb2xkIjpmYWxzZSwiSXNJdGFsaWMiOmZhbHNlLCJJc1VuZGVybGluZWQiOmZhbHNlLCJQYXJlbnRTdHlsZSI6bnVsbH0sIkF1dG9TaXplIjowLCJGb3JlZ3JvdW5kIjp7IiRpZCI6IjQ1NyIsIkNvbG9yIjp7IiRpZCI6IjQ1OC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0NTkiLCJUb3AiOjAuMCwiTGVmdCI6MC4wLCJSaWdodCI6MC4wLCJCb3R0b20iOjAuMH0sIlBhZGRpbmciOnsiJGlkIjoiNDYwIiwiVG9wIjowLjAsIkxlZnQiOjAuMCwiUmlnaHQiOjAuMCwiQm90dG9tIjowLjB9LCJCYWNrZ3JvdW5kIjp7IiRpZCI6IjQ2MSIsIkNvbG9yIjp7IiRpZCI6IjQ2MiIsIkEiOjg5LCJSIjowLCJHIjowLCJCIjowfX0sIklzVmlzaWJsZSI6dHJ1ZSwiV2lkdGgiOjAuMCwiSGVpZ2h0IjowLjAsIkJvcmRlclN0eWxlIjp7IiRpZCI6IjQ2MyIsIkxpbmVDb2xvciI6bnVsbCwiTGluZVdlaWdodCI6MC4wLCJMaW5lVHlwZSI6MCwiUGFyZW50U3R5bGUiOm51bGx9LCJQYXJlbnRTdHlsZSI6bnVsbH0sIkR1cmF0aW9uU3R5bGUiOnsiJGlkIjoiNDY0IiwiRm9udFNldHRpbmdzIjp7IiRpZCI6IjQ2NSIsIkZvbnRTaXplIjoxMCwiRm9udE5hbWUiOiJDYWxpYnJpIiwiSXNCb2xkIjpmYWxzZSwiSXNJdGFsaWMiOmZhbHNlLCJJc1VuZGVybGluZWQiOmZhbHNlLCJQYXJlbnRTdHlsZSI6bnVsbH0sIkF1dG9TaXplIjowLCJGb3JlZ3JvdW5kIjp7IiRpZCI6IjQ2NiIsIkNvbG9yIjp7IiRpZCI6IjQ2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Q2OCIsIlRvcCI6MC4wLCJMZWZ0IjowLjAsIlJpZ2h0IjowLjAsIkJvdHRvbSI6MC4wfSwiUGFkZGluZyI6eyIkaWQiOiI0NjkiLCJUb3AiOjAuMCwiTGVmdCI6MC4wLCJSaWdodCI6MC4wLCJCb3R0b20iOjAuMH0sIkJhY2tncm91bmQiOnsiJGlkIjoiNDcwIiwiQ29sb3IiOnsiJGlkIjoiNDcxIiwiQSI6MjU1LCJSIjoyMzcsIkciOjEyNSwiQiI6NDl9fSwiSXNWaXNpYmxlIjp0cnVlLCJXaWR0aCI6MC4wLCJIZWlnaHQiOjAuMCwiQm9yZGVyU3R5bGUiOnsiJGlkIjoiNDcyIiwiTGluZUNvbG9yIjpudWxsLCJMaW5lV2VpZ2h0IjowLjAsIkxpbmVUeXBlIjowLCJQYXJlbnRTdHlsZSI6bnVsbH0sIlBhcmVudFN0eWxlIjpudWxsfSwiSG9yaXpvbnRhbENvbm5lY3RvclN0eWxlIjp7IiRpZCI6IjQ3MyIsIkxpbmVDb2xvciI6eyIkaWQiOiI0NzQiLCIkdHlwZSI6Ik5MUkUuQ29tbW9uLkRvbS5Tb2xpZENvbG9yQnJ1c2gsIE5MUkUuQ29tbW9uIiwiQ29sb3IiOnsiJGlkIjoiNDc1IiwiQSI6MjU1LCJSIjowLCJHIjowLCJCIjowfX0sIkxpbmVXZWlnaHQiOjAuMCwiTGluZVR5cGUiOjAsIlBhcmVudFN0eWxlIjpudWxsfSwiVmVydGljYWxDb25uZWN0b3JTdHlsZSI6eyIkaWQiOiI0NzYiLCJMaW5lQ29sb3IiOnsiJGlkIjoiNDc3IiwiJHR5cGUiOiJOTFJFLkNvbW1vbi5Eb20uU29saWRDb2xvckJydXNoLCBOTFJFLkNvbW1vbiIsIkNvbG9yIjp7IiRpZCI6IjQ3OCIsIkEiOjI1NSwiUiI6MCwiRyI6MCwiQiI6MH19LCJMaW5lV2VpZ2h0IjowLjAsIkxpbmVUeXBlIjowLCJQYXJlbnRTdHlsZSI6bnVsbH0sIk1hcmdpbiI6bnVsbCwiU3RhcnREYXRlUG9zaXRpb24iOjYsIkVuZERhdGVQb3NpdGlvbiI6NiwiRGF0ZUlzVmlzaWJsZSI6ZmFsc2UsIlRpdGxlUG9zaXRpb24iOjEsIkR1cmF0aW9uUG9zaXRpb24iOjYsIlBlcmNlbnRhZ2VDb21wbGV0ZWRQb3NpdGlvbiI6MiwiVmFyaWFuY2VQb3NpdGlvbiI6NiwiU3BhY2luZyI6MywiSXNCZWxvd1RpbWViYW5kIjp0cnVlLCJQZXJjZW50YWdlQ29tcGxldGVTaGFwZU9wYWNpdHkiOjM1LCJCYXNlbGluZVN0eWxlIjp7IiRpZCI6IjQ3OSIsIlNoYXBlU3R5bGUiOnsiJGlkIjoiNDgwIiwiTWFyZ2luIjp7IiRpZCI6IjQ4MSIsIlRvcCI6MC4wLCJMZWZ0IjowLjAsIlJpZ2h0IjowLjAsIkJvdHRvbSI6MC4wfSwiUGFkZGluZyI6eyIkaWQiOiI0ODIiLCJUb3AiOjAuMCwiTGVmdCI6MC4wLCJSaWdodCI6MC4wLCJCb3R0b20iOjAuMH0sIkJhY2tncm91bmQiOnsiJGlkIjoiNDgzIiwiQ29sb3IiOnsiJGlkIjoiNDg0IiwiQSI6MTUzLCJSIjowLCJHIjowLCJCIjowfX0sIklzVmlzaWJsZSI6dHJ1ZSwiV2lkdGgiOjAuMCwiSGVpZ2h0IjowLjAsIkJvcmRlclN0eWxlIjpudWxsLCJQYXJlbnRTdHlsZSI6bnVsbH0sIk1hcmdpbiI6eyIkaWQiOiI0ODUiLCJUb3AiOjAuMCwiTGVmdCI6MC4wLCJSaWdodCI6MC4wLCJCb3R0b20iOjAuMH0sIlBhZGRpbmciOnsiJGlkIjoiNDg2IiwiVG9wIjowLjAsIkxlZnQiOjAuMCwiUmlnaHQiOjAuMCwiQm90dG9tIjowLjB9LCJCYWNrZ3JvdW5kIjpudWxsLCJJc1Zpc2libGUiOnRydWUsIldpZHRoIjowLjAsIkhlaWdodCI6MC4wLCJCb3JkZXJTdHlsZSI6bnVsbCwiUGFyZW50U3R5bGUiOm51bGx9LCJTaGFwZVN0eWxlIjp7IiRpZCI6IjQ4NyIsIk1hcmdpbiI6eyIkaWQiOiI0ODgiLCJUb3AiOjAuMCwiTGVmdCI6NC4wLCJSaWdodCI6NC4wLCJCb3R0b20iOjAuMH0sIlBhZGRpbmciOnsiJGlkIjoiNDg5IiwiVG9wIjowLjAsIkxlZnQiOjAuMCwiUmlnaHQiOjAuMCwiQm90dG9tIjowLjB9LCJCYWNrZ3JvdW5kIjp7IiRpZCI6IjQ5MCIsIkNvbG9yIjp7IiRpZCI6IjQ5MSIsIkEiOjI1NSwiUiI6MCwiRyI6MCwiQiI6MH19LCJJc1Zpc2libGUiOnRydWUsIldpZHRoIjowLjAsIkhlaWdodCI6MTAuMCwiQm9yZGVyU3R5bGUiOnsiJGlkIjoiNDkyIiwiTGluZUNvbG9yIjp7IiRpZCI6IjQ5MyIsIiR0eXBlIjoiTkxSRS5Db21tb24uRG9tLlNvbGlkQ29sb3JCcnVzaCwgTkxSRS5Db21tb24iLCJDb2xvciI6eyIkaWQiOiI0OTQiLCJBIjoyNTUsIlIiOjIzNCwiRyI6MjIsIkIiOjMwfX0sIkxpbmVXZWlnaHQiOjAuMCwiTGluZVR5cGUiOjAsIlBhcmVudFN0eWxlIjpudWxsfSwiUGFyZW50U3R5bGUiOm51bGx9LCJUaXRsZVN0eWxlIjp7IiRpZCI6IjQ5NSIsIkZvbnRTZXR0aW5ncyI6eyIkaWQiOiI0OTYiLCJGb250U2l6ZSI6OSwiRm9udE5hbWUiOiJDYWxpYnJpIiwiSXNCb2xkIjpmYWxzZSwiSXNJdGFsaWMiOmZhbHNlLCJJc1VuZGVybGluZWQiOmZhbHNlLCJQYXJlbnRTdHlsZSI6bnVsbH0sIkF1dG9TaXplIjoyLCJGb3JlZ3JvdW5kIjp7IiRpZCI6IjQ5NyIsIkNvbG9yIjp7IiRpZCI6IjQ5OCIsIkEiOjI1NSwiUiI6MCwiRyI6MCwiQiI6MH19LCJNYXhXaWR0aCI6OTQuMzQ2MzYzNjM2MzYzNjYyLCJNYXhIZWlnaHQiOiJJbmZpbml0eSIsIlNtYXJ0Rm9yZWdyb3VuZElzQWN0aXZlIjpmYWxzZSwiSG9yaXpvbnRhbEFsaWdubWVudCI6MCwiVmVydGljYWxBbGlnbm1lbnQiOjEsIlNtYXJ0Rm9yZWdyb3VuZCI6bnVsbCwiQmFja2dyb3VuZEZpbGxUeXBlIjowLCJNYXJnaW4iOnsiJGlkIjoiNDk5IiwiVG9wIjowLjAsIkxlZnQiOjAuMCwiUmlnaHQiOjAuMCwiQm90dG9tIjowLjB9LCJQYWRkaW5nIjp7IiRpZCI6IjUwMCIsIlRvcCI6MC4wLCJMZWZ0IjowLjAsIlJpZ2h0IjowLjAsIkJvdHRvbSI6MC4wfSwiQmFja2dyb3VuZCI6eyIkaWQiOiI1MDEiLCJDb2xvciI6eyIkaWQiOiI1MDIiLCJBIjowLCJSIjoyNTUsIkciOjI1NSwiQiI6MjU1fX0sIklzVmlzaWJsZSI6dHJ1ZSwiV2lkdGgiOjAuMCwiSGVpZ2h0IjowLjAsIkJvcmRlclN0eWxlIjp7IiRpZCI6IjUwMyIsIkxpbmVDb2xvciI6bnVsbCwiTGluZVdlaWdodCI6MC4wLCJMaW5lVHlwZSI6MCwiUGFyZW50U3R5bGUiOm51bGx9LCJQYXJlbnRTdHlsZSI6bnVsbH0sIkRhdGVTdHlsZSI6eyIkaWQiOiI1MDQiLCJGb250U2V0dGluZ3MiOnsiJGlkIjoiNTA1IiwiRm9udFNpemUiOjksIkZvbnROYW1lIjoiQ2FsaWJyaSIsIklzQm9sZCI6ZmFsc2UsIklzSXRhbGljIjpmYWxzZSwiSXNVbmRlcmxpbmVkIjpmYWxzZSwiUGFyZW50U3R5bGUiOm51bGx9LCJBdXRvU2l6ZSI6MCwiRm9yZWdyb3VuZCI6eyIkaWQiOiI1MDYiLCJDb2xvciI6eyIkaWQiOiI1MDciLCJBIjoyNTUsIlIiOjcwLCJHIjo4MSwiQiI6MjQxfX0sIk1heFdpZHRoIjoyMDAuMCwiTWF4SGVpZ2h0IjoiSW5maW5pdHkiLCJTbWFydEZvcmVncm91bmRJc0FjdGl2ZSI6ZmFsc2UsIkhvcml6b250YWxBbGlnbm1lbnQiOjAsIlZlcnRpY2FsQWxpZ25tZW50IjoxLCJTbWFydEZvcmVncm91bmQiOm51bGwsIkJhY2tncm91bmRGaWxsVHlwZSI6MCwiTWFyZ2luIjp7IiRpZCI6IjUwOCIsIlRvcCI6MC4wLCJMZWZ0IjowLjAsIlJpZ2h0IjowLjAsIkJvdHRvbSI6MC4wfSwiUGFkZGluZyI6eyIkaWQiOiI1MDkiLCJUb3AiOjAuMCwiTGVmdCI6MC4wLCJSaWdodCI6MC4wLCJCb3R0b20iOjAuMH0sIkJhY2tncm91bmQiOnsiJGlkIjoiNTEwIiwiQ29sb3IiOnsiJGlkIjoiNTExIiwiQSI6MCwiUiI6MjU1LCJHIjoyNTUsIkIiOjI1NX19LCJJc1Zpc2libGUiOnRydWUsIldpZHRoIjowLjAsIkhlaWdodCI6MC4wLCJCb3JkZXJTdHlsZSI6eyIkaWQiOiI1MTIiLCJMaW5lQ29sb3IiOm51bGwsIkxpbmVXZWlnaHQiOjAuMCwiTGluZVR5cGUiOjAsIlBhcmVudFN0eWxlIjpudWxsfSwiUGFyZW50U3R5bGUiOm51bGx9LCJEYXRlRm9ybWF0Ijp7IiRpZCI6IjUxMy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xNCIsIkZvcm1hdCI6MCwiSXNWaXNpYmxlIjpmYWxzZSwiTGFzdEtub3duVmlzaWJpbGl0eVN0YXRlIjpmYWxzZX0sIklzVmlzaWJsZSI6dHJ1ZSwiVmFyaWFuY2VTdHlsZSI6eyIkaWQiOiI1MTUiLCJUZXh0U3R5bGUiOnsiJGlkIjoiNTE2IiwiRm9udFNldHRpbmdzIjp7IiRpZCI6IjUxNyIsIkZvbnRTaXplIjoxMSwiRm9udE5hbWUiOiJDYWxpYnJpIiwiSXNCb2xkIjpmYWxzZSwiSXNJdGFsaWMiOmZhbHNlLCJJc1VuZGVybGluZWQiOmZhbHNlLCJQYXJlbnRTdHlsZSI6bnVsbH0sIkF1dG9TaXplIjowLCJGb3JlZ3JvdW5kIjp7IiRpZCI6IjUxOCIsIkNvbG9yIjp7IiRpZCI6IjUx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1MjAiLCJUb3AiOjAuMCwiTGVmdCI6MC4wLCJSaWdodCI6MC4wLCJCb3R0b20iOjAuMH0sIlBhZGRpbmciOnsiJGlkIjoiNTIxIiwiVG9wIjowLjAsIkxlZnQiOjAuMCwiUmlnaHQiOjAuMCwiQm90dG9tIjowLjB9LCJCYWNrZ3JvdW5kIjp7IiRpZCI6IjUyMiIsIkNvbG9yIjp7IiRpZCI6IjUyMyIsIkEiOjAsIlIiOjAsIkciOjAsIkIiOjB9fSwiSXNWaXNpYmxlIjp0cnVlLCJXaWR0aCI6MC4wLCJIZWlnaHQiOjAuMCwiQm9yZGVyU3R5bGUiOnsiJGlkIjoiNTI0IiwiTGluZUNvbG9yIjpudWxsLCJMaW5lV2VpZ2h0IjowLjAsIkxpbmVUeXBlIjowLCJQYXJlbnRTdHlsZSI6bnVsbH0sIlBhcmVudFN0eWxlIjpudWxsfSwiUGFyZW50U3R5bGUiOm51bGx9LCJQYXJlbnRTdHlsZSI6bnVsbH0sIkluZGV4Ijo4LCJTbWFydER1cmF0aW9uQWN0aXZhdGVkIjpmYWxzZSwiRGF0ZUZvcm1hdCI6eyIkcmVmIjoiNTEzIn0sIldlZWtOdW1iZXJpbmciOnsiJGlkIjoiNTI1IiwiRm9ybWF0IjowLCJJc1Zpc2libGUiOmZhbHNlLCJMYXN0S25vd25WaXNpYmlsaXR5U3RhdGUiOmZhbHNlfSwiQmFzZWxpbmVEYXRhIjp7IiRpZCI6IjUyNiIsIlN0YXJ0RGF0ZSI6IjIwMjUtMDUtMTFUMDA6MDA6MDBaIiwiRW5kRGF0ZSI6IjIwMjUtMDUtMThUMjM6NTk6MDAifSwiSWQiOiI4ODk2Y2FmMC0xMzU4LTRmNzktYjMyZC1iYzNhMDJhZGYzNzUiLCJJbXBvcnRJZCI6bnVsbCwiVGl0bGUiOiJSZXF1aXJlbWVudHMgZ2F0aGVyaW5nIiwiTm90ZSI6bnVsbCwiSHlwZXJsaW5rIjp7IiRpZCI6IjUyNyIsIkFkZHJlc3MiOiIiLCJTdWJBZGRyZXNzIjoiIn0sIklzQ2hhbmdlZCI6ZmFsc2UsIklzTmV3IjpmYWxzZX19LHsiJGlkIjoiNTI4IiwiX2F0dGFjaGVkTWlsZXN0b25lcyI6W3siJGlkIjoiNTI5IiwiRGF0ZSI6IjIwMjYtMDQtMzBUMjM6NTk6MDAiLCJTdHlsZSI6eyIkaWQiOiI1MzAiLCJTaGFwZSI6MSwiQ29ubmVjdG9yTWFyZ2luIjp7IiRpZCI6IjUzMSIsIlRvcCI6MC4wLCJMZWZ0IjoyLjAsIlJpZ2h0IjoyLjAsIkJvdHRvbSI6MC4wfSwiQ29ubmVjdG9yU3R5bGUiOnsiJGlkIjoiNTMyIiwiTGluZUNvbG9yIjp7IiRpZCI6IjUzMyIsIiR0eXBlIjoiTkxSRS5Db21tb24uRG9tLlNvbGlkQ29sb3JCcnVzaCwgTkxSRS5Db21tb24iLCJDb2xvciI6eyIkaWQiOiI1MzQiLCJBIjoxMjcsIlIiOjcwLCJHIjo4MSwiQiI6MjQxfX0sIkxpbmVXZWlnaHQiOjEuMCwiTGluZVR5cGUiOjAsIlBhcmVudFN0eWxlIjpudWxsfSwiSXNCZWxvd1RpbWViYW5kIjp0cnVlLCJQb3NpdGlvbk9uVGFzayI6MSwiSGlkZURhdGUiOmZhbHNlLCJTaGFwZVNpemUiOjAsIlNwYWNpbmciOjAuMCwiUGFkZGluZyI6eyIkaWQiOiI1MzUiLCJUb3AiOjUuMCwiTGVmdCI6My4wLCJSaWdodCI6MC4wLCJCb3R0b20iOjIuMH0sIlNoYXBlU3R5bGUiOnsiJGlkIjoiNTM2IiwiTWFyZ2luIjp7IiRpZCI6IjUzNyIsIlRvcCI6MC4wLCJMZWZ0IjowLjAsIlJpZ2h0IjowLjAsIkJvdHRvbSI6MC4wfSwiUGFkZGluZyI6eyIkaWQiOiI1MzgiLCJUb3AiOjAuMCwiTGVmdCI6MC4wLCJSaWdodCI6MC4wLCJCb3R0b20iOjAuMH0sIkJhY2tncm91bmQiOnsiJGlkIjoiNTM5IiwiQ29sb3IiOnsiJGlkIjoiNTQwIiwiQSI6MjU1LCJSIjo3MCwiRyI6ODEsIkIiOjI0MX19LCJJc1Zpc2libGUiOnRydWUsIldpZHRoIjoxMi4wLCJIZWlnaHQiOjE0LjAsIkJvcmRlclN0eWxlIjp7IiRpZCI6IjU0MSIsIkxpbmVDb2xvciI6eyIkaWQiOiI1NDIiLCIkdHlwZSI6Ik5MUkUuQ29tbW9uLkRvbS5Tb2xpZENvbG9yQnJ1c2gsIE5MUkUuQ29tbW9uIiwiQ29sb3IiOnsiJGlkIjoiNTQzIiwiQSI6MjU1LCJSIjoyMzQsIkciOjIyLCJCIjozMH19LCJMaW5lV2VpZ2h0IjowLjAsIkxpbmVUeXBlIjowLCJQYXJlbnRTdHlsZSI6bnVsbH0sIlBhcmVudFN0eWxlIjpudWxsfSwiVGl0bGVTdHlsZSI6eyIkaWQiOiI1NDQiLCJGb250U2V0dGluZ3MiOnsiJGlkIjoiNTQ1IiwiRm9udFNpemUiOjksIkZvbnROYW1lIjoiQ2FsaWJyaSIsIklzQm9sZCI6ZmFsc2UsIklzSXRhbGljIjpmYWxzZSwiSXNVbmRlcmxpbmVkIjpmYWxzZSwiUGFyZW50U3R5bGUiOm51bGx9LCJBdXRvU2l6ZSI6MiwiRm9yZWdyb3VuZCI6eyIkaWQiOiI1NDYiLCJDb2xvciI6eyIkaWQiOiI1NDciLCJBIjoyNTUsIlIiOjcwLCJHIjo4MSwiQiI6MjQxfX0sIk1heFdpZHRoIjo0NC44NTM4NDI3NzM0Mzc1MDYsIk1heEhlaWdodCI6IkluZmluaXR5IiwiU21hcnRGb3JlZ3JvdW5kSXNBY3RpdmUiOmZhbHNlLCJIb3Jpem9udGFsQWxpZ25tZW50IjoxLCJWZXJ0aWNhbEFsaWdubWVudCI6MSwiU21hcnRGb3JlZ3JvdW5kIjpudWxsLCJCYWNrZ3JvdW5kRmlsbFR5cGUiOjAsIk1hcmdpbiI6eyIkaWQiOiI1NDgiLCJUb3AiOjAuMCwiTGVmdCI6MC4wLCJSaWdodCI6MC4wLCJCb3R0b20iOjAuMH0sIlBhZGRpbmciOnsiJGlkIjoiNTQ5IiwiVG9wIjowLjAsIkxlZnQiOjAuMCwiUmlnaHQiOjAuMCwiQm90dG9tIjowLjB9LCJCYWNrZ3JvdW5kIjp7IiRpZCI6IjU1MCIsIkNvbG9yIjp7IiRpZCI6IjU1MSIsIkEiOjAsIlIiOjI1NSwiRyI6MjU1LCJCIjoyNTV9fSwiSXNWaXNpYmxlIjp0cnVlLCJXaWR0aCI6MC4wLCJIZWlnaHQiOjAuMCwiQm9yZGVyU3R5bGUiOnsiJGlkIjoiNTUyIiwiTGluZUNvbG9yIjpudWxsLCJMaW5lV2VpZ2h0IjowLjAsIkxpbmVUeXBlIjowLCJQYXJlbnRTdHlsZSI6bnVsbH0sIlBhcmVudFN0eWxlIjpudWxsfSwiRGF0ZVN0eWxlIjp7IiRpZCI6IjU1MyIsIkZvbnRTZXR0aW5ncyI6eyIkaWQiOiI1NTQiLCJGb250U2l6ZSI6MTAsIkZvbnROYW1lIjoiQ2FsaWJyaSIsIklzQm9sZCI6ZmFsc2UsIklzSXRhbGljIjpmYWxzZSwiSXNVbmRlcmxpbmVkIjpmYWxzZSwiUGFyZW50U3R5bGUiOm51bGx9LCJBdXRvU2l6ZSI6MCwiRm9yZWdyb3VuZCI6eyIkaWQiOiI1NTUiLCJDb2xvciI6eyIkaWQiOiI1NTY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TU3IiwiVG9wIjowLjAsIkxlZnQiOjAuMCwiUmlnaHQiOjAuMCwiQm90dG9tIjowLjB9LCJQYWRkaW5nIjp7IiRpZCI6IjU1OCIsIlRvcCI6MC4wLCJMZWZ0IjowLjAsIlJpZ2h0IjowLjAsIkJvdHRvbSI6MC4wfSwiQmFja2dyb3VuZCI6eyIkaWQiOiI1NTkiLCJDb2xvciI6eyIkaWQiOiI1NjAiLCJBIjowLCJSIjoyNTUsIkciOjI1NSwiQiI6MjU1fX0sIklzVmlzaWJsZSI6ZmFsc2UsIldpZHRoIjowLjAsIkhlaWdodCI6MC4wLCJCb3JkZXJTdHlsZSI6eyIkaWQiOiI1NjEiLCJMaW5lQ29sb3IiOm51bGwsIkxpbmVXZWlnaHQiOjAuMCwiTGluZVR5cGUiOjAsIlBhcmVudFN0eWxlIjpudWxsfSwiUGFyZW50U3R5bGUiOm51bGx9LCJEYXRlRm9ybWF0Ijp7IiRpZCI6IjU2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jMiLCJGb3JtYXQiOjAsIklzVmlzaWJsZSI6ZmFsc2UsIkxhc3RLbm93blZpc2liaWxpdHlTdGF0ZSI6ZmFsc2V9LCJJc1Zpc2libGUiOnRydWUsIlZhcmlhbmNlU3R5bGUiOnsiJGlkIjoiNTY0IiwiVGV4dFN0eWxlIjp7IiRpZCI6IjU2NSIsIkZvbnRTZXR0aW5ncyI6eyIkaWQiOiI1NjYiLCJGb250U2l6ZSI6MTEsIkZvbnROYW1lIjoiQ2FsaWJyaSIsIklzQm9sZCI6ZmFsc2UsIklzSXRhbGljIjpmYWxzZSwiSXNVbmRlcmxpbmVkIjpmYWxzZSwiUGFyZW50U3R5bGUiOm51bGx9LCJBdXRvU2l6ZSI6MCwiRm9yZWdyb3VuZCI6eyIkaWQiOiI1NjciLCJDb2xvciI6eyIkaWQiOiI1Njg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NTY5IiwiVG9wIjowLjAsIkxlZnQiOjAuMCwiUmlnaHQiOjAuMCwiQm90dG9tIjowLjB9LCJQYWRkaW5nIjp7IiRpZCI6IjU3MCIsIlRvcCI6MC4wLCJMZWZ0IjowLjAsIlJpZ2h0IjowLjAsIkJvdHRvbSI6MC4wfSwiQmFja2dyb3VuZCI6eyIkaWQiOiI1NzEiLCJDb2xvciI6eyIkaWQiOiI1NzIiLCJBIjowLCJSIjowLCJHIjowLCJCIjowfX0sIklzVmlzaWJsZSI6dHJ1ZSwiV2lkdGgiOjAuMCwiSGVpZ2h0IjowLjAsIkJvcmRlclN0eWxlIjp7IiRpZCI6IjU3MyIsIkxpbmVDb2xvciI6bnVsbCwiTGluZVdlaWdodCI6MC4wLCJMaW5lVHlwZSI6MCwiUGFyZW50U3R5bGUiOm51bGx9LCJQYXJlbnRTdHlsZSI6bnVsbH0sIlBhcmVudFN0eWxlIjpudWxsfSwiUGFyZW50U3R5bGUiOm51bGx9LCJJbmRleCI6MTAsIlBlcmNlbnRhZ2VDb21wbGV0ZSI6bnVsbCwiUG9zaXRpb24iOnsiUmF0aW8iOjAuMCwiSXNDdXN0b20iOmZhbHNlfSwiRGF0ZUZvcm1hdCI6eyIkcmVmIjoiNTYyIn0sIldlZWtOdW1iZXJpbmciOnsiJGlkIjoiNTc0IiwiRm9ybWF0IjowLCJJc1Zpc2libGUiOmZhbHNlLCJMYXN0S25vd25WaXNpYmlsaXR5U3RhdGUiOmZhbHNlfSwiQmFzZWxpbmVEYXRhIjp7IiRpZCI6IjU3NSIsIkRhdGUiOiIyMDI1LTA0LTMwVDIzOjU5OjAwIn0sIlJlbGF0ZWRUYXNrSWQiOiJkZDkwOTA3Yi01ZThiLTRhM2QtYjZmZC1hOTMwNGY1ZjliNjAiLCJJZCI6ImJmOTljYjlhLTAxYmMtNGRhZi1hM2Y5LTQ0NzVjMmUzNDg1NiIsIkltcG9ydElkIjpudWxsLCJUaXRsZSI6IlJpc2sgYXNzZXNzbWVudCIsIk5vdGUiOm51bGwsIkh5cGVybGluayI6eyIkaWQiOiI1NzYiLCJBZGRyZXNzIjoiIiwiU3ViQWRkcmVzcyI6IiJ9LCJJc0NoYW5nZWQiOmZhbHNlLCJJc05ldyI6ZmFsc2V9XSwiVGFza0RlZmluaXRpb24iOnsiJGlkIjoiNTc3IiwiR3JvdXBOYW1lIjpudWxsLCJTdGFydERhdGUiOiIyMDI2LTA0LTIxVDAwOjAwOjAwWiIsIkVuZERhdGUiOiIyMDI2LTA1LTEwVDIzOjU5OjAwWiIsIlBlcmNlbnRhZ2VDb21wbGV0ZSI6bnVsbCwiU3R5bGUiOnsiJGlkIjoiNTc4IiwiU2hhcGUiOjQsIlNoYXBlVGhpY2tuZXNzIjowLCJEdXJhdGlvbkZvcm1hdCI6MCwiSW5jbHVkZU5vbldvcmtpbmdEYXlzSW5EdXJhdGlvbiI6ZmFsc2UsIlBlcmNlbnRhZ2VDb21wbGV0ZVN0eWxlIjp7IiRpZCI6IjU3OSIsIkZvbnRTZXR0aW5ncyI6eyIkaWQiOiI1ODAiLCJGb250U2l6ZSI6MTAsIkZvbnROYW1lIjoiQ2FsaWJyaSIsIklzQm9sZCI6ZmFsc2UsIklzSXRhbGljIjpmYWxzZSwiSXNVbmRlcmxpbmVkIjpmYWxzZSwiUGFyZW50U3R5bGUiOm51bGx9LCJBdXRvU2l6ZSI6MCwiRm9yZWdyb3VuZCI6eyIkaWQiOiI1ODEiLCJDb2xvciI6eyIkaWQiOiI1ODI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NTgzIiwiVG9wIjowLjAsIkxlZnQiOjAuMCwiUmlnaHQiOjAuMCwiQm90dG9tIjowLjB9LCJQYWRkaW5nIjp7IiRpZCI6IjU4NCIsIlRvcCI6MC4wLCJMZWZ0IjowLjAsIlJpZ2h0IjowLjAsIkJvdHRvbSI6MC4wfSwiQmFja2dyb3VuZCI6eyIkaWQiOiI1ODUiLCJDb2xvciI6eyIkaWQiOiI1ODYiLCJBIjo4OSwiUiI6MCwiRyI6MCwiQiI6MH19LCJJc1Zpc2libGUiOnRydWUsIldpZHRoIjowLjAsIkhlaWdodCI6MC4wLCJCb3JkZXJTdHlsZSI6eyIkaWQiOiI1ODciLCJMaW5lQ29sb3IiOm51bGwsIkxpbmVXZWlnaHQiOjAuMCwiTGluZVR5cGUiOjAsIlBhcmVudFN0eWxlIjpudWxsfSwiUGFyZW50U3R5bGUiOm51bGx9LCJEdXJhdGlvblN0eWxlIjp7IiRpZCI6IjU4OCIsIkZvbnRTZXR0aW5ncyI6eyIkaWQiOiI1ODkiLCJGb250U2l6ZSI6MTAsIkZvbnROYW1lIjoiQ2FsaWJyaSIsIklzQm9sZCI6ZmFsc2UsIklzSXRhbGljIjpmYWxzZSwiSXNVbmRlcmxpbmVkIjpmYWxzZSwiUGFyZW50U3R5bGUiOm51bGx9LCJBdXRvU2l6ZSI6MCwiRm9yZWdyb3VuZCI6eyIkaWQiOiI1OTAiLCJDb2xvciI6eyIkaWQiOiI1OTE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1OTIiLCJUb3AiOjAuMCwiTGVmdCI6MC4wLCJSaWdodCI6MC4wLCJCb3R0b20iOjAuMH0sIlBhZGRpbmciOnsiJGlkIjoiNTkzIiwiVG9wIjowLjAsIkxlZnQiOjAuMCwiUmlnaHQiOjAuMCwiQm90dG9tIjowLjB9LCJCYWNrZ3JvdW5kIjp7IiRpZCI6IjU5NCIsIkNvbG9yIjp7IiRpZCI6IjU5NSIsIkEiOjI1NSwiUiI6MjM3LCJHIjoxMjUsIkIiOjQ5fX0sIklzVmlzaWJsZSI6dHJ1ZSwiV2lkdGgiOjAuMCwiSGVpZ2h0IjowLjAsIkJvcmRlclN0eWxlIjp7IiRpZCI6IjU5NiIsIkxpbmVDb2xvciI6bnVsbCwiTGluZVdlaWdodCI6MC4wLCJMaW5lVHlwZSI6MCwiUGFyZW50U3R5bGUiOm51bGx9LCJQYXJlbnRTdHlsZSI6bnVsbH0sIkhvcml6b250YWxDb25uZWN0b3JTdHlsZSI6eyIkaWQiOiI1OTciLCJMaW5lQ29sb3IiOnsiJGlkIjoiNTk4IiwiJHR5cGUiOiJOTFJFLkNvbW1vbi5Eb20uU29saWRDb2xvckJydXNoLCBOTFJFLkNvbW1vbiIsIkNvbG9yIjp7IiRpZCI6IjU5OSIsIkEiOjI1NSwiUiI6MCwiRyI6MCwiQiI6MH19LCJMaW5lV2VpZ2h0IjowLjAsIkxpbmVUeXBlIjowLCJQYXJlbnRTdHlsZSI6bnVsbH0sIlZlcnRpY2FsQ29ubmVjdG9yU3R5bGUiOnsiJGlkIjoiNjAwIiwiTGluZUNvbG9yIjp7IiRpZCI6IjYwMSIsIiR0eXBlIjoiTkxSRS5Db21tb24uRG9tLlNvbGlkQ29sb3JCcnVzaCwgTkxSRS5Db21tb24iLCJDb2xvciI6eyIkaWQiOiI2MDIiLCJBIjoyNTUsIlIiOjAsIkciOjAsIkIiOjB9fSwiTGluZVdlaWdodCI6MC4wLCJMaW5lVHlwZSI6MCwiUGFyZW50U3R5bGUiOm51bGx9LCJNYXJnaW4iOm51bGwsIlN0YXJ0RGF0ZVBvc2l0aW9uIjo2LCJFbmREYXRlUG9zaXRpb24iOjYsIkRhdGVJc1Zpc2libGUiOmZhbHNlLCJUaXRsZVBvc2l0aW9uIjoxLCJEdXJhdGlvblBvc2l0aW9uIjo2LCJQZXJjZW50YWdlQ29tcGxldGVkUG9zaXRpb24iOjIsIlZhcmlhbmNlUG9zaXRpb24iOjYsIlNwYWNpbmciOjMsIklzQmVsb3dUaW1lYmFuZCI6dHJ1ZSwiUGVyY2VudGFnZUNvbXBsZXRlU2hhcGVPcGFjaXR5IjozNSwiQmFzZWxpbmVTdHlsZSI6eyIkaWQiOiI2MDMiLCJTaGFwZVN0eWxlIjp7IiRpZCI6IjYwNCIsIk1hcmdpbiI6eyIkaWQiOiI2MDUiLCJUb3AiOjAuMCwiTGVmdCI6MC4wLCJSaWdodCI6MC4wLCJCb3R0b20iOjAuMH0sIlBhZGRpbmciOnsiJGlkIjoiNjA2IiwiVG9wIjowLjAsIkxlZnQiOjAuMCwiUmlnaHQiOjAuMCwiQm90dG9tIjowLjB9LCJCYWNrZ3JvdW5kIjp7IiRpZCI6IjYwNyIsIkNvbG9yIjp7IiRpZCI6IjYwOCIsIkEiOjE1MywiUiI6MCwiRyI6MCwiQiI6MH19LCJJc1Zpc2libGUiOnRydWUsIldpZHRoIjowLjAsIkhlaWdodCI6MC4wLCJCb3JkZXJTdHlsZSI6bnVsbCwiUGFyZW50U3R5bGUiOm51bGx9LCJNYXJnaW4iOnsiJGlkIjoiNjA5IiwiVG9wIjowLjAsIkxlZnQiOjAuMCwiUmlnaHQiOjAuMCwiQm90dG9tIjowLjB9LCJQYWRkaW5nIjp7IiRpZCI6IjYxMCIsIlRvcCI6MC4wLCJMZWZ0IjowLjAsIlJpZ2h0IjowLjAsIkJvdHRvbSI6MC4wfSwiQmFja2dyb3VuZCI6bnVsbCwiSXNWaXNpYmxlIjp0cnVlLCJXaWR0aCI6MC4wLCJIZWlnaHQiOjAuMCwiQm9yZGVyU3R5bGUiOm51bGwsIlBhcmVudFN0eWxlIjpudWxsfSwiU2hhcGVTdHlsZSI6eyIkaWQiOiI2MTEiLCJNYXJnaW4iOnsiJGlkIjoiNjEyIiwiVG9wIjowLjAsIkxlZnQiOjQuMCwiUmlnaHQiOjQuMCwiQm90dG9tIjowLjB9LCJQYWRkaW5nIjp7IiRpZCI6IjYxMyIsIlRvcCI6MC4wLCJMZWZ0IjowLjAsIlJpZ2h0IjowLjAsIkJvdHRvbSI6MC4wfSwiQmFja2dyb3VuZCI6eyIkaWQiOiI2MTQiLCJDb2xvciI6eyIkaWQiOiI2MTUiLCJBIjoyNTUsIlIiOjAsIkciOjAsIkIiOjB9fSwiSXNWaXNpYmxlIjp0cnVlLCJXaWR0aCI6MC4wLCJIZWlnaHQiOjEwLjAsIkJvcmRlclN0eWxlIjp7IiRpZCI6IjYxNiIsIkxpbmVDb2xvciI6eyIkaWQiOiI2MTciLCIkdHlwZSI6Ik5MUkUuQ29tbW9uLkRvbS5Tb2xpZENvbG9yQnJ1c2gsIE5MUkUuQ29tbW9uIiwiQ29sb3IiOnsiJGlkIjoiNjE4IiwiQSI6MjU1LCJSIjoyMzQsIkciOjIyLCJCIjozMH19LCJMaW5lV2VpZ2h0IjowLjAsIkxpbmVUeXBlIjowLCJQYXJlbnRTdHlsZSI6bnVsbH0sIlBhcmVudFN0eWxlIjpudWxsfSwiVGl0bGVTdHlsZSI6eyIkaWQiOiI2MTkiLCJGb250U2V0dGluZ3MiOnsiJGlkIjoiNjIwIiwiRm9udFNpemUiOjksIkZvbnROYW1lIjoiQ2FsaWJyaSIsIklzQm9sZCI6ZmFsc2UsIklzSXRhbGljIjpmYWxzZSwiSXNVbmRlcmxpbmVkIjpmYWxzZSwiUGFyZW50U3R5bGUiOm51bGx9LCJBdXRvU2l6ZSI6MiwiRm9yZWdyb3VuZCI6eyIkaWQiOiI2MjEiLCJDb2xvciI6eyIkaWQiOiI2MjIiLCJBIjoyNTUsIlIiOjAsIkciOjAsIkIiOjB9fSwiTWF4V2lkdGgiOjQxLjE1OTA1MzgwMjQ5MDIzNCwiTWF4SGVpZ2h0IjoiSW5maW5pdHkiLCJTbWFydEZvcmVncm91bmRJc0FjdGl2ZSI6ZmFsc2UsIkhvcml6b250YWxBbGlnbm1lbnQiOjAsIlZlcnRpY2FsQWxpZ25tZW50IjoxLCJTbWFydEZvcmVncm91bmQiOm51bGwsIkJhY2tncm91bmRGaWxsVHlwZSI6MCwiTWFyZ2luIjp7IiRpZCI6IjYyMyIsIlRvcCI6MC4wLCJMZWZ0IjowLjAsIlJpZ2h0IjowLjAsIkJvdHRvbSI6MC4wfSwiUGFkZGluZyI6eyIkaWQiOiI2MjQiLCJUb3AiOjAuMCwiTGVmdCI6MC4wLCJSaWdodCI6MC4wLCJCb3R0b20iOjAuMH0sIkJhY2tncm91bmQiOnsiJGlkIjoiNjI1IiwiQ29sb3IiOnsiJGlkIjoiNjI2IiwiQSI6MCwiUiI6MjU1LCJHIjoyNTUsIkIiOjI1NX19LCJJc1Zpc2libGUiOnRydWUsIldpZHRoIjowLjAsIkhlaWdodCI6MC4wLCJCb3JkZXJTdHlsZSI6eyIkaWQiOiI2MjciLCJMaW5lQ29sb3IiOm51bGwsIkxpbmVXZWlnaHQiOjAuMCwiTGluZVR5cGUiOjAsIlBhcmVudFN0eWxlIjpudWxsfSwiUGFyZW50U3R5bGUiOm51bGx9LCJEYXRlU3R5bGUiOnsiJGlkIjoiNjI4IiwiRm9udFNldHRpbmdzIjp7IiRpZCI6IjYyOSIsIkZvbnRTaXplIjo5LCJGb250TmFtZSI6IkNhbGlicmkiLCJJc0JvbGQiOmZhbHNlLCJJc0l0YWxpYyI6ZmFsc2UsIklzVW5kZXJsaW5lZCI6ZmFsc2UsIlBhcmVudFN0eWxlIjpudWxsfSwiQXV0b1NpemUiOjAsIkZvcmVncm91bmQiOnsiJGlkIjoiNjMwIiwiQ29sb3IiOnsiJGlkIjoiNjMxIiwiQSI6MjU1LCJSIjo3MCwiRyI6ODEsIkIiOjI0MX19LCJNYXhXaWR0aCI6MjAwLjAsIk1heEhlaWdodCI6IkluZmluaXR5IiwiU21hcnRGb3JlZ3JvdW5kSXNBY3RpdmUiOmZhbHNlLCJIb3Jpem9udGFsQWxpZ25tZW50IjowLCJWZXJ0aWNhbEFsaWdubWVudCI6MSwiU21hcnRGb3JlZ3JvdW5kIjpudWxsLCJCYWNrZ3JvdW5kRmlsbFR5cGUiOjAsIk1hcmdpbiI6eyIkaWQiOiI2MzIiLCJUb3AiOjAuMCwiTGVmdCI6MC4wLCJSaWdodCI6MC4wLCJCb3R0b20iOjAuMH0sIlBhZGRpbmciOnsiJGlkIjoiNjMzIiwiVG9wIjowLjAsIkxlZnQiOjAuMCwiUmlnaHQiOjAuMCwiQm90dG9tIjowLjB9LCJCYWNrZ3JvdW5kIjp7IiRpZCI6IjYzNCIsIkNvbG9yIjp7IiRpZCI6IjYzNSIsIkEiOjAsIlIiOjI1NSwiRyI6MjU1LCJCIjoyNTV9fSwiSXNWaXNpYmxlIjp0cnVlLCJXaWR0aCI6MC4wLCJIZWlnaHQiOjAuMCwiQm9yZGVyU3R5bGUiOnsiJGlkIjoiNjM2IiwiTGluZUNvbG9yIjpudWxsLCJMaW5lV2VpZ2h0IjowLjAsIkxpbmVUeXBlIjowLCJQYXJlbnRTdHlsZSI6bnVsbH0sIlBhcmVudFN0eWxlIjpudWxsfSwiRGF0ZUZvcm1hdCI6eyIkaWQiOiI2Mzc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zgiLCJGb3JtYXQiOjAsIklzVmlzaWJsZSI6ZmFsc2UsIkxhc3RLbm93blZpc2liaWxpdHlTdGF0ZSI6ZmFsc2V9LCJJc1Zpc2libGUiOnRydWUsIlZhcmlhbmNlU3R5bGUiOnsiJGlkIjoiNjM5IiwiVGV4dFN0eWxlIjp7IiRpZCI6IjY0MCIsIkZvbnRTZXR0aW5ncyI6eyIkaWQiOiI2NDEiLCJGb250U2l6ZSI6MTEsIkZvbnROYW1lIjoiQ2FsaWJyaSIsIklzQm9sZCI6ZmFsc2UsIklzSXRhbGljIjpmYWxzZSwiSXNVbmRlcmxpbmVkIjpmYWxzZSwiUGFyZW50U3R5bGUiOm51bGx9LCJBdXRvU2l6ZSI6MCwiRm9yZWdyb3VuZCI6eyIkaWQiOiI2NDIiLCJDb2xvciI6eyIkaWQiOiI2ND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jQ0IiwiVG9wIjowLjAsIkxlZnQiOjAuMCwiUmlnaHQiOjAuMCwiQm90dG9tIjowLjB9LCJQYWRkaW5nIjp7IiRpZCI6IjY0NSIsIlRvcCI6MC4wLCJMZWZ0IjowLjAsIlJpZ2h0IjowLjAsIkJvdHRvbSI6MC4wfSwiQmFja2dyb3VuZCI6eyIkaWQiOiI2NDYiLCJDb2xvciI6eyIkaWQiOiI2NDciLCJBIjowLCJSIjowLCJHIjowLCJCIjowfX0sIklzVmlzaWJsZSI6dHJ1ZSwiV2lkdGgiOjAuMCwiSGVpZ2h0IjowLjAsIkJvcmRlclN0eWxlIjp7IiRpZCI6IjY0OCIsIkxpbmVDb2xvciI6bnVsbCwiTGluZVdlaWdodCI6MC4wLCJMaW5lVHlwZSI6MCwiUGFyZW50U3R5bGUiOm51bGx9LCJQYXJlbnRTdHlsZSI6bnVsbH0sIlBhcmVudFN0eWxlIjpudWxsfSwiUGFyZW50U3R5bGUiOm51bGx9LCJJbmRleCI6OSwiU21hcnREdXJhdGlvbkFjdGl2YXRlZCI6ZmFsc2UsIkRhdGVGb3JtYXQiOnsiJHJlZiI6IjYzNyJ9LCJXZWVrTnVtYmVyaW5nIjp7IiRpZCI6IjY0OSIsIkZvcm1hdCI6MCwiSXNWaXNpYmxlIjpmYWxzZSwiTGFzdEtub3duVmlzaWJpbGl0eVN0YXRlIjpmYWxzZX0sIkJhc2VsaW5lRGF0YSI6eyIkaWQiOiI2NTAiLCJTdGFydERhdGUiOiIyMDI1LTA0LTIxVDAwOjAwOjAwIiwiRW5kRGF0ZSI6IjIwMjUtMDUtMTBUMjM6NTk6MDBaIn0sIklkIjoiZGQ5MDkwN2ItNWU4Yi00YTNkLWI2ZmQtYTkzMDRmNWY5YjYwIiwiSW1wb3J0SWQiOm51bGwsIlRpdGxlIjoiRmVhc2liaWxpdHkgc3R1ZHkiLCJOb3RlIjpudWxsLCJIeXBlcmxpbmsiOnsiJGlkIjoiNjUxIiwiQWRkcmVzcyI6IiIsIlN1YkFkZHJlc3MiOiIifSwiSXNDaGFuZ2VkIjpmYWxzZSwiSXNOZXciOmZhbHNlfX1dLCJfbWlsZXN0b25lcyI6W10sIklkIjoiNTU5YzUxNGItYTIwMi00YjM5LWI1MDUtMWQzMzg1MjNmMTU4IiwiSXNTaW5nbGVJdGVtUm93IjpmYWxzZX1dLCJJbmRleCI6MSwiSWQiOiIzZThmZWYwNS0wMGU4LTQ2OGUtYTczNC03NTk0Yzk2MmY3MWEiLCJIZWFkZXJUZXh0IjoiUE1PLCBTZW5pb3IgbWFuYWdlbWVudCwgQkEsIGFsbCByZWxldmFudCIsIklzRGVmYXVsdCI6ZmFsc2UsIlN0eWxlIjp7IiRpZCI6IjY1MiIsIkhlYWRlclN0eWxlIjp7IiRpZCI6IjY1MyIsIlRleHRTdHlsZSI6eyIkaWQiOiI2NTQiLCJGb250U2V0dGluZ3MiOnsiJGlkIjoiNjU1IiwiRm9udFNpemUiOjEwLCJGb250TmFtZSI6IkNhbGlicmkiLCJJc0JvbGQiOmZhbHNlLCJJc0l0YWxpYyI6ZmFsc2UsIklzVW5kZXJsaW5lZCI6ZmFsc2UsIlBhcmVudFN0eWxlIjpudWxsfSwiQXV0b1NpemUiOjIsIkZvcmVncm91bmQiOnsiJGlkIjoiNjU2IiwiQ29sb3IiOnsiJGlkIjoiNjU3IiwiQSI6MjU1LCJSIjowLCJHIjowLCJCIjowfX0sIk1heFdpZHRoIjo2Ni45MTA3MDY4MTYwMzM0NjgsIk1heEhlaWdodCI6IkluZmluaXR5IiwiU21hcnRGb3JlZ3JvdW5kSXNBY3RpdmUiOmZhbHNlLCJIb3Jpem9udGFsQWxpZ25tZW50IjowLCJWZXJ0aWNhbEFsaWdubWVudCI6MCwiU21hcnRGb3JlZ3JvdW5kIjpudWxsLCJCYWNrZ3JvdW5kRmlsbFR5cGUiOjAsIk1hcmdpbiI6eyIkaWQiOiI2NTgiLCJUb3AiOjAuMCwiTGVmdCI6MC4wLCJSaWdodCI6MC4wLCJCb3R0b20iOjAuMH0sIlBhZGRpbmciOnsiJGlkIjoiNjU5IiwiVG9wIjowLjAsIkxlZnQiOjAuMCwiUmlnaHQiOjAuMCwiQm90dG9tIjowLjB9LCJCYWNrZ3JvdW5kIjp7IiRpZCI6IjY2MCIsIkNvbG9yIjp7IiRpZCI6IjY2MSIsIkEiOjI1NSwiUiI6MCwiRyI6MCwiQiI6MH19LCJJc1Zpc2libGUiOnRydWUsIldpZHRoIjowLjAsIkhlaWdodCI6MC4wLCJCb3JkZXJTdHlsZSI6bnVsbCwiUGFyZW50U3R5bGUiOm51bGx9LCJSZWN0YW5nbGVTdHlsZSI6eyIkaWQiOiI2NjIiLCJNYXJnaW4iOnsiJGlkIjoiNjYzIiwiVG9wIjowLjAsIkxlZnQiOjAuMCwiUmlnaHQiOjAuMCwiQm90dG9tIjowLjB9LCJQYWRkaW5nIjp7IiRpZCI6IjY2NCIsIlRvcCI6MC4wLCJMZWZ0IjowLjAsIlJpZ2h0IjowLjAsIkJvdHRvbSI6MC4wfSwiQmFja2dyb3VuZCI6eyIkaWQiOiI2NjUiLCJDb2xvciI6eyIkaWQiOiI2NjYiLCJBIjo2MywiUiI6NDcsIkciOjU0LCJCIjoxNTN9fSwiSXNWaXNpYmxlIjp0cnVlLCJXaWR0aCI6MC4wLCJIZWlnaHQiOjAuMCwiQm9yZGVyU3R5bGUiOnsiJGlkIjoiNjY3IiwiTGluZUNvbG9yIjp7IiRpZCI6IjY2OCIsIiR0eXBlIjoiTkxSRS5Db21tb24uRG9tLlNvbGlkQ29sb3JCcnVzaCwgTkxSRS5Db21tb24iLCJDb2xvciI6eyIkaWQiOiI2NjkiLCJBIjoyNTUsIlIiOjI1NSwiRyI6MCwiQiI6MH19LCJMaW5lV2VpZ2h0IjowLjAsIkxpbmVUeXBlIjowLCJQYXJlbnRTdHlsZSI6bnVsbH0sIlBhcmVudFN0eWxlIjpudWxsfSwiTWFyZ2luIjp7IiRpZCI6IjY3MCIsIlRvcCI6MC4wLCJMZWZ0IjowLjAsIlJpZ2h0IjowLjAsIkJvdHRvbSI6MC4wfSwiUGFkZGluZyI6eyIkaWQiOiI2NzEiLCJUb3AiOjAuMCwiTGVmdCI6MC4wLCJSaWdodCI6MC4wLCJCb3R0b20iOjAuMH0sIkJhY2tncm91bmQiOm51bGwsIklzVmlzaWJsZSI6dHJ1ZSwiV2lkdGgiOjAuMCwiSGVpZ2h0IjowLjAsIkJvcmRlclN0eWxlIjpudWxsLCJQYXJlbnRTdHlsZSI6bnVsbH0sIkJhY2tncm91bmRTdHlsZSI6eyIkaWQiOiI2NzIiLCJNYXJnaW4iOnsiJGlkIjoiNjczIiwiVG9wIjowLjAsIkxlZnQiOjAuMCwiUmlnaHQiOjAuMCwiQm90dG9tIjowLjB9LCJQYWRkaW5nIjp7IiRpZCI6IjY3NCIsIlRvcCI6MC4wLCJMZWZ0IjowLjAsIlJpZ2h0IjowLjAsIkJvdHRvbSI6MC4wfSwiQmFja2dyb3VuZCI6eyIkaWQiOiI2NzUiLCJDb2xvciI6eyIkaWQiOiI2NzYiLCJBIjo1MSwiUiI6MTE1LCJHIjoxMTUsIkIiOjExNX19LCJJc1Zpc2libGUiOnRydWUsIldpZHRoIjowLjAsIkhlaWdodCI6MC4wLCJCb3JkZXJTdHlsZSI6eyIkaWQiOiI2NzciLCJMaW5lQ29sb3IiOnsiJGlkIjoiNjc4IiwiJHR5cGUiOiJOTFJFLkNvbW1vbi5Eb20uU29saWRDb2xvckJydXNoLCBOTFJFLkNvbW1vbiIsIkNvbG9yIjp7IiRpZCI6IjY3OSIsIkEiOjI1NSwiUiI6MjM0LCJHIjoyMiwiQiI6MzB9fSwiTGluZVdlaWdodCI6MC4wLCJMaW5lVHlwZSI6MCwiUGFyZW50U3R5bGUiOm51bGx9LCJQYXJlbnRTdHlsZSI6bnVsbH0sIk1hcmdpbiI6eyIkaWQiOiI2ODAiLCJUb3AiOjAuMCwiTGVmdCI6MC4wLCJSaWdodCI6MC4wLCJCb3R0b20iOjAuMH0sIlBhZGRpbmciOnsiJGlkIjoiNjgxIiwiVG9wIjowLjAsIkxlZnQiOjAuMCwiUmlnaHQiOjAuMCwiQm90dG9tIjowLjB9LCJJc1Zpc2libGUiOnRydWUsIldpZHRoIjowLjAsIkhlaWdodCI6MC4wLCJCb3JkZXJTdHlsZSI6eyIkaWQiOiI2ODIiLCJMaW5lQ29sb3IiOm51bGwsIkxpbmVXZWlnaHQiOjAuMCwiTGluZVR5cGUiOjAsIlBhcmVudFN0eWxlIjpudWxsfSwiUGFyZW50U3R5bGUiOm51bGx9fV0sIklkIjoiMTIzZDFiNTctNDllNS00NTRlLThkYjctNTE5MDkwMjBiYzhkIiwiSW5kZXgiOjAsIkhlYWRlclRleHQiOiJQSEFTRSAxIC1cdTAwMGJQcm9qZWN0IFx1MDAwYmluaXRpYXRpb24gYW5kIHBsYW5uaW5nIiwiU3R5bGUiOnsiJGlkIjoiNjgzIiwiU3R5bGVJZCI6IjMzMmNmYjEzLWI0MDEtNGVjMy1iNjU1LTczOTY4ZDA0ZDc0OSIsIkhlYWRlclN0eWxlIjp7IiRpZCI6IjY4NCIsIlRleHRJc1ZlcnRpY2FsIjpmYWxzZSwiVGV4dFN0eWxlIjp7IiRpZCI6IjY4NSIsIkZvbnRTZXR0aW5ncyI6eyIkaWQiOiI2ODYiLCJGb250U2l6ZSI6MTEsIkZvbnROYW1lIjoiQ2FsaWJyaSIsIklzQm9sZCI6ZmFsc2UsIklzSXRhbGljIjpmYWxzZSwiSXNVbmRlcmxpbmVkIjpmYWxzZSwiUGFyZW50U3R5bGUiOm51bGx9LCJBdXRvU2l6ZSI6MiwiRm9yZWdyb3VuZCI6eyIkaWQiOiI2ODciLCJDb2xvciI6eyIkaWQiOiI2ODgiLCJBIjoyNTUsIlIiOjI1NSwiRyI6MjU1LCJCIjoyNTV9fSwiTWF4V2lkdGgiOjczLjQ4NTczMzA2NDk2MzQyNiwiTWF4SGVpZ2h0IjoiSW5maW5pdHkiLCJTbWFydEZvcmVncm91bmRJc0FjdGl2ZSI6ZmFsc2UsIkhvcml6b250YWxBbGlnbm1lbnQiOjAsIlZlcnRpY2FsQWxpZ25tZW50IjowLCJTbWFydEZvcmVncm91bmQiOm51bGwsIkJhY2tncm91bmRGaWxsVHlwZSI6MCwiTWFyZ2luIjp7IiRpZCI6IjY4OSIsIlRvcCI6MC4wLCJMZWZ0IjowLjAsIlJpZ2h0IjowLjAsIkJvdHRvbSI6MC4wfSwiUGFkZGluZyI6eyIkaWQiOiI2OTAiLCJUb3AiOjAuMCwiTGVmdCI6MC4wLCJSaWdodCI6MC4wLCJCb3R0b20iOjAuMH0sIkJhY2tncm91bmQiOnsiJGlkIjoiNjkxIiwiQ29sb3IiOnsiJGlkIjoiNjkyIiwiQSI6MjU1LCJSIjoyNTUsIkciOjI1NSwiQiI6MjU1fX0sIklzVmlzaWJsZSI6dHJ1ZSwiV2lkdGgiOjAuMCwiSGVpZ2h0IjowLjAsIkJvcmRlclN0eWxlIjpudWxsLCJQYXJlbnRTdHlsZSI6bnVsbH0sIlJlY3RhbmdsZVN0eWxlIjp7IiRpZCI6IjY5MyIsIk1hcmdpbiI6eyIkaWQiOiI2OTQiLCJUb3AiOjAuMCwiTGVmdCI6MC4wLCJSaWdodCI6MC4wLCJCb3R0b20iOjAuMH0sIlBhZGRpbmciOnsiJGlkIjoiNjk1IiwiVG9wIjowLjAsIkxlZnQiOjAuMCwiUmlnaHQiOjAuMCwiQm90dG9tIjowLjB9LCJCYWNrZ3JvdW5kIjp7IiRpZCI6IjY5NiIsIkNvbG9yIjp7IiRpZCI6IjY5NyIsIkEiOjI1NSwiUiI6NDcsIkciOjU0LCJCIjoxNTN9fSwiSXNWaXNpYmxlIjp0cnVlLCJXaWR0aCI6MC4wLCJIZWlnaHQiOjAuMCwiQm9yZGVyU3R5bGUiOnsiJGlkIjoiNjk4IiwiTGluZUNvbG9yIjp7IiRpZCI6IjY5OSIsIiR0eXBlIjoiTkxSRS5Db21tb24uRG9tLlNvbGlkQ29sb3JCcnVzaCwgTkxSRS5Db21tb24iLCJDb2xvciI6eyIkaWQiOiI3MDAiLCJBIjoyNTUsIlIiOjI1NSwiRyI6MjU1LCJCIjoyNTV9fSwiTGluZVdlaWdodCI6MC4wLCJMaW5lVHlwZSI6MCwiUGFyZW50U3R5bGUiOm51bGx9LCJQYXJlbnRTdHlsZSI6bnVsbH0sIk1hcmdpbiI6eyIkaWQiOiI3MDEiLCJUb3AiOjAuMCwiTGVmdCI6MC4wLCJSaWdodCI6MC4wLCJCb3R0b20iOjAuMH0sIlBhZGRpbmciOnsiJGlkIjoiNzAyIiwiVG9wIjowLjAsIkxlZnQiOjAuMCwiUmlnaHQiOjAuMCwiQm90dG9tIjowLjB9LCJCYWNrZ3JvdW5kIjpudWxsLCJJc1Zpc2libGUiOnRydWUsIldpZHRoIjowLjAsIkhlaWdodCI6MC4wLCJCb3JkZXJTdHlsZSI6bnVsbCwiUGFyZW50U3R5bGUiOm51bGx9LCJCYWNrZ3JvdW5kU3R5bGUiOnsiJGlkIjoiNzAzIiwiTWFyZ2luIjp7IiRpZCI6IjcwNCIsIlRvcCI6MC4wLCJMZWZ0IjowLjAsIlJpZ2h0IjowLjAsIkJvdHRvbSI6MC4wfSwiUGFkZGluZyI6eyIkaWQiOiI3MDUiLCJUb3AiOjAuMCwiTGVmdCI6MC4wLCJSaWdodCI6MC4wLCJCb3R0b20iOjAuMH0sIkJhY2tncm91bmQiOnsiJGlkIjoiNzA2IiwiQ29sb3IiOnsiJGlkIjoiNzA3IiwiQSI6MCwiUiI6MjU1LCJHIjoyNTUsIkIiOjI1NX19LCJJc1Zpc2libGUiOnRydWUsIldpZHRoIjowLjAsIkhlaWdodCI6MC4wLCJCb3JkZXJTdHlsZSI6eyIkaWQiOiI3MDgiLCJMaW5lQ29sb3IiOnsiJGlkIjoiNzA5IiwiJHR5cGUiOiJOTFJFLkNvbW1vbi5Eb20uU29saWRDb2xvckJydXNoLCBOTFJFLkNvbW1vbiIsIkNvbG9yIjp7IiRpZCI6IjcxMCIsIkEiOjI1NSwiUiI6MjM0LCJHIjoyMiwiQiI6MzB9fSwiTGluZVdlaWdodCI6MC4wLCJMaW5lVHlwZSI6MCwiUGFyZW50U3R5bGUiOm51bGx9LCJQYXJlbnRTdHlsZSI6bnVsbH0sIklzQWJvdmVUaW1lYmFuZCI6ZmFsc2UsIlNwYWNpbmciOjMsIkRlZmF1bHRTd2ltbGFuZVRhc2tTdHlsZSI6eyIkaWQiOiI3MTEiLCIkdHlwZSI6Ik5MUkUuQ29tbW9uLkRvbS5TdHlsZXMuRXhwbGljaXRTZXRhYmxlVGFza1N0eWxlLCBOTFJFLkNvbW1vbiIsIlNoYXBlIjoxLCJTaGFwZVRoaWNrbmVzcyI6MCwiRHVyYXRpb25Gb3JtYXQiOjAsIkluY2x1ZGVOb25Xb3JraW5nRGF5c0luRHVyYXRpb24iOmZhbHNlLCJQZXJjZW50YWdlQ29tcGxldGVTdHlsZSI6eyIkaWQiOiI3MTIiLCJGb250U2V0dGluZ3MiOnsiJGlkIjoiNzEzIiwiRm9udFNpemUiOjEwLCJGb250TmFtZSI6IkNhbGlicmkiLCJJc0JvbGQiOmZhbHNlLCJJc0l0YWxpYyI6ZmFsc2UsIklzVW5kZXJsaW5lZCI6ZmFsc2UsIlBhcmVudFN0eWxlIjpudWxsfSwiQXV0b1NpemUiOjAsIkZvcmVncm91bmQiOnsiJGlkIjoiNzE0IiwiQ29sb3IiOnsiJGlkIjoiNzE1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cxNiIsIlRvcCI6MC4wLCJMZWZ0IjowLjAsIlJpZ2h0IjowLjAsIkJvdHRvbSI6MC4wfSwiUGFkZGluZyI6eyIkaWQiOiI3MTciLCJUb3AiOjAuMCwiTGVmdCI6MC4wLCJSaWdodCI6MC4wLCJCb3R0b20iOjAuMH0sIkJhY2tncm91bmQiOnsiJGlkIjoiNzE4IiwiQ29sb3IiOnsiJGlkIjoiNzE5IiwiQSI6ODksIlIiOjAsIkciOjAsIkIiOjB9fSwiSXNWaXNpYmxlIjp0cnVlLCJXaWR0aCI6MC4wLCJIZWlnaHQiOjAuMCwiQm9yZGVyU3R5bGUiOnsiJGlkIjoiNzIwIiwiTGluZUNvbG9yIjpudWxsLCJMaW5lV2VpZ2h0IjowLjAsIkxpbmVUeXBlIjowLCJQYXJlbnRTdHlsZSI6bnVsbH0sIlBhcmVudFN0eWxlIjpudWxsfSwiRHVyYXRpb25TdHlsZSI6eyIkaWQiOiI3MjEiLCJGb250U2V0dGluZ3MiOnsiJGlkIjoiNzIyIiwiRm9udFNpemUiOjEwLCJGb250TmFtZSI6IkNhbGlicmkiLCJJc0JvbGQiOmZhbHNlLCJJc0l0YWxpYyI6ZmFsc2UsIklzVW5kZXJsaW5lZCI6ZmFsc2UsIlBhcmVudFN0eWxlIjpudWxsfSwiQXV0b1NpemUiOjAsIkZvcmVncm91bmQiOnsiJGlkIjoiNzIzIiwiQ29sb3IiOnsiJGlkIjoiNzI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zI1IiwiVG9wIjowLjAsIkxlZnQiOjAuMCwiUmlnaHQiOjAuMCwiQm90dG9tIjowLjB9LCJQYWRkaW5nIjp7IiRpZCI6IjcyNiIsIlRvcCI6MC4wLCJMZWZ0IjowLjAsIlJpZ2h0IjowLjAsIkJvdHRvbSI6MC4wfSwiQmFja2dyb3VuZCI6eyIkaWQiOiI3MjciLCJDb2xvciI6eyIkaWQiOiI3MjgiLCJBIjoyNTUsIlIiOjIzNywiRyI6MTI1LCJCIjo0OX19LCJJc1Zpc2libGUiOnRydWUsIldpZHRoIjowLjAsIkhlaWdodCI6MC4wLCJCb3JkZXJTdHlsZSI6eyIkaWQiOiI3MjkiLCJMaW5lQ29sb3IiOm51bGwsIkxpbmVXZWlnaHQiOjAuMCwiTGluZVR5cGUiOjAsIlBhcmVudFN0eWxlIjpudWxsfSwiUGFyZW50U3R5bGUiOm51bGx9LCJIb3Jpem9udGFsQ29ubmVjdG9yU3R5bGUiOnsiJGlkIjoiNzMwIiwiTGluZUNvbG9yIjp7IiRpZCI6IjczMSIsIiR0eXBlIjoiTkxSRS5Db21tb24uRG9tLlNvbGlkQ29sb3JCcnVzaCwgTkxSRS5Db21tb24iLCJDb2xvciI6eyIkaWQiOiI3MzIiLCJBIjoyNTUsIlIiOjAsIkciOjAsIkIiOjB9fSwiTGluZVdlaWdodCI6MC4wLCJMaW5lVHlwZSI6MCwiUGFyZW50U3R5bGUiOm51bGx9LCJWZXJ0aWNhbENvbm5lY3RvclN0eWxlIjp7IiRpZCI6IjczMyIsIkxpbmVDb2xvciI6eyIkaWQiOiI3MzQiLCIkdHlwZSI6Ik5MUkUuQ29tbW9uLkRvbS5Tb2xpZENvbG9yQnJ1c2gsIE5MUkUuQ29tbW9uIiwiQ29sb3IiOnsiJGlkIjoiNzM1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NzM2IiwiU2hhcGVTdHlsZSI6eyIkaWQiOiI3MzciLCJNYXJnaW4iOnsiJGlkIjoiNzM4IiwiVG9wIjowLjAsIkxlZnQiOjAuMCwiUmlnaHQiOjAuMCwiQm90dG9tIjowLjB9LCJQYWRkaW5nIjp7IiRpZCI6IjczOSIsIlRvcCI6MC4wLCJMZWZ0IjowLjAsIlJpZ2h0IjowLjAsIkJvdHRvbSI6MC4wfSwiQmFja2dyb3VuZCI6eyIkaWQiOiI3NDAiLCJDb2xvciI6eyIkaWQiOiI3NDEiLCJBIjoxNTMsIlIiOjAsIkciOjAsIkIiOjB9fSwiSXNWaXNpYmxlIjp0cnVlLCJXaWR0aCI6MC4wLCJIZWlnaHQiOjAuMCwiQm9yZGVyU3R5bGUiOnsiJGlkIjoiNzQyIiwiTGluZUNvbG9yIjpudWxsLCJMaW5lV2VpZ2h0IjowLjAsIkxpbmVUeXBlIjowLCJQYXJlbnRTdHlsZSI6bnVsbH0sIlBhcmVudFN0eWxlIjpudWxsfSwiTWFyZ2luIjp7IiRpZCI6Ijc0MyIsIlRvcCI6MC4wLCJMZWZ0IjowLjAsIlJpZ2h0IjowLjAsIkJvdHRvbSI6MC4wfSwiUGFkZGluZyI6eyIkaWQiOiI3NDQiLCJUb3AiOjAuMCwiTGVmdCI6MC4wLCJSaWdodCI6MC4wLCJCb3R0b20iOjAuMH0sIkJhY2tncm91bmQiOm51bGwsIklzVmlzaWJsZSI6dHJ1ZSwiV2lkdGgiOjAuMCwiSGVpZ2h0IjowLjAsIkJvcmRlclN0eWxlIjpudWxsLCJQYXJlbnRTdHlsZSI6bnVsbH0sIlNoYXBlU3R5bGUiOnsiJGlkIjoiNzQ1IiwiTWFyZ2luIjp7IiRpZCI6Ijc0NiIsIlRvcCI6MC4wLCJMZWZ0Ijo0LjAsIlJpZ2h0Ijo0LjAsIkJvdHRvbSI6MC4wfSwiUGFkZGluZyI6eyIkaWQiOiI3NDciLCJUb3AiOjAuMCwiTGVmdCI6MC4wLCJSaWdodCI6MC4wLCJCb3R0b20iOjAuMH0sIkJhY2tncm91bmQiOnsiJGlkIjoiNzQ4IiwiQ29sb3IiOnsiJGlkIjoiNzQ5IiwiQSI6MjU1LCJSIjoyMSwiRyI6OTYsIkIiOjEzMH19LCJJc1Zpc2libGUiOnRydWUsIldpZHRoIjowLjAsIkhlaWdodCI6MTAuMCwiQm9yZGVyU3R5bGUiOnsiJGlkIjoiNzUwIiwiTGluZUNvbG9yIjp7IiRpZCI6Ijc1MSIsIiR0eXBlIjoiTkxSRS5Db21tb24uRG9tLlNvbGlkQ29sb3JCcnVzaCwgTkxSRS5Db21tb24iLCJDb2xvciI6eyIkaWQiOiI3NTIiLCJBIjoyNTUsIlIiOjIzNCwiRyI6MjIsIkIiOjMwfX0sIkxpbmVXZWlnaHQiOjAuMCwiTGluZVR5cGUiOjAsIlBhcmVudFN0eWxlIjpudWxsfSwiUGFyZW50U3R5bGUiOm51bGx9LCJUaXRsZVN0eWxlIjp7IiRpZCI6Ijc1MyIsIkZvbnRTZXR0aW5ncyI6eyIkaWQiOiI3NTQiLCJGb250U2l6ZSI6MTEsIkZvbnROYW1lIjoiQ2FsaWJyaSIsIklzQm9sZCI6ZmFsc2UsIklzSXRhbGljIjpmYWxzZSwiSXNVbmRlcmxpbmVkIjpmYWxzZSwiUGFyZW50U3R5bGUiOm51bGx9LCJBdXRvU2l6ZSI6MCwiRm9yZWdyb3VuZCI6eyIkaWQiOiI3NTUiLCJDb2xvciI6eyIkaWQiOiI3NT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zU3IiwiVG9wIjowLjAsIkxlZnQiOjAuMCwiUmlnaHQiOjAuMCwiQm90dG9tIjowLjB9LCJQYWRkaW5nIjp7IiRpZCI6Ijc1OCIsIlRvcCI6MC4wLCJMZWZ0IjowLjAsIlJpZ2h0IjowLjAsIkJvdHRvbSI6MC4wfSwiQmFja2dyb3VuZCI6eyIkaWQiOiI3NTkiLCJDb2xvciI6eyIkaWQiOiI3NjAiLCJBIjoyNTUsIlIiOjAsIkciOjAsIkIiOjB9fSwiSXNWaXNpYmxlIjp0cnVlLCJXaWR0aCI6MC4wLCJIZWlnaHQiOjAuMCwiQm9yZGVyU3R5bGUiOnsiJGlkIjoiNzYxIiwiTGluZUNvbG9yIjpudWxsLCJMaW5lV2VpZ2h0IjowLjAsIkxpbmVUeXBlIjowLCJQYXJlbnRTdHlsZSI6bnVsbH0sIlBhcmVudFN0eWxlIjpudWxsfSwiRGF0ZVN0eWxlIjp7IiRpZCI6Ijc2MiIsIkZvbnRTZXR0aW5ncyI6eyIkaWQiOiI3NjMiLCJGb250U2l6ZSI6MTAsIkZvbnROYW1lIjoiQ2FsaWJyaSIsIklzQm9sZCI6ZmFsc2UsIklzSXRhbGljIjpmYWxzZSwiSXNVbmRlcmxpbmVkIjpmYWxzZSwiUGFyZW50U3R5bGUiOm51bGx9LCJBdXRvU2l6ZSI6MCwiRm9yZWdyb3VuZCI6eyIkaWQiOiI3NjQiLCJDb2xvciI6eyIkaWQiOiI3NjU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zY2IiwiVG9wIjowLjAsIkxlZnQiOjAuMCwiUmlnaHQiOjAuMCwiQm90dG9tIjowLjB9LCJQYWRkaW5nIjp7IiRpZCI6Ijc2NyIsIlRvcCI6MC4wLCJMZWZ0IjowLjAsIlJpZ2h0IjowLjAsIkJvdHRvbSI6MC4wfSwiQmFja2dyb3VuZCI6eyIkaWQiOiI3NjgiLCJDb2xvciI6eyIkaWQiOiI3NjkiLCJBIjoyNTUsIlIiOjE0LCJHIjo0MCwiQiI6NjV9fSwiSXNWaXNpYmxlIjp0cnVlLCJXaWR0aCI6MC4wLCJIZWlnaHQiOjAuMCwiQm9yZGVyU3R5bGUiOnsiJGlkIjoiNzcwIiwiTGluZUNvbG9yIjpudWxsLCJMaW5lV2VpZ2h0IjowLjAsIkxpbmVUeXBlIjowLCJQYXJlbnRTdHlsZSI6bnVsbH0sIlBhcmVudFN0eWxlIjpudWxsfSwiRGF0ZUZvcm1hdCI6eyIkaWQiOiI3Nz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cyIiwiRm9ybWF0IjowLCJJc1Zpc2libGUiOmZhbHNlLCJMYXN0S25vd25WaXNpYmlsaXR5U3RhdGUiOmZhbHNlfSwiSXNWaXNpYmxlIjp0cnVlLCJWYXJpYW5jZVN0eWxlIjp7IiRpZCI6Ijc3MyIsIlRleHRTdHlsZSI6eyIkaWQiOiI3NzQiLCJGb250U2V0dGluZ3MiOnsiJGlkIjoiNzc1IiwiRm9udFNpemUiOjExLCJGb250TmFtZSI6IkNhbGlicmkiLCJJc0JvbGQiOmZhbHNlLCJJc0l0YWxpYyI6ZmFsc2UsIklzVW5kZXJsaW5lZCI6ZmFsc2UsIlBhcmVudFN0eWxlIjpudWxsfSwiQXV0b1NpemUiOjAsIkZvcmVncm91bmQiOnsiJGlkIjoiNzc2IiwiQ29sb3IiOnsiJGlkIjoiNzc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c3OCIsIlRvcCI6MC4wLCJMZWZ0IjowLjAsIlJpZ2h0IjowLjAsIkJvdHRvbSI6MC4wfSwiUGFkZGluZyI6eyIkaWQiOiI3NzkiLCJUb3AiOjAuMCwiTGVmdCI6MC4wLCJSaWdodCI6MC4wLCJCb3R0b20iOjAuMH0sIkJhY2tncm91bmQiOnsiJGlkIjoiNzgwIiwiQ29sb3IiOnsiJGlkIjoiNzgxIiwiQSI6MCwiUiI6MCwiRyI6MCwiQiI6MH19LCJJc1Zpc2libGUiOnRydWUsIldpZHRoIjowLjAsIkhlaWdodCI6MC4wLCJCb3JkZXJTdHlsZSI6eyIkaWQiOiI3ODIiLCJMaW5lQ29sb3IiOm51bGwsIkxpbmVXZWlnaHQiOjAuMCwiTGluZVR5cGUiOjAsIlBhcmVudFN0eWxlIjpudWxsfSwiUGFyZW50U3R5bGUiOm51bGx9LCJQYXJlbnRTdHlsZSI6bnVsbH0sIlBhcmVudFN0eWxlIjpudWxsLCJfZXhwbGljaXRseVNldCI6eyIkaWQiOiI3ODM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3ODQiLCJTaGFwZSI6MSwiQ29ubmVjdG9yTWFyZ2luIjp7IiRpZCI6Ijc4NSIsIlRvcCI6MC4wLCJMZWZ0IjoyLjAsIlJpZ2h0IjoyLjAsIkJvdHRvbSI6MC4wfSwiQ29ubmVjdG9yU3R5bGUiOnsiJGlkIjoiNzg2IiwiTGluZUNvbG9yIjp7IiRpZCI6Ijc4NyIsIiR0eXBlIjoiTkxSRS5Db21tb24uRG9tLlNvbGlkQ29sb3JCcnVzaCwgTkxSRS5Db21tb24iLCJDb2xvciI6eyIkaWQiOiI3ODgiLCJBIjoxMjcsIlIiOjExLCJHIjo0OCwiQiI6NjV9fSwiTGluZVdlaWdodCI6MS4wLCJMaW5lVHlwZSI6MCwiUGFyZW50U3R5bGUiOm51bGx9LCJJc0JlbG93VGltZWJhbmQiOmZhbHNlLCJQb3NpdGlvbk9uVGFzayI6MSwiSGlkZURhdGUiOmZhbHNlLCJTaGFwZVNpemUiOjAsIlNwYWNpbmciOjAuMCwiUGFkZGluZyI6eyIkaWQiOiI3ODkiLCJUb3AiOjUuMCwiTGVmdCI6My4wLCJSaWdodCI6MC4wLCJCb3R0b20iOjIuMH0sIlNoYXBlU3R5bGUiOnsiJGlkIjoiNzkwIiwiTWFyZ2luIjp7IiRpZCI6Ijc5MSIsIlRvcCI6MC4wLCJMZWZ0IjowLjAsIlJpZ2h0IjowLjAsIkJvdHRvbSI6MC4wfSwiUGFkZGluZyI6eyIkaWQiOiI3OTIiLCJUb3AiOjAuMCwiTGVmdCI6MC4wLCJSaWdodCI6MC4wLCJCb3R0b20iOjAuMH0sIkJhY2tncm91bmQiOnsiJGlkIjoiNzkzIiwiQ29sb3IiOnsiJGlkIjoiNzk0IiwiQSI6MjU1LCJSIjoxMSwiRyI6NDgsIkIiOjY1fX0sIklzVmlzaWJsZSI6dHJ1ZSwiV2lkdGgiOjEyLjAsIkhlaWdodCI6MTQuMCwiQm9yZGVyU3R5bGUiOnsiJGlkIjoiNzk1IiwiTGluZUNvbG9yIjp7IiRpZCI6Ijc5NiIsIiR0eXBlIjoiTkxSRS5Db21tb24uRG9tLlNvbGlkQ29sb3JCcnVzaCwgTkxSRS5Db21tb24iLCJDb2xvciI6eyIkaWQiOiI3OTciLCJBIjoyNTUsIlIiOjI1NSwiRyI6MCwiQiI6MH19LCJMaW5lV2VpZ2h0IjowLjAsIkxpbmVUeXBlIjowLCJQYXJlbnRTdHlsZSI6bnVsbH0sIlBhcmVudFN0eWxlIjpudWxsfSwiVGl0bGVTdHlsZSI6eyIkaWQiOiI3OTgiLCJGb250U2V0dGluZ3MiOnsiJGlkIjoiNzk5IiwiRm9udFNpemUiOjExLCJGb250TmFtZSI6IkNhbGlicmkiLCJJc0JvbGQiOmZhbHNlLCJJc0l0YWxpYyI6ZmFsc2UsIklzVW5kZXJsaW5lZCI6ZmFsc2UsIlBhcmVudFN0eWxlIjpudWxsfSwiQXV0b1NpemUiOjAsIkZvcmVncm91bmQiOnsiJGlkIjoiODAwIiwiQ29sb3IiOnsiJGlkIjoiODAx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gwMiIsIlRvcCI6MC4wLCJMZWZ0IjowLjAsIlJpZ2h0IjowLjAsIkJvdHRvbSI6MC4wfSwiUGFkZGluZyI6eyIkaWQiOiI4MDMiLCJUb3AiOjAuMCwiTGVmdCI6MC4wLCJSaWdodCI6MC4wLCJCb3R0b20iOjAuMH0sIkJhY2tncm91bmQiOnsiJGlkIjoiODA0IiwiQ29sb3IiOnsiJGlkIjoiODA1IiwiQSI6MjU1LCJSIjowLCJHIjowLCJCIjowfX0sIklzVmlzaWJsZSI6dHJ1ZSwiV2lkdGgiOjAuMCwiSGVpZ2h0IjowLjAsIkJvcmRlclN0eWxlIjp7IiRpZCI6IjgwNiIsIkxpbmVDb2xvciI6bnVsbCwiTGluZVdlaWdodCI6MC4wLCJMaW5lVHlwZSI6MCwiUGFyZW50U3R5bGUiOm51bGx9LCJQYXJlbnRTdHlsZSI6bnVsbH0sIkRhdGVTdHlsZSI6eyIkaWQiOiI4MDciLCJGb250U2V0dGluZ3MiOnsiJGlkIjoiODA4IiwiRm9udFNpemUiOjEwLCJGb250TmFtZSI6IkNhbGlicmkiLCJJc0JvbGQiOmZhbHNlLCJJc0l0YWxpYyI6ZmFsc2UsIklzVW5kZXJsaW5lZCI6ZmFsc2UsIlBhcmVudFN0eWxlIjpudWxsfSwiQXV0b1NpemUiOjAsIkZvcmVncm91bmQiOnsiJGlkIjoiODA5IiwiQ29sb3IiOnsiJGlkIjoiODEw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gxMSIsIlRvcCI6MC4wLCJMZWZ0IjowLjAsIlJpZ2h0IjowLjAsIkJvdHRvbSI6MC4wfSwiUGFkZGluZyI6eyIkaWQiOiI4MTIiLCJUb3AiOjAuMCwiTGVmdCI6MC4wLCJSaWdodCI6MC4wLCJCb3R0b20iOjAuMH0sIkJhY2tncm91bmQiOnsiJGlkIjoiODEzIiwiQ29sb3IiOnsiJGlkIjoiODE0IiwiQSI6MjU1LCJSIjoxNCwiRyI6NDAsIkIiOjY1fX0sIklzVmlzaWJsZSI6dHJ1ZSwiV2lkdGgiOjAuMCwiSGVpZ2h0IjowLjAsIkJvcmRlclN0eWxlIjp7IiRpZCI6IjgxNSIsIkxpbmVDb2xvciI6bnVsbCwiTGluZVdlaWdodCI6MC4wLCJMaW5lVHlwZSI6MCwiUGFyZW50U3R5bGUiOm51bGx9LCJQYXJlbnRTdHlsZSI6bnVsbH0sIkRhdGVGb3JtYXQiOnsiJGlkIjoiODE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xNyIsIkZvcm1hdCI6MCwiSXNWaXNpYmxlIjpmYWxzZSwiTGFzdEtub3duVmlzaWJpbGl0eVN0YXRlIjpmYWxzZX0sIklzVmlzaWJsZSI6dHJ1ZSwiVmFyaWFuY2VTdHlsZSI6eyIkaWQiOiI4MTgiLCJUZXh0U3R5bGUiOnsiJGlkIjoiODE5IiwiRm9udFNldHRpbmdzIjp7IiRpZCI6IjgyMCIsIkZvbnRTaXplIjoxMSwiRm9udE5hbWUiOiJDYWxpYnJpIiwiSXNCb2xkIjpmYWxzZSwiSXNJdGFsaWMiOmZhbHNlLCJJc1VuZGVybGluZWQiOmZhbHNlLCJQYXJlbnRTdHlsZSI6bnVsbH0sIkF1dG9TaXplIjowLCJGb3JlZ3JvdW5kIjp7IiRpZCI6IjgyMSIsIkNvbG9yIjp7IiRpZCI6Ijgy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4MjMiLCJUb3AiOjAuMCwiTGVmdCI6MC4wLCJSaWdodCI6MC4wLCJCb3R0b20iOjAuMH0sIlBhZGRpbmciOnsiJGlkIjoiODI0IiwiVG9wIjowLjAsIkxlZnQiOjAuMCwiUmlnaHQiOjAuMCwiQm90dG9tIjowLjB9LCJCYWNrZ3JvdW5kIjp7IiRpZCI6IjgyNSIsIkNvbG9yIjp7IiRpZCI6IjgyNiIsIkEiOjAsIlIiOjAsIkciOjAsIkIiOjB9fSwiSXNWaXNpYmxlIjpmYWxzZSwiV2lkdGgiOjAuMCwiSGVpZ2h0IjowLjAsIkJvcmRlclN0eWxlIjp7IiRpZCI6IjgyNyIsIkxpbmVDb2xvciI6bnVsbCwiTGluZVdlaWdodCI6MC4wLCJMaW5lVHlwZSI6MCwiUGFyZW50U3R5bGUiOm51bGx9LCJQYXJlbnRTdHlsZSI6bnVsbH0sIlBhcmVudFN0eWxlIjpudWxsfSwiUGFyZW50U3R5bGUiOm51bGx9LCJEZWZhdWx0U3dpbWxhbmVNaWxlc3RvbmVTdHlsZSI6eyIkaWQiOiI4MjgiLCJUaXRsZVBvc2l0aW9uIjoiTGVmdCIsIkRhdGVQb3NpdGlvbiI6IlJpZ2h0IiwiVmFyaWFuY2VQb3NpdGlvbiI6IlJpZ2h0IiwiU2hhcGVUeXBlIjoxLCJTaGFwZVNpemUiOjAsIlNwYWNpbmciOjUsIlNoYXBlU3R5bGUiOnsiJGlkIjoiODI5IiwiTWFyZ2luIjp7IiRpZCI6IjgzMCIsIlRvcCI6MC4wLCJMZWZ0IjowLjAsIlJpZ2h0IjowLjAsIkJvdHRvbSI6MC4wfSwiUGFkZGluZyI6eyIkaWQiOiI4MzEiLCJUb3AiOjAuMCwiTGVmdCI6MC4wLCJSaWdodCI6MC4wLCJCb3R0b20iOjAuMH0sIkJhY2tncm91bmQiOnsiJGlkIjoiODMyIiwiQ29sb3IiOnsiJGlkIjoiODMzIiwiQSI6MjU1LCJSIjoyMSwiRyI6OTYsIkIiOjEzMH19LCJJc1Zpc2libGUiOnRydWUsIldpZHRoIjoxMi4wLCJIZWlnaHQiOjE0LjAsIkJvcmRlclN0eWxlIjp7IiRpZCI6IjgzNCIsIkxpbmVDb2xvciI6eyIkaWQiOiI4MzUiLCIkdHlwZSI6Ik5MUkUuQ29tbW9uLkRvbS5Tb2xpZENvbG9yQnJ1c2gsIE5MUkUuQ29tbW9uIiwiQ29sb3IiOnsiJGlkIjoiODM2IiwiQSI6MjU1LCJSIjoyMzQsIkciOjIyLCJCIjozMH19LCJMaW5lV2VpZ2h0IjowLjAsIkxpbmVUeXBlIjowLCJQYXJlbnRTdHlsZSI6bnVsbH0sIlBhcmVudFN0eWxlIjpudWxsfSwiVGl0bGVTdHlsZSI6eyIkaWQiOiI4MzciLCJGb250U2V0dGluZ3MiOnsiJGlkIjoiODM4IiwiRm9udFNpemUiOjExLCJGb250TmFtZSI6IkNhbGlicmkiLCJJc0JvbGQiOmZhbHNlLCJJc0l0YWxpYyI6ZmFsc2UsIklzVW5kZXJsaW5lZCI6ZmFsc2UsIlBhcmVudFN0eWxlIjpudWxsfSwiQXV0b1NpemUiOjAsIkZvcmVncm91bmQiOnsiJGlkIjoiODM5IiwiQ29sb3IiOnsiJGlkIjoiODQw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g0MSIsIlRvcCI6MC4wLCJMZWZ0IjowLjAsIlJpZ2h0IjowLjAsIkJvdHRvbSI6MC4wfSwiUGFkZGluZyI6eyIkaWQiOiI4NDIiLCJUb3AiOjAuMCwiTGVmdCI6MC4wLCJSaWdodCI6MC4wLCJCb3R0b20iOjAuMH0sIkJhY2tncm91bmQiOnsiJGlkIjoiODQzIiwiQ29sb3IiOnsiJGlkIjoiODQ0IiwiQSI6MjU1LCJSIjowLCJHIjowLCJCIjowfX0sIklzVmlzaWJsZSI6dHJ1ZSwiV2lkdGgiOjAuMCwiSGVpZ2h0IjowLjAsIkJvcmRlclN0eWxlIjp7IiRpZCI6Ijg0NSIsIkxpbmVDb2xvciI6bnVsbCwiTGluZVdlaWdodCI6MC4wLCJMaW5lVHlwZSI6MCwiUGFyZW50U3R5bGUiOm51bGx9LCJQYXJlbnRTdHlsZSI6bnVsbH0sIkRhdGVTdHlsZSI6eyIkaWQiOiI4NDYiLCJGb250U2V0dGluZ3MiOnsiJGlkIjoiODQ3IiwiRm9udFNpemUiOjEwLCJGb250TmFtZSI6IkNhbGlicmkiLCJJc0JvbGQiOmZhbHNlLCJJc0l0YWxpYyI6ZmFsc2UsIklzVW5kZXJsaW5lZCI6ZmFsc2UsIlBhcmVudFN0eWxlIjpudWxsfSwiQXV0b1NpemUiOjAsIkZvcmVncm91bmQiOnsiJGlkIjoiODQ4IiwiQ29sb3IiOnsiJGlkIjoiODQ5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g1MCIsIlRvcCI6MC4wLCJMZWZ0IjowLjAsIlJpZ2h0IjowLjAsIkJvdHRvbSI6MC4wfSwiUGFkZGluZyI6eyIkaWQiOiI4NTEiLCJUb3AiOjAuMCwiTGVmdCI6MC4wLCJSaWdodCI6MC4wLCJCb3R0b20iOjAuMH0sIkJhY2tncm91bmQiOnsiJGlkIjoiODUyIiwiQ29sb3IiOnsiJGlkIjoiODUzIiwiQSI6MjU1LCJSIjoxNCwiRyI6NDAsIkIiOjY1fX0sIklzVmlzaWJsZSI6dHJ1ZSwiV2lkdGgiOjAuMCwiSGVpZ2h0IjowLjAsIkJvcmRlclN0eWxlIjp7IiRpZCI6Ijg1NCIsIkxpbmVDb2xvciI6bnVsbCwiTGluZVdlaWdodCI6MC4wLCJMaW5lVHlwZSI6MCwiUGFyZW50U3R5bGUiOm51bGx9LCJQYXJlbnRTdHlsZSI6bnVsbH0sIkRhdGVGb3JtYXQiOnsiJGlkIjoiODU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1NiIsIkZvcm1hdCI6MCwiSXNWaXNpYmxlIjpmYWxzZSwiTGFzdEtub3duVmlzaWJpbGl0eVN0YXRlIjpmYWxzZX0sIklzVmlzaWJsZSI6dHJ1ZSwiVmFyaWFuY2VTdHlsZSI6eyIkaWQiOiI4NTciLCJUZXh0U3R5bGUiOnsiJGlkIjoiODU4IiwiRm9udFNldHRpbmdzIjp7IiRpZCI6Ijg1OSIsIkZvbnRTaXplIjoxMSwiRm9udE5hbWUiOiJDYWxpYnJpIiwiSXNCb2xkIjpmYWxzZSwiSXNJdGFsaWMiOmZhbHNlLCJJc1VuZGVybGluZWQiOmZhbHNlLCJQYXJlbnRTdHlsZSI6bnVsbH0sIkF1dG9TaXplIjowLCJGb3JlZ3JvdW5kIjp7IiRpZCI6Ijg2MCIsIkNvbG9yIjp7IiRpZCI6Ijg2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4NjIiLCJUb3AiOjAuMCwiTGVmdCI6MC4wLCJSaWdodCI6MC4wLCJCb3R0b20iOjAuMH0sIlBhZGRpbmciOnsiJGlkIjoiODYzIiwiVG9wIjowLjAsIkxlZnQiOjAuMCwiUmlnaHQiOjAuMCwiQm90dG9tIjowLjB9LCJCYWNrZ3JvdW5kIjp7IiRpZCI6Ijg2NCIsIkNvbG9yIjp7IiRpZCI6Ijg2NSIsIkEiOjAsIlIiOjAsIkciOjAsIkIiOjB9fSwiSXNWaXNpYmxlIjp0cnVlLCJXaWR0aCI6MC4wLCJIZWlnaHQiOjAuMCwiQm9yZGVyU3R5bGUiOnsiJGlkIjoiODY2IiwiTGluZUNvbG9yIjpudWxsLCJMaW5lV2VpZ2h0IjowLjAsIkxpbmVUeXBlIjowLCJQYXJlbnRTdHlsZSI6bnVsbH0sIlBhcmVudFN0eWxlIjpudWxsfSwiUGFyZW50U3R5bGUiOm51bGx9LCJQYXJlbnRTdHlsZSI6bnVsbH0sIkRlZmF1bHRTd2ltbGFuZUFjdGl2aXR5U3R5bGUiOnsiJGlkIjoiODY3IiwiSGVhZGVyU3R5bGUiOnsiJGlkIjoiODY4IiwiVGV4dFN0eWxlIjp7IiRpZCI6Ijg2OSIsIkZvbnRTZXR0aW5ncyI6eyIkaWQiOiI4NzAiLCJGb250U2l6ZSI6MTEsIkZvbnROYW1lIjoiQ2FsaWJyaSIsIklzQm9sZCI6ZmFsc2UsIklzSXRhbGljIjpmYWxzZSwiSXNVbmRlcmxpbmVkIjpmYWxzZSwiUGFyZW50U3R5bGUiOm51bGx9LCJBdXRvU2l6ZSI6MiwiRm9yZWdyb3VuZCI6eyIkaWQiOiI4NzEiLCJDb2xvciI6eyIkaWQiOiI4NzI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4NzMiLCJUb3AiOjAuMCwiTGVmdCI6MC4wLCJSaWdodCI6MC4wLCJCb3R0b20iOjAuMH0sIlBhZGRpbmciOnsiJGlkIjoiODc0IiwiVG9wIjowLjAsIkxlZnQiOjAuMCwiUmlnaHQiOjAuMCwiQm90dG9tIjowLjB9LCJCYWNrZ3JvdW5kIjp7IiRpZCI6Ijg3NSIsIkNvbG9yIjp7IiRpZCI6Ijg3NiIsIkEiOjI1NSwiUiI6MCwiRyI6MCwiQiI6MH19LCJJc1Zpc2libGUiOnRydWUsIldpZHRoIjowLjAsIkhlaWdodCI6MC4wLCJCb3JkZXJTdHlsZSI6bnVsbCwiUGFyZW50U3R5bGUiOm51bGx9LCJSZWN0YW5nbGVTdHlsZSI6eyIkaWQiOiI4NzciLCJNYXJnaW4iOnsiJGlkIjoiODc4IiwiVG9wIjowLjAsIkxlZnQiOjAuMCwiUmlnaHQiOjAuMCwiQm90dG9tIjowLjB9LCJQYWRkaW5nIjp7IiRpZCI6Ijg3OSIsIlRvcCI6MC4wLCJMZWZ0IjowLjAsIlJpZ2h0IjowLjAsIkJvdHRvbSI6MC4wfSwiQmFja2dyb3VuZCI6eyIkaWQiOiI4ODAiLCJDb2xvciI6eyIkaWQiOiI4ODEiLCJBIjo2MywiUiI6MjEsIkciOjk2LCJCIjoxMzB9fSwiSXNWaXNpYmxlIjp0cnVlLCJXaWR0aCI6MC4wLCJIZWlnaHQiOjAuMCwiQm9yZGVyU3R5bGUiOnsiJGlkIjoiODgyIiwiTGluZUNvbG9yIjp7IiRpZCI6Ijg4MyIsIiR0eXBlIjoiTkxSRS5Db21tb24uRG9tLlNvbGlkQ29sb3JCcnVzaCwgTkxSRS5Db21tb24iLCJDb2xvciI6eyIkaWQiOiI4ODQiLCJBIjoyNTUsIlIiOjI1NSwiRyI6MCwiQiI6MH19LCJMaW5lV2VpZ2h0IjowLjAsIkxpbmVUeXBlIjowLCJQYXJlbnRTdHlsZSI6bnVsbH0sIlBhcmVudFN0eWxlIjpudWxsfSwiTWFyZ2luIjp7IiRpZCI6Ijg4NSIsIlRvcCI6MC4wLCJMZWZ0IjowLjAsIlJpZ2h0IjowLjAsIkJvdHRvbSI6MC4wfSwiUGFkZGluZyI6eyIkaWQiOiI4ODYiLCJUb3AiOjAuMCwiTGVmdCI6MC4wLCJSaWdodCI6MC4wLCJCb3R0b20iOjAuMH0sIkJhY2tncm91bmQiOm51bGwsIklzVmlzaWJsZSI6dHJ1ZSwiV2lkdGgiOjAuMCwiSGVpZ2h0IjowLjAsIkJvcmRlclN0eWxlIjpudWxsLCJQYXJlbnRTdHlsZSI6bnVsbH0sIkJhY2tncm91bmRTdHlsZSI6eyIkaWQiOiI4ODciLCJNYXJnaW4iOnsiJGlkIjoiODg4IiwiVG9wIjowLjAsIkxlZnQiOjAuMCwiUmlnaHQiOjAuMCwiQm90dG9tIjowLjB9LCJQYWRkaW5nIjp7IiRpZCI6Ijg4OSIsIlRvcCI6MC4wLCJMZWZ0IjowLjAsIlJpZ2h0IjowLjAsIkJvdHRvbSI6MC4wfSwiQmFja2dyb3VuZCI6eyIkaWQiOiI4OTAiLCJDb2xvciI6eyIkaWQiOiI4OTEiLCJBIjo1MSwiUiI6MjAwLCJHIjoyMDAsIkIiOjIwMH19LCJJc1Zpc2libGUiOnRydWUsIldpZHRoIjowLjAsIkhlaWdodCI6MC4wLCJCb3JkZXJTdHlsZSI6eyIkaWQiOiI4OTIiLCJMaW5lQ29sb3IiOnsiJGlkIjoiODkzIiwiJHR5cGUiOiJOTFJFLkNvbW1vbi5Eb20uU29saWRDb2xvckJydXNoLCBOTFJFLkNvbW1vbiIsIkNvbG9yIjp7IiRpZCI6Ijg5NCIsIkEiOjI1NSwiUiI6MjM0LCJHIjoyMiwiQiI6MzB9fSwiTGluZVdlaWdodCI6MC4wLCJMaW5lVHlwZSI6MCwiUGFyZW50U3R5bGUiOm51bGx9LCJQYXJlbnRTdHlsZSI6bnVsbH0sIk1hcmdpbiI6eyIkaWQiOiI4OTUiLCJUb3AiOjAuMCwiTGVmdCI6MC4wLCJSaWdodCI6MC4wLCJCb3R0b20iOjAuMH0sIlBhZGRpbmciOnsiJGlkIjoiODk2IiwiVG9wIjowLjAsIkxlZnQiOjAuMCwiUmlnaHQiOjAuMCwiQm90dG9tIjowLjB9LCJJc1Zpc2libGUiOnRydWUsIldpZHRoIjowLjAsIkhlaWdodCI6MC4wLCJCb3JkZXJTdHlsZSI6eyIkaWQiOiI4OTciLCJMaW5lQ29sb3IiOm51bGwsIkxpbmVXZWlnaHQiOjAuMCwiTGluZVR5cGUiOjAsIlBhcmVudFN0eWxlIjpudWxsfSwiUGFyZW50U3R5bGUiOm51bGx9LCJNYXJnaW4iOnsiJGlkIjoiODk4IiwiVG9wIjowLjAsIkxlZnQiOjAuMCwiUmlnaHQiOjAuMCwiQm90dG9tIjowLjB9LCJQYWRkaW5nIjp7IiRpZCI6Ijg5OSIsIlRvcCI6MC4wLCJMZWZ0IjowLjAsIlJpZ2h0IjowLjAsIkJvdHRvbSI6MC4wfSwiSXNWaXNpYmxlIjp0cnVlLCJXaWR0aCI6MC4wLCJIZWlnaHQiOjAuMCwiQm9yZGVyU3R5bGUiOnsiJGlkIjoiOTAwIiwiTGluZUNvbG9yIjpudWxsLCJMaW5lV2VpZ2h0IjowLjAsIkxpbmVUeXBlIjowLCJQYXJlbnRTdHlsZSI6bnVsbH0sIlBhcmVudFN0eWxlIjpudWxsfX0seyIkaWQiOiI5MDEiLCJfYWN0aXZpdGllcyI6W3siJGlkIjoiOTAyIiwiX3Jvd3MiOlt7IiRpZCI6IjkwMyIsIl90YXNrcyI6W3siJGlkIjoiOTA0IiwiX2F0dGFjaGVkTWlsZXN0b25lcyI6W10sIlRhc2tEZWZpbml0aW9uIjp7IiRpZCI6IjkwNSIsIkdyb3VwTmFtZSI6bnVsbCwiU3RhcnREYXRlIjoiMjAyNi0wNi0xNlQwMDowMDowMFoiLCJFbmREYXRlIjoiMjAyNi0xMC0xMlQyMzo1OTowMFoiLCJQZXJjZW50YWdlQ29tcGxldGUiOm51bGwsIlN0eWxlIjp7IiRpZCI6IjkwNiIsIlNoYXBlIjoxLCJTaGFwZVRoaWNrbmVzcyI6MCwiRHVyYXRpb25Gb3JtYXQiOjAsIkluY2x1ZGVOb25Xb3JraW5nRGF5c0luRHVyYXRpb24iOmZhbHNlLCJQZXJjZW50YWdlQ29tcGxldGVTdHlsZSI6eyIkaWQiOiI5MDciLCJGb250U2V0dGluZ3MiOnsiJGlkIjoiOTA4IiwiRm9udFNpemUiOjEwLCJGb250TmFtZSI6IkNhbGlicmkiLCJJc0JvbGQiOmZhbHNlLCJJc0l0YWxpYyI6ZmFsc2UsIklzVW5kZXJsaW5lZCI6ZmFsc2UsIlBhcmVudFN0eWxlIjpudWxsfSwiQXV0b1NpemUiOjAsIkZvcmVncm91bmQiOnsiJGlkIjoiOTA5IiwiQ29sb3IiOnsiJGlkIjoiOTEw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kxMSIsIlRvcCI6MC4wLCJMZWZ0IjowLjAsIlJpZ2h0IjowLjAsIkJvdHRvbSI6MC4wfSwiUGFkZGluZyI6eyIkaWQiOiI5MTIiLCJUb3AiOjAuMCwiTGVmdCI6MC4wLCJSaWdodCI6MC4wLCJCb3R0b20iOjAuMH0sIkJhY2tncm91bmQiOnsiJGlkIjoiOTEzIiwiQ29sb3IiOnsiJGlkIjoiOTE0IiwiQSI6ODksIlIiOjAsIkciOjAsIkIiOjB9fSwiSXNWaXNpYmxlIjp0cnVlLCJXaWR0aCI6MC4wLCJIZWlnaHQiOjAuMCwiQm9yZGVyU3R5bGUiOnsiJGlkIjoiOTE1IiwiTGluZUNvbG9yIjpudWxsLCJMaW5lV2VpZ2h0IjowLjAsIkxpbmVUeXBlIjowLCJQYXJlbnRTdHlsZSI6bnVsbH0sIlBhcmVudFN0eWxlIjpudWxsfSwiRHVyYXRpb25TdHlsZSI6eyIkaWQiOiI5MTYiLCJGb250U2V0dGluZ3MiOnsiJGlkIjoiOTE3IiwiRm9udFNpemUiOjEwLCJGb250TmFtZSI6IkNhbGlicmkiLCJJc0JvbGQiOmZhbHNlLCJJc0l0YWxpYyI6ZmFsc2UsIklzVW5kZXJsaW5lZCI6ZmFsc2UsIlBhcmVudFN0eWxlIjpudWxsfSwiQXV0b1NpemUiOjAsIkZvcmVncm91bmQiOnsiJGlkIjoiOTE4IiwiQ29sb3IiOnsiJGlkIjoiOTE5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OTIwIiwiVG9wIjowLjAsIkxlZnQiOjAuMCwiUmlnaHQiOjAuMCwiQm90dG9tIjowLjB9LCJQYWRkaW5nIjp7IiRpZCI6IjkyMSIsIlRvcCI6MC4wLCJMZWZ0IjowLjAsIlJpZ2h0IjowLjAsIkJvdHRvbSI6MC4wfSwiQmFja2dyb3VuZCI6eyIkaWQiOiI5MjIiLCJDb2xvciI6eyIkaWQiOiI5MjMiLCJBIjoyNTUsIlIiOjIzNywiRyI6MTI1LCJCIjo0OX19LCJJc1Zpc2libGUiOnRydWUsIldpZHRoIjowLjAsIkhlaWdodCI6MC4wLCJCb3JkZXJTdHlsZSI6eyIkaWQiOiI5MjQiLCJMaW5lQ29sb3IiOm51bGwsIkxpbmVXZWlnaHQiOjAuMCwiTGluZVR5cGUiOjAsIlBhcmVudFN0eWxlIjpudWxsfSwiUGFyZW50U3R5bGUiOm51bGx9LCJIb3Jpem9udGFsQ29ubmVjdG9yU3R5bGUiOnsiJGlkIjoiOTI1IiwiTGluZUNvbG9yIjp7IiRpZCI6IjkyNiIsIiR0eXBlIjoiTkxSRS5Db21tb24uRG9tLlNvbGlkQ29sb3JCcnVzaCwgTkxSRS5Db21tb24iLCJDb2xvciI6eyIkaWQiOiI5MjciLCJBIjoyNTUsIlIiOjAsIkciOjAsIkIiOjB9fSwiTGluZVdlaWdodCI6MC4wLCJMaW5lVHlwZSI6MCwiUGFyZW50U3R5bGUiOm51bGx9LCJWZXJ0aWNhbENvbm5lY3RvclN0eWxlIjp7IiRpZCI6IjkyOCIsIkxpbmVDb2xvciI6eyIkaWQiOiI5MjkiLCIkdHlwZSI6Ik5MUkUuQ29tbW9uLkRvbS5Tb2xpZENvbG9yQnJ1c2gsIE5MUkUuQ29tbW9uIiwiQ29sb3IiOnsiJGlkIjoiOTMwIiwiQSI6MjU1LCJSIjowLCJHIjowLCJCIjowfX0sIkxpbmVXZWlnaHQiOjAuMCwiTGluZVR5cGUiOjAsIlBhcmVudFN0eWxlIjpudWxsfSwiTWFyZ2luIjpudWxsLCJTdGFydERhdGVQb3NpdGlvbiI6NCwiRW5kRGF0ZVBvc2l0aW9uIjo0LCJEYXRlSXNWaXNpYmxlIjp0cnVlLCJUaXRsZVBvc2l0aW9uIjoyLCJEdXJhdGlvblBvc2l0aW9uIjo2LCJQZXJjZW50YWdlQ29tcGxldGVkUG9zaXRpb24iOjIsIlZhcmlhbmNlUG9zaXRpb24iOjYsIlNwYWNpbmciOjMsIklzQmVsb3dUaW1lYmFuZCI6dHJ1ZSwiUGVyY2VudGFnZUNvbXBsZXRlU2hhcGVPcGFjaXR5IjozNSwiQmFzZWxpbmVTdHlsZSI6eyIkaWQiOiI5MzEiLCJTaGFwZVN0eWxlIjp7IiRpZCI6IjkzMiIsIk1hcmdpbiI6eyIkaWQiOiI5MzMiLCJUb3AiOjAuMCwiTGVmdCI6MC4wLCJSaWdodCI6MC4wLCJCb3R0b20iOjAuMH0sIlBhZGRpbmciOnsiJGlkIjoiOTM0IiwiVG9wIjowLjAsIkxlZnQiOjAuMCwiUmlnaHQiOjAuMCwiQm90dG9tIjowLjB9LCJCYWNrZ3JvdW5kIjp7IiRpZCI6IjkzNSIsIkNvbG9yIjp7IiRpZCI6IjkzNiIsIkEiOjE1MywiUiI6MCwiRyI6MCwiQiI6MH19LCJJc1Zpc2libGUiOnRydWUsIldpZHRoIjowLjAsIkhlaWdodCI6MC4wLCJCb3JkZXJTdHlsZSI6bnVsbCwiUGFyZW50U3R5bGUiOm51bGx9LCJNYXJnaW4iOnsiJGlkIjoiOTM3IiwiVG9wIjowLjAsIkxlZnQiOjAuMCwiUmlnaHQiOjAuMCwiQm90dG9tIjowLjB9LCJQYWRkaW5nIjp7IiRpZCI6IjkzOCIsIlRvcCI6MC4wLCJMZWZ0IjowLjAsIlJpZ2h0IjowLjAsIkJvdHRvbSI6MC4wfSwiQmFja2dyb3VuZCI6bnVsbCwiSXNWaXNpYmxlIjp0cnVlLCJXaWR0aCI6MC4wLCJIZWlnaHQiOjAuMCwiQm9yZGVyU3R5bGUiOm51bGwsIlBhcmVudFN0eWxlIjpudWxsfSwiU2hhcGVTdHlsZSI6eyIkaWQiOiI5MzkiLCJNYXJnaW4iOnsiJGlkIjoiOTQwIiwiVG9wIjowLjAsIkxlZnQiOjQuMCwiUmlnaHQiOjQuMCwiQm90dG9tIjowLjB9LCJQYWRkaW5nIjp7IiRpZCI6Ijk0MSIsIlRvcCI6MC4wLCJMZWZ0IjowLjAsIlJpZ2h0IjowLjAsIkJvdHRvbSI6MC4wfSwiQmFja2dyb3VuZCI6eyIkaWQiOiI5NDIiLCJDb2xvciI6eyIkaWQiOiI5NDMiLCJBIjoyNTUsIlIiOjAsIkciOjAsIkIiOjB9fSwiSXNWaXNpYmxlIjp0cnVlLCJXaWR0aCI6MC4wLCJIZWlnaHQiOjEwLjAsIkJvcmRlclN0eWxlIjp7IiRpZCI6Ijk0NCIsIkxpbmVDb2xvciI6eyIkaWQiOiI5NDUiLCIkdHlwZSI6Ik5MUkUuQ29tbW9uLkRvbS5Tb2xpZENvbG9yQnJ1c2gsIE5MUkUuQ29tbW9uIiwiQ29sb3IiOnsiJGlkIjoiOTQ2IiwiQSI6MjU1LCJSIjoyMzQsIkciOjIyLCJCIjozMH19LCJMaW5lV2VpZ2h0IjowLjAsIkxpbmVUeXBlIjowLCJQYXJlbnRTdHlsZSI6bnVsbH0sIlBhcmVudFN0eWxlIjpudWxsfSwiVGl0bGVTdHlsZSI6eyIkaWQiOiI5NDciLCJGb250U2V0dGluZ3MiOnsiJGlkIjoiOTQ4IiwiRm9udFNpemUiOjksIkZvbnROYW1lIjoiQ2FsaWJyaSIsIklzQm9sZCI6ZmFsc2UsIklzSXRhbGljIjpmYWxzZSwiSXNVbmRlcmxpbmVkIjpmYWxzZSwiUGFyZW50U3R5bGUiOm51bGx9LCJBdXRvU2l6ZSI6MCwiRm9yZWdyb3VuZCI6eyIkaWQiOiI5NDkiLCJDb2xvciI6eyIkaWQiOiI5NTAiLCJBIjoyNTUsIlIiOjI1NSwiRyI6MjU1LCJCIjoyNTV9fSwiTWF4V2lkdGgiOjE2My42MzYzNjM2MzYzNjM2MywiTWF4SGVpZ2h0IjoiSW5maW5pdHkiLCJTbWFydEZvcmVncm91bmRJc0FjdGl2ZSI6ZmFsc2UsIkhvcml6b250YWxBbGlnbm1lbnQiOjEsIlZlcnRpY2FsQWxpZ25tZW50IjoxLCJTbWFydEZvcmVncm91bmQiOm51bGwsIkJhY2tncm91bmRGaWxsVHlwZSI6MCwiTWFyZ2luIjp7IiRpZCI6Ijk1MSIsIlRvcCI6MC4wLCJMZWZ0IjowLjAsIlJpZ2h0IjowLjAsIkJvdHRvbSI6MC4wfSwiUGFkZGluZyI6eyIkaWQiOiI5NTIiLCJUb3AiOjAuMCwiTGVmdCI6MC4wLCJSaWdodCI6MC4wLCJCb3R0b20iOjAuMH0sIkJhY2tncm91bmQiOnsiJGlkIjoiOTUzIiwiQ29sb3IiOnsiJGlkIjoiOTU0IiwiQSI6MCwiUiI6MjU1LCJHIjoyNTUsIkIiOjI1NX19LCJJc1Zpc2libGUiOnRydWUsIldpZHRoIjowLjAsIkhlaWdodCI6MC4wLCJCb3JkZXJTdHlsZSI6eyIkaWQiOiI5NTUiLCJMaW5lQ29sb3IiOm51bGwsIkxpbmVXZWlnaHQiOjAuMCwiTGluZVR5cGUiOjAsIlBhcmVudFN0eWxlIjpudWxsfSwiUGFyZW50U3R5bGUiOm51bGx9LCJEYXRlU3R5bGUiOnsiJGlkIjoiOTU2IiwiRm9udFNldHRpbmdzIjp7IiRpZCI6Ijk1NyIsIkZvbnRTaXplIjo5LCJGb250TmFtZSI6IkNhbGlicmkiLCJJc0JvbGQiOmZhbHNlLCJJc0l0YWxpYyI6ZmFsc2UsIklzVW5kZXJsaW5lZCI6ZmFsc2UsIlBhcmVudFN0eWxlIjpudWxsfSwiQXV0b1NpemUiOjAsIkZvcmVncm91bmQiOnsiJGlkIjoiOTU4IiwiQ29sb3IiOnsiJGlkIjoiOTU5IiwiQSI6MjU1LCJSIjo3MCwiRyI6ODEsIkIiOjI0MX19LCJNYXhXaWR0aCI6MjAwLjAsIk1heEhlaWdodCI6IkluZmluaXR5IiwiU21hcnRGb3JlZ3JvdW5kSXNBY3RpdmUiOmZhbHNlLCJIb3Jpem9udGFsQWxpZ25tZW50IjowLCJWZXJ0aWNhbEFsaWdubWVudCI6MSwiU21hcnRGb3JlZ3JvdW5kIjpudWxsLCJCYWNrZ3JvdW5kRmlsbFR5cGUiOjAsIk1hcmdpbiI6eyIkaWQiOiI5NjAiLCJUb3AiOjAuMCwiTGVmdCI6MC4wLCJSaWdodCI6MC4wLCJCb3R0b20iOjAuMH0sIlBhZGRpbmciOnsiJGlkIjoiOTYxIiwiVG9wIjowLjAsIkxlZnQiOjAuMCwiUmlnaHQiOjAuMCwiQm90dG9tIjowLjB9LCJCYWNrZ3JvdW5kIjp7IiRpZCI6Ijk2MiIsIkNvbG9yIjp7IiRpZCI6Ijk2MyIsIkEiOjAsIlIiOjI1NSwiRyI6MjU1LCJCIjoyNTV9fSwiSXNWaXNpYmxlIjp0cnVlLCJXaWR0aCI6MC4wLCJIZWlnaHQiOjAuMCwiQm9yZGVyU3R5bGUiOnsiJGlkIjoiOTY0IiwiTGluZUNvbG9yIjpudWxsLCJMaW5lV2VpZ2h0IjowLjAsIkxpbmVUeXBlIjowLCJQYXJlbnRTdHlsZSI6bnVsbH0sIlBhcmVudFN0eWxlIjpudWxsfSwiRGF0ZUZvcm1hdCI6eyIkaWQiOiI5NjU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NjYiLCJGb3JtYXQiOjAsIklzVmlzaWJsZSI6ZmFsc2UsIkxhc3RLbm93blZpc2liaWxpdHlTdGF0ZSI6ZmFsc2V9LCJJc1Zpc2libGUiOnRydWUsIlZhcmlhbmNlU3R5bGUiOnsiJGlkIjoiOTY3IiwiVGV4dFN0eWxlIjp7IiRpZCI6Ijk2OCIsIkZvbnRTZXR0aW5ncyI6eyIkaWQiOiI5NjkiLCJGb250U2l6ZSI6MTEsIkZvbnROYW1lIjoiQ2FsaWJyaSIsIklzQm9sZCI6ZmFsc2UsIklzSXRhbGljIjpmYWxzZSwiSXNVbmRlcmxpbmVkIjpmYWxzZSwiUGFyZW50U3R5bGUiOm51bGx9LCJBdXRvU2l6ZSI6MCwiRm9yZWdyb3VuZCI6eyIkaWQiOiI5NzAiLCJDb2xvciI6eyIkaWQiOiI5Nz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OTcyIiwiVG9wIjowLjAsIkxlZnQiOjAuMCwiUmlnaHQiOjAuMCwiQm90dG9tIjowLjB9LCJQYWRkaW5nIjp7IiRpZCI6Ijk3MyIsIlRvcCI6MC4wLCJMZWZ0IjowLjAsIlJpZ2h0IjowLjAsIkJvdHRvbSI6MC4wfSwiQmFja2dyb3VuZCI6eyIkaWQiOiI5NzQiLCJDb2xvciI6eyIkaWQiOiI5NzUiLCJBIjowLCJSIjowLCJHIjowLCJCIjowfX0sIklzVmlzaWJsZSI6dHJ1ZSwiV2lkdGgiOjAuMCwiSGVpZ2h0IjowLjAsIkJvcmRlclN0eWxlIjp7IiRpZCI6Ijk3NiIsIkxpbmVDb2xvciI6bnVsbCwiTGluZVdlaWdodCI6MC4wLCJMaW5lVHlwZSI6MCwiUGFyZW50U3R5bGUiOm51bGx9LCJQYXJlbnRTdHlsZSI6bnVsbH0sIlBhcmVudFN0eWxlIjpudWxsfSwiUGFyZW50U3R5bGUiOm51bGx9LCJJbmRleCI6MTAsIlNtYXJ0RHVyYXRpb25BY3RpdmF0ZWQiOmZhbHNlLCJEYXRlRm9ybWF0Ijp7IiRyZWYiOiI5NjUifSwiV2Vla051bWJlcmluZyI6eyIkaWQiOiI5NzciLCJGb3JtYXQiOjAsIklzVmlzaWJsZSI6ZmFsc2UsIkxhc3RLbm93blZpc2liaWxpdHlTdGF0ZSI6ZmFsc2V9LCJCYXNlbGluZURhdGEiOnsiJGlkIjoiOTc4IiwiU3RhcnREYXRlIjoiMjAyNS0wNi0xNlQwMDowMDowMCIsIkVuZERhdGUiOiIyMDI1LTEwLTEyVDIzOjU5OjAwIn0sIklkIjoiZjA5ODViZTMtYWRiNC00MjA5LWE1ZDEtY2JhYTk1Nzg5ZjkzIiwiSW1wb3J0SWQiOm51bGwsIlRpdGxlIjoiU3lzdGVtIGRlc2lnbiBhbmQgZGV2ZWxvcG1lbnQiLCJOb3RlIjpudWxsLCJIeXBlcmxpbmsiOnsiJGlkIjoiOTc5IiwiQWRkcmVzcyI6IiIsIlN1YkFkZHJlc3MiOiIifSwiSXNDaGFuZ2VkIjpmYWxzZSwiSXNOZXciOmZhbHNlfX1dLCJfbWlsZXN0b25lcyI6W10sIklkIjoiMDAwMDAwMDAtMDAwMC0wMDAwLTAwMDAtMDAwMDAwMDAwMDAwIiwiSXNTaW5nbGVJdGVtUm93Ijp0cnVlfSx7IiRpZCI6Ijk4MCIsIl90YXNrcyI6W3siJGlkIjoiOTgxIiwiX2F0dGFjaGVkTWlsZXN0b25lcyI6W10sIlRhc2tEZWZpbml0aW9uIjp7IiRpZCI6Ijk4MiIsIkdyb3VwTmFtZSI6bnVsbCwiU3RhcnREYXRlIjoiMjAyNi0wNi0xNlQwMDowMDowMFoiLCJFbmREYXRlIjoiMjAyNi0wNy0xMVQyMzo1OTowMFoiLCJQZXJjZW50YWdlQ29tcGxldGUiOm51bGwsIlN0eWxlIjp7IiRpZCI6Ijk4MyIsIlNoYXBlIjozLCJTaGFwZVRoaWNrbmVzcyI6MCwiRHVyYXRpb25Gb3JtYXQiOjAsIkluY2x1ZGVOb25Xb3JraW5nRGF5c0luRHVyYXRpb24iOmZhbHNlLCJQZXJjZW50YWdlQ29tcGxldGVTdHlsZSI6eyIkaWQiOiI5ODQiLCJGb250U2V0dGluZ3MiOnsiJGlkIjoiOTg1IiwiRm9udFNpemUiOjEwLCJGb250TmFtZSI6IkNhbGlicmkiLCJJc0JvbGQiOmZhbHNlLCJJc0l0YWxpYyI6ZmFsc2UsIklzVW5kZXJsaW5lZCI6ZmFsc2UsIlBhcmVudFN0eWxlIjpudWxsfSwiQXV0b1NpemUiOjAsIkZvcmVncm91bmQiOnsiJGlkIjoiOTg2IiwiQ29sb3IiOnsiJGlkIjoiOTg3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k4OCIsIlRvcCI6MC4wLCJMZWZ0IjowLjAsIlJpZ2h0IjowLjAsIkJvdHRvbSI6MC4wfSwiUGFkZGluZyI6eyIkaWQiOiI5ODkiLCJUb3AiOjAuMCwiTGVmdCI6MC4wLCJSaWdodCI6MC4wLCJCb3R0b20iOjAuMH0sIkJhY2tncm91bmQiOnsiJGlkIjoiOTkwIiwiQ29sb3IiOnsiJGlkIjoiOTkxIiwiQSI6ODksIlIiOjAsIkciOjAsIkIiOjB9fSwiSXNWaXNpYmxlIjp0cnVlLCJXaWR0aCI6MC4wLCJIZWlnaHQiOjAuMCwiQm9yZGVyU3R5bGUiOnsiJGlkIjoiOTkyIiwiTGluZUNvbG9yIjpudWxsLCJMaW5lV2VpZ2h0IjowLjAsIkxpbmVUeXBlIjowLCJQYXJlbnRTdHlsZSI6bnVsbH0sIlBhcmVudFN0eWxlIjpudWxsfSwiRHVyYXRpb25TdHlsZSI6eyIkaWQiOiI5OTMiLCJGb250U2V0dGluZ3MiOnsiJGlkIjoiOTk0IiwiRm9udFNpemUiOjEwLCJGb250TmFtZSI6IkNhbGlicmkiLCJJc0JvbGQiOmZhbHNlLCJJc0l0YWxpYyI6ZmFsc2UsIklzVW5kZXJsaW5lZCI6ZmFsc2UsIlBhcmVudFN0eWxlIjpudWxsfSwiQXV0b1NpemUiOjAsIkZvcmVncm91bmQiOnsiJGlkIjoiOTk1IiwiQ29sb3IiOnsiJGlkIjoiOTk2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OTk3IiwiVG9wIjowLjAsIkxlZnQiOjAuMCwiUmlnaHQiOjAuMCwiQm90dG9tIjowLjB9LCJQYWRkaW5nIjp7IiRpZCI6Ijk5OCIsIlRvcCI6MC4wLCJMZWZ0IjowLjAsIlJpZ2h0IjowLjAsIkJvdHRvbSI6MC4wfSwiQmFja2dyb3VuZCI6eyIkaWQiOiI5OTkiLCJDb2xvciI6eyIkaWQiOiIxMDAwIiwiQSI6MjU1LCJSIjoyMzcsIkciOjEyNSwiQiI6NDl9fSwiSXNWaXNpYmxlIjp0cnVlLCJXaWR0aCI6MC4wLCJIZWlnaHQiOjAuMCwiQm9yZGVyU3R5bGUiOnsiJGlkIjoiMTAwMSIsIkxpbmVDb2xvciI6bnVsbCwiTGluZVdlaWdodCI6MC4wLCJMaW5lVHlwZSI6MCwiUGFyZW50U3R5bGUiOm51bGx9LCJQYXJlbnRTdHlsZSI6bnVsbH0sIkhvcml6b250YWxDb25uZWN0b3JTdHlsZSI6eyIkaWQiOiIxMDAyIiwiTGluZUNvbG9yIjp7IiRpZCI6IjEwMDMiLCIkdHlwZSI6Ik5MUkUuQ29tbW9uLkRvbS5Tb2xpZENvbG9yQnJ1c2gsIE5MUkUuQ29tbW9uIiwiQ29sb3IiOnsiJGlkIjoiMTAwNCIsIkEiOjI1NSwiUiI6MCwiRyI6MCwiQiI6MH19LCJMaW5lV2VpZ2h0IjowLjAsIkxpbmVUeXBlIjowLCJQYXJlbnRTdHlsZSI6bnVsbH0sIlZlcnRpY2FsQ29ubmVjdG9yU3R5bGUiOnsiJGlkIjoiMTAwNSIsIkxpbmVDb2xvciI6eyIkaWQiOiIxMDA2IiwiJHR5cGUiOiJOTFJFLkNvbW1vbi5Eb20uU29saWRDb2xvckJydXNoLCBOTFJFLkNvbW1vbiIsIkNvbG9yIjp7IiRpZCI6IjEwMDciLCJBIjoyNTUsIlIiOjAsIkciOjAsIkIiOjB9fSwiTGluZVdlaWdodCI6MC4wLCJMaW5lVHlwZSI6MCwiUGFyZW50U3R5bGUiOm51bGx9LCJNYXJnaW4iOm51bGwsIlN0YXJ0RGF0ZVBvc2l0aW9uIjo2LCJFbmREYXRlUG9zaXRpb24iOjYsIkRhdGVJc1Zpc2libGUiOmZhbHNlLCJUaXRsZVBvc2l0aW9uIjo0LCJEdXJhdGlvblBvc2l0aW9uIjo2LCJQZXJjZW50YWdlQ29tcGxldGVkUG9zaXRpb24iOjIsIlZhcmlhbmNlUG9zaXRpb24iOjYsIlNwYWNpbmciOjMsIklzQmVsb3dUaW1lYmFuZCI6dHJ1ZSwiUGVyY2VudGFnZUNvbXBsZXRlU2hhcGVPcGFjaXR5IjozNSwiQmFzZWxpbmVTdHlsZSI6eyIkaWQiOiIxMDA4IiwiU2hhcGVTdHlsZSI6eyIkaWQiOiIxMDA5IiwiTWFyZ2luIjp7IiRpZCI6IjEwMTAiLCJUb3AiOjAuMCwiTGVmdCI6MC4wLCJSaWdodCI6MC4wLCJCb3R0b20iOjAuMH0sIlBhZGRpbmciOnsiJGlkIjoiMTAxMSIsIlRvcCI6MC4wLCJMZWZ0IjowLjAsIlJpZ2h0IjowLjAsIkJvdHRvbSI6MC4wfSwiQmFja2dyb3VuZCI6eyIkaWQiOiIxMDEyIiwiQ29sb3IiOnsiJGlkIjoiMTAxMyIsIkEiOjE1MywiUiI6MCwiRyI6MCwiQiI6MH19LCJJc1Zpc2libGUiOnRydWUsIldpZHRoIjowLjAsIkhlaWdodCI6MC4wLCJCb3JkZXJTdHlsZSI6bnVsbCwiUGFyZW50U3R5bGUiOm51bGx9LCJNYXJnaW4iOnsiJGlkIjoiMTAxNCIsIlRvcCI6MC4wLCJMZWZ0IjowLjAsIlJpZ2h0IjowLjAsIkJvdHRvbSI6MC4wfSwiUGFkZGluZyI6eyIkaWQiOiIxMDE1IiwiVG9wIjowLjAsIkxlZnQiOjAuMCwiUmlnaHQiOjAuMCwiQm90dG9tIjowLjB9LCJCYWNrZ3JvdW5kIjpudWxsLCJJc1Zpc2libGUiOnRydWUsIldpZHRoIjowLjAsIkhlaWdodCI6MC4wLCJCb3JkZXJTdHlsZSI6bnVsbCwiUGFyZW50U3R5bGUiOm51bGx9LCJTaGFwZVN0eWxlIjp7IiRpZCI6IjEwMTYiLCJNYXJnaW4iOnsiJGlkIjoiMTAxNyIsIlRvcCI6MC4wLCJMZWZ0Ijo0LjAsIlJpZ2h0Ijo0LjAsIkJvdHRvbSI6MC4wfSwiUGFkZGluZyI6eyIkaWQiOiIxMDE4IiwiVG9wIjowLjAsIkxlZnQiOjAuMCwiUmlnaHQiOjAuMCwiQm90dG9tIjowLjB9LCJCYWNrZ3JvdW5kIjp7IiRpZCI6IjEwMTkiLCJDb2xvciI6eyIkaWQiOiIxMDIwIiwiQSI6MjU1LCJSIjowLCJHIjowLCJCIjowfX0sIklzVmlzaWJsZSI6dHJ1ZSwiV2lkdGgiOjAuMCwiSGVpZ2h0IjoxMC4wLCJCb3JkZXJTdHlsZSI6eyIkaWQiOiIxMDIxIiwiTGluZUNvbG9yIjp7IiRpZCI6IjEwMjIiLCIkdHlwZSI6Ik5MUkUuQ29tbW9uLkRvbS5Tb2xpZENvbG9yQnJ1c2gsIE5MUkUuQ29tbW9uIiwiQ29sb3IiOnsiJGlkIjoiMTAyMyIsIkEiOjI1NSwiUiI6MjM0LCJHIjoyMiwiQiI6MzB9fSwiTGluZVdlaWdodCI6MC4wLCJMaW5lVHlwZSI6MCwiUGFyZW50U3R5bGUiOm51bGx9LCJQYXJlbnRTdHlsZSI6bnVsbH0sIlRpdGxlU3R5bGUiOnsiJGlkIjoiMTAyNCIsIkZvbnRTZXR0aW5ncyI6eyIkaWQiOiIxMDI1IiwiRm9udFNpemUiOjksIkZvbnROYW1lIjoiQ2FsaWJyaSIsIklzQm9sZCI6ZmFsc2UsIklzSXRhbGljIjpmYWxzZSwiSXNVbmRlcmxpbmVkIjpmYWxzZSwiUGFyZW50U3R5bGUiOm51bGx9LCJBdXRvU2l6ZSI6MiwiRm9yZWdyb3VuZCI6eyIkaWQiOiIxMDI2IiwiQ29sb3IiOnsiJGlkIjoiMTAyNyIsIkEiOjI1NSwiUiI6MCwiRyI6MCwiQiI6MH19LCJNYXhXaWR0aCI6MTA3Ljg1ODQyODk1NTA3ODEzLCJNYXhIZWlnaHQiOiJJbmZpbml0eSIsIlNtYXJ0Rm9yZWdyb3VuZElzQWN0aXZlIjpmYWxzZSwiSG9yaXpvbnRhbEFsaWdubWVudCI6MCwiVmVydGljYWxBbGlnbm1lbnQiOjEsIlNtYXJ0Rm9yZWdyb3VuZCI6bnVsbCwiQmFja2dyb3VuZEZpbGxUeXBlIjowLCJNYXJnaW4iOnsiJGlkIjoiMTAyOCIsIlRvcCI6MC4wLCJMZWZ0IjowLjAsIlJpZ2h0IjowLjAsIkJvdHRvbSI6MC4wfSwiUGFkZGluZyI6eyIkaWQiOiIxMDI5IiwiVG9wIjowLjAsIkxlZnQiOjAuMCwiUmlnaHQiOjAuMCwiQm90dG9tIjowLjB9LCJCYWNrZ3JvdW5kIjp7IiRpZCI6IjEwMzAiLCJDb2xvciI6eyIkaWQiOiIxMDMxIiwiQSI6MCwiUiI6MjU1LCJHIjoyNTUsIkIiOjI1NX19LCJJc1Zpc2libGUiOnRydWUsIldpZHRoIjowLjAsIkhlaWdodCI6MC4wLCJCb3JkZXJTdHlsZSI6eyIkaWQiOiIxMDMyIiwiTGluZUNvbG9yIjpudWxsLCJMaW5lV2VpZ2h0IjowLjAsIkxpbmVUeXBlIjowLCJQYXJlbnRTdHlsZSI6bnVsbH0sIlBhcmVudFN0eWxlIjpudWxsfSwiRGF0ZVN0eWxlIjp7IiRpZCI6IjEwMzMiLCJGb250U2V0dGluZ3MiOnsiJGlkIjoiMTAzNCIsIkZvbnRTaXplIjo5LCJGb250TmFtZSI6IkNhbGlicmkiLCJJc0JvbGQiOmZhbHNlLCJJc0l0YWxpYyI6ZmFsc2UsIklzVW5kZXJsaW5lZCI6ZmFsc2UsIlBhcmVudFN0eWxlIjpudWxsfSwiQXV0b1NpemUiOjAsIkZvcmVncm91bmQiOnsiJGlkIjoiMTAzNSIsIkNvbG9yIjp7IiRpZCI6IjEwMzYiLCJBIjoyNTUsIlIiOjcwLCJHIjo4MSwiQiI6MjQxfX0sIk1heFdpZHRoIjoyMDAuMCwiTWF4SGVpZ2h0IjoiSW5maW5pdHkiLCJTbWFydEZvcmVncm91bmRJc0FjdGl2ZSI6ZmFsc2UsIkhvcml6b250YWxBbGlnbm1lbnQiOjAsIlZlcnRpY2FsQWxpZ25tZW50IjoxLCJTbWFydEZvcmVncm91bmQiOm51bGwsIkJhY2tncm91bmRGaWxsVHlwZSI6MCwiTWFyZ2luIjp7IiRpZCI6IjEwMzciLCJUb3AiOjAuMCwiTGVmdCI6MC4wLCJSaWdodCI6MC4wLCJCb3R0b20iOjAuMH0sIlBhZGRpbmciOnsiJGlkIjoiMTAzOCIsIlRvcCI6MC4wLCJMZWZ0IjowLjAsIlJpZ2h0IjowLjAsIkJvdHRvbSI6MC4wfSwiQmFja2dyb3VuZCI6eyIkaWQiOiIxMDM5IiwiQ29sb3IiOnsiJGlkIjoiMTA0MCIsIkEiOjAsIlIiOjI1NSwiRyI6MjU1LCJCIjoyNTV9fSwiSXNWaXNpYmxlIjp0cnVlLCJXaWR0aCI6MC4wLCJIZWlnaHQiOjAuMCwiQm9yZGVyU3R5bGUiOnsiJGlkIjoiMTA0MSIsIkxpbmVDb2xvciI6bnVsbCwiTGluZVdlaWdodCI6MC4wLCJMaW5lVHlwZSI6MCwiUGFyZW50U3R5bGUiOm51bGx9LCJQYXJlbnRTdHlsZSI6bnVsbH0sIkRhdGVGb3JtYXQiOnsiJGlkIjoiMTA0Mi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DMiLCJGb3JtYXQiOjAsIklzVmlzaWJsZSI6ZmFsc2UsIkxhc3RLbm93blZpc2liaWxpdHlTdGF0ZSI6ZmFsc2V9LCJJc1Zpc2libGUiOnRydWUsIlZhcmlhbmNlU3R5bGUiOnsiJGlkIjoiMTA0NCIsIlRleHRTdHlsZSI6eyIkaWQiOiIxMDQ1IiwiRm9udFNldHRpbmdzIjp7IiRpZCI6IjEwNDYiLCJGb250U2l6ZSI6MTEsIkZvbnROYW1lIjoiQ2FsaWJyaSIsIklzQm9sZCI6ZmFsc2UsIklzSXRhbGljIjpmYWxzZSwiSXNVbmRlcmxpbmVkIjpmYWxzZSwiUGFyZW50U3R5bGUiOm51bGx9LCJBdXRvU2l6ZSI6MCwiRm9yZWdyb3VuZCI6eyIkaWQiOiIxMDQ3IiwiQ29sb3IiOnsiJGlkIjoiMTA0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DQ5IiwiVG9wIjowLjAsIkxlZnQiOjAuMCwiUmlnaHQiOjAuMCwiQm90dG9tIjowLjB9LCJQYWRkaW5nIjp7IiRpZCI6IjEwNTAiLCJUb3AiOjAuMCwiTGVmdCI6MC4wLCJSaWdodCI6MC4wLCJCb3R0b20iOjAuMH0sIkJhY2tncm91bmQiOnsiJGlkIjoiMTA1MSIsIkNvbG9yIjp7IiRpZCI6IjEwNTIiLCJBIjowLCJSIjowLCJHIjowLCJCIjowfX0sIklzVmlzaWJsZSI6dHJ1ZSwiV2lkdGgiOjAuMCwiSGVpZ2h0IjowLjAsIkJvcmRlclN0eWxlIjp7IiRpZCI6IjEwNTMiLCJMaW5lQ29sb3IiOm51bGwsIkxpbmVXZWlnaHQiOjAuMCwiTGluZVR5cGUiOjAsIlBhcmVudFN0eWxlIjpudWxsfSwiUGFyZW50U3R5bGUiOm51bGx9LCJQYXJlbnRTdHlsZSI6bnVsbH0sIlBhcmVudFN0eWxlIjpudWxsfSwiSW5kZXgiOjExLCJTbWFydER1cmF0aW9uQWN0aXZhdGVkIjpmYWxzZSwiRGF0ZUZvcm1hdCI6eyIkcmVmIjoiMTA0MiJ9LCJXZWVrTnVtYmVyaW5nIjp7IiRpZCI6IjEwNTQiLCJGb3JtYXQiOjAsIklzVmlzaWJsZSI6ZmFsc2UsIkxhc3RLbm93blZpc2liaWxpdHlTdGF0ZSI6ZmFsc2V9LCJCYXNlbGluZURhdGEiOnsiJGlkIjoiMTA1NSIsIlN0YXJ0RGF0ZSI6IjIwMjUtMDYtMTZUMDA6MDA6MDAiLCJFbmREYXRlIjoiMjAyNS0wNy0xMVQyMzo1OTowMFoifSwiSWQiOiJkNDUxNzVlOS1lMjAxLTQzOGQtYWYzNy01YjRhODllMTZkMDYiLCJJbXBvcnRJZCI6bnVsbCwiVGl0bGUiOiJTeXN0ZW0gYXJjaGl0ZWN0dXJlIGRlc2lnbiIsIk5vdGUiOm51bGwsIkh5cGVybGluayI6eyIkaWQiOiIxMDU2IiwiQWRkcmVzcyI6IiIsIlN1YkFkZHJlc3MiOiIifSwiSXNDaGFuZ2VkIjpmYWxzZSwiSXNOZXciOmZhbHNlfX1dLCJfbWlsZXN0b25lcyI6W10sIklkIjoiMDAwMDAwMDAtMDAwMC0wMDAwLTAwMDAtMDAwMDAwMDAwMDAwIiwiSXNTaW5nbGVJdGVtUm93Ijp0cnVlfSx7IiRpZCI6IjEwNTciLCJfdGFza3MiOlt7IiRpZCI6IjEwNTgiLCJfYXR0YWNoZWRNaWxlc3RvbmVzIjpbeyIkaWQiOiIxMDU5IiwiRGF0ZSI6IjIwMjYtMDktMTVUMjM6NTk6MDAiLCJTdHlsZSI6eyIkaWQiOiIxMDYwIiwiU2hhcGUiOjEsIkNvbm5lY3Rvck1hcmdpbiI6eyIkaWQiOiIxMDYxIiwiVG9wIjowLjAsIkxlZnQiOjIuMCwiUmlnaHQiOjIuMCwiQm90dG9tIjowLjB9LCJDb25uZWN0b3JTdHlsZSI6eyIkaWQiOiIxMDYyIiwiTGluZUNvbG9yIjp7IiRpZCI6IjEwNjMiLCIkdHlwZSI6Ik5MUkUuQ29tbW9uLkRvbS5Tb2xpZENvbG9yQnJ1c2gsIE5MUkUuQ29tbW9uIiwiQ29sb3IiOnsiJGlkIjoiMTA2NCIsIkEiOjEyNywiUiI6NzAsIkciOjgxLCJCIjoyNDF9fSwiTGluZVdlaWdodCI6MS4wLCJMaW5lVHlwZSI6MCwiUGFyZW50U3R5bGUiOm51bGx9LCJJc0JlbG93VGltZWJhbmQiOnRydWUsIlBvc2l0aW9uT25UYXNrIjoyLCJIaWRlRGF0ZSI6ZmFsc2UsIlNoYXBlU2l6ZSI6MCwiU3BhY2luZyI6MC4wLCJQYWRkaW5nIjp7IiRpZCI6IjEwNjUiLCJUb3AiOjUuMCwiTGVmdCI6My4wLCJSaWdodCI6MC4wLCJCb3R0b20iOjIuMH0sIlNoYXBlU3R5bGUiOnsiJGlkIjoiMTA2NiIsIk1hcmdpbiI6eyIkaWQiOiIxMDY3IiwiVG9wIjowLjAsIkxlZnQiOjAuMCwiUmlnaHQiOjAuMCwiQm90dG9tIjowLjB9LCJQYWRkaW5nIjp7IiRpZCI6IjEwNjgiLCJUb3AiOjAuMCwiTGVmdCI6MC4wLCJSaWdodCI6MC4wLCJCb3R0b20iOjAuMH0sIkJhY2tncm91bmQiOnsiJGlkIjoiMTA2OSIsIkNvbG9yIjp7IiRpZCI6IjEwNzAiLCJBIjoyNTUsIlIiOjcwLCJHIjo4MSwiQiI6MjQxfX0sIklzVmlzaWJsZSI6dHJ1ZSwiV2lkdGgiOjEyLjAsIkhlaWdodCI6MTQuMCwiQm9yZGVyU3R5bGUiOnsiJGlkIjoiMTA3MSIsIkxpbmVDb2xvciI6eyIkaWQiOiIxMDcyIiwiJHR5cGUiOiJOTFJFLkNvbW1vbi5Eb20uU29saWRDb2xvckJydXNoLCBOTFJFLkNvbW1vbiIsIkNvbG9yIjp7IiRpZCI6IjEwNzMiLCJBIjoyNTUsIlIiOjIzNCwiRyI6MjIsIkIiOjMwfX0sIkxpbmVXZWlnaHQiOjAuMCwiTGluZVR5cGUiOjAsIlBhcmVudFN0eWxlIjpudWxsfSwiUGFyZW50U3R5bGUiOm51bGx9LCJUaXRsZVN0eWxlIjp7IiRpZCI6IjEwNzQiLCJGb250U2V0dGluZ3MiOnsiJGlkIjoiMTA3NSIsIkZvbnRTaXplIjo5LCJGb250TmFtZSI6IkNhbGlicmkiLCJJc0JvbGQiOmZhbHNlLCJJc0l0YWxpYyI6ZmFsc2UsIklzVW5kZXJsaW5lZCI6ZmFsc2UsIlBhcmVudFN0eWxlIjpudWxsfSwiQXV0b1NpemUiOjAsIkZvcmVncm91bmQiOnsiJGlkIjoiMTA3NiIsIkNvbG9yIjp7IiRpZCI6IjEwNzciLCJBIjoyNTUsIlIiOjcwLCJHIjo4MSwiQiI6MjQxfX0sIk1heFdpZHRoIjoyMDAuMCwiTWF4SGVpZ2h0IjoiSW5maW5pdHkiLCJTbWFydEZvcmVncm91bmRJc0FjdGl2ZSI6ZmFsc2UsIkhvcml6b250YWxBbGlnbm1lbnQiOjEsIlZlcnRpY2FsQWxpZ25tZW50IjoxLCJTbWFydEZvcmVncm91bmQiOm51bGwsIkJhY2tncm91bmRGaWxsVHlwZSI6MCwiTWFyZ2luIjp7IiRpZCI6IjEwNzgiLCJUb3AiOjAuMCwiTGVmdCI6MC4wLCJSaWdodCI6MC4wLCJCb3R0b20iOjAuMH0sIlBhZGRpbmciOnsiJGlkIjoiMTA3OSIsIlRvcCI6MC4wLCJMZWZ0IjowLjAsIlJpZ2h0IjowLjAsIkJvdHRvbSI6MC4wfSwiQmFja2dyb3VuZCI6eyIkaWQiOiIxMDgwIiwiQ29sb3IiOnsiJGlkIjoiMTA4MSIsIkEiOjAsIlIiOjI1NSwiRyI6MjU1LCJCIjoyNTV9fSwiSXNWaXNpYmxlIjp0cnVlLCJXaWR0aCI6MC4wLCJIZWlnaHQiOjAuMCwiQm9yZGVyU3R5bGUiOnsiJGlkIjoiMTA4MiIsIkxpbmVDb2xvciI6bnVsbCwiTGluZVdlaWdodCI6MC4wLCJMaW5lVHlwZSI6MCwiUGFyZW50U3R5bGUiOm51bGx9LCJQYXJlbnRTdHlsZSI6bnVsbH0sIkRhdGVTdHlsZSI6eyIkaWQiOiIxMDgzIiwiRm9udFNldHRpbmdzIjp7IiRpZCI6IjEwODQiLCJGb250U2l6ZSI6MTAsIkZvbnROYW1lIjoiQ2FsaWJyaSIsIklzQm9sZCI6ZmFsc2UsIklzSXRhbGljIjpmYWxzZSwiSXNVbmRlcmxpbmVkIjpmYWxzZSwiUGFyZW50U3R5bGUiOm51bGx9LCJBdXRvU2l6ZSI6MCwiRm9yZWdyb3VuZCI6eyIkaWQiOiIxMDg1IiwiQ29sb3IiOnsiJGlkIjoiMTA4Ni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MDg3IiwiVG9wIjowLjAsIkxlZnQiOjAuMCwiUmlnaHQiOjAuMCwiQm90dG9tIjowLjB9LCJQYWRkaW5nIjp7IiRpZCI6IjEwODgiLCJUb3AiOjAuMCwiTGVmdCI6MC4wLCJSaWdodCI6MC4wLCJCb3R0b20iOjAuMH0sIkJhY2tncm91bmQiOnsiJGlkIjoiMTA4OSIsIkNvbG9yIjp7IiRpZCI6IjEwOTAiLCJBIjowLCJSIjoyNTUsIkciOjI1NSwiQiI6MjU1fX0sIklzVmlzaWJsZSI6ZmFsc2UsIldpZHRoIjowLjAsIkhlaWdodCI6MC4wLCJCb3JkZXJTdHlsZSI6eyIkaWQiOiIxMDkxIiwiTGluZUNvbG9yIjpudWxsLCJMaW5lV2VpZ2h0IjowLjAsIkxpbmVUeXBlIjowLCJQYXJlbnRTdHlsZSI6bnVsbH0sIlBhcmVudFN0eWxlIjpudWxsfSwiRGF0ZUZvcm1hdCI6eyIkaWQiOiIxMDk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OTMiLCJGb3JtYXQiOjAsIklzVmlzaWJsZSI6ZmFsc2UsIkxhc3RLbm93blZpc2liaWxpdHlTdGF0ZSI6ZmFsc2V9LCJJc1Zpc2libGUiOnRydWUsIlZhcmlhbmNlU3R5bGUiOnsiJGlkIjoiMTA5NCIsIlRleHRTdHlsZSI6eyIkaWQiOiIxMDk1IiwiRm9udFNldHRpbmdzIjp7IiRpZCI6IjEwOTYiLCJGb250U2l6ZSI6MTEsIkZvbnROYW1lIjoiQ2FsaWJyaSIsIklzQm9sZCI6ZmFsc2UsIklzSXRhbGljIjpmYWxzZSwiSXNVbmRlcmxpbmVkIjpmYWxzZSwiUGFyZW50U3R5bGUiOm51bGx9LCJBdXRvU2l6ZSI6MCwiRm9yZWdyb3VuZCI6eyIkaWQiOiIxMDk3IiwiQ29sb3IiOnsiJGlkIjoiMTA5O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xMDk5IiwiVG9wIjowLjAsIkxlZnQiOjAuMCwiUmlnaHQiOjAuMCwiQm90dG9tIjowLjB9LCJQYWRkaW5nIjp7IiRpZCI6IjExMDAiLCJUb3AiOjAuMCwiTGVmdCI6MC4wLCJSaWdodCI6MC4wLCJCb3R0b20iOjAuMH0sIkJhY2tncm91bmQiOnsiJGlkIjoiMTEwMSIsIkNvbG9yIjp7IiRpZCI6IjExMDIiLCJBIjowLCJSIjowLCJHIjowLCJCIjowfX0sIklzVmlzaWJsZSI6dHJ1ZSwiV2lkdGgiOjAuMCwiSGVpZ2h0IjowLjAsIkJvcmRlclN0eWxlIjp7IiRpZCI6IjExMDMiLCJMaW5lQ29sb3IiOm51bGwsIkxpbmVXZWlnaHQiOjAuMCwiTGluZVR5cGUiOjAsIlBhcmVudFN0eWxlIjpudWxsfSwiUGFyZW50U3R5bGUiOm51bGx9LCJQYXJlbnRTdHlsZSI6bnVsbH0sIlBhcmVudFN0eWxlIjpudWxsfSwiSW5kZXgiOjEzLCJQZXJjZW50YWdlQ29tcGxldGUiOm51bGwsIlBvc2l0aW9uIjp7IlJhdGlvIjowLjAsIklzQ3VzdG9tIjpmYWxzZX0sIkRhdGVGb3JtYXQiOnsiJHJlZiI6IjEwOTIifSwiV2Vla051bWJlcmluZyI6eyIkaWQiOiIxMTA0IiwiRm9ybWF0IjowLCJJc1Zpc2libGUiOmZhbHNlLCJMYXN0S25vd25WaXNpYmlsaXR5U3RhdGUiOmZhbHNlfSwiQmFzZWxpbmVEYXRhIjp7IiRpZCI6IjExMDUiLCJEYXRlIjoiMjAyNS0wOS0xNVQyMzo1OTowMCJ9LCJSZWxhdGVkVGFza0lkIjoiODQxODIyYzQtMzAyZC00MDZmLWI4NTAtZDA2N2VmYzg5Mjc3IiwiSWQiOiJlMWY3YjQ0Mi04NjI0LTRiY2EtYjc4YS1lZjA0NTkwZjFmMjgiLCJJbXBvcnRJZCI6IiIsIlRpdGxlIjoiSW50ZWdyYXRpb24gdGVzdGluZyIsIk5vdGUiOm51bGwsIkh5cGVybGluayI6eyIkaWQiOiIxMTA2IiwiQWRkcmVzcyI6IiIsIlN1YkFkZHJlc3MiOiIifSwiSXNDaGFuZ2VkIjpmYWxzZSwiSXNOZXciOmZhbHNlfV0sIlRhc2tEZWZpbml0aW9uIjp7IiRpZCI6IjExMDciLCJHcm91cE5hbWUiOm51bGwsIlN0YXJ0RGF0ZSI6IjIwMjYtMDctMTRUMDA6MDA6MDBaIiwiRW5kRGF0ZSI6IjIwMjYtMDktMTlUMjM6NTk6MDBaIiwiUGVyY2VudGFnZUNvbXBsZXRlIjpudWxsLCJTdHlsZSI6eyIkaWQiOiIxMTA4IiwiU2hhcGUiOjMsIlNoYXBlVGhpY2tuZXNzIjowLCJEdXJhdGlvbkZvcm1hdCI6MCwiSW5jbHVkZU5vbldvcmtpbmdEYXlzSW5EdXJhdGlvbiI6ZmFsc2UsIlBlcmNlbnRhZ2VDb21wbGV0ZVN0eWxlIjp7IiRpZCI6IjExMDkiLCJGb250U2V0dGluZ3MiOnsiJGlkIjoiMTExMCIsIkZvbnRTaXplIjoxMCwiRm9udE5hbWUiOiJDYWxpYnJpIiwiSXNCb2xkIjpmYWxzZSwiSXNJdGFsaWMiOmZhbHNlLCJJc1VuZGVybGluZWQiOmZhbHNlLCJQYXJlbnRTdHlsZSI6bnVsbH0sIkF1dG9TaXplIjowLCJGb3JlZ3JvdW5kIjp7IiRpZCI6IjExMTEiLCJDb2xvciI6eyIkaWQiOiIxMTEy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ExMTMiLCJUb3AiOjAuMCwiTGVmdCI6MC4wLCJSaWdodCI6MC4wLCJCb3R0b20iOjAuMH0sIlBhZGRpbmciOnsiJGlkIjoiMTExNCIsIlRvcCI6MC4wLCJMZWZ0IjowLjAsIlJpZ2h0IjowLjAsIkJvdHRvbSI6MC4wfSwiQmFja2dyb3VuZCI6eyIkaWQiOiIxMTE1IiwiQ29sb3IiOnsiJGlkIjoiMTExNiIsIkEiOjg5LCJSIjowLCJHIjowLCJCIjowfX0sIklzVmlzaWJsZSI6dHJ1ZSwiV2lkdGgiOjAuMCwiSGVpZ2h0IjowLjAsIkJvcmRlclN0eWxlIjp7IiRpZCI6IjExMTciLCJMaW5lQ29sb3IiOm51bGwsIkxpbmVXZWlnaHQiOjAuMCwiTGluZVR5cGUiOjAsIlBhcmVudFN0eWxlIjpudWxsfSwiUGFyZW50U3R5bGUiOm51bGx9LCJEdXJhdGlvblN0eWxlIjp7IiRpZCI6IjExMTgiLCJGb250U2V0dGluZ3MiOnsiJGlkIjoiMTExOSIsIkZvbnRTaXplIjoxMCwiRm9udE5hbWUiOiJDYWxpYnJpIiwiSXNCb2xkIjpmYWxzZSwiSXNJdGFsaWMiOmZhbHNlLCJJc1VuZGVybGluZWQiOmZhbHNlLCJQYXJlbnRTdHlsZSI6bnVsbH0sIkF1dG9TaXplIjowLCJGb3JlZ3JvdW5kIjp7IiRpZCI6IjExMjAiLCJDb2xvciI6eyIkaWQiOiIxMTIx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EyMiIsIlRvcCI6MC4wLCJMZWZ0IjowLjAsIlJpZ2h0IjowLjAsIkJvdHRvbSI6MC4wfSwiUGFkZGluZyI6eyIkaWQiOiIxMTIzIiwiVG9wIjowLjAsIkxlZnQiOjAuMCwiUmlnaHQiOjAuMCwiQm90dG9tIjowLjB9LCJCYWNrZ3JvdW5kIjp7IiRpZCI6IjExMjQiLCJDb2xvciI6eyIkaWQiOiIxMTI1IiwiQSI6MjU1LCJSIjoyMzcsIkciOjEyNSwiQiI6NDl9fSwiSXNWaXNpYmxlIjp0cnVlLCJXaWR0aCI6MC4wLCJIZWlnaHQiOjAuMCwiQm9yZGVyU3R5bGUiOnsiJGlkIjoiMTEyNiIsIkxpbmVDb2xvciI6bnVsbCwiTGluZVdlaWdodCI6MC4wLCJMaW5lVHlwZSI6MCwiUGFyZW50U3R5bGUiOm51bGx9LCJQYXJlbnRTdHlsZSI6bnVsbH0sIkhvcml6b250YWxDb25uZWN0b3JTdHlsZSI6eyIkaWQiOiIxMTI3IiwiTGluZUNvbG9yIjp7IiRpZCI6IjExMjgiLCIkdHlwZSI6Ik5MUkUuQ29tbW9uLkRvbS5Tb2xpZENvbG9yQnJ1c2gsIE5MUkUuQ29tbW9uIiwiQ29sb3IiOnsiJGlkIjoiMTEyOSIsIkEiOjI1NSwiUiI6MCwiRyI6MCwiQiI6MH19LCJMaW5lV2VpZ2h0IjowLjAsIkxpbmVUeXBlIjowLCJQYXJlbnRTdHlsZSI6bnVsbH0sIlZlcnRpY2FsQ29ubmVjdG9yU3R5bGUiOnsiJGlkIjoiMTEzMCIsIkxpbmVDb2xvciI6eyIkaWQiOiIxMTMxIiwiJHR5cGUiOiJOTFJFLkNvbW1vbi5Eb20uU29saWRDb2xvckJydXNoLCBOTFJFLkNvbW1vbiIsIkNvbG9yIjp7IiRpZCI6IjExMzIiLCJBIjoyNTUsIlIiOjAsIkciOjAsIkIiOjB9fSwiTGluZVdlaWdodCI6MC4wLCJMaW5lVHlwZSI6MCwiUGFyZW50U3R5bGUiOm51bGx9LCJNYXJnaW4iOm51bGwsIlN0YXJ0RGF0ZVBvc2l0aW9uIjo2LCJFbmREYXRlUG9zaXRpb24iOjYsIkRhdGVJc1Zpc2libGUiOmZhbHNlLCJUaXRsZVBvc2l0aW9uIjoxLCJEdXJhdGlvblBvc2l0aW9uIjo2LCJQZXJjZW50YWdlQ29tcGxldGVkUG9zaXRpb24iOjIsIlZhcmlhbmNlUG9zaXRpb24iOjYsIlNwYWNpbmciOjMsIklzQmVsb3dUaW1lYmFuZCI6dHJ1ZSwiUGVyY2VudGFnZUNvbXBsZXRlU2hhcGVPcGFjaXR5IjozNSwiQmFzZWxpbmVTdHlsZSI6eyIkaWQiOiIxMTMzIiwiU2hhcGVTdHlsZSI6eyIkaWQiOiIxMTM0IiwiTWFyZ2luIjp7IiRpZCI6IjExMzUiLCJUb3AiOjAuMCwiTGVmdCI6MC4wLCJSaWdodCI6MC4wLCJCb3R0b20iOjAuMH0sIlBhZGRpbmciOnsiJGlkIjoiMTEzNiIsIlRvcCI6MC4wLCJMZWZ0IjowLjAsIlJpZ2h0IjowLjAsIkJvdHRvbSI6MC4wfSwiQmFja2dyb3VuZCI6eyIkaWQiOiIxMTM3IiwiQ29sb3IiOnsiJGlkIjoiMTEzOCIsIkEiOjE1MywiUiI6MCwiRyI6MCwiQiI6MH19LCJJc1Zpc2libGUiOnRydWUsIldpZHRoIjowLjAsIkhlaWdodCI6MC4wLCJCb3JkZXJTdHlsZSI6bnVsbCwiUGFyZW50U3R5bGUiOm51bGx9LCJNYXJnaW4iOnsiJGlkIjoiMTEzOSIsIlRvcCI6MC4wLCJMZWZ0IjowLjAsIlJpZ2h0IjowLjAsIkJvdHRvbSI6MC4wfSwiUGFkZGluZyI6eyIkaWQiOiIxMTQwIiwiVG9wIjowLjAsIkxlZnQiOjAuMCwiUmlnaHQiOjAuMCwiQm90dG9tIjowLjB9LCJCYWNrZ3JvdW5kIjpudWxsLCJJc1Zpc2libGUiOnRydWUsIldpZHRoIjowLjAsIkhlaWdodCI6MC4wLCJCb3JkZXJTdHlsZSI6bnVsbCwiUGFyZW50U3R5bGUiOm51bGx9LCJTaGFwZVN0eWxlIjp7IiRpZCI6IjExNDEiLCJNYXJnaW4iOnsiJGlkIjoiMTE0MiIsIlRvcCI6MC4wLCJMZWZ0Ijo0LjAsIlJpZ2h0Ijo0LjAsIkJvdHRvbSI6MC4wfSwiUGFkZGluZyI6eyIkaWQiOiIxMTQzIiwiVG9wIjowLjAsIkxlZnQiOjAuMCwiUmlnaHQiOjAuMCwiQm90dG9tIjowLjB9LCJCYWNrZ3JvdW5kIjp7IiRpZCI6IjExNDQiLCJDb2xvciI6eyIkaWQiOiIxMTQ1IiwiQSI6MjU1LCJSIjowLCJHIjowLCJCIjowfX0sIklzVmlzaWJsZSI6dHJ1ZSwiV2lkdGgiOjAuMCwiSGVpZ2h0IjoxMC4wLCJCb3JkZXJTdHlsZSI6eyIkaWQiOiIxMTQ2IiwiTGluZUNvbG9yIjp7IiRpZCI6IjExNDciLCIkdHlwZSI6Ik5MUkUuQ29tbW9uLkRvbS5Tb2xpZENvbG9yQnJ1c2gsIE5MUkUuQ29tbW9uIiwiQ29sb3IiOnsiJGlkIjoiMTE0OCIsIkEiOjI1NSwiUiI6MjM0LCJHIjoyMiwiQiI6MzB9fSwiTGluZVdlaWdodCI6MC4wLCJMaW5lVHlwZSI6MCwiUGFyZW50U3R5bGUiOm51bGx9LCJQYXJlbnRTdHlsZSI6bnVsbH0sIlRpdGxlU3R5bGUiOnsiJGlkIjoiMTE0OSIsIkZvbnRTZXR0aW5ncyI6eyIkaWQiOiIxMTUwIiwiRm9udFNpemUiOjksIkZvbnROYW1lIjoiQ2FsaWJyaSIsIklzQm9sZCI6ZmFsc2UsIklzSXRhbGljIjpmYWxzZSwiSXNVbmRlcmxpbmVkIjpmYWxzZSwiUGFyZW50U3R5bGUiOm51bGx9LCJBdXRvU2l6ZSI6MiwiRm9yZWdyb3VuZCI6eyIkaWQiOiIxMTUxIiwiQ29sb3IiOnsiJGlkIjoiMTE1MiIsIkEiOjI1NSwiUiI6MCwiRyI6MCwiQiI6MH19LCJNYXhXaWR0aCI6MTE0LjUwNDY0NjMwMTI2OTUzLCJNYXhIZWlnaHQiOiJJbmZpbml0eSIsIlNtYXJ0Rm9yZWdyb3VuZElzQWN0aXZlIjpmYWxzZSwiSG9yaXpvbnRhbEFsaWdubWVudCI6MCwiVmVydGljYWxBbGlnbm1lbnQiOjEsIlNtYXJ0Rm9yZWdyb3VuZCI6bnVsbCwiQmFja2dyb3VuZEZpbGxUeXBlIjowLCJNYXJnaW4iOnsiJGlkIjoiMTE1MyIsIlRvcCI6MC4wLCJMZWZ0IjowLjAsIlJpZ2h0IjowLjAsIkJvdHRvbSI6MC4wfSwiUGFkZGluZyI6eyIkaWQiOiIxMTU0IiwiVG9wIjowLjAsIkxlZnQiOjAuMCwiUmlnaHQiOjAuMCwiQm90dG9tIjowLjB9LCJCYWNrZ3JvdW5kIjp7IiRpZCI6IjExNTUiLCJDb2xvciI6eyIkaWQiOiIxMTU2IiwiQSI6MCwiUiI6MjU1LCJHIjoyNTUsIkIiOjI1NX19LCJJc1Zpc2libGUiOnRydWUsIldpZHRoIjowLjAsIkhlaWdodCI6MC4wLCJCb3JkZXJTdHlsZSI6eyIkaWQiOiIxMTU3IiwiTGluZUNvbG9yIjpudWxsLCJMaW5lV2VpZ2h0IjowLjAsIkxpbmVUeXBlIjowLCJQYXJlbnRTdHlsZSI6bnVsbH0sIlBhcmVudFN0eWxlIjpudWxsfSwiRGF0ZVN0eWxlIjp7IiRpZCI6IjExNTgiLCJGb250U2V0dGluZ3MiOnsiJGlkIjoiMTE1OSIsIkZvbnRTaXplIjo5LCJGb250TmFtZSI6IkNhbGlicmkiLCJJc0JvbGQiOmZhbHNlLCJJc0l0YWxpYyI6ZmFsc2UsIklzVW5kZXJsaW5lZCI6ZmFsc2UsIlBhcmVudFN0eWxlIjpudWxsfSwiQXV0b1NpemUiOjAsIkZvcmVncm91bmQiOnsiJGlkIjoiMTE2MCIsIkNvbG9yIjp7IiRpZCI6IjExNjEiLCJBIjoyNTUsIlIiOjcwLCJHIjo4MSwiQiI6MjQxfX0sIk1heFdpZHRoIjoyMDAuMCwiTWF4SGVpZ2h0IjoiSW5maW5pdHkiLCJTbWFydEZvcmVncm91bmRJc0FjdGl2ZSI6ZmFsc2UsIkhvcml6b250YWxBbGlnbm1lbnQiOjAsIlZlcnRpY2FsQWxpZ25tZW50IjoxLCJTbWFydEZvcmVncm91bmQiOm51bGwsIkJhY2tncm91bmRGaWxsVHlwZSI6MCwiTWFyZ2luIjp7IiRpZCI6IjExNjIiLCJUb3AiOjAuMCwiTGVmdCI6MC4wLCJSaWdodCI6MC4wLCJCb3R0b20iOjAuMH0sIlBhZGRpbmciOnsiJGlkIjoiMTE2MyIsIlRvcCI6MC4wLCJMZWZ0IjowLjAsIlJpZ2h0IjowLjAsIkJvdHRvbSI6MC4wfSwiQmFja2dyb3VuZCI6eyIkaWQiOiIxMTY0IiwiQ29sb3IiOnsiJGlkIjoiMTE2NSIsIkEiOjAsIlIiOjI1NSwiRyI6MjU1LCJCIjoyNTV9fSwiSXNWaXNpYmxlIjp0cnVlLCJXaWR0aCI6MC4wLCJIZWlnaHQiOjAuMCwiQm9yZGVyU3R5bGUiOnsiJGlkIjoiMTE2NiIsIkxpbmVDb2xvciI6bnVsbCwiTGluZVdlaWdodCI6MC4wLCJMaW5lVHlwZSI6MCwiUGFyZW50U3R5bGUiOm51bGx9LCJQYXJlbnRTdHlsZSI6bnVsbH0sIkRhdGVGb3JtYXQiOnsiJGlkIjoiMTE2Ny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NjgiLCJGb3JtYXQiOjAsIklzVmlzaWJsZSI6ZmFsc2UsIkxhc3RLbm93blZpc2liaWxpdHlTdGF0ZSI6ZmFsc2V9LCJJc1Zpc2libGUiOnRydWUsIlZhcmlhbmNlU3R5bGUiOnsiJGlkIjoiMTE2OSIsIlRleHRTdHlsZSI6eyIkaWQiOiIxMTcwIiwiRm9udFNldHRpbmdzIjp7IiRpZCI6IjExNzEiLCJGb250U2l6ZSI6MTEsIkZvbnROYW1lIjoiQ2FsaWJyaSIsIklzQm9sZCI6ZmFsc2UsIklzSXRhbGljIjpmYWxzZSwiSXNVbmRlcmxpbmVkIjpmYWxzZSwiUGFyZW50U3R5bGUiOm51bGx9LCJBdXRvU2l6ZSI6MCwiRm9yZWdyb3VuZCI6eyIkaWQiOiIxMTcyIiwiQ29sb3IiOnsiJGlkIjoiMTE3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Tc0IiwiVG9wIjowLjAsIkxlZnQiOjAuMCwiUmlnaHQiOjAuMCwiQm90dG9tIjowLjB9LCJQYWRkaW5nIjp7IiRpZCI6IjExNzUiLCJUb3AiOjAuMCwiTGVmdCI6MC4wLCJSaWdodCI6MC4wLCJCb3R0b20iOjAuMH0sIkJhY2tncm91bmQiOnsiJGlkIjoiMTE3NiIsIkNvbG9yIjp7IiRpZCI6IjExNzciLCJBIjowLCJSIjowLCJHIjowLCJCIjowfX0sIklzVmlzaWJsZSI6dHJ1ZSwiV2lkdGgiOjAuMCwiSGVpZ2h0IjowLjAsIkJvcmRlclN0eWxlIjp7IiRpZCI6IjExNzgiLCJMaW5lQ29sb3IiOm51bGwsIkxpbmVXZWlnaHQiOjAuMCwiTGluZVR5cGUiOjAsIlBhcmVudFN0eWxlIjpudWxsfSwiUGFyZW50U3R5bGUiOm51bGx9LCJQYXJlbnRTdHlsZSI6bnVsbH0sIlBhcmVudFN0eWxlIjpudWxsfSwiSW5kZXgiOjEyLCJTbWFydER1cmF0aW9uQWN0aXZhdGVkIjpmYWxzZSwiRGF0ZUZvcm1hdCI6eyIkcmVmIjoiMTE2NyJ9LCJXZWVrTnVtYmVyaW5nIjp7IiRpZCI6IjExNzkiLCJGb3JtYXQiOjAsIklzVmlzaWJsZSI6ZmFsc2UsIkxhc3RLbm93blZpc2liaWxpdHlTdGF0ZSI6ZmFsc2V9LCJCYXNlbGluZURhdGEiOnsiJGlkIjoiMTE4MCIsIlN0YXJ0RGF0ZSI6IjIwMjUtMDctMTRUMDA6MDA6MDBaIiwiRW5kRGF0ZSI6IjIwMjUtMDktMTlUMjM6NTk6MDBaIn0sIklkIjoiODQxODIyYzQtMzAyZC00MDZmLWI4NTAtZDA2N2VmYzg5Mjc3IiwiSW1wb3J0SWQiOm51bGwsIlRpdGxlIjoiRGV2ZWxvcG1lbnQgKGRldiAmIHRlc3RpbmcpIiwiTm90ZSI6bnVsbCwiSHlwZXJsaW5rIjp7IiRpZCI6IjExODEiLCJBZGRyZXNzIjoiIiwiU3ViQWRkcmVzcyI6IiJ9LCJJc0NoYW5nZWQiOmZhbHNlLCJJc05ldyI6ZmFsc2V9fV0sIl9taWxlc3RvbmVzIjpbXSwiSWQiOiIwMDAwMDAwMC0wMDAwLTAwMDAtMDAwMC0wMDAwMDAwMDAwMDAiLCJJc1NpbmdsZUl0ZW1Sb3ciOnRydWV9LHsiJGlkIjoiMTE4MiIsIl90YXNrcyI6W3siJGlkIjoiMTE4MyIsIl9hdHRhY2hlZE1pbGVzdG9uZXMiOltdLCJUYXNrRGVmaW5pdGlvbiI6eyIkaWQiOiIxMTg0IiwiR3JvdXBOYW1lIjpudWxsLCJTdGFydERhdGUiOiIyMDI2LTA5LTIyVDAwOjAwOjAwWiIsIkVuZERhdGUiOiIyMDI2LTEwLTEwVDIzOjU5OjAwWiIsIlBlcmNlbnRhZ2VDb21wbGV0ZSI6bnVsbCwiU3R5bGUiOnsiJGlkIjoiMTE4NSIsIlNoYXBlIjo0LCJTaGFwZVRoaWNrbmVzcyI6MCwiRHVyYXRpb25Gb3JtYXQiOjAsIkluY2x1ZGVOb25Xb3JraW5nRGF5c0luRHVyYXRpb24iOmZhbHNlLCJQZXJjZW50YWdlQ29tcGxldGVTdHlsZSI6eyIkaWQiOiIxMTg2IiwiRm9udFNldHRpbmdzIjp7IiRpZCI6IjExODciLCJGb250U2l6ZSI6MTAsIkZvbnROYW1lIjoiQ2FsaWJyaSIsIklzQm9sZCI6ZmFsc2UsIklzSXRhbGljIjpmYWxzZSwiSXNVbmRlcmxpbmVkIjpmYWxzZSwiUGFyZW50U3R5bGUiOm51bGx9LCJBdXRvU2l6ZSI6MCwiRm9yZWdyb3VuZCI6eyIkaWQiOiIxMTg4IiwiQ29sb3IiOnsiJGlkIjoiMTE4OS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xMTkwIiwiVG9wIjowLjAsIkxlZnQiOjAuMCwiUmlnaHQiOjAuMCwiQm90dG9tIjowLjB9LCJQYWRkaW5nIjp7IiRpZCI6IjExOTEiLCJUb3AiOjAuMCwiTGVmdCI6MC4wLCJSaWdodCI6MC4wLCJCb3R0b20iOjAuMH0sIkJhY2tncm91bmQiOnsiJGlkIjoiMTE5MiIsIkNvbG9yIjp7IiRpZCI6IjExOTMiLCJBIjo4OSwiUiI6MCwiRyI6MCwiQiI6MH19LCJJc1Zpc2libGUiOnRydWUsIldpZHRoIjowLjAsIkhlaWdodCI6MC4wLCJCb3JkZXJTdHlsZSI6eyIkaWQiOiIxMTk0IiwiTGluZUNvbG9yIjpudWxsLCJMaW5lV2VpZ2h0IjowLjAsIkxpbmVUeXBlIjowLCJQYXJlbnRTdHlsZSI6bnVsbH0sIlBhcmVudFN0eWxlIjpudWxsfSwiRHVyYXRpb25TdHlsZSI6eyIkaWQiOiIxMTk1IiwiRm9udFNldHRpbmdzIjp7IiRpZCI6IjExOTYiLCJGb250U2l6ZSI6MTAsIkZvbnROYW1lIjoiQ2FsaWJyaSIsIklzQm9sZCI6ZmFsc2UsIklzSXRhbGljIjpmYWxzZSwiSXNVbmRlcmxpbmVkIjpmYWxzZSwiUGFyZW50U3R5bGUiOm51bGx9LCJBdXRvU2l6ZSI6MCwiRm9yZWdyb3VuZCI6eyIkaWQiOiIxMTk3IiwiQ29sb3IiOnsiJGlkIjoiMTE5O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xOTkiLCJUb3AiOjAuMCwiTGVmdCI6MC4wLCJSaWdodCI6MC4wLCJCb3R0b20iOjAuMH0sIlBhZGRpbmciOnsiJGlkIjoiMTIwMCIsIlRvcCI6MC4wLCJMZWZ0IjowLjAsIlJpZ2h0IjowLjAsIkJvdHRvbSI6MC4wfSwiQmFja2dyb3VuZCI6eyIkaWQiOiIxMjAxIiwiQ29sb3IiOnsiJGlkIjoiMTIwMiIsIkEiOjI1NSwiUiI6MjM3LCJHIjoxMjUsIkIiOjQ5fX0sIklzVmlzaWJsZSI6dHJ1ZSwiV2lkdGgiOjAuMCwiSGVpZ2h0IjowLjAsIkJvcmRlclN0eWxlIjp7IiRpZCI6IjEyMDMiLCJMaW5lQ29sb3IiOm51bGwsIkxpbmVXZWlnaHQiOjAuMCwiTGluZVR5cGUiOjAsIlBhcmVudFN0eWxlIjpudWxsfSwiUGFyZW50U3R5bGUiOm51bGx9LCJIb3Jpem9udGFsQ29ubmVjdG9yU3R5bGUiOnsiJGlkIjoiMTIwNCIsIkxpbmVDb2xvciI6eyIkaWQiOiIxMjA1IiwiJHR5cGUiOiJOTFJFLkNvbW1vbi5Eb20uU29saWRDb2xvckJydXNoLCBOTFJFLkNvbW1vbiIsIkNvbG9yIjp7IiRpZCI6IjEyMDYiLCJBIjoyNTUsIlIiOjAsIkciOjAsIkIiOjB9fSwiTGluZVdlaWdodCI6MC4wLCJMaW5lVHlwZSI6MCwiUGFyZW50U3R5bGUiOm51bGx9LCJWZXJ0aWNhbENvbm5lY3RvclN0eWxlIjp7IiRpZCI6IjEyMDciLCJMaW5lQ29sb3IiOnsiJGlkIjoiMTIwOCIsIiR0eXBlIjoiTkxSRS5Db21tb24uRG9tLlNvbGlkQ29sb3JCcnVzaCwgTkxSRS5Db21tb24iLCJDb2xvciI6eyIkaWQiOiIxMjA5IiwiQSI6MjU1LCJSIjowLCJHIjowLCJCIjowfX0sIkxpbmVXZWlnaHQiOjAuMCwiTGluZVR5cGUiOjAsIlBhcmVudFN0eWxlIjpudWxsfSwiTWFyZ2luIjpudWxsLCJTdGFydERhdGVQb3NpdGlvbiI6NiwiRW5kRGF0ZVBvc2l0aW9uIjo2LCJEYXRlSXNWaXNpYmxlIjpmYWxzZSwiVGl0bGVQb3NpdGlvbiI6MCwiRHVyYXRpb25Qb3NpdGlvbiI6NiwiUGVyY2VudGFnZUNvbXBsZXRlZFBvc2l0aW9uIjoyLCJWYXJpYW5jZVBvc2l0aW9uIjo2LCJTcGFjaW5nIjozLCJJc0JlbG93VGltZWJhbmQiOnRydWUsIlBlcmNlbnRhZ2VDb21wbGV0ZVNoYXBlT3BhY2l0eSI6MzUsIkJhc2VsaW5lU3R5bGUiOnsiJGlkIjoiMTIxMCIsIlNoYXBlU3R5bGUiOnsiJGlkIjoiMTIxMSIsIk1hcmdpbiI6eyIkaWQiOiIxMjEyIiwiVG9wIjowLjAsIkxlZnQiOjAuMCwiUmlnaHQiOjAuMCwiQm90dG9tIjowLjB9LCJQYWRkaW5nIjp7IiRpZCI6IjEyMTMiLCJUb3AiOjAuMCwiTGVmdCI6MC4wLCJSaWdodCI6MC4wLCJCb3R0b20iOjAuMH0sIkJhY2tncm91bmQiOnsiJGlkIjoiMTIxNCIsIkNvbG9yIjp7IiRpZCI6IjEyMTUiLCJBIjoxNTMsIlIiOjAsIkciOjAsIkIiOjB9fSwiSXNWaXNpYmxlIjp0cnVlLCJXaWR0aCI6MC4wLCJIZWlnaHQiOjAuMCwiQm9yZGVyU3R5bGUiOm51bGwsIlBhcmVudFN0eWxlIjpudWxsfSwiTWFyZ2luIjp7IiRpZCI6IjEyMTYiLCJUb3AiOjAuMCwiTGVmdCI6MC4wLCJSaWdodCI6MC4wLCJCb3R0b20iOjAuMH0sIlBhZGRpbmciOnsiJGlkIjoiMTIxNyIsIlRvcCI6MC4wLCJMZWZ0IjowLjAsIlJpZ2h0IjowLjAsIkJvdHRvbSI6MC4wfSwiQmFja2dyb3VuZCI6bnVsbCwiSXNWaXNpYmxlIjp0cnVlLCJXaWR0aCI6MC4wLCJIZWlnaHQiOjAuMCwiQm9yZGVyU3R5bGUiOm51bGwsIlBhcmVudFN0eWxlIjpudWxsfSwiU2hhcGVTdHlsZSI6eyIkaWQiOiIxMjE4IiwiTWFyZ2luIjp7IiRpZCI6IjEyMTkiLCJUb3AiOjAuMCwiTGVmdCI6NC4wLCJSaWdodCI6NC4wLCJCb3R0b20iOjAuMH0sIlBhZGRpbmciOnsiJGlkIjoiMTIyMCIsIlRvcCI6MC4wLCJMZWZ0IjowLjAsIlJpZ2h0IjowLjAsIkJvdHRvbSI6MC4wfSwiQmFja2dyb3VuZCI6eyIkaWQiOiIxMjIxIiwiQ29sb3IiOnsiJGlkIjoiMTIyMiIsIkEiOjI1NSwiUiI6MCwiRyI6MCwiQiI6MH19LCJJc1Zpc2libGUiOnRydWUsIldpZHRoIjowLjAsIkhlaWdodCI6MTAuMCwiQm9yZGVyU3R5bGUiOnsiJGlkIjoiMTIyMyIsIkxpbmVDb2xvciI6eyIkaWQiOiIxMjI0IiwiJHR5cGUiOiJOTFJFLkNvbW1vbi5Eb20uU29saWRDb2xvckJydXNoLCBOTFJFLkNvbW1vbiIsIkNvbG9yIjp7IiRpZCI6IjEyMjUiLCJBIjoyNTUsIlIiOjIzNCwiRyI6MjIsIkIiOjMwfX0sIkxpbmVXZWlnaHQiOjAuMCwiTGluZVR5cGUiOjAsIlBhcmVudFN0eWxlIjpudWxsfSwiUGFyZW50U3R5bGUiOm51bGx9LCJUaXRsZVN0eWxlIjp7IiRpZCI6IjEyMjYiLCJGb250U2V0dGluZ3MiOnsiJGlkIjoiMTIyNyIsIkZvbnRTaXplIjo5LCJGb250TmFtZSI6IkNhbGlicmkiLCJJc0JvbGQiOmZhbHNlLCJJc0l0YWxpYyI6ZmFsc2UsIklzVW5kZXJsaW5lZCI6ZmFsc2UsIlBhcmVudFN0eWxlIjpudWxsfSwiQXV0b1NpemUiOjAsIkZvcmVncm91bmQiOnsiJGlkIjoiMTIyOCIsIkNvbG9yIjp7IiRpZCI6IjEyMjkiLCJBIjoyNTUsIlIiOjAsIkciOjAsIkIiOjB9fSwiTWF4V2lkdGgiOjE2My42MzYzNjM2MzYzNjM2MywiTWF4SGVpZ2h0IjoiSW5maW5pdHkiLCJTbWFydEZvcmVncm91bmRJc0FjdGl2ZSI6ZmFsc2UsIkhvcml6b250YWxBbGlnbm1lbnQiOjAsIlZlcnRpY2FsQWxpZ25tZW50IjoxLCJTbWFydEZvcmVncm91bmQiOm51bGwsIkJhY2tncm91bmRGaWxsVHlwZSI6MCwiTWFyZ2luIjp7IiRpZCI6IjEyMzAiLCJUb3AiOjAuMCwiTGVmdCI6MC4wLCJSaWdodCI6MC4wLCJCb3R0b20iOjAuMH0sIlBhZGRpbmciOnsiJGlkIjoiMTIzMSIsIlRvcCI6MC4wLCJMZWZ0IjowLjAsIlJpZ2h0IjowLjAsIkJvdHRvbSI6MC4wfSwiQmFja2dyb3VuZCI6eyIkaWQiOiIxMjMyIiwiQ29sb3IiOnsiJGlkIjoiMTIzMyIsIkEiOjAsIlIiOjI1NSwiRyI6MjU1LCJCIjoyNTV9fSwiSXNWaXNpYmxlIjp0cnVlLCJXaWR0aCI6MC4wLCJIZWlnaHQiOjAuMCwiQm9yZGVyU3R5bGUiOnsiJGlkIjoiMTIzNCIsIkxpbmVDb2xvciI6bnVsbCwiTGluZVdlaWdodCI6MC4wLCJMaW5lVHlwZSI6MCwiUGFyZW50U3R5bGUiOm51bGx9LCJQYXJlbnRTdHlsZSI6bnVsbH0sIkRhdGVTdHlsZSI6eyIkaWQiOiIxMjM1IiwiRm9udFNldHRpbmdzIjp7IiRpZCI6IjEyMzYiLCJGb250U2l6ZSI6OSwiRm9udE5hbWUiOiJDYWxpYnJpIiwiSXNCb2xkIjpmYWxzZSwiSXNJdGFsaWMiOmZhbHNlLCJJc1VuZGVybGluZWQiOmZhbHNlLCJQYXJlbnRTdHlsZSI6bnVsbH0sIkF1dG9TaXplIjowLCJGb3JlZ3JvdW5kIjp7IiRpZCI6IjEyMzciLCJDb2xvciI6eyIkaWQiOiIxMjM4IiwiQSI6MjU1LCJSIjo3MCwiRyI6ODEsIkIiOjI0MX19LCJNYXhXaWR0aCI6MjAwLjAsIk1heEhlaWdodCI6IkluZmluaXR5IiwiU21hcnRGb3JlZ3JvdW5kSXNBY3RpdmUiOmZhbHNlLCJIb3Jpem9udGFsQWxpZ25tZW50IjowLCJWZXJ0aWNhbEFsaWdubWVudCI6MSwiU21hcnRGb3JlZ3JvdW5kIjpudWxsLCJCYWNrZ3JvdW5kRmlsbFR5cGUiOjAsIk1hcmdpbiI6eyIkaWQiOiIxMjM5IiwiVG9wIjowLjAsIkxlZnQiOjAuMCwiUmlnaHQiOjAuMCwiQm90dG9tIjowLjB9LCJQYWRkaW5nIjp7IiRpZCI6IjEyNDAiLCJUb3AiOjAuMCwiTGVmdCI6MC4wLCJSaWdodCI6MC4wLCJCb3R0b20iOjAuMH0sIkJhY2tncm91bmQiOnsiJGlkIjoiMTI0MSIsIkNvbG9yIjp7IiRpZCI6IjEyNDIiLCJBIjowLCJSIjoyNTUsIkciOjI1NSwiQiI6MjU1fX0sIklzVmlzaWJsZSI6dHJ1ZSwiV2lkdGgiOjAuMCwiSGVpZ2h0IjowLjAsIkJvcmRlclN0eWxlIjp7IiRpZCI6IjEyNDMiLCJMaW5lQ29sb3IiOm51bGwsIkxpbmVXZWlnaHQiOjAuMCwiTGluZVR5cGUiOjAsIlBhcmVudFN0eWxlIjpudWxsfSwiUGFyZW50U3R5bGUiOm51bGx9LCJEYXRlRm9ybWF0Ijp7IiRpZCI6IjEyNDQ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Q1IiwiRm9ybWF0IjowLCJJc1Zpc2libGUiOmZhbHNlLCJMYXN0S25vd25WaXNpYmlsaXR5U3RhdGUiOmZhbHNlfSwiSXNWaXNpYmxlIjp0cnVlLCJWYXJpYW5jZVN0eWxlIjp7IiRpZCI6IjEyNDYiLCJUZXh0U3R5bGUiOnsiJGlkIjoiMTI0NyIsIkZvbnRTZXR0aW5ncyI6eyIkaWQiOiIxMjQ4IiwiRm9udFNpemUiOjExLCJGb250TmFtZSI6IkNhbGlicmkiLCJJc0JvbGQiOmZhbHNlLCJJc0l0YWxpYyI6ZmFsc2UsIklzVW5kZXJsaW5lZCI6ZmFsc2UsIlBhcmVudFN0eWxlIjpudWxsfSwiQXV0b1NpemUiOjAsIkZvcmVncm91bmQiOnsiJGlkIjoiMTI0OSIsIkNvbG9yIjp7IiRpZCI6IjEyNT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I1MSIsIlRvcCI6MC4wLCJMZWZ0IjowLjAsIlJpZ2h0IjowLjAsIkJvdHRvbSI6MC4wfSwiUGFkZGluZyI6eyIkaWQiOiIxMjUyIiwiVG9wIjowLjAsIkxlZnQiOjAuMCwiUmlnaHQiOjAuMCwiQm90dG9tIjowLjB9LCJCYWNrZ3JvdW5kIjp7IiRpZCI6IjEyNTMiLCJDb2xvciI6eyIkaWQiOiIxMjU0IiwiQSI6MCwiUiI6MCwiRyI6MCwiQiI6MH19LCJJc1Zpc2libGUiOnRydWUsIldpZHRoIjowLjAsIkhlaWdodCI6MC4wLCJCb3JkZXJTdHlsZSI6eyIkaWQiOiIxMjU1IiwiTGluZUNvbG9yIjpudWxsLCJMaW5lV2VpZ2h0IjowLjAsIkxpbmVUeXBlIjowLCJQYXJlbnRTdHlsZSI6bnVsbH0sIlBhcmVudFN0eWxlIjpudWxsfSwiUGFyZW50U3R5bGUiOm51bGx9LCJQYXJlbnRTdHlsZSI6bnVsbH0sIkluZGV4IjoxNCwiU21hcnREdXJhdGlvbkFjdGl2YXRlZCI6ZmFsc2UsIkRhdGVGb3JtYXQiOnsiJHJlZiI6IjEyNDQifSwiV2Vla051bWJlcmluZyI6eyIkaWQiOiIxMjU2IiwiRm9ybWF0IjowLCJJc1Zpc2libGUiOmZhbHNlLCJMYXN0S25vd25WaXNpYmlsaXR5U3RhdGUiOmZhbHNlfSwiQmFzZWxpbmVEYXRhIjp7IiRpZCI6IjEyNTciLCJTdGFydERhdGUiOiIyMDI1LTA5LTIyVDAwOjAwOjAwWiIsIkVuZERhdGUiOiIyMDI1LTEwLTEwVDIzOjU5OjAwWiJ9LCJJZCI6Ijk0OTY4NWUxLTBkYjItNGZhNS1hNjJlLTAxNzRiYjdkY2IxYiIsIkltcG9ydElkIjpudWxsLCJUaXRsZSI6IlNlY3VyaXR5IGFuZCBwZW5ldHJhdGlvbiB0ZXN0aW5nIiwiTm90ZSI6bnVsbCwiSHlwZXJsaW5rIjp7IiRpZCI6IjEyNTgiLCJBZGRyZXNzIjoiIiwiU3ViQWRkcmVzcyI6IiJ9LCJJc0NoYW5nZWQiOmZhbHNlLCJJc05ldyI6ZmFsc2V9fV0sIl9taWxlc3RvbmVzIjpbXSwiSWQiOiIwMDAwMDAwMC0wMDAwLTAwMDAtMDAwMC0wMDAwMDAwMDAwMDAiLCJJc1NpbmdsZUl0ZW1Sb3ciOnRydWV9LHsiJGlkIjoiMTI1OSIsIl90YXNrcyI6W3siJGlkIjoiMTI2MCIsIl9hdHRhY2hlZE1pbGVzdG9uZXMiOltdLCJUYXNrRGVmaW5pdGlvbiI6eyIkaWQiOiIxMjYxIiwiR3JvdXBOYW1lIjpudWxsLCJTdGFydERhdGUiOiIyMDI2LTA5LTIyVDAwOjAwOjAwWiIsIkVuZERhdGUiOiIyMDI2LTEwLTEyVDIzOjU5OjAwWiIsIlBlcmNlbnRhZ2VDb21wbGV0ZSI6bnVsbCwiU3R5bGUiOnsiJGlkIjoiMTI2MiIsIlNoYXBlIjoxLCJTaGFwZVRoaWNrbmVzcyI6MCwiRHVyYXRpb25Gb3JtYXQiOjAsIkluY2x1ZGVOb25Xb3JraW5nRGF5c0luRHVyYXRpb24iOmZhbHNlLCJQZXJjZW50YWdlQ29tcGxldGVTdHlsZSI6eyIkaWQiOiIxMjYzIiwiRm9udFNldHRpbmdzIjp7IiRpZCI6IjEyNjQiLCJGb250U2l6ZSI6MTAsIkZvbnROYW1lIjoiQ2FsaWJyaSIsIklzQm9sZCI6ZmFsc2UsIklzSXRhbGljIjpmYWxzZSwiSXNVbmRlcmxpbmVkIjpmYWxzZSwiUGFyZW50U3R5bGUiOm51bGx9LCJBdXRvU2l6ZSI6MCwiRm9yZWdyb3VuZCI6eyIkaWQiOiIxMjY1IiwiQ29sb3IiOnsiJGlkIjoiMTI2Ni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xMjY3IiwiVG9wIjowLjAsIkxlZnQiOjAuMCwiUmlnaHQiOjAuMCwiQm90dG9tIjowLjB9LCJQYWRkaW5nIjp7IiRpZCI6IjEyNjgiLCJUb3AiOjAuMCwiTGVmdCI6MC4wLCJSaWdodCI6MC4wLCJCb3R0b20iOjAuMH0sIkJhY2tncm91bmQiOnsiJGlkIjoiMTI2OSIsIkNvbG9yIjp7IiRpZCI6IjEyNzAiLCJBIjo4OSwiUiI6MCwiRyI6MCwiQiI6MH19LCJJc1Zpc2libGUiOnRydWUsIldpZHRoIjowLjAsIkhlaWdodCI6MC4wLCJCb3JkZXJTdHlsZSI6eyIkaWQiOiIxMjcxIiwiTGluZUNvbG9yIjpudWxsLCJMaW5lV2VpZ2h0IjowLjAsIkxpbmVUeXBlIjowLCJQYXJlbnRTdHlsZSI6bnVsbH0sIlBhcmVudFN0eWxlIjpudWxsfSwiRHVyYXRpb25TdHlsZSI6eyIkaWQiOiIxMjcyIiwiRm9udFNldHRpbmdzIjp7IiRpZCI6IjEyNzMiLCJGb250U2l6ZSI6MTAsIkZvbnROYW1lIjoiQ2FsaWJyaSIsIklzQm9sZCI6ZmFsc2UsIklzSXRhbGljIjpmYWxzZSwiSXNVbmRlcmxpbmVkIjpmYWxzZSwiUGFyZW50U3R5bGUiOm51bGx9LCJBdXRvU2l6ZSI6MCwiRm9yZWdyb3VuZCI6eyIkaWQiOiIxMjc0IiwiQ29sb3IiOnsiJGlkIjoiMTI3N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yNzYiLCJUb3AiOjAuMCwiTGVmdCI6MC4wLCJSaWdodCI6MC4wLCJCb3R0b20iOjAuMH0sIlBhZGRpbmciOnsiJGlkIjoiMTI3NyIsIlRvcCI6MC4wLCJMZWZ0IjowLjAsIlJpZ2h0IjowLjAsIkJvdHRvbSI6MC4wfSwiQmFja2dyb3VuZCI6eyIkaWQiOiIxMjc4IiwiQ29sb3IiOnsiJGlkIjoiMTI3OSIsIkEiOjI1NSwiUiI6MjM3LCJHIjoxMjUsIkIiOjQ5fX0sIklzVmlzaWJsZSI6dHJ1ZSwiV2lkdGgiOjAuMCwiSGVpZ2h0IjowLjAsIkJvcmRlclN0eWxlIjp7IiRpZCI6IjEyODAiLCJMaW5lQ29sb3IiOm51bGwsIkxpbmVXZWlnaHQiOjAuMCwiTGluZVR5cGUiOjAsIlBhcmVudFN0eWxlIjpudWxsfSwiUGFyZW50U3R5bGUiOm51bGx9LCJIb3Jpem9udGFsQ29ubmVjdG9yU3R5bGUiOnsiJGlkIjoiMTI4MSIsIkxpbmVDb2xvciI6eyIkaWQiOiIxMjgyIiwiJHR5cGUiOiJOTFJFLkNvbW1vbi5Eb20uU29saWRDb2xvckJydXNoLCBOTFJFLkNvbW1vbiIsIkNvbG9yIjp7IiRpZCI6IjEyODMiLCJBIjoyNTUsIlIiOjAsIkciOjAsIkIiOjB9fSwiTGluZVdlaWdodCI6MC4wLCJMaW5lVHlwZSI6MCwiUGFyZW50U3R5bGUiOm51bGx9LCJWZXJ0aWNhbENvbm5lY3RvclN0eWxlIjp7IiRpZCI6IjEyODQiLCJMaW5lQ29sb3IiOnsiJGlkIjoiMTI4NSIsIiR0eXBlIjoiTkxSRS5Db21tb24uRG9tLlNvbGlkQ29sb3JCcnVzaCwgTkxSRS5Db21tb24iLCJDb2xvciI6eyIkaWQiOiIxMjg2IiwiQSI6MjU1LCJSIjowLCJHIjowLCJCIjowfX0sIkxpbmVXZWlnaHQiOjAuMCwiTGluZVR5cGUiOjAsIlBhcmVudFN0eWxlIjpudWxsfSwiTWFyZ2luIjpudWxsLCJTdGFydERhdGVQb3NpdGlvbiI6NiwiRW5kRGF0ZVBvc2l0aW9uIjo2LCJEYXRlSXNWaXNpYmxlIjpmYWxzZSwiVGl0bGVQb3NpdGlvbiI6MSwiRHVyYXRpb25Qb3NpdGlvbiI6NiwiUGVyY2VudGFnZUNvbXBsZXRlZFBvc2l0aW9uIjoyLCJWYXJpYW5jZVBvc2l0aW9uIjo2LCJTcGFjaW5nIjozLCJJc0JlbG93VGltZWJhbmQiOnRydWUsIlBlcmNlbnRhZ2VDb21wbGV0ZVNoYXBlT3BhY2l0eSI6MzUsIkJhc2VsaW5lU3R5bGUiOnsiJGlkIjoiMTI4NyIsIlNoYXBlU3R5bGUiOnsiJGlkIjoiMTI4OCIsIk1hcmdpbiI6eyIkaWQiOiIxMjg5IiwiVG9wIjowLjAsIkxlZnQiOjAuMCwiUmlnaHQiOjAuMCwiQm90dG9tIjowLjB9LCJQYWRkaW5nIjp7IiRpZCI6IjEyOTAiLCJUb3AiOjAuMCwiTGVmdCI6MC4wLCJSaWdodCI6MC4wLCJCb3R0b20iOjAuMH0sIkJhY2tncm91bmQiOnsiJGlkIjoiMTI5MSIsIkNvbG9yIjp7IiRpZCI6IjEyOTIiLCJBIjoxNTMsIlIiOjAsIkciOjAsIkIiOjB9fSwiSXNWaXNpYmxlIjp0cnVlLCJXaWR0aCI6MC4wLCJIZWlnaHQiOjAuMCwiQm9yZGVyU3R5bGUiOm51bGwsIlBhcmVudFN0eWxlIjpudWxsfSwiTWFyZ2luIjp7IiRpZCI6IjEyOTMiLCJUb3AiOjAuMCwiTGVmdCI6MC4wLCJSaWdodCI6MC4wLCJCb3R0b20iOjAuMH0sIlBhZGRpbmciOnsiJGlkIjoiMTI5NCIsIlRvcCI6MC4wLCJMZWZ0IjowLjAsIlJpZ2h0IjowLjAsIkJvdHRvbSI6MC4wfSwiQmFja2dyb3VuZCI6bnVsbCwiSXNWaXNpYmxlIjp0cnVlLCJXaWR0aCI6MC4wLCJIZWlnaHQiOjAuMCwiQm9yZGVyU3R5bGUiOm51bGwsIlBhcmVudFN0eWxlIjpudWxsfSwiU2hhcGVTdHlsZSI6eyIkaWQiOiIxMjk1IiwiTWFyZ2luIjp7IiRpZCI6IjEyOTYiLCJUb3AiOjAuMCwiTGVmdCI6NC4wLCJSaWdodCI6NC4wLCJCb3R0b20iOjAuMH0sIlBhZGRpbmciOnsiJGlkIjoiMTI5NyIsIlRvcCI6MC4wLCJMZWZ0IjowLjAsIlJpZ2h0IjowLjAsIkJvdHRvbSI6MC4wfSwiQmFja2dyb3VuZCI6eyIkaWQiOiIxMjk4IiwiQ29sb3IiOnsiJGlkIjoiMTI5OSIsIkEiOjI1NSwiUiI6MCwiRyI6MCwiQiI6MH19LCJJc1Zpc2libGUiOnRydWUsIldpZHRoIjowLjAsIkhlaWdodCI6MTAuMCwiQm9yZGVyU3R5bGUiOnsiJGlkIjoiMTMwMCIsIkxpbmVDb2xvciI6eyIkaWQiOiIxMzAxIiwiJHR5cGUiOiJOTFJFLkNvbW1vbi5Eb20uU29saWRDb2xvckJydXNoLCBOTFJFLkNvbW1vbiIsIkNvbG9yIjp7IiRpZCI6IjEzMDIiLCJBIjoyNTUsIlIiOjIzNCwiRyI6MjIsIkIiOjMwfX0sIkxpbmVXZWlnaHQiOjAuMCwiTGluZVR5cGUiOjAsIlBhcmVudFN0eWxlIjpudWxsfSwiUGFyZW50U3R5bGUiOm51bGx9LCJUaXRsZVN0eWxlIjp7IiRpZCI6IjEzMDMiLCJGb250U2V0dGluZ3MiOnsiJGlkIjoiMTMwNCIsIkZvbnRTaXplIjo5LCJGb250TmFtZSI6IkNhbGlicmkiLCJJc0JvbGQiOmZhbHNlLCJJc0l0YWxpYyI6ZmFsc2UsIklzVW5kZXJsaW5lZCI6ZmFsc2UsIlBhcmVudFN0eWxlIjpudWxsfSwiQXV0b1NpemUiOjAsIkZvcmVncm91bmQiOnsiJGlkIjoiMTMwNSIsIkNvbG9yIjp7IiRpZCI6IjEzMDYiLCJBIjoyNTUsIlIiOjAsIkciOjAsIkIiOjB9fSwiTWF4V2lkdGgiOjE2My42MzYzNjM2MzYzNjM2MywiTWF4SGVpZ2h0IjoiSW5maW5pdHkiLCJTbWFydEZvcmVncm91bmRJc0FjdGl2ZSI6ZmFsc2UsIkhvcml6b250YWxBbGlnbm1lbnQiOjAsIlZlcnRpY2FsQWxpZ25tZW50IjoxLCJTbWFydEZvcmVncm91bmQiOm51bGwsIkJhY2tncm91bmRGaWxsVHlwZSI6MCwiTWFyZ2luIjp7IiRpZCI6IjEzMDciLCJUb3AiOjAuMCwiTGVmdCI6MC4wLCJSaWdodCI6MC4wLCJCb3R0b20iOjAuMH0sIlBhZGRpbmciOnsiJGlkIjoiMTMwOCIsIlRvcCI6MC4wLCJMZWZ0IjowLjAsIlJpZ2h0IjowLjAsIkJvdHRvbSI6MC4wfSwiQmFja2dyb3VuZCI6eyIkaWQiOiIxMzA5IiwiQ29sb3IiOnsiJGlkIjoiMTMxMCIsIkEiOjAsIlIiOjI1NSwiRyI6MjU1LCJCIjoyNTV9fSwiSXNWaXNpYmxlIjp0cnVlLCJXaWR0aCI6MC4wLCJIZWlnaHQiOjAuMCwiQm9yZGVyU3R5bGUiOnsiJGlkIjoiMTMxMSIsIkxpbmVDb2xvciI6bnVsbCwiTGluZVdlaWdodCI6MC4wLCJMaW5lVHlwZSI6MCwiUGFyZW50U3R5bGUiOm51bGx9LCJQYXJlbnRTdHlsZSI6bnVsbH0sIkRhdGVTdHlsZSI6eyIkaWQiOiIxMzEyIiwiRm9udFNldHRpbmdzIjp7IiRpZCI6IjEzMTMiLCJGb250U2l6ZSI6OSwiRm9udE5hbWUiOiJDYWxpYnJpIiwiSXNCb2xkIjpmYWxzZSwiSXNJdGFsaWMiOmZhbHNlLCJJc1VuZGVybGluZWQiOmZhbHNlLCJQYXJlbnRTdHlsZSI6bnVsbH0sIkF1dG9TaXplIjowLCJGb3JlZ3JvdW5kIjp7IiRpZCI6IjEzMTQiLCJDb2xvciI6eyIkaWQiOiIxMzE1IiwiQSI6MjU1LCJSIjo3MCwiRyI6ODEsIkIiOjI0MX19LCJNYXhXaWR0aCI6MjAwLjAsIk1heEhlaWdodCI6IkluZmluaXR5IiwiU21hcnRGb3JlZ3JvdW5kSXNBY3RpdmUiOmZhbHNlLCJIb3Jpem9udGFsQWxpZ25tZW50IjowLCJWZXJ0aWNhbEFsaWdubWVudCI6MSwiU21hcnRGb3JlZ3JvdW5kIjpudWxsLCJCYWNrZ3JvdW5kRmlsbFR5cGUiOjAsIk1hcmdpbiI6eyIkaWQiOiIxMzE2IiwiVG9wIjowLjAsIkxlZnQiOjAuMCwiUmlnaHQiOjAuMCwiQm90dG9tIjowLjB9LCJQYWRkaW5nIjp7IiRpZCI6IjEzMTciLCJUb3AiOjAuMCwiTGVmdCI6MC4wLCJSaWdodCI6MC4wLCJCb3R0b20iOjAuMH0sIkJhY2tncm91bmQiOnsiJGlkIjoiMTMxOCIsIkNvbG9yIjp7IiRpZCI6IjEzMTkiLCJBIjowLCJSIjoyNTUsIkciOjI1NSwiQiI6MjU1fX0sIklzVmlzaWJsZSI6dHJ1ZSwiV2lkdGgiOjAuMCwiSGVpZ2h0IjowLjAsIkJvcmRlclN0eWxlIjp7IiRpZCI6IjEzMjAiLCJMaW5lQ29sb3IiOm51bGwsIkxpbmVXZWlnaHQiOjAuMCwiTGluZVR5cGUiOjAsIlBhcmVudFN0eWxlIjpudWxsfSwiUGFyZW50U3R5bGUiOm51bGx9LCJEYXRlRm9ybWF0Ijp7IiRpZCI6IjEzMjE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IyIiwiRm9ybWF0IjowLCJJc1Zpc2libGUiOmZhbHNlLCJMYXN0S25vd25WaXNpYmlsaXR5U3RhdGUiOmZhbHNlfSwiSXNWaXNpYmxlIjp0cnVlLCJWYXJpYW5jZVN0eWxlIjp7IiRpZCI6IjEzMjMiLCJUZXh0U3R5bGUiOnsiJGlkIjoiMTMyNCIsIkZvbnRTZXR0aW5ncyI6eyIkaWQiOiIxMzI1IiwiRm9udFNpemUiOjExLCJGb250TmFtZSI6IkNhbGlicmkiLCJJc0JvbGQiOmZhbHNlLCJJc0l0YWxpYyI6ZmFsc2UsIklzVW5kZXJsaW5lZCI6ZmFsc2UsIlBhcmVudFN0eWxlIjpudWxsfSwiQXV0b1NpemUiOjAsIkZvcmVncm91bmQiOnsiJGlkIjoiMTMyNiIsIkNvbG9yIjp7IiRpZCI6IjEzMj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MyOCIsIlRvcCI6MC4wLCJMZWZ0IjowLjAsIlJpZ2h0IjowLjAsIkJvdHRvbSI6MC4wfSwiUGFkZGluZyI6eyIkaWQiOiIxMzI5IiwiVG9wIjowLjAsIkxlZnQiOjAuMCwiUmlnaHQiOjAuMCwiQm90dG9tIjowLjB9LCJCYWNrZ3JvdW5kIjp7IiRpZCI6IjEzMzAiLCJDb2xvciI6eyIkaWQiOiIxMzMxIiwiQSI6MCwiUiI6MCwiRyI6MCwiQiI6MH19LCJJc1Zpc2libGUiOnRydWUsIldpZHRoIjowLjAsIkhlaWdodCI6MC4wLCJCb3JkZXJTdHlsZSI6eyIkaWQiOiIxMzMyIiwiTGluZUNvbG9yIjpudWxsLCJMaW5lV2VpZ2h0IjowLjAsIkxpbmVUeXBlIjowLCJQYXJlbnRTdHlsZSI6bnVsbH0sIlBhcmVudFN0eWxlIjpudWxsfSwiUGFyZW50U3R5bGUiOm51bGx9LCJQYXJlbnRTdHlsZSI6bnVsbH0sIkluZGV4IjoxNSwiU21hcnREdXJhdGlvbkFjdGl2YXRlZCI6ZmFsc2UsIkRhdGVGb3JtYXQiOnsiJHJlZiI6IjEzMjEifSwiV2Vla051bWJlcmluZyI6eyIkaWQiOiIxMzMzIiwiRm9ybWF0IjowLCJJc1Zpc2libGUiOmZhbHNlLCJMYXN0S25vd25WaXNpYmlsaXR5U3RhdGUiOmZhbHNlfSwiQmFzZWxpbmVEYXRhIjp7IiRpZCI6IjEzMzQiLCJTdGFydERhdGUiOiIyMDI1LTA5LTIyVDAwOjAwOjAwIiwiRW5kRGF0ZSI6IjIwMjUtMTAtMTJUMjM6NTk6MDAifSwiSWQiOiJlMjYxZWQ3Zi04N2ZmLTQ2MWQtOTZjNS1jNzc3NDY0NmMwNGMiLCJJbXBvcnRJZCI6bnVsbCwiVGl0bGUiOiJTZWN1cml0eSBhdWRpdCIsIk5vdGUiOm51bGwsIkh5cGVybGluayI6eyIkaWQiOiIxMzM1IiwiQWRkcmVzcyI6IiIsIlN1YkFkZHJlc3MiOiIifSwiSXNDaGFuZ2VkIjpmYWxzZSwiSXNOZXciOmZhbHNlfX1dLCJfbWlsZXN0b25lcyI6W10sIklkIjoiMDAwMDAwMDAtMDAwMC0wMDAwLTAwMDAtMDAwMDAwMDAwMDAwIiwiSXNTaW5nbGVJdGVtUm93Ijp0cnVlfV0sIkluZGV4IjoxLCJJZCI6IjY3M2Y4OTQ4LThlOTQtNDRjZi1hY2VhLWYzNTY3NTcyNGIxZSIsIkhlYWRlclRleHQiOiJJVCwgRXh0ZXJuYWwgc2VjdXJpdHkgY29uc3VsdGFudHMiLCJJc0RlZmF1bHQiOmZhbHNlLCJTdHlsZSI6eyIkaWQiOiIxMzM2IiwiSGVhZGVyU3R5bGUiOnsiJGlkIjoiMTMzNyIsIlRleHRTdHlsZSI6eyIkaWQiOiIxMzM4IiwiRm9udFNldHRpbmdzIjp7IiRpZCI6IjEzMzkiLCJGb250U2l6ZSI6MTAsIkZvbnROYW1lIjoiQ2FsaWJyaSIsIklzQm9sZCI6ZmFsc2UsIklzSXRhbGljIjpmYWxzZSwiSXNVbmRlcmxpbmVkIjpmYWxzZSwiUGFyZW50U3R5bGUiOm51bGx9LCJBdXRvU2l6ZSI6MiwiRm9yZWdyb3VuZCI6eyIkaWQiOiIxMzQwIiwiQ29sb3IiOnsiJGlkIjoiMTM0MSIsIkEiOjI1NSwiUiI6MCwiRyI6MCwiQiI6MH19LCJNYXhXaWR0aCI6NjYuOTEwNzA2ODE2MDMzNDY4LCJNYXhIZWlnaHQiOiJJbmZpbml0eSIsIlNtYXJ0Rm9yZWdyb3VuZElzQWN0aXZlIjpmYWxzZSwiSG9yaXpvbnRhbEFsaWdubWVudCI6MCwiVmVydGljYWxBbGlnbm1lbnQiOjAsIlNtYXJ0Rm9yZWdyb3VuZCI6bnVsbCwiQmFja2dyb3VuZEZpbGxUeXBlIjowLCJNYXJnaW4iOnsiJGlkIjoiMTM0MiIsIlRvcCI6MC4wLCJMZWZ0IjowLjAsIlJpZ2h0IjowLjAsIkJvdHRvbSI6MC4wfSwiUGFkZGluZyI6eyIkaWQiOiIxMzQzIiwiVG9wIjowLjAsIkxlZnQiOjAuMCwiUmlnaHQiOjAuMCwiQm90dG9tIjowLjB9LCJCYWNrZ3JvdW5kIjp7IiRpZCI6IjEzNDQiLCJDb2xvciI6eyIkaWQiOiIxMzQ1IiwiQSI6MjU1LCJSIjowLCJHIjowLCJCIjowfX0sIklzVmlzaWJsZSI6dHJ1ZSwiV2lkdGgiOjAuMCwiSGVpZ2h0IjowLjAsIkJvcmRlclN0eWxlIjpudWxsLCJQYXJlbnRTdHlsZSI6bnVsbH0sIlJlY3RhbmdsZVN0eWxlIjp7IiRpZCI6IjEzNDYiLCJNYXJnaW4iOnsiJGlkIjoiMTM0NyIsIlRvcCI6MC4wLCJMZWZ0IjowLjAsIlJpZ2h0IjowLjAsIkJvdHRvbSI6MC4wfSwiUGFkZGluZyI6eyIkaWQiOiIxMzQ4IiwiVG9wIjowLjAsIkxlZnQiOjAuMCwiUmlnaHQiOjAuMCwiQm90dG9tIjowLjB9LCJCYWNrZ3JvdW5kIjp7IiRpZCI6IjEzNDkiLCJDb2xvciI6eyIkaWQiOiIxMzUwIiwiQSI6NjMsIlIiOjExMSwiRyI6NDksIkIiOjE1Mn19LCJJc1Zpc2libGUiOnRydWUsIldpZHRoIjowLjAsIkhlaWdodCI6MC4wLCJCb3JkZXJTdHlsZSI6eyIkaWQiOiIxMzUxIiwiTGluZUNvbG9yIjp7IiRpZCI6IjEzNTIiLCIkdHlwZSI6Ik5MUkUuQ29tbW9uLkRvbS5Tb2xpZENvbG9yQnJ1c2gsIE5MUkUuQ29tbW9uIiwiQ29sb3IiOnsiJGlkIjoiMTM1MyIsIkEiOjI1NSwiUiI6MjU1LCJHIjoyNTUsIkIiOjI1NX19LCJMaW5lV2VpZ2h0IjowLjAsIkxpbmVUeXBlIjowLCJQYXJlbnRTdHlsZSI6bnVsbH0sIlBhcmVudFN0eWxlIjpudWxsfSwiTWFyZ2luIjp7IiRpZCI6IjEzNTQiLCJUb3AiOjAuMCwiTGVmdCI6MC4wLCJSaWdodCI6MC4wLCJCb3R0b20iOjAuMH0sIlBhZGRpbmciOnsiJGlkIjoiMTM1NSIsIlRvcCI6MC4wLCJMZWZ0IjowLjAsIlJpZ2h0IjowLjAsIkJvdHRvbSI6MC4wfSwiQmFja2dyb3VuZCI6bnVsbCwiSXNWaXNpYmxlIjp0cnVlLCJXaWR0aCI6MC4wLCJIZWlnaHQiOjAuMCwiQm9yZGVyU3R5bGUiOm51bGwsIlBhcmVudFN0eWxlIjpudWxsfSwiQmFja2dyb3VuZFN0eWxlIjp7IiRpZCI6IjEzNTYiLCJNYXJnaW4iOnsiJGlkIjoiMTM1NyIsIlRvcCI6MC4wLCJMZWZ0IjowLjAsIlJpZ2h0IjowLjAsIkJvdHRvbSI6MC4wfSwiUGFkZGluZyI6eyIkaWQiOiIxMzU4IiwiVG9wIjowLjAsIkxlZnQiOjAuMCwiUmlnaHQiOjAuMCwiQm90dG9tIjowLjB9LCJCYWNrZ3JvdW5kIjp7IiRpZCI6IjEzNTkiLCJDb2xvciI6eyIkaWQiOiIxMzYwIiwiQSI6NTEsIlIiOjExNSwiRyI6MTE1LCJCIjoxMTV9fSwiSXNWaXNpYmxlIjp0cnVlLCJXaWR0aCI6MC4wLCJIZWlnaHQiOjAuMCwiQm9yZGVyU3R5bGUiOnsiJGlkIjoiMTM2MSIsIkxpbmVDb2xvciI6eyIkaWQiOiIxMzYyIiwiJHR5cGUiOiJOTFJFLkNvbW1vbi5Eb20uU29saWRDb2xvckJydXNoLCBOTFJFLkNvbW1vbiIsIkNvbG9yIjp7IiRpZCI6IjEzNjMiLCJBIjoyNTUsIlIiOjIzNCwiRyI6MjIsIkIiOjMwfX0sIkxpbmVXZWlnaHQiOjAuMCwiTGluZVR5cGUiOjAsIlBhcmVudFN0eWxlIjpudWxsfSwiUGFyZW50U3R5bGUiOm51bGx9LCJNYXJnaW4iOnsiJGlkIjoiMTM2NCIsIlRvcCI6MC4wLCJMZWZ0IjowLjAsIlJpZ2h0IjowLjAsIkJvdHRvbSI6MC4wfSwiUGFkZGluZyI6eyIkaWQiOiIxMzY1IiwiVG9wIjowLjAsIkxlZnQiOjAuMCwiUmlnaHQiOjAuMCwiQm90dG9tIjowLjB9LCJJc1Zpc2libGUiOnRydWUsIldpZHRoIjowLjAsIkhlaWdodCI6MC4wLCJCb3JkZXJTdHlsZSI6eyIkaWQiOiIxMzY2IiwiTGluZUNvbG9yIjpudWxsLCJMaW5lV2VpZ2h0IjowLjAsIkxpbmVUeXBlIjowLCJQYXJlbnRTdHlsZSI6bnVsbH0sIlBhcmVudFN0eWxlIjpudWxsfX0seyIkaWQiOiIxMzY3IiwiX3Jvd3MiOltdLCJJbmRleCI6MTMsIklkIjoiNDU3NmU4YzYtOTk1YS00MTk3LWExNzYtODAzYjQ5NTlkYjk4IiwiSGVhZGVyVGV4dCI6bnVsbCwiSXNEZWZhdWx0Ijp0cnVlLCJTdHlsZSI6eyIkaWQiOiIxMzY4IiwiSGVhZGVyU3R5bGUiOnsiJGlkIjoiMTM2OSIsIlRleHRTdHlsZSI6eyIkaWQiOiIxMzcwIiwiRm9udFNldHRpbmdzIjp7IiRpZCI6IjEzNzEiLCJGb250U2l6ZSI6MTEsIkZvbnROYW1lIjoiQ2FsaWJyaSIsIklzQm9sZCI6ZmFsc2UsIklzSXRhbGljIjpmYWxzZSwiSXNVbmRlcmxpbmVkIjpmYWxzZSwiUGFyZW50U3R5bGUiOm51bGx9LCJBdXRvU2l6ZSI6MiwiRm9yZWdyb3VuZCI6eyIkaWQiOiIxMzcyIiwiQ29sb3IiOnsiJGlkIjoiMTM3M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zNzQiLCJUb3AiOjAuMCwiTGVmdCI6MC4wLCJSaWdodCI6MC4wLCJCb3R0b20iOjAuMH0sIlBhZGRpbmciOnsiJGlkIjoiMTM3NSIsIlRvcCI6MC4wLCJMZWZ0IjowLjAsIlJpZ2h0IjowLjAsIkJvdHRvbSI6MC4wfSwiQmFja2dyb3VuZCI6eyIkaWQiOiIxMzc2IiwiQ29sb3IiOnsiJGlkIjoiMTM3NyIsIkEiOjI1NSwiUiI6MCwiRyI6MCwiQiI6MH19LCJJc1Zpc2libGUiOnRydWUsIldpZHRoIjowLjAsIkhlaWdodCI6MC4wLCJCb3JkZXJTdHlsZSI6bnVsbCwiUGFyZW50U3R5bGUiOm51bGx9LCJSZWN0YW5nbGVTdHlsZSI6eyIkaWQiOiIxMzc4IiwiTWFyZ2luIjp7IiRpZCI6IjEzNzkiLCJUb3AiOjAuMCwiTGVmdCI6MC4wLCJSaWdodCI6MC4wLCJCb3R0b20iOjAuMH0sIlBhZGRpbmciOnsiJGlkIjoiMTM4MCIsIlRvcCI6MC4wLCJMZWZ0IjowLjAsIlJpZ2h0IjowLjAsIkJvdHRvbSI6MC4wfSwiQmFja2dyb3VuZCI6eyIkaWQiOiIxMzgxIiwiQ29sb3IiOnsiJGlkIjoiMTM4MiIsIkEiOjYzLCJSIjoyMzMsIkciOjExMywiQiI6NTB9fSwiSXNWaXNpYmxlIjp0cnVlLCJXaWR0aCI6MC4wLCJIZWlnaHQiOjAuMCwiQm9yZGVyU3R5bGUiOnsiJGlkIjoiMTM4MyIsIkxpbmVDb2xvciI6eyIkaWQiOiIxMzg0IiwiJHR5cGUiOiJOTFJFLkNvbW1vbi5Eb20uU29saWRDb2xvckJydXNoLCBOTFJFLkNvbW1vbiIsIkNvbG9yIjp7IiRpZCI6IjEzODUiLCJBIjoyNTUsIlIiOjI1NSwiRyI6MjU1LCJCIjoyNTV9fSwiTGluZVdlaWdodCI6MC4wLCJMaW5lVHlwZSI6MCwiUGFyZW50U3R5bGUiOm51bGx9LCJQYXJlbnRTdHlsZSI6bnVsbH0sIk1hcmdpbiI6eyIkaWQiOiIxMzg2IiwiVG9wIjowLjAsIkxlZnQiOjAuMCwiUmlnaHQiOjAuMCwiQm90dG9tIjowLjB9LCJQYWRkaW5nIjp7IiRpZCI6IjEzODciLCJUb3AiOjAuMCwiTGVmdCI6MC4wLCJSaWdodCI6MC4wLCJCb3R0b20iOjAuMH0sIkJhY2tncm91bmQiOm51bGwsIklzVmlzaWJsZSI6dHJ1ZSwiV2lkdGgiOjAuMCwiSGVpZ2h0IjowLjAsIkJvcmRlclN0eWxlIjpudWxsLCJQYXJlbnRTdHlsZSI6bnVsbH0sIkJhY2tncm91bmRTdHlsZSI6eyIkaWQiOiIxMzg4IiwiTWFyZ2luIjp7IiRpZCI6IjEzODkiLCJUb3AiOjAuMCwiTGVmdCI6MC4wLCJSaWdodCI6MC4wLCJCb3R0b20iOjAuMH0sIlBhZGRpbmciOnsiJGlkIjoiMTM5MCIsIlRvcCI6MC4wLCJMZWZ0IjowLjAsIlJpZ2h0IjowLjAsIkJvdHRvbSI6MC4wfSwiQmFja2dyb3VuZCI6eyIkaWQiOiIxMzkxIiwiQ29sb3IiOnsiJGlkIjoiMTM5MiIsIkEiOjUxLCJSIjoyMDAsIkciOjIwMCwiQiI6MjAwfX0sIklzVmlzaWJsZSI6dHJ1ZSwiV2lkdGgiOjAuMCwiSGVpZ2h0IjowLjAsIkJvcmRlclN0eWxlIjp7IiRpZCI6IjEzOTMiLCJMaW5lQ29sb3IiOnsiJGlkIjoiMTM5NCIsIiR0eXBlIjoiTkxSRS5Db21tb24uRG9tLlNvbGlkQ29sb3JCcnVzaCwgTkxSRS5Db21tb24iLCJDb2xvciI6eyIkaWQiOiIxMzk1IiwiQSI6MjU1LCJSIjoyMzQsIkciOjIyLCJCIjozMH19LCJMaW5lV2VpZ2h0IjowLjAsIkxpbmVUeXBlIjowLCJQYXJlbnRTdHlsZSI6bnVsbH0sIlBhcmVudFN0eWxlIjpudWxsfSwiTWFyZ2luIjp7IiRpZCI6IjEzOTYiLCJUb3AiOjAuMCwiTGVmdCI6MC4wLCJSaWdodCI6MC4wLCJCb3R0b20iOjAuMH0sIlBhZGRpbmciOnsiJGlkIjoiMTM5NyIsIlRvcCI6MC4wLCJMZWZ0IjowLjAsIlJpZ2h0IjowLjAsIkJvdHRvbSI6MC4wfSwiSXNWaXNpYmxlIjp0cnVlLCJXaWR0aCI6MC4wLCJIZWlnaHQiOjAuMCwiQm9yZGVyU3R5bGUiOnsiJGlkIjoiMTM5OCIsIkxpbmVDb2xvciI6bnVsbCwiTGluZVdlaWdodCI6MC4wLCJMaW5lVHlwZSI6MCwiUGFyZW50U3R5bGUiOm51bGx9LCJQYXJlbnRTdHlsZSI6bnVsbH19XSwiSWQiOiIzNTY2MjU0OC03NDZiLTQyYzktYjFkMC0xZTcwMGI3ODc4ODMiLCJJbmRleCI6MSwiSGVhZGVyVGV4dCI6IlBIQVNFIDIgLVx1MDAwYlN5c3RlbSBkZXNpZ24gYW5kIGRldmVsb3BtZW50IiwiU3R5bGUiOnsiJGlkIjoiMTM5OSIsIlN0eWxlSWQiOiI5ODUxM2UxMC01NTFjLTRmMzAtYWMxMS1hMDY5MGU5MDMxMzQiLCJIZWFkZXJTdHlsZSI6eyIkaWQiOiIxNDAwIiwiVGV4dElzVmVydGljYWwiOmZhbHNlLCJUZXh0U3R5bGUiOnsiJGlkIjoiMTQwMSIsIkZvbnRTZXR0aW5ncyI6eyIkaWQiOiIxNDAyIiwiRm9udFNpemUiOjExLCJGb250TmFtZSI6IkNhbGlicmkiLCJJc0JvbGQiOmZhbHNlLCJJc0l0YWxpYyI6ZmFsc2UsIklzVW5kZXJsaW5lZCI6ZmFsc2UsIlBhcmVudFN0eWxlIjpudWxsfSwiQXV0b1NpemUiOjIsIkZvcmVncm91bmQiOnsiJGlkIjoiMTQwMyIsIkNvbG9yIjp7IiRpZCI6IjE0MDQiLCJBIjoyNTUsIlIiOjI1NSwiRyI6MjU1LCJCIjoyNTV9fSwiTWF4V2lkdGgiOjczLjQ4NTczMzA2NDk2MzQyNiwiTWF4SGVpZ2h0IjoiSW5maW5pdHkiLCJTbWFydEZvcmVncm91bmRJc0FjdGl2ZSI6ZmFsc2UsIkhvcml6b250YWxBbGlnbm1lbnQiOjAsIlZlcnRpY2FsQWxpZ25tZW50IjowLCJTbWFydEZvcmVncm91bmQiOm51bGwsIkJhY2tncm91bmRGaWxsVHlwZSI6MCwiTWFyZ2luIjp7IiRpZCI6IjE0MDUiLCJUb3AiOjAuMCwiTGVmdCI6MC4wLCJSaWdodCI6MC4wLCJCb3R0b20iOjAuMH0sIlBhZGRpbmciOnsiJGlkIjoiMTQwNiIsIlRvcCI6MC4wLCJMZWZ0IjowLjAsIlJpZ2h0IjowLjAsIkJvdHRvbSI6MC4wfSwiQmFja2dyb3VuZCI6eyIkaWQiOiIxNDA3IiwiQ29sb3IiOnsiJGlkIjoiMTQwOCIsIkEiOjI1NSwiUiI6MjU1LCJHIjoyNTUsIkIiOjI1NX19LCJJc1Zpc2libGUiOnRydWUsIldpZHRoIjowLjAsIkhlaWdodCI6MC4wLCJCb3JkZXJTdHlsZSI6bnVsbCwiUGFyZW50U3R5bGUiOm51bGx9LCJSZWN0YW5nbGVTdHlsZSI6eyIkaWQiOiIxNDA5IiwiTWFyZ2luIjp7IiRpZCI6IjE0MTAiLCJUb3AiOjAuMCwiTGVmdCI6MC4wLCJSaWdodCI6MC4wLCJCb3R0b20iOjAuMH0sIlBhZGRpbmciOnsiJGlkIjoiMTQxMSIsIlRvcCI6MC4wLCJMZWZ0IjowLjAsIlJpZ2h0IjowLjAsIkJvdHRvbSI6MC4wfSwiQmFja2dyb3VuZCI6eyIkaWQiOiIxNDEyIiwiQ29sb3IiOnsiJGlkIjoiMTQxMyIsIkEiOjI1NSwiUiI6MTExLCJHIjo0OSwiQiI6MTUyfX0sIklzVmlzaWJsZSI6dHJ1ZSwiV2lkdGgiOjAuMCwiSGVpZ2h0IjowLjAsIkJvcmRlclN0eWxlIjp7IiRpZCI6IjE0MTQiLCJMaW5lQ29sb3IiOnsiJGlkIjoiMTQxNSIsIiR0eXBlIjoiTkxSRS5Db21tb24uRG9tLlNvbGlkQ29sb3JCcnVzaCwgTkxSRS5Db21tb24iLCJDb2xvciI6eyIkaWQiOiIxNDE2IiwiQSI6MjU1LCJSIjoyNTUsIkciOjI1NSwiQiI6MjU1fX0sIkxpbmVXZWlnaHQiOjAuMCwiTGluZVR5cGUiOjAsIlBhcmVudFN0eWxlIjpudWxsfSwiUGFyZW50U3R5bGUiOm51bGx9LCJNYXJnaW4iOnsiJGlkIjoiMTQxNyIsIlRvcCI6MC4wLCJMZWZ0IjowLjAsIlJpZ2h0IjowLjAsIkJvdHRvbSI6MC4wfSwiUGFkZGluZyI6eyIkaWQiOiIxNDE4IiwiVG9wIjowLjAsIkxlZnQiOjAuMCwiUmlnaHQiOjAuMCwiQm90dG9tIjowLjB9LCJCYWNrZ3JvdW5kIjpudWxsLCJJc1Zpc2libGUiOnRydWUsIldpZHRoIjowLjAsIkhlaWdodCI6MC4wLCJCb3JkZXJTdHlsZSI6bnVsbCwiUGFyZW50U3R5bGUiOm51bGx9LCJCYWNrZ3JvdW5kU3R5bGUiOnsiJGlkIjoiMTQxOSIsIk1hcmdpbiI6eyIkaWQiOiIxNDIwIiwiVG9wIjowLjAsIkxlZnQiOjAuMCwiUmlnaHQiOjAuMCwiQm90dG9tIjowLjB9LCJQYWRkaW5nIjp7IiRpZCI6IjE0MjEiLCJUb3AiOjAuMCwiTGVmdCI6MC4wLCJSaWdodCI6MC4wLCJCb3R0b20iOjAuMH0sIkJhY2tncm91bmQiOnsiJGlkIjoiMTQyMiIsIkNvbG9yIjp7IiRpZCI6IjE0MjMiLCJBIjowLCJSIjoyNTUsIkciOjI1NSwiQiI6MjU1fX0sIklzVmlzaWJsZSI6dHJ1ZSwiV2lkdGgiOjAuMCwiSGVpZ2h0IjowLjAsIkJvcmRlclN0eWxlIjp7IiRpZCI6IjE0MjQiLCJMaW5lQ29sb3IiOnsiJGlkIjoiMTQyNSIsIiR0eXBlIjoiTkxSRS5Db21tb24uRG9tLlNvbGlkQ29sb3JCcnVzaCwgTkxSRS5Db21tb24iLCJDb2xvciI6eyIkaWQiOiIxNDI2IiwiQSI6MjU1LCJSIjoyMzQsIkciOjIyLCJCIjozMH19LCJMaW5lV2VpZ2h0IjowLjAsIkxpbmVUeXBlIjowLCJQYXJlbnRTdHlsZSI6bnVsbH0sIlBhcmVudFN0eWxlIjpudWxsfSwiSXNBYm92ZVRpbWViYW5kIjpmYWxzZSwiU3BhY2luZyI6MywiRGVmYXVsdFN3aW1sYW5lVGFza1N0eWxlIjp7IiRpZCI6IjE0MjciLCIkdHlwZSI6Ik5MUkUuQ29tbW9uLkRvbS5TdHlsZXMuRXhwbGljaXRTZXRhYmxlVGFza1N0eWxlLCBOTFJFLkNvbW1vbiIsIlNoYXBlIjoxLCJTaGFwZVRoaWNrbmVzcyI6MCwiRHVyYXRpb25Gb3JtYXQiOjAsIkluY2x1ZGVOb25Xb3JraW5nRGF5c0luRHVyYXRpb24iOmZhbHNlLCJQZXJjZW50YWdlQ29tcGxldGVTdHlsZSI6eyIkaWQiOiIxNDI4IiwiRm9udFNldHRpbmdzIjp7IiRpZCI6IjE0MjkiLCJGb250U2l6ZSI6MTAsIkZvbnROYW1lIjoiQ2FsaWJyaSIsIklzQm9sZCI6ZmFsc2UsIklzSXRhbGljIjpmYWxzZSwiSXNVbmRlcmxpbmVkIjpmYWxzZSwiUGFyZW50U3R5bGUiOm51bGx9LCJBdXRvU2l6ZSI6MCwiRm9yZWdyb3VuZCI6eyIkaWQiOiIxNDMwIiwiQ29sb3IiOnsiJGlkIjoiMTQzM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NDMyIiwiVG9wIjowLjAsIkxlZnQiOjAuMCwiUmlnaHQiOjAuMCwiQm90dG9tIjowLjB9LCJQYWRkaW5nIjp7IiRpZCI6IjE0MzMiLCJUb3AiOjAuMCwiTGVmdCI6MC4wLCJSaWdodCI6MC4wLCJCb3R0b20iOjAuMH0sIkJhY2tncm91bmQiOnsiJGlkIjoiMTQzNCIsIkNvbG9yIjp7IiRpZCI6IjE0MzUiLCJBIjo4OSwiUiI6MCwiRyI6MCwiQiI6MH19LCJJc1Zpc2libGUiOnRydWUsIldpZHRoIjowLjAsIkhlaWdodCI6MC4wLCJCb3JkZXJTdHlsZSI6eyIkaWQiOiIxNDM2IiwiTGluZUNvbG9yIjpudWxsLCJMaW5lV2VpZ2h0IjowLjAsIkxpbmVUeXBlIjowLCJQYXJlbnRTdHlsZSI6bnVsbH0sIlBhcmVudFN0eWxlIjpudWxsfSwiRHVyYXRpb25TdHlsZSI6eyIkaWQiOiIxNDM3IiwiRm9udFNldHRpbmdzIjp7IiRpZCI6IjE0MzgiLCJGb250U2l6ZSI6MTAsIkZvbnROYW1lIjoiQ2FsaWJyaSIsIklzQm9sZCI6ZmFsc2UsIklzSXRhbGljIjpmYWxzZSwiSXNVbmRlcmxpbmVkIjpmYWxzZSwiUGFyZW50U3R5bGUiOm51bGx9LCJBdXRvU2l6ZSI6MCwiRm9yZWdyb3VuZCI6eyIkaWQiOiIxNDM5IiwiQ29sb3IiOnsiJGlkIjoiMTQ0M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0NDEiLCJUb3AiOjAuMCwiTGVmdCI6MC4wLCJSaWdodCI6MC4wLCJCb3R0b20iOjAuMH0sIlBhZGRpbmciOnsiJGlkIjoiMTQ0MiIsIlRvcCI6MC4wLCJMZWZ0IjowLjAsIlJpZ2h0IjowLjAsIkJvdHRvbSI6MC4wfSwiQmFja2dyb3VuZCI6eyIkaWQiOiIxNDQzIiwiQ29sb3IiOnsiJGlkIjoiMTQ0NCIsIkEiOjI1NSwiUiI6MjM3LCJHIjoxMjUsIkIiOjQ5fX0sIklzVmlzaWJsZSI6dHJ1ZSwiV2lkdGgiOjAuMCwiSGVpZ2h0IjowLjAsIkJvcmRlclN0eWxlIjp7IiRpZCI6IjE0NDUiLCJMaW5lQ29sb3IiOm51bGwsIkxpbmVXZWlnaHQiOjAuMCwiTGluZVR5cGUiOjAsIlBhcmVudFN0eWxlIjpudWxsfSwiUGFyZW50U3R5bGUiOm51bGx9LCJIb3Jpem9udGFsQ29ubmVjdG9yU3R5bGUiOnsiJGlkIjoiMTQ0NiIsIkxpbmVDb2xvciI6eyIkaWQiOiIxNDQ3IiwiJHR5cGUiOiJOTFJFLkNvbW1vbi5Eb20uU29saWRDb2xvckJydXNoLCBOTFJFLkNvbW1vbiIsIkNvbG9yIjp7IiRpZCI6IjE0NDgiLCJBIjoyNTUsIlIiOjAsIkciOjAsIkIiOjB9fSwiTGluZVdlaWdodCI6MC4wLCJMaW5lVHlwZSI6MCwiUGFyZW50U3R5bGUiOm51bGx9LCJWZXJ0aWNhbENvbm5lY3RvclN0eWxlIjp7IiRpZCI6IjE0NDkiLCJMaW5lQ29sb3IiOnsiJGlkIjoiMTQ1MCIsIiR0eXBlIjoiTkxSRS5Db21tb24uRG9tLlNvbGlkQ29sb3JCcnVzaCwgTkxSRS5Db21tb24iLCJDb2xvciI6eyIkaWQiOiIxNDUx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TQ1MiIsIlNoYXBlU3R5bGUiOnsiJGlkIjoiMTQ1MyIsIk1hcmdpbiI6eyIkaWQiOiIxNDU0IiwiVG9wIjowLjAsIkxlZnQiOjAuMCwiUmlnaHQiOjAuMCwiQm90dG9tIjowLjB9LCJQYWRkaW5nIjp7IiRpZCI6IjE0NTUiLCJUb3AiOjAuMCwiTGVmdCI6MC4wLCJSaWdodCI6MC4wLCJCb3R0b20iOjAuMH0sIkJhY2tncm91bmQiOnsiJGlkIjoiMTQ1NiIsIkNvbG9yIjp7IiRpZCI6IjE0NTciLCJBIjoxNTMsIlIiOjAsIkciOjAsIkIiOjB9fSwiSXNWaXNpYmxlIjp0cnVlLCJXaWR0aCI6MC4wLCJIZWlnaHQiOjAuMCwiQm9yZGVyU3R5bGUiOnsiJGlkIjoiMTQ1OCIsIkxpbmVDb2xvciI6bnVsbCwiTGluZVdlaWdodCI6MC4wLCJMaW5lVHlwZSI6MCwiUGFyZW50U3R5bGUiOm51bGx9LCJQYXJlbnRTdHlsZSI6bnVsbH0sIk1hcmdpbiI6eyIkaWQiOiIxNDU5IiwiVG9wIjowLjAsIkxlZnQiOjAuMCwiUmlnaHQiOjAuMCwiQm90dG9tIjowLjB9LCJQYWRkaW5nIjp7IiRpZCI6IjE0NjAiLCJUb3AiOjAuMCwiTGVmdCI6MC4wLCJSaWdodCI6MC4wLCJCb3R0b20iOjAuMH0sIkJhY2tncm91bmQiOm51bGwsIklzVmlzaWJsZSI6dHJ1ZSwiV2lkdGgiOjAuMCwiSGVpZ2h0IjowLjAsIkJvcmRlclN0eWxlIjpudWxsLCJQYXJlbnRTdHlsZSI6bnVsbH0sIlNoYXBlU3R5bGUiOnsiJGlkIjoiMTQ2MSIsIk1hcmdpbiI6eyIkaWQiOiIxNDYyIiwiVG9wIjowLjAsIkxlZnQiOjQuMCwiUmlnaHQiOjQuMCwiQm90dG9tIjowLjB9LCJQYWRkaW5nIjp7IiRpZCI6IjE0NjMiLCJUb3AiOjAuMCwiTGVmdCI6MC4wLCJSaWdodCI6MC4wLCJCb3R0b20iOjAuMH0sIkJhY2tncm91bmQiOnsiJGlkIjoiMTQ2NCIsIkNvbG9yIjp7IiRpZCI6IjE0NjUiLCJBIjoyNTUsIlIiOjIzMywiRyI6MTEzLCJCIjo1MH19LCJJc1Zpc2libGUiOnRydWUsIldpZHRoIjowLjAsIkhlaWdodCI6MTAuMCwiQm9yZGVyU3R5bGUiOnsiJGlkIjoiMTQ2NiIsIkxpbmVDb2xvciI6eyIkaWQiOiIxNDY3IiwiJHR5cGUiOiJOTFJFLkNvbW1vbi5Eb20uU29saWRDb2xvckJydXNoLCBOTFJFLkNvbW1vbiIsIkNvbG9yIjp7IiRpZCI6IjE0NjgiLCJBIjoyNTUsIlIiOjIzNCwiRyI6MjIsIkIiOjMwfX0sIkxpbmVXZWlnaHQiOjAuMCwiTGluZVR5cGUiOjAsIlBhcmVudFN0eWxlIjpudWxsfSwiUGFyZW50U3R5bGUiOm51bGx9LCJUaXRsZVN0eWxlIjp7IiRpZCI6IjE0NjkiLCJGb250U2V0dGluZ3MiOnsiJGlkIjoiMTQ3MCIsIkZvbnRTaXplIjoxMSwiRm9udE5hbWUiOiJDYWxpYnJpIiwiSXNCb2xkIjpmYWxzZSwiSXNJdGFsaWMiOmZhbHNlLCJJc1VuZGVybGluZWQiOmZhbHNlLCJQYXJlbnRTdHlsZSI6bnVsbH0sIkF1dG9TaXplIjowLCJGb3JlZ3JvdW5kIjp7IiRpZCI6IjE0NzEiLCJDb2xvciI6eyIkaWQiOiIxNDc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0NzMiLCJUb3AiOjAuMCwiTGVmdCI6MC4wLCJSaWdodCI6MC4wLCJCb3R0b20iOjAuMH0sIlBhZGRpbmciOnsiJGlkIjoiMTQ3NCIsIlRvcCI6MC4wLCJMZWZ0IjowLjAsIlJpZ2h0IjowLjAsIkJvdHRvbSI6MC4wfSwiQmFja2dyb3VuZCI6eyIkaWQiOiIxNDc1IiwiQ29sb3IiOnsiJGlkIjoiMTQ3NiIsIkEiOjI1NSwiUiI6MCwiRyI6MCwiQiI6MH19LCJJc1Zpc2libGUiOnRydWUsIldpZHRoIjowLjAsIkhlaWdodCI6MC4wLCJCb3JkZXJTdHlsZSI6eyIkaWQiOiIxNDc3IiwiTGluZUNvbG9yIjpudWxsLCJMaW5lV2VpZ2h0IjowLjAsIkxpbmVUeXBlIjowLCJQYXJlbnRTdHlsZSI6bnVsbH0sIlBhcmVudFN0eWxlIjpudWxsfSwiRGF0ZVN0eWxlIjp7IiRpZCI6IjE0NzgiLCJGb250U2V0dGluZ3MiOnsiJGlkIjoiMTQ3OSIsIkZvbnRTaXplIjoxMCwiRm9udE5hbWUiOiJDYWxpYnJpIiwiSXNCb2xkIjpmYWxzZSwiSXNJdGFsaWMiOmZhbHNlLCJJc1VuZGVybGluZWQiOmZhbHNlLCJQYXJlbnRTdHlsZSI6bnVsbH0sIkF1dG9TaXplIjowLCJGb3JlZ3JvdW5kIjp7IiRpZCI6IjE0ODAiLCJDb2xvciI6eyIkaWQiOiIxNDgx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E0ODIiLCJUb3AiOjAuMCwiTGVmdCI6MC4wLCJSaWdodCI6MC4wLCJCb3R0b20iOjAuMH0sIlBhZGRpbmciOnsiJGlkIjoiMTQ4MyIsIlRvcCI6MC4wLCJMZWZ0IjowLjAsIlJpZ2h0IjowLjAsIkJvdHRvbSI6MC4wfSwiQmFja2dyb3VuZCI6eyIkaWQiOiIxNDg0IiwiQ29sb3IiOnsiJGlkIjoiMTQ4NSIsIkEiOjI1NSwiUiI6MTQsIkciOjQwLCJCIjo2NX19LCJJc1Zpc2libGUiOnRydWUsIldpZHRoIjowLjAsIkhlaWdodCI6MC4wLCJCb3JkZXJTdHlsZSI6eyIkaWQiOiIxNDg2IiwiTGluZUNvbG9yIjpudWxsLCJMaW5lV2VpZ2h0IjowLjAsIkxpbmVUeXBlIjowLCJQYXJlbnRTdHlsZSI6bnVsbH0sIlBhcmVudFN0eWxlIjpudWxsfSwiRGF0ZUZvcm1hdCI6eyIkaWQiOiIxNDg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ODgiLCJGb3JtYXQiOjAsIklzVmlzaWJsZSI6ZmFsc2UsIkxhc3RLbm93blZpc2liaWxpdHlTdGF0ZSI6ZmFsc2V9LCJJc1Zpc2libGUiOnRydWUsIlZhcmlhbmNlU3R5bGUiOnsiJGlkIjoiMTQ4OSIsIlRleHRTdHlsZSI6eyIkaWQiOiIxNDkwIiwiRm9udFNldHRpbmdzIjp7IiRpZCI6IjE0OTEiLCJGb250U2l6ZSI6MTEsIkZvbnROYW1lIjoiQ2FsaWJyaSIsIklzQm9sZCI6ZmFsc2UsIklzSXRhbGljIjpmYWxzZSwiSXNVbmRlcmxpbmVkIjpmYWxzZSwiUGFyZW50U3R5bGUiOm51bGx9LCJBdXRvU2l6ZSI6MCwiRm9yZWdyb3VuZCI6eyIkaWQiOiIxNDkyIiwiQ29sb3IiOnsiJGlkIjoiMTQ5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Dk0IiwiVG9wIjowLjAsIkxlZnQiOjAuMCwiUmlnaHQiOjAuMCwiQm90dG9tIjowLjB9LCJQYWRkaW5nIjp7IiRpZCI6IjE0OTUiLCJUb3AiOjAuMCwiTGVmdCI6MC4wLCJSaWdodCI6MC4wLCJCb3R0b20iOjAuMH0sIkJhY2tncm91bmQiOnsiJGlkIjoiMTQ5NiIsIkNvbG9yIjp7IiRpZCI6IjE0OTciLCJBIjowLCJSIjowLCJHIjowLCJCIjowfX0sIklzVmlzaWJsZSI6dHJ1ZSwiV2lkdGgiOjAuMCwiSGVpZ2h0IjowLjAsIkJvcmRlclN0eWxlIjp7IiRpZCI6IjE0OTgiLCJMaW5lQ29sb3IiOm51bGwsIkxpbmVXZWlnaHQiOjAuMCwiTGluZVR5cGUiOjAsIlBhcmVudFN0eWxlIjpudWxsfSwiUGFyZW50U3R5bGUiOm51bGx9LCJQYXJlbnRTdHlsZSI6bnVsbH0sIlBhcmVudFN0eWxlIjpudWxsLCJfZXhwbGljaXRseVNldCI6eyIkaWQiOiIxNDk5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TUwMCIsIlNoYXBlIjoxLCJDb25uZWN0b3JNYXJnaW4iOnsiJGlkIjoiMTUwMSIsIlRvcCI6MC4wLCJMZWZ0IjoyLjAsIlJpZ2h0IjoyLjAsIkJvdHRvbSI6MC4wfSwiQ29ubmVjdG9yU3R5bGUiOnsiJGlkIjoiMTUwMiIsIkxpbmVDb2xvciI6eyIkaWQiOiIxNTAzIiwiJHR5cGUiOiJOTFJFLkNvbW1vbi5Eb20uU29saWRDb2xvckJydXNoLCBOTFJFLkNvbW1vbiIsIkNvbG9yIjp7IiRpZCI6IjE1MDQiLCJBIjoxMjcsIlIiOjEyOCwiRyI6NTMsIkIiOjE0fX0sIkxpbmVXZWlnaHQiOjEuMCwiTGluZVR5cGUiOjAsIlBhcmVudFN0eWxlIjpudWxsfSwiSXNCZWxvd1RpbWViYW5kIjpmYWxzZSwiUG9zaXRpb25PblRhc2siOjEsIkhpZGVEYXRlIjpmYWxzZSwiU2hhcGVTaXplIjowLCJTcGFjaW5nIjowLjAsIlBhZGRpbmciOnsiJGlkIjoiMTUwNSIsIlRvcCI6NS4wLCJMZWZ0IjozLjAsIlJpZ2h0IjowLjAsIkJvdHRvbSI6Mi4wfSwiU2hhcGVTdHlsZSI6eyIkaWQiOiIxNTA2IiwiTWFyZ2luIjp7IiRpZCI6IjE1MDciLCJUb3AiOjAuMCwiTGVmdCI6MC4wLCJSaWdodCI6MC4wLCJCb3R0b20iOjAuMH0sIlBhZGRpbmciOnsiJGlkIjoiMTUwOCIsIlRvcCI6MC4wLCJMZWZ0IjowLjAsIlJpZ2h0IjowLjAsIkJvdHRvbSI6MC4wfSwiQmFja2dyb3VuZCI6eyIkaWQiOiIxNTA5IiwiQ29sb3IiOnsiJGlkIjoiMTUxMCIsIkEiOjI1NSwiUiI6MTI4LCJHIjo1MywiQiI6MTR9fSwiSXNWaXNpYmxlIjp0cnVlLCJXaWR0aCI6MTIuMCwiSGVpZ2h0IjoxNC4wLCJCb3JkZXJTdHlsZSI6eyIkaWQiOiIxNTExIiwiTGluZUNvbG9yIjp7IiRpZCI6IjE1MTIiLCIkdHlwZSI6Ik5MUkUuQ29tbW9uLkRvbS5Tb2xpZENvbG9yQnJ1c2gsIE5MUkUuQ29tbW9uIiwiQ29sb3IiOnsiJGlkIjoiMTUxMyIsIkEiOjI1NSwiUiI6MjU1LCJHIjoyNTUsIkIiOjI1NX19LCJMaW5lV2VpZ2h0IjowLjAsIkxpbmVUeXBlIjowLCJQYXJlbnRTdHlsZSI6bnVsbH0sIlBhcmVudFN0eWxlIjpudWxsfSwiVGl0bGVTdHlsZSI6eyIkaWQiOiIxNTE0IiwiRm9udFNldHRpbmdzIjp7IiRpZCI6IjE1MTUiLCJGb250U2l6ZSI6MTEsIkZvbnROYW1lIjoiQ2FsaWJyaSIsIklzQm9sZCI6ZmFsc2UsIklzSXRhbGljIjpmYWxzZSwiSXNVbmRlcmxpbmVkIjpmYWxzZSwiUGFyZW50U3R5bGUiOm51bGx9LCJBdXRvU2l6ZSI6MCwiRm9yZWdyb3VuZCI6eyIkaWQiOiIxNTE2IiwiQ29sb3IiOnsiJGlkIjoiMTUxNy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xNTE4IiwiVG9wIjowLjAsIkxlZnQiOjAuMCwiUmlnaHQiOjAuMCwiQm90dG9tIjowLjB9LCJQYWRkaW5nIjp7IiRpZCI6IjE1MTkiLCJUb3AiOjAuMCwiTGVmdCI6MC4wLCJSaWdodCI6MC4wLCJCb3R0b20iOjAuMH0sIkJhY2tncm91bmQiOnsiJGlkIjoiMTUyMCIsIkNvbG9yIjp7IiRpZCI6IjE1MjEiLCJBIjoyNTUsIlIiOjAsIkciOjAsIkIiOjB9fSwiSXNWaXNpYmxlIjp0cnVlLCJXaWR0aCI6MC4wLCJIZWlnaHQiOjAuMCwiQm9yZGVyU3R5bGUiOnsiJGlkIjoiMTUyMiIsIkxpbmVDb2xvciI6bnVsbCwiTGluZVdlaWdodCI6MC4wLCJMaW5lVHlwZSI6MCwiUGFyZW50U3R5bGUiOm51bGx9LCJQYXJlbnRTdHlsZSI6bnVsbH0sIkRhdGVTdHlsZSI6eyIkaWQiOiIxNTIzIiwiRm9udFNldHRpbmdzIjp7IiRpZCI6IjE1MjQiLCJGb250U2l6ZSI6MTAsIkZvbnROYW1lIjoiQ2FsaWJyaSIsIklzQm9sZCI6ZmFsc2UsIklzSXRhbGljIjpmYWxzZSwiSXNVbmRlcmxpbmVkIjpmYWxzZSwiUGFyZW50U3R5bGUiOm51bGx9LCJBdXRvU2l6ZSI6MCwiRm9yZWdyb3VuZCI6eyIkaWQiOiIxNTI1IiwiQ29sb3IiOnsiJGlkIjoiMTUyNi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xNTI3IiwiVG9wIjowLjAsIkxlZnQiOjAuMCwiUmlnaHQiOjAuMCwiQm90dG9tIjowLjB9LCJQYWRkaW5nIjp7IiRpZCI6IjE1MjgiLCJUb3AiOjAuMCwiTGVmdCI6MC4wLCJSaWdodCI6MC4wLCJCb3R0b20iOjAuMH0sIkJhY2tncm91bmQiOnsiJGlkIjoiMTUyOSIsIkNvbG9yIjp7IiRpZCI6IjE1MzAiLCJBIjoyNTUsIlIiOjE0LCJHIjo0MCwiQiI6NjV9fSwiSXNWaXNpYmxlIjp0cnVlLCJXaWR0aCI6MC4wLCJIZWlnaHQiOjAuMCwiQm9yZGVyU3R5bGUiOnsiJGlkIjoiMTUzMSIsIkxpbmVDb2xvciI6bnVsbCwiTGluZVdlaWdodCI6MC4wLCJMaW5lVHlwZSI6MCwiUGFyZW50U3R5bGUiOm51bGx9LCJQYXJlbnRTdHlsZSI6bnVsbH0sIkRhdGVGb3JtYXQiOnsiJGlkIjoiMTUz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MzIiwiRm9ybWF0IjowLCJJc1Zpc2libGUiOmZhbHNlLCJMYXN0S25vd25WaXNpYmlsaXR5U3RhdGUiOmZhbHNlfSwiSXNWaXNpYmxlIjpmYWxzZSwiVmFyaWFuY2VTdHlsZSI6eyIkaWQiOiIxNTM0IiwiVGV4dFN0eWxlIjp7IiRpZCI6IjE1MzUiLCJGb250U2V0dGluZ3MiOnsiJGlkIjoiMTUzNiIsIkZvbnRTaXplIjoxMSwiRm9udE5hbWUiOiJDYWxpYnJpIiwiSXNCb2xkIjpmYWxzZSwiSXNJdGFsaWMiOmZhbHNlLCJJc1VuZGVybGluZWQiOmZhbHNlLCJQYXJlbnRTdHlsZSI6bnVsbH0sIkF1dG9TaXplIjowLCJGb3JlZ3JvdW5kIjp7IiRpZCI6IjE1MzciLCJDb2xvciI6eyIkaWQiOiIxNTM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1MzkiLCJUb3AiOjAuMCwiTGVmdCI6MC4wLCJSaWdodCI6MC4wLCJCb3R0b20iOjAuMH0sIlBhZGRpbmciOnsiJGlkIjoiMTU0MCIsIlRvcCI6MC4wLCJMZWZ0IjowLjAsIlJpZ2h0IjowLjAsIkJvdHRvbSI6MC4wfSwiQmFja2dyb3VuZCI6eyIkaWQiOiIxNTQxIiwiQ29sb3IiOnsiJGlkIjoiMTU0MiIsIkEiOjAsIlIiOjAsIkciOjAsIkIiOjB9fSwiSXNWaXNpYmxlIjpmYWxzZSwiV2lkdGgiOjAuMCwiSGVpZ2h0IjowLjAsIkJvcmRlclN0eWxlIjp7IiRpZCI6IjE1NDMiLCJMaW5lQ29sb3IiOm51bGwsIkxpbmVXZWlnaHQiOjAuMCwiTGluZVR5cGUiOjAsIlBhcmVudFN0eWxlIjpudWxsfSwiUGFyZW50U3R5bGUiOm51bGx9LCJQYXJlbnRTdHlsZSI6bnVsbH0sIlBhcmVudFN0eWxlIjpudWxsfSwiRGVmYXVsdFN3aW1sYW5lTWlsZXN0b25lU3R5bGUiOnsiJGlkIjoiMTU0NCIsIlRpdGxlUG9zaXRpb24iOiJMZWZ0IiwiRGF0ZVBvc2l0aW9uIjoiUmlnaHQiLCJWYXJpYW5jZVBvc2l0aW9uIjoiUmlnaHQiLCJTaGFwZVR5cGUiOjEsIlNoYXBlU2l6ZSI6MCwiU3BhY2luZyI6NSwiU2hhcGVTdHlsZSI6eyIkaWQiOiIxNTQ1IiwiTWFyZ2luIjp7IiRpZCI6IjE1NDYiLCJUb3AiOjAuMCwiTGVmdCI6MC4wLCJSaWdodCI6MC4wLCJCb3R0b20iOjAuMH0sIlBhZGRpbmciOnsiJGlkIjoiMTU0NyIsIlRvcCI6MC4wLCJMZWZ0IjowLjAsIlJpZ2h0IjowLjAsIkJvdHRvbSI6MC4wfSwiQmFja2dyb3VuZCI6eyIkaWQiOiIxNTQ4IiwiQ29sb3IiOnsiJGlkIjoiMTU0OSIsIkEiOjI1NSwiUiI6MjMzLCJHIjoxMTMsIkIiOjUwfX0sIklzVmlzaWJsZSI6dHJ1ZSwiV2lkdGgiOjEyLjAsIkhlaWdodCI6MTQuMCwiQm9yZGVyU3R5bGUiOnsiJGlkIjoiMTU1MCIsIkxpbmVDb2xvciI6eyIkaWQiOiIxNTUxIiwiJHR5cGUiOiJOTFJFLkNvbW1vbi5Eb20uU29saWRDb2xvckJydXNoLCBOTFJFLkNvbW1vbiIsIkNvbG9yIjp7IiRpZCI6IjE1NTIiLCJBIjoyNTUsIlIiOjIzNCwiRyI6MjIsIkIiOjMwfX0sIkxpbmVXZWlnaHQiOjAuMCwiTGluZVR5cGUiOjAsIlBhcmVudFN0eWxlIjpudWxsfSwiUGFyZW50U3R5bGUiOm51bGx9LCJUaXRsZVN0eWxlIjp7IiRpZCI6IjE1NTMiLCJGb250U2V0dGluZ3MiOnsiJGlkIjoiMTU1NCIsIkZvbnRTaXplIjoxMSwiRm9udE5hbWUiOiJDYWxpYnJpIiwiSXNCb2xkIjpmYWxzZSwiSXNJdGFsaWMiOmZhbHNlLCJJc1VuZGVybGluZWQiOmZhbHNlLCJQYXJlbnRTdHlsZSI6bnVsbH0sIkF1dG9TaXplIjowLCJGb3JlZ3JvdW5kIjp7IiRpZCI6IjE1NTUiLCJDb2xvciI6eyIkaWQiOiIxNTU2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E1NTciLCJUb3AiOjAuMCwiTGVmdCI6MC4wLCJSaWdodCI6MC4wLCJCb3R0b20iOjAuMH0sIlBhZGRpbmciOnsiJGlkIjoiMTU1OCIsIlRvcCI6MC4wLCJMZWZ0IjowLjAsIlJpZ2h0IjowLjAsIkJvdHRvbSI6MC4wfSwiQmFja2dyb3VuZCI6eyIkaWQiOiIxNTU5IiwiQ29sb3IiOnsiJGlkIjoiMTU2MCIsIkEiOjI1NSwiUiI6MCwiRyI6MCwiQiI6MH19LCJJc1Zpc2libGUiOnRydWUsIldpZHRoIjowLjAsIkhlaWdodCI6MC4wLCJCb3JkZXJTdHlsZSI6eyIkaWQiOiIxNTYxIiwiTGluZUNvbG9yIjpudWxsLCJMaW5lV2VpZ2h0IjowLjAsIkxpbmVUeXBlIjowLCJQYXJlbnRTdHlsZSI6bnVsbH0sIlBhcmVudFN0eWxlIjpudWxsfSwiRGF0ZVN0eWxlIjp7IiRpZCI6IjE1NjIiLCJGb250U2V0dGluZ3MiOnsiJGlkIjoiMTU2MyIsIkZvbnRTaXplIjoxMCwiRm9udE5hbWUiOiJDYWxpYnJpIiwiSXNCb2xkIjpmYWxzZSwiSXNJdGFsaWMiOmZhbHNlLCJJc1VuZGVybGluZWQiOmZhbHNlLCJQYXJlbnRTdHlsZSI6bnVsbH0sIkF1dG9TaXplIjowLCJGb3JlZ3JvdW5kIjp7IiRpZCI6IjE1NjQiLCJDb2xvciI6eyIkaWQiOiIxNTY1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E1NjYiLCJUb3AiOjAuMCwiTGVmdCI6MC4wLCJSaWdodCI6MC4wLCJCb3R0b20iOjAuMH0sIlBhZGRpbmciOnsiJGlkIjoiMTU2NyIsIlRvcCI6MC4wLCJMZWZ0IjowLjAsIlJpZ2h0IjowLjAsIkJvdHRvbSI6MC4wfSwiQmFja2dyb3VuZCI6eyIkaWQiOiIxNTY4IiwiQ29sb3IiOnsiJGlkIjoiMTU2OSIsIkEiOjI1NSwiUiI6MTQsIkciOjQwLCJCIjo2NX19LCJJc1Zpc2libGUiOnRydWUsIldpZHRoIjowLjAsIkhlaWdodCI6MC4wLCJCb3JkZXJTdHlsZSI6eyIkaWQiOiIxNTcwIiwiTGluZUNvbG9yIjpudWxsLCJMaW5lV2VpZ2h0IjowLjAsIkxpbmVUeXBlIjowLCJQYXJlbnRTdHlsZSI6bnVsbH0sIlBhcmVudFN0eWxlIjpudWxsfSwiRGF0ZUZvcm1hdCI6eyIkaWQiOiIxNTc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NzIiLCJGb3JtYXQiOjAsIklzVmlzaWJsZSI6ZmFsc2UsIkxhc3RLbm93blZpc2liaWxpdHlTdGF0ZSI6ZmFsc2V9LCJJc1Zpc2libGUiOnRydWUsIlZhcmlhbmNlU3R5bGUiOnsiJGlkIjoiMTU3MyIsIlRleHRTdHlsZSI6eyIkaWQiOiIxNTc0IiwiRm9udFNldHRpbmdzIjp7IiRpZCI6IjE1NzUiLCJGb250U2l6ZSI6MTEsIkZvbnROYW1lIjoiQ2FsaWJyaSIsIklzQm9sZCI6ZmFsc2UsIklzSXRhbGljIjpmYWxzZSwiSXNVbmRlcmxpbmVkIjpmYWxzZSwiUGFyZW50U3R5bGUiOm51bGx9LCJBdXRvU2l6ZSI6MCwiRm9yZWdyb3VuZCI6eyIkaWQiOiIxNTc2IiwiQ29sb3IiOnsiJGlkIjoiMTU3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Tc4IiwiVG9wIjowLjAsIkxlZnQiOjAuMCwiUmlnaHQiOjAuMCwiQm90dG9tIjowLjB9LCJQYWRkaW5nIjp7IiRpZCI6IjE1NzkiLCJUb3AiOjAuMCwiTGVmdCI6MC4wLCJSaWdodCI6MC4wLCJCb3R0b20iOjAuMH0sIkJhY2tncm91bmQiOnsiJGlkIjoiMTU4MCIsIkNvbG9yIjp7IiRpZCI6IjE1ODEiLCJBIjowLCJSIjowLCJHIjowLCJCIjowfX0sIklzVmlzaWJsZSI6dHJ1ZSwiV2lkdGgiOjAuMCwiSGVpZ2h0IjowLjAsIkJvcmRlclN0eWxlIjp7IiRpZCI6IjE1ODIiLCJMaW5lQ29sb3IiOm51bGwsIkxpbmVXZWlnaHQiOjAuMCwiTGluZVR5cGUiOjAsIlBhcmVudFN0eWxlIjpudWxsfSwiUGFyZW50U3R5bGUiOm51bGx9LCJQYXJlbnRTdHlsZSI6bnVsbH0sIlBhcmVudFN0eWxlIjpudWxsfSwiRGVmYXVsdFN3aW1sYW5lQWN0aXZpdHlTdHlsZSI6eyIkaWQiOiIxNTgzIiwiSGVhZGVyU3R5bGUiOnsiJGlkIjoiMTU4NCIsIlRleHRTdHlsZSI6eyIkaWQiOiIxNTg1IiwiRm9udFNldHRpbmdzIjp7IiRpZCI6IjE1ODYiLCJGb250U2l6ZSI6MTEsIkZvbnROYW1lIjoiQ2FsaWJyaSIsIklzQm9sZCI6ZmFsc2UsIklzSXRhbGljIjpmYWxzZSwiSXNVbmRlcmxpbmVkIjpmYWxzZSwiUGFyZW50U3R5bGUiOm51bGx9LCJBdXRvU2l6ZSI6MiwiRm9yZWdyb3VuZCI6eyIkaWQiOiIxNTg3IiwiQ29sb3IiOnsiJGlkIjoiMTU4O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1ODkiLCJUb3AiOjAuMCwiTGVmdCI6MC4wLCJSaWdodCI6MC4wLCJCb3R0b20iOjAuMH0sIlBhZGRpbmciOnsiJGlkIjoiMTU5MCIsIlRvcCI6MC4wLCJMZWZ0IjowLjAsIlJpZ2h0IjowLjAsIkJvdHRvbSI6MC4wfSwiQmFja2dyb3VuZCI6eyIkaWQiOiIxNTkxIiwiQ29sb3IiOnsiJGlkIjoiMTU5MiIsIkEiOjI1NSwiUiI6MCwiRyI6MCwiQiI6MH19LCJJc1Zpc2libGUiOnRydWUsIldpZHRoIjowLjAsIkhlaWdodCI6MC4wLCJCb3JkZXJTdHlsZSI6bnVsbCwiUGFyZW50U3R5bGUiOm51bGx9LCJSZWN0YW5nbGVTdHlsZSI6eyIkaWQiOiIxNTkzIiwiTWFyZ2luIjp7IiRpZCI6IjE1OTQiLCJUb3AiOjAuMCwiTGVmdCI6MC4wLCJSaWdodCI6MC4wLCJCb3R0b20iOjAuMH0sIlBhZGRpbmciOnsiJGlkIjoiMTU5NSIsIlRvcCI6MC4wLCJMZWZ0IjowLjAsIlJpZ2h0IjowLjAsIkJvdHRvbSI6MC4wfSwiQmFja2dyb3VuZCI6eyIkaWQiOiIxNTk2IiwiQ29sb3IiOnsiJGlkIjoiMTU5NyIsIkEiOjYzLCJSIjoyMzMsIkciOjExMywiQiI6NTB9fSwiSXNWaXNpYmxlIjp0cnVlLCJXaWR0aCI6MC4wLCJIZWlnaHQiOjAuMCwiQm9yZGVyU3R5bGUiOnsiJGlkIjoiMTU5OCIsIkxpbmVDb2xvciI6eyIkaWQiOiIxNTk5IiwiJHR5cGUiOiJOTFJFLkNvbW1vbi5Eb20uU29saWRDb2xvckJydXNoLCBOTFJFLkNvbW1vbiIsIkNvbG9yIjp7IiRpZCI6IjE2MDAiLCJBIjoyNTUsIlIiOjI1NSwiRyI6MjU1LCJCIjoyNTV9fSwiTGluZVdlaWdodCI6MC4wLCJMaW5lVHlwZSI6MCwiUGFyZW50U3R5bGUiOm51bGx9LCJQYXJlbnRTdHlsZSI6bnVsbH0sIk1hcmdpbiI6eyIkaWQiOiIxNjAxIiwiVG9wIjowLjAsIkxlZnQiOjAuMCwiUmlnaHQiOjAuMCwiQm90dG9tIjowLjB9LCJQYWRkaW5nIjp7IiRpZCI6IjE2MDIiLCJUb3AiOjAuMCwiTGVmdCI6MC4wLCJSaWdodCI6MC4wLCJCb3R0b20iOjAuMH0sIkJhY2tncm91bmQiOm51bGwsIklzVmlzaWJsZSI6dHJ1ZSwiV2lkdGgiOjAuMCwiSGVpZ2h0IjowLjAsIkJvcmRlclN0eWxlIjpudWxsLCJQYXJlbnRTdHlsZSI6bnVsbH0sIkJhY2tncm91bmRTdHlsZSI6eyIkaWQiOiIxNjAzIiwiTWFyZ2luIjp7IiRpZCI6IjE2MDQiLCJUb3AiOjAuMCwiTGVmdCI6MC4wLCJSaWdodCI6MC4wLCJCb3R0b20iOjAuMH0sIlBhZGRpbmciOnsiJGlkIjoiMTYwNSIsIlRvcCI6MC4wLCJMZWZ0IjowLjAsIlJpZ2h0IjowLjAsIkJvdHRvbSI6MC4wfSwiQmFja2dyb3VuZCI6eyIkaWQiOiIxNjA2IiwiQ29sb3IiOnsiJGlkIjoiMTYwNyIsIkEiOjUxLCJSIjoyMDAsIkciOjIwMCwiQiI6MjAwfX0sIklzVmlzaWJsZSI6dHJ1ZSwiV2lkdGgiOjAuMCwiSGVpZ2h0IjowLjAsIkJvcmRlclN0eWxlIjp7IiRpZCI6IjE2MDgiLCJMaW5lQ29sb3IiOnsiJGlkIjoiMTYwOSIsIiR0eXBlIjoiTkxSRS5Db21tb24uRG9tLlNvbGlkQ29sb3JCcnVzaCwgTkxSRS5Db21tb24iLCJDb2xvciI6eyIkaWQiOiIxNjEwIiwiQSI6MjU1LCJSIjoyMzQsIkciOjIyLCJCIjozMH19LCJMaW5lV2VpZ2h0IjowLjAsIkxpbmVUeXBlIjowLCJQYXJlbnRTdHlsZSI6bnVsbH0sIlBhcmVudFN0eWxlIjpudWxsfSwiTWFyZ2luIjp7IiRpZCI6IjE2MTEiLCJUb3AiOjAuMCwiTGVmdCI6MC4wLCJSaWdodCI6MC4wLCJCb3R0b20iOjAuMH0sIlBhZGRpbmciOnsiJGlkIjoiMTYxMiIsIlRvcCI6MC4wLCJMZWZ0IjowLjAsIlJpZ2h0IjowLjAsIkJvdHRvbSI6MC4wfSwiSXNWaXNpYmxlIjp0cnVlLCJXaWR0aCI6MC4wLCJIZWlnaHQiOjAuMCwiQm9yZGVyU3R5bGUiOnsiJGlkIjoiMTYxMyIsIkxpbmVDb2xvciI6bnVsbCwiTGluZVdlaWdodCI6MC4wLCJMaW5lVHlwZSI6MCwiUGFyZW50U3R5bGUiOm51bGx9LCJQYXJlbnRTdHlsZSI6bnVsbH0sIk1hcmdpbiI6eyIkaWQiOiIxNjE0IiwiVG9wIjowLjAsIkxlZnQiOjAuMCwiUmlnaHQiOjAuMCwiQm90dG9tIjowLjB9LCJQYWRkaW5nIjp7IiRpZCI6IjE2MTUiLCJUb3AiOjAuMCwiTGVmdCI6MC4wLCJSaWdodCI6MC4wLCJCb3R0b20iOjAuMH0sIklzVmlzaWJsZSI6dHJ1ZSwiV2lkdGgiOjAuMCwiSGVpZ2h0IjowLjAsIkJvcmRlclN0eWxlIjp7IiRpZCI6IjE2MTYiLCJMaW5lQ29sb3IiOm51bGwsIkxpbmVXZWlnaHQiOjAuMCwiTGluZVR5cGUiOjAsIlBhcmVudFN0eWxlIjpudWxsfSwiUGFyZW50U3R5bGUiOm51bGx9fSx7IiRpZCI6IjE2MTciLCJfYWN0aXZpdGllcyI6W3siJGlkIjoiMTYxOCIsIl9yb3dzIjpbeyIkaWQiOiIxNjE5IiwiX3Rhc2tzIjpbXSwiX21pbGVzdG9uZXMiOlt7IiRpZCI6IjE2MjAiLCJJZCI6ImVlNWMxN2FhLTBjMzgtNGY4Yy1hNzkxLTVlZGJkMGQ0OGE2OCIsIkluZGV4IjoxNiwiR3JvdXBJZCI6bnVsbCwiVGl0bGUiOiJHby1saXZlIiwiRGF0ZVRpbWUiOiIyMDI2LTEyLTE0VDIzOjU5OjAwIiwiUGVyY2VudGFnZUNvbXBsZXRlIjpudWxsLCJOb3RlIjpudWxsLCJTdHlsZSI6eyIkaWQiOiIxNjIxIiwiVGl0bGVQb3NpdGlvbiI6IlJpZ2h0IiwiRGF0ZVBvc2l0aW9uIjoiTGVmdCIsIlZhcmlhbmNlUG9zaXRpb24iOiJMZWZ0IiwiU2hhcGVUeXBlIjoyLCJTaGFwZVNpemUiOjAsIlNwYWNpbmciOjAsIlNoYXBlU3R5bGUiOnsiJGlkIjoiMTYyMiIsIk1hcmdpbiI6eyIkaWQiOiIxNjIzIiwiVG9wIjowLjAsIkxlZnQiOjAuMCwiUmlnaHQiOjAuMCwiQm90dG9tIjowLjB9LCJQYWRkaW5nIjp7IiRpZCI6IjE2MjQiLCJUb3AiOjAuMCwiTGVmdCI6MC4wLCJSaWdodCI6MC4wLCJCb3R0b20iOjAuMH0sIkJhY2tncm91bmQiOnsiJGlkIjoiMTYyNSIsIkNvbG9yIjp7IiRpZCI6IjE2MjYiLCJBIjoyNTUsIlIiOjIzNCwiRyI6MjIsIkIiOjMwfX0sIklzVmlzaWJsZSI6dHJ1ZSwiV2lkdGgiOjguMCwiSGVpZ2h0Ijo4LjAsIkJvcmRlclN0eWxlIjp7IiRpZCI6IjE2MjciLCJMaW5lQ29sb3IiOnsiJGlkIjoiMTYyOCIsIiR0eXBlIjoiTkxSRS5Db21tb24uRG9tLlNvbGlkQ29sb3JCcnVzaCwgTkxSRS5Db21tb24iLCJDb2xvciI6eyIkaWQiOiIxNjI5IiwiQSI6MjU1LCJSIjoyMzQsIkciOjIyLCJCIjozMH19LCJMaW5lV2VpZ2h0IjowLjAsIkxpbmVUeXBlIjowLCJQYXJlbnRTdHlsZSI6bnVsbH0sIlBhcmVudFN0eWxlIjpudWxsfSwiVGl0bGVTdHlsZSI6eyIkaWQiOiIxNjMwIiwiRm9udFNldHRpbmdzIjp7IiRpZCI6IjE2MzEiLCJGb250U2l6ZSI6OSwiRm9udE5hbWUiOiJDYWxpYnJpIiwiSXNCb2xkIjpmYWxzZSwiSXNJdGFsaWMiOmZhbHNlLCJJc1VuZGVybGluZWQiOmZhbHNlLCJQYXJlbnRTdHlsZSI6bnVsbH0sIkF1dG9TaXplIjowLCJGb3JlZ3JvdW5kIjp7IiRpZCI6IjE2MzIiLCJDb2xvciI6eyIkaWQiOiIxNjMzIiwiQSI6MjU1LCJSIjoyMzQsIkciOjIyLCJCIjozMH19LCJNYXhXaWR0aCI6MjAwLjAsIk1heEhlaWdodCI6IkluZmluaXR5IiwiU21hcnRGb3JlZ3JvdW5kSXNBY3RpdmUiOmZhbHNlLCJIb3Jpem9udGFsQWxpZ25tZW50IjowLCJWZXJ0aWNhbEFsaWdubWVudCI6MSwiU21hcnRGb3JlZ3JvdW5kIjpudWxsLCJCYWNrZ3JvdW5kRmlsbFR5cGUiOjAsIk1hcmdpbiI6eyIkaWQiOiIxNjM0IiwiVG9wIjowLjAsIkxlZnQiOjAuMCwiUmlnaHQiOjAuMCwiQm90dG9tIjowLjB9LCJQYWRkaW5nIjp7IiRpZCI6IjE2MzUiLCJUb3AiOjAuMCwiTGVmdCI6MC4wLCJSaWdodCI6MC4wLCJCb3R0b20iOjAuMH0sIkJhY2tncm91bmQiOnsiJGlkIjoiMTYzNiIsIkNvbG9yIjp7IiRpZCI6IjE2MzciLCJBIjowLCJSIjoyNTUsIkciOjI1NSwiQiI6MjU1fX0sIklzVmlzaWJsZSI6dHJ1ZSwiV2lkdGgiOjAuMCwiSGVpZ2h0IjowLjAsIkJvcmRlclN0eWxlIjp7IiRpZCI6IjE2MzgiLCJMaW5lQ29sb3IiOm51bGwsIkxpbmVXZWlnaHQiOjAuMCwiTGluZVR5cGUiOjAsIlBhcmVudFN0eWxlIjpudWxsfSwiUGFyZW50U3R5bGUiOm51bGx9LCJEYXRlU3R5bGUiOnsiJGlkIjoiMTYzOSIsIkZvbnRTZXR0aW5ncyI6eyIkaWQiOiIxNjQwIiwiRm9udFNpemUiOjksIkZvbnROYW1lIjoiQ2FsaWJyaSIsIklzQm9sZCI6ZmFsc2UsIklzSXRhbGljIjpmYWxzZSwiSXNVbmRlcmxpbmVkIjpmYWxzZSwiUGFyZW50U3R5bGUiOm51bGx9LCJBdXRvU2l6ZSI6MCwiRm9yZWdyb3VuZCI6eyIkaWQiOiIxNjQxIiwiQ29sb3IiOnsiJGlkIjoiMTY0MiIsIkEiOjI1NSwiUiI6MjM0LCJHIjoyMiwiQiI6MzB9fSwiTWF4V2lkdGgiOjIwMC4wLCJNYXhIZWlnaHQiOiJJbmZpbml0eSIsIlNtYXJ0Rm9yZWdyb3VuZElzQWN0aXZlIjpmYWxzZSwiSG9yaXpvbnRhbEFsaWdubWVudCI6MiwiVmVydGljYWxBbGlnbm1lbnQiOjEsIlNtYXJ0Rm9yZWdyb3VuZCI6bnVsbCwiQmFja2dyb3VuZEZpbGxUeXBlIjowLCJNYXJnaW4iOnsiJGlkIjoiMTY0MyIsIlRvcCI6MC4wLCJMZWZ0IjowLjAsIlJpZ2h0IjowLjAsIkJvdHRvbSI6MC4wfSwiUGFkZGluZyI6eyIkaWQiOiIxNjQ0IiwiVG9wIjowLjAsIkxlZnQiOjAuMCwiUmlnaHQiOjAuMCwiQm90dG9tIjowLjB9LCJCYWNrZ3JvdW5kIjp7IiRpZCI6IjE2NDUiLCJDb2xvciI6eyIkaWQiOiIxNjQ2IiwiQSI6MCwiUiI6MjU1LCJHIjoyNTUsIkIiOjI1NX19LCJJc1Zpc2libGUiOnRydWUsIldpZHRoIjowLjAsIkhlaWdodCI6MC4wLCJCb3JkZXJTdHlsZSI6eyIkaWQiOiIxNjQ3IiwiTGluZUNvbG9yIjpudWxsLCJMaW5lV2VpZ2h0IjowLjAsIkxpbmVUeXBlIjowLCJQYXJlbnRTdHlsZSI6bnVsbH0sIlBhcmVudFN0eWxlIjpudWxsfSwiRGF0ZUZvcm1hdCI6eyIkaWQiOiIxNjQ4IiwiRm9ybWF0U3RyaW5nIjoiTS95eSIsIlNlcGFyYXRvciI6Ii8iLCJVc2VJbnRlcm5hdGlvbmFsRGF0ZUZvcm1hdCI6ZmFsc2UsIkRhdGVJc1Zpc2libGUiOnRydWUsIlRpbWVJc1Zpc2libGUiOmZhbHNlLCJIb3VyRGlnaXRzIjoxLCJBbVBtRGVzaWduYXRvciI6MiwiVHJpbTAwTWludXRlcyI6ZmFsc2UsIkxhc3RLbm93blZpc2liaWxpdHlTdGF0ZSI6eyIkaWQiOiIxNjQ5IiwiRGF0ZVBhcnRJc1Zpc2libGUiOnRydWUsIlRpbWVQYXJ0SXNWaXNpYmxlIjpmYWxzZX19LCJXZWVrTnVtYmVyaW5nIjp7IiRpZCI6IjE2NTAiLCJGb3JtYXQiOjAsIklzVmlzaWJsZSI6ZmFsc2UsIkxhc3RLbm93blZpc2liaWxpdHlTdGF0ZSI6ZmFsc2V9LCJJc1Zpc2libGUiOnRydWUsIlZhcmlhbmNlU3R5bGUiOnsiJGlkIjoiMTY1MSIsIlRleHRTdHlsZSI6eyIkaWQiOiIxNjUyIiwiRm9udFNldHRpbmdzIjp7IiRpZCI6IjE2NTMiLCJGb250U2l6ZSI6MTEsIkZvbnROYW1lIjoiQ2FsaWJyaSIsIklzQm9sZCI6ZmFsc2UsIklzSXRhbGljIjpmYWxzZSwiSXNVbmRlcmxpbmVkIjpmYWxzZSwiUGFyZW50U3R5bGUiOm51bGx9LCJBdXRvU2l6ZSI6MCwiRm9yZWdyb3VuZCI6eyIkaWQiOiIxNjU0IiwiQ29sb3IiOnsiJGlkIjoiMTY1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jU2IiwiVG9wIjowLjAsIkxlZnQiOjAuMCwiUmlnaHQiOjAuMCwiQm90dG9tIjowLjB9LCJQYWRkaW5nIjp7IiRpZCI6IjE2NTciLCJUb3AiOjAuMCwiTGVmdCI6MC4wLCJSaWdodCI6MC4wLCJCb3R0b20iOjAuMH0sIkJhY2tncm91bmQiOnsiJGlkIjoiMTY1OCIsIkNvbG9yIjp7IiRpZCI6IjE2NTkiLCJBIjowLCJSIjowLCJHIjowLCJCIjowfX0sIklzVmlzaWJsZSI6ZmFsc2UsIldpZHRoIjowLjAsIkhlaWdodCI6MC4wLCJCb3JkZXJTdHlsZSI6eyIkaWQiOiIxNjYwIiwiTGluZUNvbG9yIjpudWxsLCJMaW5lV2VpZ2h0IjowLjAsIkxpbmVUeXBlIjowLCJQYXJlbnRTdHlsZSI6bnVsbH0sIlBhcmVudFN0eWxlIjpudWxsfSwiUGFyZW50U3R5bGUiOm51bGx9LCJQYXJlbnRTdHlsZSI6bnVsbH0sIkh5cGVybGluayI6bnVsbCwiQmFzZWxpbmVEYXRhIjp7IiRpZCI6IjE2NjEiLCJEYXRlIjoiMjAyNS0xMi0xNFQyMzo1OTowMCJ9LCJJbXBvcnRJZCI6IiJ9XSwiSWQiOiIwMDAwMDAwMC0wMDAwLTAwMDAtMDAwMC0wMDAwMDAwMDAwMDAiLCJJc1NpbmdsZUl0ZW1Sb3ciOnRydWV9LHsiJGlkIjoiMTY2MiIsIl90YXNrcyI6W3siJGlkIjoiMTY2MyIsIl9hdHRhY2hlZE1pbGVzdG9uZXMiOltdLCJUYXNrRGVmaW5pdGlvbiI6eyIkaWQiOiIxNjY0IiwiR3JvdXBOYW1lIjpudWxsLCJTdGFydERhdGUiOiIyMDI2LTEwLTEzVDAwOjAwOjAwWiIsIkVuZERhdGUiOiIyMDI3LTAxLTEwVDIzOjU5OjAwWiIsIlBlcmNlbnRhZ2VDb21wbGV0ZSI6bnVsbCwiU3R5bGUiOnsiJGlkIjoiMTY2NSIsIlNoYXBlIjoxLCJTaGFwZVRoaWNrbmVzcyI6MCwiRHVyYXRpb25Gb3JtYXQiOjAsIkluY2x1ZGVOb25Xb3JraW5nRGF5c0luRHVyYXRpb24iOmZhbHNlLCJQZXJjZW50YWdlQ29tcGxldGVTdHlsZSI6eyIkaWQiOiIxNjY2IiwiRm9udFNldHRpbmdzIjp7IiRpZCI6IjE2NjciLCJGb250U2l6ZSI6MTAsIkZvbnROYW1lIjoiQ2FsaWJyaSIsIklzQm9sZCI6ZmFsc2UsIklzSXRhbGljIjpmYWxzZSwiSXNVbmRlcmxpbmVkIjpmYWxzZSwiUGFyZW50U3R5bGUiOm51bGx9LCJBdXRvU2l6ZSI6MCwiRm9yZWdyb3VuZCI6eyIkaWQiOiIxNjY4IiwiQ29sb3IiOnsiJGlkIjoiMTY2OS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xNjcwIiwiVG9wIjowLjAsIkxlZnQiOjAuMCwiUmlnaHQiOjAuMCwiQm90dG9tIjowLjB9LCJQYWRkaW5nIjp7IiRpZCI6IjE2NzEiLCJUb3AiOjAuMCwiTGVmdCI6MC4wLCJSaWdodCI6MC4wLCJCb3R0b20iOjAuMH0sIkJhY2tncm91bmQiOnsiJGlkIjoiMTY3MiIsIkNvbG9yIjp7IiRpZCI6IjE2NzMiLCJBIjo4OSwiUiI6MCwiRyI6MCwiQiI6MH19LCJJc1Zpc2libGUiOnRydWUsIldpZHRoIjowLjAsIkhlaWdodCI6MC4wLCJCb3JkZXJTdHlsZSI6eyIkaWQiOiIxNjc0IiwiTGluZUNvbG9yIjpudWxsLCJMaW5lV2VpZ2h0IjowLjAsIkxpbmVUeXBlIjowLCJQYXJlbnRTdHlsZSI6bnVsbH0sIlBhcmVudFN0eWxlIjpudWxsfSwiRHVyYXRpb25TdHlsZSI6eyIkaWQiOiIxNjc1IiwiRm9udFNldHRpbmdzIjp7IiRpZCI6IjE2NzYiLCJGb250U2l6ZSI6MTAsIkZvbnROYW1lIjoiQ2FsaWJyaSIsIklzQm9sZCI6ZmFsc2UsIklzSXRhbGljIjpmYWxzZSwiSXNVbmRlcmxpbmVkIjpmYWxzZSwiUGFyZW50U3R5bGUiOm51bGx9LCJBdXRvU2l6ZSI6MCwiRm9yZWdyb3VuZCI6eyIkaWQiOiIxNjc3IiwiQ29sb3IiOnsiJGlkIjoiMTY3O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2NzkiLCJUb3AiOjAuMCwiTGVmdCI6MC4wLCJSaWdodCI6MC4wLCJCb3R0b20iOjAuMH0sIlBhZGRpbmciOnsiJGlkIjoiMTY4MCIsIlRvcCI6MC4wLCJMZWZ0IjowLjAsIlJpZ2h0IjowLjAsIkJvdHRvbSI6MC4wfSwiQmFja2dyb3VuZCI6eyIkaWQiOiIxNjgxIiwiQ29sb3IiOnsiJGlkIjoiMTY4MiIsIkEiOjI1NSwiUiI6MjM3LCJHIjoxMjUsIkIiOjQ5fX0sIklzVmlzaWJsZSI6dHJ1ZSwiV2lkdGgiOjAuMCwiSGVpZ2h0IjowLjAsIkJvcmRlclN0eWxlIjp7IiRpZCI6IjE2ODMiLCJMaW5lQ29sb3IiOm51bGwsIkxpbmVXZWlnaHQiOjAuMCwiTGluZVR5cGUiOjAsIlBhcmVudFN0eWxlIjpudWxsfSwiUGFyZW50U3R5bGUiOm51bGx9LCJIb3Jpem9udGFsQ29ubmVjdG9yU3R5bGUiOnsiJGlkIjoiMTY4NCIsIkxpbmVDb2xvciI6eyIkaWQiOiIxNjg1IiwiJHR5cGUiOiJOTFJFLkNvbW1vbi5Eb20uU29saWRDb2xvckJydXNoLCBOTFJFLkNvbW1vbiIsIkNvbG9yIjp7IiRpZCI6IjE2ODYiLCJBIjoyNTUsIlIiOjAsIkciOjAsIkIiOjB9fSwiTGluZVdlaWdodCI6MC4wLCJMaW5lVHlwZSI6MCwiUGFyZW50U3R5bGUiOm51bGx9LCJWZXJ0aWNhbENvbm5lY3RvclN0eWxlIjp7IiRpZCI6IjE2ODciLCJMaW5lQ29sb3IiOnsiJGlkIjoiMTY4OCIsIiR0eXBlIjoiTkxSRS5Db21tb24uRG9tLlNvbGlkQ29sb3JCcnVzaCwgTkxSRS5Db21tb24iLCJDb2xvciI6eyIkaWQiOiIxNjg5IiwiQSI6MjU1LCJSIjowLCJHIjowLCJCIjowfX0sIkxpbmVXZWlnaHQiOjAuMCwiTGluZVR5cGUiOjAsIlBhcmVudFN0eWxlIjpudWxsfSwiTWFyZ2luIjpudWxsLCJTdGFydERhdGVQb3NpdGlvbiI6NCwiRW5kRGF0ZVBvc2l0aW9uIjo0LCJEYXRlSXNWaXNpYmxlIjp0cnVlLCJUaXRsZVBvc2l0aW9uIjoyLCJEdXJhdGlvblBvc2l0aW9uIjo2LCJQZXJjZW50YWdlQ29tcGxldGVkUG9zaXRpb24iOjIsIlZhcmlhbmNlUG9zaXRpb24iOjYsIlNwYWNpbmciOjMsIklzQmVsb3dUaW1lYmFuZCI6dHJ1ZSwiUGVyY2VudGFnZUNvbXBsZXRlU2hhcGVPcGFjaXR5IjozNSwiQmFzZWxpbmVTdHlsZSI6eyIkaWQiOiIxNjkwIiwiU2hhcGVTdHlsZSI6eyIkaWQiOiIxNjkxIiwiTWFyZ2luIjp7IiRpZCI6IjE2OTIiLCJUb3AiOjAuMCwiTGVmdCI6MC4wLCJSaWdodCI6MC4wLCJCb3R0b20iOjAuMH0sIlBhZGRpbmciOnsiJGlkIjoiMTY5MyIsIlRvcCI6MC4wLCJMZWZ0IjowLjAsIlJpZ2h0IjowLjAsIkJvdHRvbSI6MC4wfSwiQmFja2dyb3VuZCI6eyIkaWQiOiIxNjk0IiwiQ29sb3IiOnsiJGlkIjoiMTY5NSIsIkEiOjE1MywiUiI6MCwiRyI6MCwiQiI6MH19LCJJc1Zpc2libGUiOnRydWUsIldpZHRoIjowLjAsIkhlaWdodCI6MC4wLCJCb3JkZXJTdHlsZSI6bnVsbCwiUGFyZW50U3R5bGUiOm51bGx9LCJNYXJnaW4iOnsiJGlkIjoiMTY5NiIsIlRvcCI6MC4wLCJMZWZ0IjowLjAsIlJpZ2h0IjowLjAsIkJvdHRvbSI6MC4wfSwiUGFkZGluZyI6eyIkaWQiOiIxNjk3IiwiVG9wIjowLjAsIkxlZnQiOjAuMCwiUmlnaHQiOjAuMCwiQm90dG9tIjowLjB9LCJCYWNrZ3JvdW5kIjpudWxsLCJJc1Zpc2libGUiOnRydWUsIldpZHRoIjowLjAsIkhlaWdodCI6MC4wLCJCb3JkZXJTdHlsZSI6bnVsbCwiUGFyZW50U3R5bGUiOm51bGx9LCJTaGFwZVN0eWxlIjp7IiRpZCI6IjE2OTgiLCJNYXJnaW4iOnsiJGlkIjoiMTY5OSIsIlRvcCI6MC4wLCJMZWZ0Ijo0LjAsIlJpZ2h0Ijo0LjAsIkJvdHRvbSI6MC4wfSwiUGFkZGluZyI6eyIkaWQiOiIxNzAwIiwiVG9wIjowLjAsIkxlZnQiOjAuMCwiUmlnaHQiOjAuMCwiQm90dG9tIjowLjB9LCJCYWNrZ3JvdW5kIjp7IiRpZCI6IjE3MDEiLCJDb2xvciI6eyIkaWQiOiIxNzAyIiwiQSI6MjU1LCJSIjowLCJHIjowLCJCIjowfX0sIklzVmlzaWJsZSI6dHJ1ZSwiV2lkdGgiOjAuMCwiSGVpZ2h0IjoxMC4wLCJCb3JkZXJTdHlsZSI6eyIkaWQiOiIxNzAzIiwiTGluZUNvbG9yIjp7IiRpZCI6IjE3MDQiLCIkdHlwZSI6Ik5MUkUuQ29tbW9uLkRvbS5Tb2xpZENvbG9yQnJ1c2gsIE5MUkUuQ29tbW9uIiwiQ29sb3IiOnsiJGlkIjoiMTcwNSIsIkEiOjI1NSwiUiI6MjM0LCJHIjoyMiwiQiI6MzB9fSwiTGluZVdlaWdodCI6MC4wLCJMaW5lVHlwZSI6MCwiUGFyZW50U3R5bGUiOm51bGx9LCJQYXJlbnRTdHlsZSI6bnVsbH0sIlRpdGxlU3R5bGUiOnsiJGlkIjoiMTcwNiIsIkZvbnRTZXR0aW5ncyI6eyIkaWQiOiIxNzA3IiwiRm9udFNpemUiOjksIkZvbnROYW1lIjoiQ2FsaWJyaSIsIklzQm9sZCI6ZmFsc2UsIklzSXRhbGljIjpmYWxzZSwiSXNVbmRlcmxpbmVkIjpmYWxzZSwiUGFyZW50U3R5bGUiOm51bGx9LCJBdXRvU2l6ZSI6MCwiRm9yZWdyb3VuZCI6eyIkaWQiOiIxNzA4IiwiQ29sb3IiOnsiJGlkIjoiMTcwOSIsIkEiOjI1NSwiUiI6MjU1LCJHIjoyNTUsIkIiOjI1NX19LCJNYXhXaWR0aCI6MTYzLjYzNjM2MzYzNjM2MzYzLCJNYXhIZWlnaHQiOiJJbmZpbml0eSIsIlNtYXJ0Rm9yZWdyb3VuZElzQWN0aXZlIjpmYWxzZSwiSG9yaXpvbnRhbEFsaWdubWVudCI6MSwiVmVydGljYWxBbGlnbm1lbnQiOjEsIlNtYXJ0Rm9yZWdyb3VuZCI6bnVsbCwiQmFja2dyb3VuZEZpbGxUeXBlIjowLCJNYXJnaW4iOnsiJGlkIjoiMTcxMCIsIlRvcCI6MC4wLCJMZWZ0IjowLjAsIlJpZ2h0IjowLjAsIkJvdHRvbSI6MC4wfSwiUGFkZGluZyI6eyIkaWQiOiIxNzExIiwiVG9wIjowLjAsIkxlZnQiOjAuMCwiUmlnaHQiOjAuMCwiQm90dG9tIjowLjB9LCJCYWNrZ3JvdW5kIjp7IiRpZCI6IjE3MTIiLCJDb2xvciI6eyIkaWQiOiIxNzEzIiwiQSI6MCwiUiI6MjU1LCJHIjoyNTUsIkIiOjI1NX19LCJJc1Zpc2libGUiOnRydWUsIldpZHRoIjowLjAsIkhlaWdodCI6MC4wLCJCb3JkZXJTdHlsZSI6eyIkaWQiOiIxNzE0IiwiTGluZUNvbG9yIjpudWxsLCJMaW5lV2VpZ2h0IjowLjAsIkxpbmVUeXBlIjowLCJQYXJlbnRTdHlsZSI6bnVsbH0sIlBhcmVudFN0eWxlIjpudWxsfSwiRGF0ZVN0eWxlIjp7IiRpZCI6IjE3MTUiLCJGb250U2V0dGluZ3MiOnsiJGlkIjoiMTcxNiIsIkZvbnRTaXplIjo5LCJGb250TmFtZSI6IkNhbGlicmkiLCJJc0JvbGQiOmZhbHNlLCJJc0l0YWxpYyI6ZmFsc2UsIklzVW5kZXJsaW5lZCI6ZmFsc2UsIlBhcmVudFN0eWxlIjpudWxsfSwiQXV0b1NpemUiOjAsIkZvcmVncm91bmQiOnsiJGlkIjoiMTcxNyIsIkNvbG9yIjp7IiRpZCI6IjE3MTgiLCJBIjoyNTUsIlIiOjcwLCJHIjo4MSwiQiI6MjQxfX0sIk1heFdpZHRoIjoyMDAuMCwiTWF4SGVpZ2h0IjoiSW5maW5pdHkiLCJTbWFydEZvcmVncm91bmRJc0FjdGl2ZSI6ZmFsc2UsIkhvcml6b250YWxBbGlnbm1lbnQiOjAsIlZlcnRpY2FsQWxpZ25tZW50IjoxLCJTbWFydEZvcmVncm91bmQiOm51bGwsIkJhY2tncm91bmRGaWxsVHlwZSI6MCwiTWFyZ2luIjp7IiRpZCI6IjE3MTkiLCJUb3AiOjAuMCwiTGVmdCI6MC4wLCJSaWdodCI6MC4wLCJCb3R0b20iOjAuMH0sIlBhZGRpbmciOnsiJGlkIjoiMTcyMCIsIlRvcCI6MC4wLCJMZWZ0IjowLjAsIlJpZ2h0IjowLjAsIkJvdHRvbSI6MC4wfSwiQmFja2dyb3VuZCI6eyIkaWQiOiIxNzIxIiwiQ29sb3IiOnsiJGlkIjoiMTcyMiIsIkEiOjAsIlIiOjI1NSwiRyI6MjU1LCJCIjoyNTV9fSwiSXNWaXNpYmxlIjp0cnVlLCJXaWR0aCI6MC4wLCJIZWlnaHQiOjAuMCwiQm9yZGVyU3R5bGUiOnsiJGlkIjoiMTcyMyIsIkxpbmVDb2xvciI6bnVsbCwiTGluZVdlaWdodCI6MC4wLCJMaW5lVHlwZSI6MCwiUGFyZW50U3R5bGUiOm51bGx9LCJQYXJlbnRTdHlsZSI6bnVsbH0sIkRhdGVGb3JtYXQiOnsiJGlkIjoiMTcyNC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MjUiLCJGb3JtYXQiOjAsIklzVmlzaWJsZSI6ZmFsc2UsIkxhc3RLbm93blZpc2liaWxpdHlTdGF0ZSI6ZmFsc2V9LCJJc1Zpc2libGUiOnRydWUsIlZhcmlhbmNlU3R5bGUiOnsiJGlkIjoiMTcyNiIsIlRleHRTdHlsZSI6eyIkaWQiOiIxNzI3IiwiRm9udFNldHRpbmdzIjp7IiRpZCI6IjE3MjgiLCJGb250U2l6ZSI6MTEsIkZvbnROYW1lIjoiQ2FsaWJyaSIsIklzQm9sZCI6ZmFsc2UsIklzSXRhbGljIjpmYWxzZSwiSXNVbmRlcmxpbmVkIjpmYWxzZSwiUGFyZW50U3R5bGUiOm51bGx9LCJBdXRvU2l6ZSI6MCwiRm9yZWdyb3VuZCI6eyIkaWQiOiIxNzI5IiwiQ29sb3IiOnsiJGlkIjoiMTcz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zMxIiwiVG9wIjowLjAsIkxlZnQiOjAuMCwiUmlnaHQiOjAuMCwiQm90dG9tIjowLjB9LCJQYWRkaW5nIjp7IiRpZCI6IjE3MzIiLCJUb3AiOjAuMCwiTGVmdCI6MC4wLCJSaWdodCI6MC4wLCJCb3R0b20iOjAuMH0sIkJhY2tncm91bmQiOnsiJGlkIjoiMTczMyIsIkNvbG9yIjp7IiRpZCI6IjE3MzQiLCJBIjowLCJSIjowLCJHIjowLCJCIjowfX0sIklzVmlzaWJsZSI6dHJ1ZSwiV2lkdGgiOjAuMCwiSGVpZ2h0IjowLjAsIkJvcmRlclN0eWxlIjp7IiRpZCI6IjE3MzUiLCJMaW5lQ29sb3IiOm51bGwsIkxpbmVXZWlnaHQiOjAuMCwiTGluZVR5cGUiOjAsIlBhcmVudFN0eWxlIjpudWxsfSwiUGFyZW50U3R5bGUiOm51bGx9LCJQYXJlbnRTdHlsZSI6bnVsbH0sIlBhcmVudFN0eWxlIjpudWxsfSwiSW5kZXgiOjE3LCJTbWFydER1cmF0aW9uQWN0aXZhdGVkIjpmYWxzZSwiRGF0ZUZvcm1hdCI6eyIkcmVmIjoiMTcyNCJ9LCJXZWVrTnVtYmVyaW5nIjp7IiRpZCI6IjE3MzYiLCJGb3JtYXQiOjAsIklzVmlzaWJsZSI6ZmFsc2UsIkxhc3RLbm93blZpc2liaWxpdHlTdGF0ZSI6ZmFsc2V9LCJCYXNlbGluZURhdGEiOnsiJGlkIjoiMTczNyIsIlN0YXJ0RGF0ZSI6IjIwMjUtMTAtMTNUMDA6MDA6MDAiLCJFbmREYXRlIjoiMjAyNi0wMS0xMFQyMzo1OTowMCJ9LCJJZCI6ImRkZDMwNjlmLWU3M2ItNDM0OS1iOTQzLTRlNmM0OGYwMTY5YyIsIkltcG9ydElkIjpudWxsLCJUaXRsZSI6IlRlc3RpbmcgYW5kIGRlcGxveW1lbnQiLCJOb3RlIjpudWxsLCJIeXBlcmxpbmsiOnsiJGlkIjoiMTczOCIsIkFkZHJlc3MiOiIiLCJTdWJBZGRyZXNzIjoiIn0sIklzQ2hhbmdlZCI6ZmFsc2UsIklzTmV3IjpmYWxzZX19XSwiX21pbGVzdG9uZXMiOltdLCJJZCI6IjAwMDAwMDAwLTAwMDAtMDAwMC0wMDAwLTAwMDAwMDAwMDAwMCIsIklzU2luZ2xlSXRlbVJvdyI6dHJ1ZX0seyIkaWQiOiIxNzM5IiwiX3Rhc2tzIjpbeyIkaWQiOiIxNzQwIiwiX2F0dGFjaGVkTWlsZXN0b25lcyI6W10sIlRhc2tEZWZpbml0aW9uIjp7IiRpZCI6IjE3NDEiLCJHcm91cE5hbWUiOm51bGwsIlN0YXJ0RGF0ZSI6IjIwMjYtMTAtMTNUMDA6MDA6MDBaIiwiRW5kRGF0ZSI6IjIwMjYtMTEtMDJUMjM6NTk6MDBaIiwiUGVyY2VudGFnZUNvbXBsZXRlIjpudWxsLCJTdHlsZSI6eyIkaWQiOiIxNzQyIiwiU2hhcGUiOjEsIlNoYXBlVGhpY2tuZXNzIjowLCJEdXJhdGlvbkZvcm1hdCI6MCwiSW5jbHVkZU5vbldvcmtpbmdEYXlzSW5EdXJhdGlvbiI6ZmFsc2UsIlBlcmNlbnRhZ2VDb21wbGV0ZVN0eWxlIjp7IiRpZCI6IjE3NDMiLCJGb250U2V0dGluZ3MiOnsiJGlkIjoiMTc0NCIsIkZvbnRTaXplIjoxMCwiRm9udE5hbWUiOiJDYWxpYnJpIiwiSXNCb2xkIjpmYWxzZSwiSXNJdGFsaWMiOmZhbHNlLCJJc1VuZGVybGluZWQiOmZhbHNlLCJQYXJlbnRTdHlsZSI6bnVsbH0sIkF1dG9TaXplIjowLCJGb3JlZ3JvdW5kIjp7IiRpZCI6IjE3NDUiLCJDb2xvciI6eyIkaWQiOiIxNzQ2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E3NDciLCJUb3AiOjAuMCwiTGVmdCI6MC4wLCJSaWdodCI6MC4wLCJCb3R0b20iOjAuMH0sIlBhZGRpbmciOnsiJGlkIjoiMTc0OCIsIlRvcCI6MC4wLCJMZWZ0IjowLjAsIlJpZ2h0IjowLjAsIkJvdHRvbSI6MC4wfSwiQmFja2dyb3VuZCI6eyIkaWQiOiIxNzQ5IiwiQ29sb3IiOnsiJGlkIjoiMTc1MCIsIkEiOjg5LCJSIjowLCJHIjowLCJCIjowfX0sIklzVmlzaWJsZSI6dHJ1ZSwiV2lkdGgiOjAuMCwiSGVpZ2h0IjowLjAsIkJvcmRlclN0eWxlIjp7IiRpZCI6IjE3NTEiLCJMaW5lQ29sb3IiOm51bGwsIkxpbmVXZWlnaHQiOjAuMCwiTGluZVR5cGUiOjAsIlBhcmVudFN0eWxlIjpudWxsfSwiUGFyZW50U3R5bGUiOm51bGx9LCJEdXJhdGlvblN0eWxlIjp7IiRpZCI6IjE3NTIiLCJGb250U2V0dGluZ3MiOnsiJGlkIjoiMTc1MyIsIkZvbnRTaXplIjoxMCwiRm9udE5hbWUiOiJDYWxpYnJpIiwiSXNCb2xkIjpmYWxzZSwiSXNJdGFsaWMiOmZhbHNlLCJJc1VuZGVybGluZWQiOmZhbHNlLCJQYXJlbnRTdHlsZSI6bnVsbH0sIkF1dG9TaXplIjowLCJGb3JlZ3JvdW5kIjp7IiRpZCI6IjE3NTQiLCJDb2xvciI6eyIkaWQiOiIxNzU1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c1NiIsIlRvcCI6MC4wLCJMZWZ0IjowLjAsIlJpZ2h0IjowLjAsIkJvdHRvbSI6MC4wfSwiUGFkZGluZyI6eyIkaWQiOiIxNzU3IiwiVG9wIjowLjAsIkxlZnQiOjAuMCwiUmlnaHQiOjAuMCwiQm90dG9tIjowLjB9LCJCYWNrZ3JvdW5kIjp7IiRpZCI6IjE3NTgiLCJDb2xvciI6eyIkaWQiOiIxNzU5IiwiQSI6MjU1LCJSIjoyMzcsIkciOjEyNSwiQiI6NDl9fSwiSXNWaXNpYmxlIjp0cnVlLCJXaWR0aCI6MC4wLCJIZWlnaHQiOjAuMCwiQm9yZGVyU3R5bGUiOnsiJGlkIjoiMTc2MCIsIkxpbmVDb2xvciI6bnVsbCwiTGluZVdlaWdodCI6MC4wLCJMaW5lVHlwZSI6MCwiUGFyZW50U3R5bGUiOm51bGx9LCJQYXJlbnRTdHlsZSI6bnVsbH0sIkhvcml6b250YWxDb25uZWN0b3JTdHlsZSI6eyIkaWQiOiIxNzYxIiwiTGluZUNvbG9yIjp7IiRpZCI6IjE3NjIiLCIkdHlwZSI6Ik5MUkUuQ29tbW9uLkRvbS5Tb2xpZENvbG9yQnJ1c2gsIE5MUkUuQ29tbW9uIiwiQ29sb3IiOnsiJGlkIjoiMTc2MyIsIkEiOjI1NSwiUiI6MCwiRyI6MCwiQiI6MH19LCJMaW5lV2VpZ2h0IjowLjAsIkxpbmVUeXBlIjowLCJQYXJlbnRTdHlsZSI6bnVsbH0sIlZlcnRpY2FsQ29ubmVjdG9yU3R5bGUiOnsiJGlkIjoiMTc2NCIsIkxpbmVDb2xvciI6eyIkaWQiOiIxNzY1IiwiJHR5cGUiOiJOTFJFLkNvbW1vbi5Eb20uU29saWRDb2xvckJydXNoLCBOTFJFLkNvbW1vbiIsIkNvbG9yIjp7IiRpZCI6IjE3NjYiLCJBIjoyNTUsIlIiOjAsIkciOjAsIkIiOjB9fSwiTGluZVdlaWdodCI6MC4wLCJMaW5lVHlwZSI6MCwiUGFyZW50U3R5bGUiOm51bGx9LCJNYXJnaW4iOm51bGwsIlN0YXJ0RGF0ZVBvc2l0aW9uIjo2LCJFbmREYXRlUG9zaXRpb24iOjYsIkRhdGVJc1Zpc2libGUiOmZhbHNlLCJUaXRsZVBvc2l0aW9uIjo0LCJEdXJhdGlvblBvc2l0aW9uIjo2LCJQZXJjZW50YWdlQ29tcGxldGVkUG9zaXRpb24iOjIsIlZhcmlhbmNlUG9zaXRpb24iOjYsIlNwYWNpbmciOjMsIklzQmVsb3dUaW1lYmFuZCI6dHJ1ZSwiUGVyY2VudGFnZUNvbXBsZXRlU2hhcGVPcGFjaXR5IjozNSwiQmFzZWxpbmVTdHlsZSI6eyIkaWQiOiIxNzY3IiwiU2hhcGVTdHlsZSI6eyIkaWQiOiIxNzY4IiwiTWFyZ2luIjp7IiRpZCI6IjE3NjkiLCJUb3AiOjAuMCwiTGVmdCI6MC4wLCJSaWdodCI6MC4wLCJCb3R0b20iOjAuMH0sIlBhZGRpbmciOnsiJGlkIjoiMTc3MCIsIlRvcCI6MC4wLCJMZWZ0IjowLjAsIlJpZ2h0IjowLjAsIkJvdHRvbSI6MC4wfSwiQmFja2dyb3VuZCI6eyIkaWQiOiIxNzcxIiwiQ29sb3IiOnsiJGlkIjoiMTc3MiIsIkEiOjE1MywiUiI6MCwiRyI6MCwiQiI6MH19LCJJc1Zpc2libGUiOnRydWUsIldpZHRoIjowLjAsIkhlaWdodCI6MC4wLCJCb3JkZXJTdHlsZSI6bnVsbCwiUGFyZW50U3R5bGUiOm51bGx9LCJNYXJnaW4iOnsiJGlkIjoiMTc3MyIsIlRvcCI6MC4wLCJMZWZ0IjowLjAsIlJpZ2h0IjowLjAsIkJvdHRvbSI6MC4wfSwiUGFkZGluZyI6eyIkaWQiOiIxNzc0IiwiVG9wIjowLjAsIkxlZnQiOjAuMCwiUmlnaHQiOjAuMCwiQm90dG9tIjowLjB9LCJCYWNrZ3JvdW5kIjpudWxsLCJJc1Zpc2libGUiOnRydWUsIldpZHRoIjowLjAsIkhlaWdodCI6MC4wLCJCb3JkZXJTdHlsZSI6bnVsbCwiUGFyZW50U3R5bGUiOm51bGx9LCJTaGFwZVN0eWxlIjp7IiRpZCI6IjE3NzUiLCJNYXJnaW4iOnsiJGlkIjoiMTc3NiIsIlRvcCI6MC4wLCJMZWZ0Ijo0LjAsIlJpZ2h0Ijo0LjAsIkJvdHRvbSI6MC4wfSwiUGFkZGluZyI6eyIkaWQiOiIxNzc3IiwiVG9wIjowLjAsIkxlZnQiOjAuMCwiUmlnaHQiOjAuMCwiQm90dG9tIjowLjB9LCJCYWNrZ3JvdW5kIjp7IiRpZCI6IjE3NzgiLCJDb2xvciI6eyIkaWQiOiIxNzc5IiwiQSI6MjU1LCJSIjowLCJHIjowLCJCIjowfX0sIklzVmlzaWJsZSI6dHJ1ZSwiV2lkdGgiOjAuMCwiSGVpZ2h0IjoxMC4wLCJCb3JkZXJTdHlsZSI6eyIkaWQiOiIxNzgwIiwiTGluZUNvbG9yIjp7IiRpZCI6IjE3ODEiLCIkdHlwZSI6Ik5MUkUuQ29tbW9uLkRvbS5Tb2xpZENvbG9yQnJ1c2gsIE5MUkUuQ29tbW9uIiwiQ29sb3IiOnsiJGlkIjoiMTc4MiIsIkEiOjI1NSwiUiI6MjM0LCJHIjoyMiwiQiI6MzB9fSwiTGluZVdlaWdodCI6MC4wLCJMaW5lVHlwZSI6MCwiUGFyZW50U3R5bGUiOm51bGx9LCJQYXJlbnRTdHlsZSI6bnVsbH0sIlRpdGxlU3R5bGUiOnsiJGlkIjoiMTc4MyIsIkZvbnRTZXR0aW5ncyI6eyIkaWQiOiIxNzg0IiwiRm9udFNpemUiOjksIkZvbnROYW1lIjoiQ2FsaWJyaSIsIklzQm9sZCI6ZmFsc2UsIklzSXRhbGljIjpmYWxzZSwiSXNVbmRlcmxpbmVkIjpmYWxzZSwiUGFyZW50U3R5bGUiOm51bGx9LCJBdXRvU2l6ZSI6MCwiRm9yZWdyb3VuZCI6eyIkaWQiOiIxNzg1IiwiQ29sb3IiOnsiJGlkIjoiMTc4NiIsIkEiOjI1NSwiUiI6MCwiRyI6MCwiQiI6MH19LCJNYXhXaWR0aCI6MTYzLjYzNjM2MzYzNjM2MzYzLCJNYXhIZWlnaHQiOiJJbmZpbml0eSIsIlNtYXJ0Rm9yZWdyb3VuZElzQWN0aXZlIjpmYWxzZSwiSG9yaXpvbnRhbEFsaWdubWVudCI6MCwiVmVydGljYWxBbGlnbm1lbnQiOjEsIlNtYXJ0Rm9yZWdyb3VuZCI6bnVsbCwiQmFja2dyb3VuZEZpbGxUeXBlIjowLCJNYXJnaW4iOnsiJGlkIjoiMTc4NyIsIlRvcCI6MC4wLCJMZWZ0IjowLjAsIlJpZ2h0IjowLjAsIkJvdHRvbSI6MC4wfSwiUGFkZGluZyI6eyIkaWQiOiIxNzg4IiwiVG9wIjowLjAsIkxlZnQiOjAuMCwiUmlnaHQiOjAuMCwiQm90dG9tIjowLjB9LCJCYWNrZ3JvdW5kIjp7IiRpZCI6IjE3ODkiLCJDb2xvciI6eyIkaWQiOiIxNzkwIiwiQSI6MCwiUiI6MjU1LCJHIjoyNTUsIkIiOjI1NX19LCJJc1Zpc2libGUiOnRydWUsIldpZHRoIjowLjAsIkhlaWdodCI6MC4wLCJCb3JkZXJTdHlsZSI6eyIkaWQiOiIxNzkxIiwiTGluZUNvbG9yIjpudWxsLCJMaW5lV2VpZ2h0IjowLjAsIkxpbmVUeXBlIjowLCJQYXJlbnRTdHlsZSI6bnVsbH0sIlBhcmVudFN0eWxlIjpudWxsfSwiRGF0ZVN0eWxlIjp7IiRpZCI6IjE3OTIiLCJGb250U2V0dGluZ3MiOnsiJGlkIjoiMTc5MyIsIkZvbnRTaXplIjo5LCJGb250TmFtZSI6IkNhbGlicmkiLCJJc0JvbGQiOmZhbHNlLCJJc0l0YWxpYyI6ZmFsc2UsIklzVW5kZXJsaW5lZCI6ZmFsc2UsIlBhcmVudFN0eWxlIjpudWxsfSwiQXV0b1NpemUiOjAsIkZvcmVncm91bmQiOnsiJGlkIjoiMTc5NCIsIkNvbG9yIjp7IiRpZCI6IjE3OTUiLCJBIjoyNTUsIlIiOjcwLCJHIjo4MSwiQiI6MjQxfX0sIk1heFdpZHRoIjoyMDAuMCwiTWF4SGVpZ2h0IjoiSW5maW5pdHkiLCJTbWFydEZvcmVncm91bmRJc0FjdGl2ZSI6ZmFsc2UsIkhvcml6b250YWxBbGlnbm1lbnQiOjAsIlZlcnRpY2FsQWxpZ25tZW50IjoxLCJTbWFydEZvcmVncm91bmQiOm51bGwsIkJhY2tncm91bmRGaWxsVHlwZSI6MCwiTWFyZ2luIjp7IiRpZCI6IjE3OTYiLCJUb3AiOjAuMCwiTGVmdCI6MC4wLCJSaWdodCI6MC4wLCJCb3R0b20iOjAuMH0sIlBhZGRpbmciOnsiJGlkIjoiMTc5NyIsIlRvcCI6MC4wLCJMZWZ0IjowLjAsIlJpZ2h0IjowLjAsIkJvdHRvbSI6MC4wfSwiQmFja2dyb3VuZCI6eyIkaWQiOiIxNzk4IiwiQ29sb3IiOnsiJGlkIjoiMTc5OSIsIkEiOjAsIlIiOjI1NSwiRyI6MjU1LCJCIjoyNTV9fSwiSXNWaXNpYmxlIjp0cnVlLCJXaWR0aCI6MC4wLCJIZWlnaHQiOjAuMCwiQm9yZGVyU3R5bGUiOnsiJGlkIjoiMTgwMCIsIkxpbmVDb2xvciI6bnVsbCwiTGluZVdlaWdodCI6MC4wLCJMaW5lVHlwZSI6MCwiUGFyZW50U3R5bGUiOm51bGx9LCJQYXJlbnRTdHlsZSI6bnVsbH0sIkRhdGVGb3JtYXQiOnsiJGlkIjoiMTgwMS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MDIiLCJGb3JtYXQiOjAsIklzVmlzaWJsZSI6ZmFsc2UsIkxhc3RLbm93blZpc2liaWxpdHlTdGF0ZSI6ZmFsc2V9LCJJc1Zpc2libGUiOnRydWUsIlZhcmlhbmNlU3R5bGUiOnsiJGlkIjoiMTgwMyIsIlRleHRTdHlsZSI6eyIkaWQiOiIxODA0IiwiRm9udFNldHRpbmdzIjp7IiRpZCI6IjE4MDUiLCJGb250U2l6ZSI6MTEsIkZvbnROYW1lIjoiQ2FsaWJyaSIsIklzQm9sZCI6ZmFsc2UsIklzSXRhbGljIjpmYWxzZSwiSXNVbmRlcmxpbmVkIjpmYWxzZSwiUGFyZW50U3R5bGUiOm51bGx9LCJBdXRvU2l6ZSI6MCwiRm9yZWdyb3VuZCI6eyIkaWQiOiIxODA2IiwiQ29sb3IiOnsiJGlkIjoiMTgw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ODA4IiwiVG9wIjowLjAsIkxlZnQiOjAuMCwiUmlnaHQiOjAuMCwiQm90dG9tIjowLjB9LCJQYWRkaW5nIjp7IiRpZCI6IjE4MDkiLCJUb3AiOjAuMCwiTGVmdCI6MC4wLCJSaWdodCI6MC4wLCJCb3R0b20iOjAuMH0sIkJhY2tncm91bmQiOnsiJGlkIjoiMTgxMCIsIkNvbG9yIjp7IiRpZCI6IjE4MTEiLCJBIjowLCJSIjowLCJHIjowLCJCIjowfX0sIklzVmlzaWJsZSI6dHJ1ZSwiV2lkdGgiOjAuMCwiSGVpZ2h0IjowLjAsIkJvcmRlclN0eWxlIjp7IiRpZCI6IjE4MTIiLCJMaW5lQ29sb3IiOm51bGwsIkxpbmVXZWlnaHQiOjAuMCwiTGluZVR5cGUiOjAsIlBhcmVudFN0eWxlIjpudWxsfSwiUGFyZW50U3R5bGUiOm51bGx9LCJQYXJlbnRTdHlsZSI6bnVsbH0sIlBhcmVudFN0eWxlIjpudWxsfSwiSW5kZXgiOjE4LCJTbWFydER1cmF0aW9uQWN0aXZhdGVkIjpmYWxzZSwiRGF0ZUZvcm1hdCI6eyIkcmVmIjoiMTgwMSJ9LCJXZWVrTnVtYmVyaW5nIjp7IiRpZCI6IjE4MTMiLCJGb3JtYXQiOjAsIklzVmlzaWJsZSI6ZmFsc2UsIkxhc3RLbm93blZpc2liaWxpdHlTdGF0ZSI6ZmFsc2V9LCJCYXNlbGluZURhdGEiOnsiJGlkIjoiMTgxNCIsIlN0YXJ0RGF0ZSI6IjIwMjUtMTAtMTNUMDA6MDA6MDAiLCJFbmREYXRlIjoiMjAyNS0xMS0wMlQyMzo1OTowMCJ9LCJJZCI6IjEwNTk5ZDkwLTQ1ZjMtNGE5Mi1hMTQxLTljMjBjZWViNWFjOSIsIkltcG9ydElkIjpudWxsLCJUaXRsZSI6IlVzZXIgYWNjZXB0YW5jZSB0ZXN0aW5nIChVQVQpIiwiTm90ZSI6bnVsbCwiSHlwZXJsaW5rIjp7IiRpZCI6IjE4MTUiLCJBZGRyZXNzIjoiIiwiU3ViQWRkcmVzcyI6IiJ9LCJJc0NoYW5nZWQiOmZhbHNlLCJJc05ldyI6ZmFsc2V9fV0sIl9taWxlc3RvbmVzIjpbXSwiSWQiOiIwMDAwMDAwMC0wMDAwLTAwMDAtMDAwMC0wMDAwMDAwMDAwMDAiLCJJc1NpbmdsZUl0ZW1Sb3ciOnRydWV9LHsiJGlkIjoiMTgxNiIsIl90YXNrcyI6W3siJGlkIjoiMTgxNyIsIl9hdHRhY2hlZE1pbGVzdG9uZXMiOltdLCJUYXNrRGVmaW5pdGlvbiI6eyIkaWQiOiIxODE4IiwiR3JvdXBOYW1lIjpudWxsLCJTdGFydERhdGUiOiIyMDI2LTExLTAzVDAwOjAwOjAwWiIsIkVuZERhdGUiOiIyMDI2LTExLTE2VDIzOjU5OjAwWiIsIlBlcmNlbnRhZ2VDb21wbGV0ZSI6bnVsbCwiU3R5bGUiOnsiJGlkIjoiMTgxOSIsIlNoYXBlIjozLCJTaGFwZVRoaWNrbmVzcyI6MCwiRHVyYXRpb25Gb3JtYXQiOjAsIkluY2x1ZGVOb25Xb3JraW5nRGF5c0luRHVyYXRpb24iOmZhbHNlLCJQZXJjZW50YWdlQ29tcGxldGVTdHlsZSI6eyIkaWQiOiIxODIwIiwiRm9udFNldHRpbmdzIjp7IiRpZCI6IjE4MjEiLCJGb250U2l6ZSI6MTAsIkZvbnROYW1lIjoiQ2FsaWJyaSIsIklzQm9sZCI6ZmFsc2UsIklzSXRhbGljIjpmYWxzZSwiSXNVbmRlcmxpbmVkIjpmYWxzZSwiUGFyZW50U3R5bGUiOm51bGx9LCJBdXRvU2l6ZSI6MCwiRm9yZWdyb3VuZCI6eyIkaWQiOiIxODIyIiwiQ29sb3IiOnsiJGlkIjoiMTgyMy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xODI0IiwiVG9wIjowLjAsIkxlZnQiOjAuMCwiUmlnaHQiOjAuMCwiQm90dG9tIjowLjB9LCJQYWRkaW5nIjp7IiRpZCI6IjE4MjUiLCJUb3AiOjAuMCwiTGVmdCI6MC4wLCJSaWdodCI6MC4wLCJCb3R0b20iOjAuMH0sIkJhY2tncm91bmQiOnsiJGlkIjoiMTgyNiIsIkNvbG9yIjp7IiRpZCI6IjE4MjciLCJBIjo4OSwiUiI6MCwiRyI6MCwiQiI6MH19LCJJc1Zpc2libGUiOnRydWUsIldpZHRoIjowLjAsIkhlaWdodCI6MC4wLCJCb3JkZXJTdHlsZSI6eyIkaWQiOiIxODI4IiwiTGluZUNvbG9yIjpudWxsLCJMaW5lV2VpZ2h0IjowLjAsIkxpbmVUeXBlIjowLCJQYXJlbnRTdHlsZSI6bnVsbH0sIlBhcmVudFN0eWxlIjpudWxsfSwiRHVyYXRpb25TdHlsZSI6eyIkaWQiOiIxODI5IiwiRm9udFNldHRpbmdzIjp7IiRpZCI6IjE4MzAiLCJGb250U2l6ZSI6MTAsIkZvbnROYW1lIjoiQ2FsaWJyaSIsIklzQm9sZCI6ZmFsc2UsIklzSXRhbGljIjpmYWxzZSwiSXNVbmRlcmxpbmVkIjpmYWxzZSwiUGFyZW50U3R5bGUiOm51bGx9LCJBdXRvU2l6ZSI6MCwiRm9yZWdyb3VuZCI6eyIkaWQiOiIxODMxIiwiQ29sb3IiOnsiJGlkIjoiMTgzM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4MzMiLCJUb3AiOjAuMCwiTGVmdCI6MC4wLCJSaWdodCI6MC4wLCJCb3R0b20iOjAuMH0sIlBhZGRpbmciOnsiJGlkIjoiMTgzNCIsIlRvcCI6MC4wLCJMZWZ0IjowLjAsIlJpZ2h0IjowLjAsIkJvdHRvbSI6MC4wfSwiQmFja2dyb3VuZCI6eyIkaWQiOiIxODM1IiwiQ29sb3IiOnsiJGlkIjoiMTgzNiIsIkEiOjI1NSwiUiI6MjM3LCJHIjoxMjUsIkIiOjQ5fX0sIklzVmlzaWJsZSI6dHJ1ZSwiV2lkdGgiOjAuMCwiSGVpZ2h0IjowLjAsIkJvcmRlclN0eWxlIjp7IiRpZCI6IjE4MzciLCJMaW5lQ29sb3IiOm51bGwsIkxpbmVXZWlnaHQiOjAuMCwiTGluZVR5cGUiOjAsIlBhcmVudFN0eWxlIjpudWxsfSwiUGFyZW50U3R5bGUiOm51bGx9LCJIb3Jpem9udGFsQ29ubmVjdG9yU3R5bGUiOnsiJGlkIjoiMTgzOCIsIkxpbmVDb2xvciI6eyIkaWQiOiIxODM5IiwiJHR5cGUiOiJOTFJFLkNvbW1vbi5Eb20uU29saWRDb2xvckJydXNoLCBOTFJFLkNvbW1vbiIsIkNvbG9yIjp7IiRpZCI6IjE4NDAiLCJBIjoyNTUsIlIiOjAsIkciOjAsIkIiOjB9fSwiTGluZVdlaWdodCI6MC4wLCJMaW5lVHlwZSI6MCwiUGFyZW50U3R5bGUiOm51bGx9LCJWZXJ0aWNhbENvbm5lY3RvclN0eWxlIjp7IiRpZCI6IjE4NDEiLCJMaW5lQ29sb3IiOnsiJGlkIjoiMTg0MiIsIiR0eXBlIjoiTkxSRS5Db21tb24uRG9tLlNvbGlkQ29sb3JCcnVzaCwgTkxSRS5Db21tb24iLCJDb2xvciI6eyIkaWQiOiIxODQzIiwiQSI6MjU1LCJSIjowLCJHIjowLCJCIjowfX0sIkxpbmVXZWlnaHQiOjAuMCwiTGluZVR5cGUiOjAsIlBhcmVudFN0eWxlIjpudWxsfSwiTWFyZ2luIjpudWxsLCJTdGFydERhdGVQb3NpdGlvbiI6NiwiRW5kRGF0ZVBvc2l0aW9uIjo2LCJEYXRlSXNWaXNpYmxlIjpmYWxzZSwiVGl0bGVQb3NpdGlvbiI6MywiRHVyYXRpb25Qb3NpdGlvbiI6NiwiUGVyY2VudGFnZUNvbXBsZXRlZFBvc2l0aW9uIjoyLCJWYXJpYW5jZVBvc2l0aW9uIjo2LCJTcGFjaW5nIjozLCJJc0JlbG93VGltZWJhbmQiOnRydWUsIlBlcmNlbnRhZ2VDb21wbGV0ZVNoYXBlT3BhY2l0eSI6MzUsIkJhc2VsaW5lU3R5bGUiOnsiJGlkIjoiMTg0NCIsIlNoYXBlU3R5bGUiOnsiJGlkIjoiMTg0NSIsIk1hcmdpbiI6eyIkaWQiOiIxODQ2IiwiVG9wIjowLjAsIkxlZnQiOjAuMCwiUmlnaHQiOjAuMCwiQm90dG9tIjowLjB9LCJQYWRkaW5nIjp7IiRpZCI6IjE4NDciLCJUb3AiOjAuMCwiTGVmdCI6MC4wLCJSaWdodCI6MC4wLCJCb3R0b20iOjAuMH0sIkJhY2tncm91bmQiOnsiJGlkIjoiMTg0OCIsIkNvbG9yIjp7IiRpZCI6IjE4NDkiLCJBIjoxNTMsIlIiOjAsIkciOjAsIkIiOjB9fSwiSXNWaXNpYmxlIjp0cnVlLCJXaWR0aCI6MC4wLCJIZWlnaHQiOjAuMCwiQm9yZGVyU3R5bGUiOm51bGwsIlBhcmVudFN0eWxlIjpudWxsfSwiTWFyZ2luIjp7IiRpZCI6IjE4NTAiLCJUb3AiOjAuMCwiTGVmdCI6MC4wLCJSaWdodCI6MC4wLCJCb3R0b20iOjAuMH0sIlBhZGRpbmciOnsiJGlkIjoiMTg1MSIsIlRvcCI6MC4wLCJMZWZ0IjowLjAsIlJpZ2h0IjowLjAsIkJvdHRvbSI6MC4wfSwiQmFja2dyb3VuZCI6bnVsbCwiSXNWaXNpYmxlIjp0cnVlLCJXaWR0aCI6MC4wLCJIZWlnaHQiOjAuMCwiQm9yZGVyU3R5bGUiOm51bGwsIlBhcmVudFN0eWxlIjpudWxsfSwiU2hhcGVTdHlsZSI6eyIkaWQiOiIxODUyIiwiTWFyZ2luIjp7IiRpZCI6IjE4NTMiLCJUb3AiOjAuMCwiTGVmdCI6NC4wLCJSaWdodCI6NC4wLCJCb3R0b20iOjAuMH0sIlBhZGRpbmciOnsiJGlkIjoiMTg1NCIsIlRvcCI6MC4wLCJMZWZ0IjowLjAsIlJpZ2h0IjowLjAsIkJvdHRvbSI6MC4wfSwiQmFja2dyb3VuZCI6eyIkaWQiOiIxODU1IiwiQ29sb3IiOnsiJGlkIjoiMTg1NiIsIkEiOjI1NSwiUiI6MCwiRyI6MCwiQiI6MH19LCJJc1Zpc2libGUiOnRydWUsIldpZHRoIjowLjAsIkhlaWdodCI6MTAuMCwiQm9yZGVyU3R5bGUiOnsiJGlkIjoiMTg1NyIsIkxpbmVDb2xvciI6eyIkaWQiOiIxODU4IiwiJHR5cGUiOiJOTFJFLkNvbW1vbi5Eb20uU29saWRDb2xvckJydXNoLCBOTFJFLkNvbW1vbiIsIkNvbG9yIjp7IiRpZCI6IjE4NTkiLCJBIjoyNTUsIlIiOjIzNCwiRyI6MjIsIkIiOjMwfX0sIkxpbmVXZWlnaHQiOjAuMCwiTGluZVR5cGUiOjAsIlBhcmVudFN0eWxlIjpudWxsfSwiUGFyZW50U3R5bGUiOm51bGx9LCJUaXRsZVN0eWxlIjp7IiRpZCI6IjE4NjAiLCJGb250U2V0dGluZ3MiOnsiJGlkIjoiMTg2MSIsIkZvbnRTaXplIjo5LCJGb250TmFtZSI6IkNhbGlicmkiLCJJc0JvbGQiOmZhbHNlLCJJc0l0YWxpYyI6ZmFsc2UsIklzVW5kZXJsaW5lZCI6ZmFsc2UsIlBhcmVudFN0eWxlIjpudWxsfSwiQXV0b1NpemUiOjIsIkZvcmVncm91bmQiOnsiJGlkIjoiMTg2MiIsIkNvbG9yIjp7IiRpZCI6IjE4NjMiLCJBIjoyNTUsIlIiOjAsIkciOjAsIkIiOjB9fSwiTWF4V2lkdGgiOjU2LjIyMTAyMzU1OTU3MDMxMywiTWF4SGVpZ2h0IjoiSW5maW5pdHkiLCJTbWFydEZvcmVncm91bmRJc0FjdGl2ZSI6ZmFsc2UsIkhvcml6b250YWxBbGlnbm1lbnQiOjIsIlZlcnRpY2FsQWxpZ25tZW50IjoxLCJTbWFydEZvcmVncm91bmQiOm51bGwsIkJhY2tncm91bmRGaWxsVHlwZSI6MCwiTWFyZ2luIjp7IiRpZCI6IjE4NjQiLCJUb3AiOjAuMCwiTGVmdCI6MC4wLCJSaWdodCI6MC4wLCJCb3R0b20iOjAuMH0sIlBhZGRpbmciOnsiJGlkIjoiMTg2NSIsIlRvcCI6MC4wLCJMZWZ0IjowLjAsIlJpZ2h0IjowLjAsIkJvdHRvbSI6MC4wfSwiQmFja2dyb3VuZCI6eyIkaWQiOiIxODY2IiwiQ29sb3IiOnsiJGlkIjoiMTg2NyIsIkEiOjAsIlIiOjI1NSwiRyI6MjU1LCJCIjoyNTV9fSwiSXNWaXNpYmxlIjp0cnVlLCJXaWR0aCI6MC4wLCJIZWlnaHQiOjAuMCwiQm9yZGVyU3R5bGUiOnsiJGlkIjoiMTg2OCIsIkxpbmVDb2xvciI6bnVsbCwiTGluZVdlaWdodCI6MC4wLCJMaW5lVHlwZSI6MCwiUGFyZW50U3R5bGUiOm51bGx9LCJQYXJlbnRTdHlsZSI6bnVsbH0sIkRhdGVTdHlsZSI6eyIkaWQiOiIxODY5IiwiRm9udFNldHRpbmdzIjp7IiRpZCI6IjE4NzAiLCJGb250U2l6ZSI6OSwiRm9udE5hbWUiOiJDYWxpYnJpIiwiSXNCb2xkIjpmYWxzZSwiSXNJdGFsaWMiOmZhbHNlLCJJc1VuZGVybGluZWQiOmZhbHNlLCJQYXJlbnRTdHlsZSI6bnVsbH0sIkF1dG9TaXplIjowLCJGb3JlZ3JvdW5kIjp7IiRpZCI6IjE4NzEiLCJDb2xvciI6eyIkaWQiOiIxODcyIiwiQSI6MjU1LCJSIjo3MCwiRyI6ODEsIkIiOjI0MX19LCJNYXhXaWR0aCI6MjAwLjAsIk1heEhlaWdodCI6IkluZmluaXR5IiwiU21hcnRGb3JlZ3JvdW5kSXNBY3RpdmUiOmZhbHNlLCJIb3Jpem9udGFsQWxpZ25tZW50IjowLCJWZXJ0aWNhbEFsaWdubWVudCI6MSwiU21hcnRGb3JlZ3JvdW5kIjpudWxsLCJCYWNrZ3JvdW5kRmlsbFR5cGUiOjAsIk1hcmdpbiI6eyIkaWQiOiIxODczIiwiVG9wIjowLjAsIkxlZnQiOjAuMCwiUmlnaHQiOjAuMCwiQm90dG9tIjowLjB9LCJQYWRkaW5nIjp7IiRpZCI6IjE4NzQiLCJUb3AiOjAuMCwiTGVmdCI6MC4wLCJSaWdodCI6MC4wLCJCb3R0b20iOjAuMH0sIkJhY2tncm91bmQiOnsiJGlkIjoiMTg3NSIsIkNvbG9yIjp7IiRpZCI6IjE4NzYiLCJBIjowLCJSIjoyNTUsIkciOjI1NSwiQiI6MjU1fX0sIklzVmlzaWJsZSI6dHJ1ZSwiV2lkdGgiOjAuMCwiSGVpZ2h0IjowLjAsIkJvcmRlclN0eWxlIjp7IiRpZCI6IjE4NzciLCJMaW5lQ29sb3IiOm51bGwsIkxpbmVXZWlnaHQiOjAuMCwiTGluZVR5cGUiOjAsIlBhcmVudFN0eWxlIjpudWxsfSwiUGFyZW50U3R5bGUiOm51bGx9LCJEYXRlRm9ybWF0Ijp7IiRpZCI6IjE4Nzg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c5IiwiRm9ybWF0IjowLCJJc1Zpc2libGUiOmZhbHNlLCJMYXN0S25vd25WaXNpYmlsaXR5U3RhdGUiOmZhbHNlfSwiSXNWaXNpYmxlIjp0cnVlLCJWYXJpYW5jZVN0eWxlIjp7IiRpZCI6IjE4ODAiLCJUZXh0U3R5bGUiOnsiJGlkIjoiMTg4MSIsIkZvbnRTZXR0aW5ncyI6eyIkaWQiOiIxODgyIiwiRm9udFNpemUiOjExLCJGb250TmFtZSI6IkNhbGlicmkiLCJJc0JvbGQiOmZhbHNlLCJJc0l0YWxpYyI6ZmFsc2UsIklzVW5kZXJsaW5lZCI6ZmFsc2UsIlBhcmVudFN0eWxlIjpudWxsfSwiQXV0b1NpemUiOjAsIkZvcmVncm91bmQiOnsiJGlkIjoiMTg4MyIsIkNvbG9yIjp7IiRpZCI6IjE4OD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g4NSIsIlRvcCI6MC4wLCJMZWZ0IjowLjAsIlJpZ2h0IjowLjAsIkJvdHRvbSI6MC4wfSwiUGFkZGluZyI6eyIkaWQiOiIxODg2IiwiVG9wIjowLjAsIkxlZnQiOjAuMCwiUmlnaHQiOjAuMCwiQm90dG9tIjowLjB9LCJCYWNrZ3JvdW5kIjp7IiRpZCI6IjE4ODciLCJDb2xvciI6eyIkaWQiOiIxODg4IiwiQSI6MCwiUiI6MCwiRyI6MCwiQiI6MH19LCJJc1Zpc2libGUiOnRydWUsIldpZHRoIjowLjAsIkhlaWdodCI6MC4wLCJCb3JkZXJTdHlsZSI6eyIkaWQiOiIxODg5IiwiTGluZUNvbG9yIjpudWxsLCJMaW5lV2VpZ2h0IjowLjAsIkxpbmVUeXBlIjowLCJQYXJlbnRTdHlsZSI6bnVsbH0sIlBhcmVudFN0eWxlIjpudWxsfSwiUGFyZW50U3R5bGUiOm51bGx9LCJQYXJlbnRTdHlsZSI6bnVsbH0sIkluZGV4IjoxOSwiU21hcnREdXJhdGlvbkFjdGl2YXRlZCI6ZmFsc2UsIkRhdGVGb3JtYXQiOnsiJHJlZiI6IjE4NzgifSwiV2Vla051bWJlcmluZyI6eyIkaWQiOiIxODkwIiwiRm9ybWF0IjowLCJJc1Zpc2libGUiOmZhbHNlLCJMYXN0S25vd25WaXNpYmlsaXR5U3RhdGUiOmZhbHNlfSwiQmFzZWxpbmVEYXRhIjp7IiRpZCI6IjE4OTEiLCJTdGFydERhdGUiOiIyMDI1LTExLTAzVDAwOjAwOjAwIiwiRW5kRGF0ZSI6IjIwMjUtMTEtMTZUMjM6NTk6MDAifSwiSWQiOiJmNGZkNmZhYi03NzBmLTQxNzItYTVjMy1kYTgzNWYxNThhM2MiLCJJbXBvcnRJZCI6bnVsbCwiVGl0bGUiOiJQZXJmb3JtYW5jZSB0ZXN0aW5nIiwiTm90ZSI6bnVsbCwiSHlwZXJsaW5rIjp7IiRpZCI6IjE4OTIiLCJBZGRyZXNzIjoiIiwiU3ViQWRkcmVzcyI6IiJ9LCJJc0NoYW5nZWQiOmZhbHNlLCJJc05ldyI6ZmFsc2V9fV0sIl9taWxlc3RvbmVzIjpbXSwiSWQiOiIwMDAwMDAwMC0wMDAwLTAwMDAtMDAwMC0wMDAwMDAwMDAwMDAiLCJJc1NpbmdsZUl0ZW1Sb3ciOnRydWV9LHsiJGlkIjoiMTg5MyIsIl90YXNrcyI6W3siJGlkIjoiMTg5NCIsIl9hdHRhY2hlZE1pbGVzdG9uZXMiOltdLCJUYXNrRGVmaW5pdGlvbiI6eyIkaWQiOiIxODk1IiwiR3JvdXBOYW1lIjpudWxsLCJTdGFydERhdGUiOiIyMDI2LTExLTE3VDAwOjAwOjAwWiIsIkVuZERhdGUiOiIyMDI2LTEyLTEyVDIzOjU5OjAwWiIsIlBlcmNlbnRhZ2VDb21wbGV0ZSI6bnVsbCwiU3R5bGUiOnsiJGlkIjoiMTg5NiIsIlNoYXBlIjo0LCJTaGFwZVRoaWNrbmVzcyI6MCwiRHVyYXRpb25Gb3JtYXQiOjAsIkluY2x1ZGVOb25Xb3JraW5nRGF5c0luRHVyYXRpb24iOmZhbHNlLCJQZXJjZW50YWdlQ29tcGxldGVTdHlsZSI6eyIkaWQiOiIxODk3IiwiRm9udFNldHRpbmdzIjp7IiRpZCI6IjE4OTgiLCJGb250U2l6ZSI6MTAsIkZvbnROYW1lIjoiQ2FsaWJyaSIsIklzQm9sZCI6ZmFsc2UsIklzSXRhbGljIjpmYWxzZSwiSXNVbmRlcmxpbmVkIjpmYWxzZSwiUGFyZW50U3R5bGUiOm51bGx9LCJBdXRvU2l6ZSI6MCwiRm9yZWdyb3VuZCI6eyIkaWQiOiIxODk5IiwiQ29sb3IiOnsiJGlkIjoiMTkwMC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xOTAxIiwiVG9wIjowLjAsIkxlZnQiOjAuMCwiUmlnaHQiOjAuMCwiQm90dG9tIjowLjB9LCJQYWRkaW5nIjp7IiRpZCI6IjE5MDIiLCJUb3AiOjAuMCwiTGVmdCI6MC4wLCJSaWdodCI6MC4wLCJCb3R0b20iOjAuMH0sIkJhY2tncm91bmQiOnsiJGlkIjoiMTkwMyIsIkNvbG9yIjp7IiRpZCI6IjE5MDQiLCJBIjo4OSwiUiI6MCwiRyI6MCwiQiI6MH19LCJJc1Zpc2libGUiOnRydWUsIldpZHRoIjowLjAsIkhlaWdodCI6MC4wLCJCb3JkZXJTdHlsZSI6eyIkaWQiOiIxOTA1IiwiTGluZUNvbG9yIjpudWxsLCJMaW5lV2VpZ2h0IjowLjAsIkxpbmVUeXBlIjowLCJQYXJlbnRTdHlsZSI6bnVsbH0sIlBhcmVudFN0eWxlIjpudWxsfSwiRHVyYXRpb25TdHlsZSI6eyIkaWQiOiIxOTA2IiwiRm9udFNldHRpbmdzIjp7IiRpZCI6IjE5MDciLCJGb250U2l6ZSI6MTAsIkZvbnROYW1lIjoiQ2FsaWJyaSIsIklzQm9sZCI6ZmFsc2UsIklzSXRhbGljIjpmYWxzZSwiSXNVbmRlcmxpbmVkIjpmYWxzZSwiUGFyZW50U3R5bGUiOm51bGx9LCJBdXRvU2l6ZSI6MCwiRm9yZWdyb3VuZCI6eyIkaWQiOiIxOTA4IiwiQ29sb3IiOnsiJGlkIjoiMTkwO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5MTAiLCJUb3AiOjAuMCwiTGVmdCI6MC4wLCJSaWdodCI6MC4wLCJCb3R0b20iOjAuMH0sIlBhZGRpbmciOnsiJGlkIjoiMTkxMSIsIlRvcCI6MC4wLCJMZWZ0IjowLjAsIlJpZ2h0IjowLjAsIkJvdHRvbSI6MC4wfSwiQmFja2dyb3VuZCI6eyIkaWQiOiIxOTEyIiwiQ29sb3IiOnsiJGlkIjoiMTkxMyIsIkEiOjI1NSwiUiI6MjM3LCJHIjoxMjUsIkIiOjQ5fX0sIklzVmlzaWJsZSI6dHJ1ZSwiV2lkdGgiOjAuMCwiSGVpZ2h0IjowLjAsIkJvcmRlclN0eWxlIjp7IiRpZCI6IjE5MTQiLCJMaW5lQ29sb3IiOm51bGwsIkxpbmVXZWlnaHQiOjAuMCwiTGluZVR5cGUiOjAsIlBhcmVudFN0eWxlIjpudWxsfSwiUGFyZW50U3R5bGUiOm51bGx9LCJIb3Jpem9udGFsQ29ubmVjdG9yU3R5bGUiOnsiJGlkIjoiMTkxNSIsIkxpbmVDb2xvciI6eyIkaWQiOiIxOTE2IiwiJHR5cGUiOiJOTFJFLkNvbW1vbi5Eb20uU29saWRDb2xvckJydXNoLCBOTFJFLkNvbW1vbiIsIkNvbG9yIjp7IiRpZCI6IjE5MTciLCJBIjoyNTUsIlIiOjAsIkciOjAsIkIiOjB9fSwiTGluZVdlaWdodCI6MC4wLCJMaW5lVHlwZSI6MCwiUGFyZW50U3R5bGUiOm51bGx9LCJWZXJ0aWNhbENvbm5lY3RvclN0eWxlIjp7IiRpZCI6IjE5MTgiLCJMaW5lQ29sb3IiOnsiJGlkIjoiMTkxOSIsIiR0eXBlIjoiTkxSRS5Db21tb24uRG9tLlNvbGlkQ29sb3JCcnVzaCwgTkxSRS5Db21tb24iLCJDb2xvciI6eyIkaWQiOiIxOTIwIiwiQSI6MjU1LCJSIjowLCJHIjowLCJCIjowfX0sIkxpbmVXZWlnaHQiOjAuMCwiTGluZVR5cGUiOjAsIlBhcmVudFN0eWxlIjpudWxsfSwiTWFyZ2luIjpudWxsLCJTdGFydERhdGVQb3NpdGlvbiI6NiwiRW5kRGF0ZVBvc2l0aW9uIjo2LCJEYXRlSXNWaXNpYmxlIjpmYWxzZSwiVGl0bGVQb3NpdGlvbiI6NCwiRHVyYXRpb25Qb3NpdGlvbiI6NiwiUGVyY2VudGFnZUNvbXBsZXRlZFBvc2l0aW9uIjoyLCJWYXJpYW5jZVBvc2l0aW9uIjo2LCJTcGFjaW5nIjozLCJJc0JlbG93VGltZWJhbmQiOnRydWUsIlBlcmNlbnRhZ2VDb21wbGV0ZVNoYXBlT3BhY2l0eSI6MzUsIkJhc2VsaW5lU3R5bGUiOnsiJGlkIjoiMTkyMSIsIlNoYXBlU3R5bGUiOnsiJGlkIjoiMTkyMiIsIk1hcmdpbiI6eyIkaWQiOiIxOTIzIiwiVG9wIjowLjAsIkxlZnQiOjAuMCwiUmlnaHQiOjAuMCwiQm90dG9tIjowLjB9LCJQYWRkaW5nIjp7IiRpZCI6IjE5MjQiLCJUb3AiOjAuMCwiTGVmdCI6MC4wLCJSaWdodCI6MC4wLCJCb3R0b20iOjAuMH0sIkJhY2tncm91bmQiOnsiJGlkIjoiMTkyNSIsIkNvbG9yIjp7IiRpZCI6IjE5MjYiLCJBIjoxNTMsIlIiOjAsIkciOjAsIkIiOjB9fSwiSXNWaXNpYmxlIjp0cnVlLCJXaWR0aCI6MC4wLCJIZWlnaHQiOjAuMCwiQm9yZGVyU3R5bGUiOm51bGwsIlBhcmVudFN0eWxlIjpudWxsfSwiTWFyZ2luIjp7IiRpZCI6IjE5MjciLCJUb3AiOjAuMCwiTGVmdCI6MC4wLCJSaWdodCI6MC4wLCJCb3R0b20iOjAuMH0sIlBhZGRpbmciOnsiJGlkIjoiMTkyOCIsIlRvcCI6MC4wLCJMZWZ0IjowLjAsIlJpZ2h0IjowLjAsIkJvdHRvbSI6MC4wfSwiQmFja2dyb3VuZCI6bnVsbCwiSXNWaXNpYmxlIjp0cnVlLCJXaWR0aCI6MC4wLCJIZWlnaHQiOjAuMCwiQm9yZGVyU3R5bGUiOm51bGwsIlBhcmVudFN0eWxlIjpudWxsfSwiU2hhcGVTdHlsZSI6eyIkaWQiOiIxOTI5IiwiTWFyZ2luIjp7IiRpZCI6IjE5MzAiLCJUb3AiOjAuMCwiTGVmdCI6NC4wLCJSaWdodCI6NC4wLCJCb3R0b20iOjAuMH0sIlBhZGRpbmciOnsiJGlkIjoiMTkzMSIsIlRvcCI6MC4wLCJMZWZ0IjowLjAsIlJpZ2h0IjowLjAsIkJvdHRvbSI6MC4wfSwiQmFja2dyb3VuZCI6eyIkaWQiOiIxOTMyIiwiQ29sb3IiOnsiJGlkIjoiMTkzMyIsIkEiOjI1NSwiUiI6MCwiRyI6MCwiQiI6MH19LCJJc1Zpc2libGUiOnRydWUsIldpZHRoIjowLjAsIkhlaWdodCI6MTAuMCwiQm9yZGVyU3R5bGUiOnsiJGlkIjoiMTkzNCIsIkxpbmVDb2xvciI6eyIkaWQiOiIxOTM1IiwiJHR5cGUiOiJOTFJFLkNvbW1vbi5Eb20uU29saWRDb2xvckJydXNoLCBOTFJFLkNvbW1vbiIsIkNvbG9yIjp7IiRpZCI6IjE5MzYiLCJBIjoyNTUsIlIiOjIzNCwiRyI6MjIsIkIiOjMwfX0sIkxpbmVXZWlnaHQiOjAuMCwiTGluZVR5cGUiOjAsIlBhcmVudFN0eWxlIjpudWxsfSwiUGFyZW50U3R5bGUiOm51bGx9LCJUaXRsZVN0eWxlIjp7IiRpZCI6IjE5MzciLCJGb250U2V0dGluZ3MiOnsiJGlkIjoiMTkzOCIsIkZvbnRTaXplIjo5LCJGb250TmFtZSI6IkNhbGlicmkiLCJJc0JvbGQiOmZhbHNlLCJJc0l0YWxpYyI6ZmFsc2UsIklzVW5kZXJsaW5lZCI6ZmFsc2UsIlBhcmVudFN0eWxlIjpudWxsfSwiQXV0b1NpemUiOjIsIkZvcmVncm91bmQiOnsiJGlkIjoiMTkzOSIsIkNvbG9yIjp7IiRpZCI6IjE5NDAiLCJBIjoyNTUsIlIiOjAsIkciOjAsIkIiOjB9fSwiTWF4V2lkdGgiOjk5LjYyMDQ3NTc2OTA0Mjk2OSwiTWF4SGVpZ2h0IjoiSW5maW5pdHkiLCJTbWFydEZvcmVncm91bmRJc0FjdGl2ZSI6ZmFsc2UsIkhvcml6b250YWxBbGlnbm1lbnQiOjAsIlZlcnRpY2FsQWxpZ25tZW50IjoxLCJTbWFydEZvcmVncm91bmQiOm51bGwsIkJhY2tncm91bmRGaWxsVHlwZSI6MCwiTWFyZ2luIjp7IiRpZCI6IjE5NDEiLCJUb3AiOjAuMCwiTGVmdCI6MC4wLCJSaWdodCI6MC4wLCJCb3R0b20iOjAuMH0sIlBhZGRpbmciOnsiJGlkIjoiMTk0MiIsIlRvcCI6MC4wLCJMZWZ0IjowLjAsIlJpZ2h0IjowLjAsIkJvdHRvbSI6MC4wfSwiQmFja2dyb3VuZCI6eyIkaWQiOiIxOTQzIiwiQ29sb3IiOnsiJGlkIjoiMTk0NCIsIkEiOjAsIlIiOjI1NSwiRyI6MjU1LCJCIjoyNTV9fSwiSXNWaXNpYmxlIjp0cnVlLCJXaWR0aCI6MC4wLCJIZWlnaHQiOjAuMCwiQm9yZGVyU3R5bGUiOnsiJGlkIjoiMTk0NSIsIkxpbmVDb2xvciI6bnVsbCwiTGluZVdlaWdodCI6MC4wLCJMaW5lVHlwZSI6MCwiUGFyZW50U3R5bGUiOm51bGx9LCJQYXJlbnRTdHlsZSI6bnVsbH0sIkRhdGVTdHlsZSI6eyIkaWQiOiIxOTQ2IiwiRm9udFNldHRpbmdzIjp7IiRpZCI6IjE5NDciLCJGb250U2l6ZSI6OSwiRm9udE5hbWUiOiJDYWxpYnJpIiwiSXNCb2xkIjpmYWxzZSwiSXNJdGFsaWMiOmZhbHNlLCJJc1VuZGVybGluZWQiOmZhbHNlLCJQYXJlbnRTdHlsZSI6bnVsbH0sIkF1dG9TaXplIjowLCJGb3JlZ3JvdW5kIjp7IiRpZCI6IjE5NDgiLCJDb2xvciI6eyIkaWQiOiIxOTQ5IiwiQSI6MjU1LCJSIjo3MCwiRyI6ODEsIkIiOjI0MX19LCJNYXhXaWR0aCI6MjAwLjAsIk1heEhlaWdodCI6IkluZmluaXR5IiwiU21hcnRGb3JlZ3JvdW5kSXNBY3RpdmUiOmZhbHNlLCJIb3Jpem9udGFsQWxpZ25tZW50IjowLCJWZXJ0aWNhbEFsaWdubWVudCI6MSwiU21hcnRGb3JlZ3JvdW5kIjpudWxsLCJCYWNrZ3JvdW5kRmlsbFR5cGUiOjAsIk1hcmdpbiI6eyIkaWQiOiIxOTUwIiwiVG9wIjowLjAsIkxlZnQiOjAuMCwiUmlnaHQiOjAuMCwiQm90dG9tIjowLjB9LCJQYWRkaW5nIjp7IiRpZCI6IjE5NTEiLCJUb3AiOjAuMCwiTGVmdCI6MC4wLCJSaWdodCI6MC4wLCJCb3R0b20iOjAuMH0sIkJhY2tncm91bmQiOnsiJGlkIjoiMTk1MiIsIkNvbG9yIjp7IiRpZCI6IjE5NTMiLCJBIjowLCJSIjoyNTUsIkciOjI1NSwiQiI6MjU1fX0sIklzVmlzaWJsZSI6dHJ1ZSwiV2lkdGgiOjAuMCwiSGVpZ2h0IjowLjAsIkJvcmRlclN0eWxlIjp7IiRpZCI6IjE5NTQiLCJMaW5lQ29sb3IiOm51bGwsIkxpbmVXZWlnaHQiOjAuMCwiTGluZVR5cGUiOjAsIlBhcmVudFN0eWxlIjpudWxsfSwiUGFyZW50U3R5bGUiOm51bGx9LCJEYXRlRm9ybWF0Ijp7IiRpZCI6IjE5NTU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U2IiwiRm9ybWF0IjowLCJJc1Zpc2libGUiOmZhbHNlLCJMYXN0S25vd25WaXNpYmlsaXR5U3RhdGUiOmZhbHNlfSwiSXNWaXNpYmxlIjp0cnVlLCJWYXJpYW5jZVN0eWxlIjp7IiRpZCI6IjE5NTciLCJUZXh0U3R5bGUiOnsiJGlkIjoiMTk1OCIsIkZvbnRTZXR0aW5ncyI6eyIkaWQiOiIxOTU5IiwiRm9udFNpemUiOjExLCJGb250TmFtZSI6IkNhbGlicmkiLCJJc0JvbGQiOmZhbHNlLCJJc0l0YWxpYyI6ZmFsc2UsIklzVW5kZXJsaW5lZCI6ZmFsc2UsIlBhcmVudFN0eWxlIjpudWxsfSwiQXV0b1NpemUiOjAsIkZvcmVncm91bmQiOnsiJGlkIjoiMTk2MCIsIkNvbG9yIjp7IiRpZCI6IjE5Nj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k2MiIsIlRvcCI6MC4wLCJMZWZ0IjowLjAsIlJpZ2h0IjowLjAsIkJvdHRvbSI6MC4wfSwiUGFkZGluZyI6eyIkaWQiOiIxOTYzIiwiVG9wIjowLjAsIkxlZnQiOjAuMCwiUmlnaHQiOjAuMCwiQm90dG9tIjowLjB9LCJCYWNrZ3JvdW5kIjp7IiRpZCI6IjE5NjQiLCJDb2xvciI6eyIkaWQiOiIxOTY1IiwiQSI6MCwiUiI6MCwiRyI6MCwiQiI6MH19LCJJc1Zpc2libGUiOnRydWUsIldpZHRoIjowLjAsIkhlaWdodCI6MC4wLCJCb3JkZXJTdHlsZSI6eyIkaWQiOiIxOTY2IiwiTGluZUNvbG9yIjpudWxsLCJMaW5lV2VpZ2h0IjowLjAsIkxpbmVUeXBlIjowLCJQYXJlbnRTdHlsZSI6bnVsbH0sIlBhcmVudFN0eWxlIjpudWxsfSwiUGFyZW50U3R5bGUiOm51bGx9LCJQYXJlbnRTdHlsZSI6bnVsbH0sIkluZGV4IjoyMCwiU21hcnREdXJhdGlvbkFjdGl2YXRlZCI6ZmFsc2UsIkRhdGVGb3JtYXQiOnsiJHJlZiI6IjE5NTUifSwiV2Vla051bWJlcmluZyI6eyIkaWQiOiIxOTY3IiwiRm9ybWF0IjowLCJJc1Zpc2libGUiOmZhbHNlLCJMYXN0S25vd25WaXNpYmlsaXR5U3RhdGUiOmZhbHNlfSwiQmFzZWxpbmVEYXRhIjp7IiRpZCI6IjE5NjgiLCJTdGFydERhdGUiOiIyMDI1LTExLTE3VDAwOjAwOjAwIiwiRW5kRGF0ZSI6IjIwMjUtMTItMTJUMjM6NTk6MDAifSwiSWQiOiI2YTNhMGU5Yi02MGJlLTRjMjEtODU1NS05MTkwMTRlN2Y4MjMiLCJJbXBvcnRJZCI6bnVsbCwiVGl0bGUiOiJEZXBsb3ltZW50IGFuZCBnby1saXZlIiwiTm90ZSI6bnVsbCwiSHlwZXJsaW5rIjp7IiRpZCI6IjE5NjkiLCJBZGRyZXNzIjoiIiwiU3ViQWRkcmVzcyI6IiJ9LCJJc0NoYW5nZWQiOmZhbHNlLCJJc05ldyI6ZmFsc2V9fV0sIl9taWxlc3RvbmVzIjpbXSwiSWQiOiIwMDAwMDAwMC0wMDAwLTAwMDAtMDAwMC0wMDAwMDAwMDAwMDAiLCJJc1NpbmdsZUl0ZW1Sb3ciOnRydWV9LHsiJGlkIjoiMTk3MCIsIl90YXNrcyI6W3siJGlkIjoiMTk3MSIsIl9hdHRhY2hlZE1pbGVzdG9uZXMiOltdLCJUYXNrRGVmaW5pdGlvbiI6eyIkaWQiOiIxOTcyIiwiR3JvdXBOYW1lIjpudWxsLCJTdGFydERhdGUiOiIyMDI2LTEyLTA4VDAwOjAwOjAwWiIsIkVuZERhdGUiOiIyMDI2LTEyLTE0VDIzOjU5OjAwWiIsIlBlcmNlbnRhZ2VDb21wbGV0ZSI6bnVsbCwiU3R5bGUiOnsiJGlkIjoiMTk3MyIsIlNoYXBlIjozLCJTaGFwZVRoaWNrbmVzcyI6MCwiRHVyYXRpb25Gb3JtYXQiOjAsIkluY2x1ZGVOb25Xb3JraW5nRGF5c0luRHVyYXRpb24iOmZhbHNlLCJQZXJjZW50YWdlQ29tcGxldGVTdHlsZSI6eyIkaWQiOiIxOTc0IiwiRm9udFNldHRpbmdzIjp7IiRpZCI6IjE5NzUiLCJGb250U2l6ZSI6MTAsIkZvbnROYW1lIjoiQ2FsaWJyaSIsIklzQm9sZCI6ZmFsc2UsIklzSXRhbGljIjpmYWxzZSwiSXNVbmRlcmxpbmVkIjpmYWxzZSwiUGFyZW50U3R5bGUiOm51bGx9LCJBdXRvU2l6ZSI6MCwiRm9yZWdyb3VuZCI6eyIkaWQiOiIxOTc2IiwiQ29sb3IiOnsiJGlkIjoiMTk3Ny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xOTc4IiwiVG9wIjowLjAsIkxlZnQiOjAuMCwiUmlnaHQiOjAuMCwiQm90dG9tIjowLjB9LCJQYWRkaW5nIjp7IiRpZCI6IjE5NzkiLCJUb3AiOjAuMCwiTGVmdCI6MC4wLCJSaWdodCI6MC4wLCJCb3R0b20iOjAuMH0sIkJhY2tncm91bmQiOnsiJGlkIjoiMTk4MCIsIkNvbG9yIjp7IiRpZCI6IjE5ODEiLCJBIjo4OSwiUiI6MCwiRyI6MCwiQiI6MH19LCJJc1Zpc2libGUiOnRydWUsIldpZHRoIjowLjAsIkhlaWdodCI6MC4wLCJCb3JkZXJTdHlsZSI6eyIkaWQiOiIxOTgyIiwiTGluZUNvbG9yIjpudWxsLCJMaW5lV2VpZ2h0IjowLjAsIkxpbmVUeXBlIjowLCJQYXJlbnRTdHlsZSI6bnVsbH0sIlBhcmVudFN0eWxlIjpudWxsfSwiRHVyYXRpb25TdHlsZSI6eyIkaWQiOiIxOTgzIiwiRm9udFNldHRpbmdzIjp7IiRpZCI6IjE5ODQiLCJGb250U2l6ZSI6MTAsIkZvbnROYW1lIjoiQ2FsaWJyaSIsIklzQm9sZCI6ZmFsc2UsIklzSXRhbGljIjpmYWxzZSwiSXNVbmRlcmxpbmVkIjpmYWxzZSwiUGFyZW50U3R5bGUiOm51bGx9LCJBdXRvU2l6ZSI6MCwiRm9yZWdyb3VuZCI6eyIkaWQiOiIxOTg1IiwiQ29sb3IiOnsiJGlkIjoiMTk4N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5ODciLCJUb3AiOjAuMCwiTGVmdCI6MC4wLCJSaWdodCI6MC4wLCJCb3R0b20iOjAuMH0sIlBhZGRpbmciOnsiJGlkIjoiMTk4OCIsIlRvcCI6MC4wLCJMZWZ0IjowLjAsIlJpZ2h0IjowLjAsIkJvdHRvbSI6MC4wfSwiQmFja2dyb3VuZCI6eyIkaWQiOiIxOTg5IiwiQ29sb3IiOnsiJGlkIjoiMTk5MCIsIkEiOjI1NSwiUiI6MjM3LCJHIjoxMjUsIkIiOjQ5fX0sIklzVmlzaWJsZSI6dHJ1ZSwiV2lkdGgiOjAuMCwiSGVpZ2h0IjowLjAsIkJvcmRlclN0eWxlIjp7IiRpZCI6IjE5OTEiLCJMaW5lQ29sb3IiOm51bGwsIkxpbmVXZWlnaHQiOjAuMCwiTGluZVR5cGUiOjAsIlBhcmVudFN0eWxlIjpudWxsfSwiUGFyZW50U3R5bGUiOm51bGx9LCJIb3Jpem9udGFsQ29ubmVjdG9yU3R5bGUiOnsiJGlkIjoiMTk5MiIsIkxpbmVDb2xvciI6eyIkaWQiOiIxOTkzIiwiJHR5cGUiOiJOTFJFLkNvbW1vbi5Eb20uU29saWRDb2xvckJydXNoLCBOTFJFLkNvbW1vbiIsIkNvbG9yIjp7IiRpZCI6IjE5OTQiLCJBIjoyNTUsIlIiOjAsIkciOjAsIkIiOjB9fSwiTGluZVdlaWdodCI6MC4wLCJMaW5lVHlwZSI6MCwiUGFyZW50U3R5bGUiOm51bGx9LCJWZXJ0aWNhbENvbm5lY3RvclN0eWxlIjp7IiRpZCI6IjE5OTUiLCJMaW5lQ29sb3IiOnsiJGlkIjoiMTk5NiIsIiR0eXBlIjoiTkxSRS5Db21tb24uRG9tLlNvbGlkQ29sb3JCcnVzaCwgTkxSRS5Db21tb24iLCJDb2xvciI6eyIkaWQiOiIxOTk3IiwiQSI6MjU1LCJSIjowLCJHIjowLCJCIjowfX0sIkxpbmVXZWlnaHQiOjAuMCwiTGluZVR5cGUiOjAsIlBhcmVudFN0eWxlIjpudWxsfSwiTWFyZ2luIjpudWxsLCJTdGFydERhdGVQb3NpdGlvbiI6NiwiRW5kRGF0ZVBvc2l0aW9uIjo2LCJEYXRlSXNWaXNpYmxlIjpmYWxzZSwiVGl0bGVQb3NpdGlvbiI6MywiRHVyYXRpb25Qb3NpdGlvbiI6NiwiUGVyY2VudGFnZUNvbXBsZXRlZFBvc2l0aW9uIjoyLCJWYXJpYW5jZVBvc2l0aW9uIjo2LCJTcGFjaW5nIjozLCJJc0JlbG93VGltZWJhbmQiOnRydWUsIlBlcmNlbnRhZ2VDb21wbGV0ZVNoYXBlT3BhY2l0eSI6MzUsIkJhc2VsaW5lU3R5bGUiOnsiJGlkIjoiMTk5OCIsIlNoYXBlU3R5bGUiOnsiJGlkIjoiMTk5OSIsIk1hcmdpbiI6eyIkaWQiOiIyMDAwIiwiVG9wIjowLjAsIkxlZnQiOjAuMCwiUmlnaHQiOjAuMCwiQm90dG9tIjowLjB9LCJQYWRkaW5nIjp7IiRpZCI6IjIwMDEiLCJUb3AiOjAuMCwiTGVmdCI6MC4wLCJSaWdodCI6MC4wLCJCb3R0b20iOjAuMH0sIkJhY2tncm91bmQiOnsiJGlkIjoiMjAwMiIsIkNvbG9yIjp7IiRpZCI6IjIwMDMiLCJBIjoxNTMsIlIiOjAsIkciOjAsIkIiOjB9fSwiSXNWaXNpYmxlIjp0cnVlLCJXaWR0aCI6MC4wLCJIZWlnaHQiOjAuMCwiQm9yZGVyU3R5bGUiOm51bGwsIlBhcmVudFN0eWxlIjpudWxsfSwiTWFyZ2luIjp7IiRpZCI6IjIwMDQiLCJUb3AiOjAuMCwiTGVmdCI6MC4wLCJSaWdodCI6MC4wLCJCb3R0b20iOjAuMH0sIlBhZGRpbmciOnsiJGlkIjoiMjAwNSIsIlRvcCI6MC4wLCJMZWZ0IjowLjAsIlJpZ2h0IjowLjAsIkJvdHRvbSI6MC4wfSwiQmFja2dyb3VuZCI6bnVsbCwiSXNWaXNpYmxlIjp0cnVlLCJXaWR0aCI6MC4wLCJIZWlnaHQiOjAuMCwiQm9yZGVyU3R5bGUiOm51bGwsIlBhcmVudFN0eWxlIjpudWxsfSwiU2hhcGVTdHlsZSI6eyIkaWQiOiIyMDA2IiwiTWFyZ2luIjp7IiRpZCI6IjIwMDciLCJUb3AiOjAuMCwiTGVmdCI6NC4wLCJSaWdodCI6NC4wLCJCb3R0b20iOjAuMH0sIlBhZGRpbmciOnsiJGlkIjoiMjAwOCIsIlRvcCI6MC4wLCJMZWZ0IjowLjAsIlJpZ2h0IjowLjAsIkJvdHRvbSI6MC4wfSwiQmFja2dyb3VuZCI6eyIkaWQiOiIyMDA5IiwiQ29sb3IiOnsiJGlkIjoiMjAxMCIsIkEiOjI1NSwiUiI6MCwiRyI6MCwiQiI6MH19LCJJc1Zpc2libGUiOnRydWUsIldpZHRoIjowLjAsIkhlaWdodCI6MTAuMCwiQm9yZGVyU3R5bGUiOnsiJGlkIjoiMjAxMSIsIkxpbmVDb2xvciI6eyIkaWQiOiIyMDEyIiwiJHR5cGUiOiJOTFJFLkNvbW1vbi5Eb20uU29saWRDb2xvckJydXNoLCBOTFJFLkNvbW1vbiIsIkNvbG9yIjp7IiRpZCI6IjIwMTMiLCJBIjoyNTUsIlIiOjIzNCwiRyI6MjIsIkIiOjMwfX0sIkxpbmVXZWlnaHQiOjAuMCwiTGluZVR5cGUiOjAsIlBhcmVudFN0eWxlIjpudWxsfSwiUGFyZW50U3R5bGUiOm51bGx9LCJUaXRsZVN0eWxlIjp7IiRpZCI6IjIwMTQiLCJGb250U2V0dGluZ3MiOnsiJGlkIjoiMjAxNSIsIkZvbnRTaXplIjo5LCJGb250TmFtZSI6IkNhbGlicmkiLCJJc0JvbGQiOmZhbHNlLCJJc0l0YWxpYyI6ZmFsc2UsIklzVW5kZXJsaW5lZCI6ZmFsc2UsIlBhcmVudFN0eWxlIjpudWxsfSwiQXV0b1NpemUiOjAsIkZvcmVncm91bmQiOnsiJGlkIjoiMjAxNiIsIkNvbG9yIjp7IiRpZCI6IjIwMTciLCJBIjoyNTUsIlIiOjAsIkciOjAsIkIiOjB9fSwiTWF4V2lkdGgiOjE2My42MzYzNjM2MzYzNjM2MywiTWF4SGVpZ2h0IjoiSW5maW5pdHkiLCJTbWFydEZvcmVncm91bmRJc0FjdGl2ZSI6ZmFsc2UsIkhvcml6b250YWxBbGlnbm1lbnQiOjIsIlZlcnRpY2FsQWxpZ25tZW50IjoxLCJTbWFydEZvcmVncm91bmQiOm51bGwsIkJhY2tncm91bmRGaWxsVHlwZSI6MCwiTWFyZ2luIjp7IiRpZCI6IjIwMTgiLCJUb3AiOjAuMCwiTGVmdCI6MC4wLCJSaWdodCI6MC4wLCJCb3R0b20iOjAuMH0sIlBhZGRpbmciOnsiJGlkIjoiMjAxOSIsIlRvcCI6MC4wLCJMZWZ0IjowLjAsIlJpZ2h0IjowLjAsIkJvdHRvbSI6MC4wfSwiQmFja2dyb3VuZCI6eyIkaWQiOiIyMDIwIiwiQ29sb3IiOnsiJGlkIjoiMjAyMSIsIkEiOjAsIlIiOjI1NSwiRyI6MjU1LCJCIjoyNTV9fSwiSXNWaXNpYmxlIjp0cnVlLCJXaWR0aCI6MC4wLCJIZWlnaHQiOjAuMCwiQm9yZGVyU3R5bGUiOnsiJGlkIjoiMjAyMiIsIkxpbmVDb2xvciI6bnVsbCwiTGluZVdlaWdodCI6MC4wLCJMaW5lVHlwZSI6MCwiUGFyZW50U3R5bGUiOm51bGx9LCJQYXJlbnRTdHlsZSI6bnVsbH0sIkRhdGVTdHlsZSI6eyIkaWQiOiIyMDIzIiwiRm9udFNldHRpbmdzIjp7IiRpZCI6IjIwMjQiLCJGb250U2l6ZSI6OSwiRm9udE5hbWUiOiJDYWxpYnJpIiwiSXNCb2xkIjpmYWxzZSwiSXNJdGFsaWMiOmZhbHNlLCJJc1VuZGVybGluZWQiOmZhbHNlLCJQYXJlbnRTdHlsZSI6bnVsbH0sIkF1dG9TaXplIjowLCJGb3JlZ3JvdW5kIjp7IiRpZCI6IjIwMjUiLCJDb2xvciI6eyIkaWQiOiIyMDI2IiwiQSI6MjU1LCJSIjo3MCwiRyI6ODEsIkIiOjI0MX19LCJNYXhXaWR0aCI6MjAwLjAsIk1heEhlaWdodCI6IkluZmluaXR5IiwiU21hcnRGb3JlZ3JvdW5kSXNBY3RpdmUiOmZhbHNlLCJIb3Jpem9udGFsQWxpZ25tZW50IjowLCJWZXJ0aWNhbEFsaWdubWVudCI6MSwiU21hcnRGb3JlZ3JvdW5kIjpudWxsLCJCYWNrZ3JvdW5kRmlsbFR5cGUiOjAsIk1hcmdpbiI6eyIkaWQiOiIyMDI3IiwiVG9wIjowLjAsIkxlZnQiOjAuMCwiUmlnaHQiOjAuMCwiQm90dG9tIjowLjB9LCJQYWRkaW5nIjp7IiRpZCI6IjIwMjgiLCJUb3AiOjAuMCwiTGVmdCI6MC4wLCJSaWdodCI6MC4wLCJCb3R0b20iOjAuMH0sIkJhY2tncm91bmQiOnsiJGlkIjoiMjAyOSIsIkNvbG9yIjp7IiRpZCI6IjIwMzAiLCJBIjowLCJSIjoyNTUsIkciOjI1NSwiQiI6MjU1fX0sIklzVmlzaWJsZSI6dHJ1ZSwiV2lkdGgiOjAuMCwiSGVpZ2h0IjowLjAsIkJvcmRlclN0eWxlIjp7IiRpZCI6IjIwMzEiLCJMaW5lQ29sb3IiOm51bGwsIkxpbmVXZWlnaHQiOjAuMCwiTGluZVR5cGUiOjAsIlBhcmVudFN0eWxlIjpudWxsfSwiUGFyZW50U3R5bGUiOm51bGx9LCJEYXRlRm9ybWF0Ijp7IiRpZCI6IjIwMzI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MzIiwiRm9ybWF0IjowLCJJc1Zpc2libGUiOmZhbHNlLCJMYXN0S25vd25WaXNpYmlsaXR5U3RhdGUiOmZhbHNlfSwiSXNWaXNpYmxlIjp0cnVlLCJWYXJpYW5jZVN0eWxlIjp7IiRpZCI6IjIwMzQiLCJUZXh0U3R5bGUiOnsiJGlkIjoiMjAzNSIsIkZvbnRTZXR0aW5ncyI6eyIkaWQiOiIyMDM2IiwiRm9udFNpemUiOjExLCJGb250TmFtZSI6IkNhbGlicmkiLCJJc0JvbGQiOmZhbHNlLCJJc0l0YWxpYyI6ZmFsc2UsIklzVW5kZXJsaW5lZCI6ZmFsc2UsIlBhcmVudFN0eWxlIjpudWxsfSwiQXV0b1NpemUiOjAsIkZvcmVncm91bmQiOnsiJGlkIjoiMjAzNyIsIkNvbG9yIjp7IiRpZCI6IjIwMz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AzOSIsIlRvcCI6MC4wLCJMZWZ0IjowLjAsIlJpZ2h0IjowLjAsIkJvdHRvbSI6MC4wfSwiUGFkZGluZyI6eyIkaWQiOiIyMDQwIiwiVG9wIjowLjAsIkxlZnQiOjAuMCwiUmlnaHQiOjAuMCwiQm90dG9tIjowLjB9LCJCYWNrZ3JvdW5kIjp7IiRpZCI6IjIwNDEiLCJDb2xvciI6eyIkaWQiOiIyMDQyIiwiQSI6MCwiUiI6MCwiRyI6MCwiQiI6MH19LCJJc1Zpc2libGUiOnRydWUsIldpZHRoIjowLjAsIkhlaWdodCI6MC4wLCJCb3JkZXJTdHlsZSI6eyIkaWQiOiIyMDQzIiwiTGluZUNvbG9yIjpudWxsLCJMaW5lV2VpZ2h0IjowLjAsIkxpbmVUeXBlIjowLCJQYXJlbnRTdHlsZSI6bnVsbH0sIlBhcmVudFN0eWxlIjpudWxsfSwiUGFyZW50U3R5bGUiOm51bGx9LCJQYXJlbnRTdHlsZSI6bnVsbH0sIkluZGV4IjoyMSwiU21hcnREdXJhdGlvbkFjdGl2YXRlZCI6ZmFsc2UsIkRhdGVGb3JtYXQiOnsiJHJlZiI6IjIwMzIifSwiV2Vla051bWJlcmluZyI6eyIkaWQiOiIyMDQ0IiwiRm9ybWF0IjowLCJJc1Zpc2libGUiOmZhbHNlLCJMYXN0S25vd25WaXNpYmlsaXR5U3RhdGUiOmZhbHNlfSwiQmFzZWxpbmVEYXRhIjp7IiRpZCI6IjIwNDUiLCJTdGFydERhdGUiOiIyMDI1LTEyLTA4VDAwOjAwOjAwIiwiRW5kRGF0ZSI6IjIwMjUtMTItMTRUMjM6NTk6MDAifSwiSWQiOiIyNjU3MWVmOS0yYjNmLTQ3OWUtOWUwYi1iNWFkNzczNzhiYWQiLCJJbXBvcnRJZCI6bnVsbCwiVGl0bGUiOiJVc2VyIHRyYWluaW5nIiwiTm90ZSI6bnVsbCwiSHlwZXJsaW5rIjp7IiRpZCI6IjIwNDYiLCJBZGRyZXNzIjoiIiwiU3ViQWRkcmVzcyI6IiJ9LCJJc0NoYW5nZWQiOmZhbHNlLCJJc05ldyI6ZmFsc2V9fSx7IiRpZCI6IjIwNDciLCJfYXR0YWNoZWRNaWxlc3RvbmVzIjpbXSwiVGFza0RlZmluaXRpb24iOnsiJGlkIjoiMjA0OCIsIkdyb3VwTmFtZSI6bnVsbCwiU3RhcnREYXRlIjoiMjAyNi0xMi0xNVQwMDowMDowMFoiLCJFbmREYXRlIjoiMjAyNy0wMS0wOVQyMzo1OTowMFoiLCJQZXJjZW50YWdlQ29tcGxldGUiOm51bGwsIlN0eWxlIjp7IiRpZCI6IjIwNDkiLCJTaGFwZSI6NCwiU2hhcGVUaGlja25lc3MiOjAsIkR1cmF0aW9uRm9ybWF0IjowLCJJbmNsdWRlTm9uV29ya2luZ0RheXNJbkR1cmF0aW9uIjpmYWxzZSwiUGVyY2VudGFnZUNvbXBsZXRlU3R5bGUiOnsiJGlkIjoiMjA1MCIsIkZvbnRTZXR0aW5ncyI6eyIkaWQiOiIyMDUxIiwiRm9udFNpemUiOjEwLCJGb250TmFtZSI6IkNhbGlicmkiLCJJc0JvbGQiOmZhbHNlLCJJc0l0YWxpYyI6ZmFsc2UsIklzVW5kZXJsaW5lZCI6ZmFsc2UsIlBhcmVudFN0eWxlIjpudWxsfSwiQXV0b1NpemUiOjAsIkZvcmVncm91bmQiOnsiJGlkIjoiMjA1MiIsIkNvbG9yIjp7IiRpZCI6IjIwNTM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MjA1NCIsIlRvcCI6MC4wLCJMZWZ0IjowLjAsIlJpZ2h0IjowLjAsIkJvdHRvbSI6MC4wfSwiUGFkZGluZyI6eyIkaWQiOiIyMDU1IiwiVG9wIjowLjAsIkxlZnQiOjAuMCwiUmlnaHQiOjAuMCwiQm90dG9tIjowLjB9LCJCYWNrZ3JvdW5kIjp7IiRpZCI6IjIwNTYiLCJDb2xvciI6eyIkaWQiOiIyMDU3IiwiQSI6ODksIlIiOjAsIkciOjAsIkIiOjB9fSwiSXNWaXNpYmxlIjp0cnVlLCJXaWR0aCI6MC4wLCJIZWlnaHQiOjAuMCwiQm9yZGVyU3R5bGUiOnsiJGlkIjoiMjA1OCIsIkxpbmVDb2xvciI6bnVsbCwiTGluZVdlaWdodCI6MC4wLCJMaW5lVHlwZSI6MCwiUGFyZW50U3R5bGUiOm51bGx9LCJQYXJlbnRTdHlsZSI6bnVsbH0sIkR1cmF0aW9uU3R5bGUiOnsiJGlkIjoiMjA1OSIsIkZvbnRTZXR0aW5ncyI6eyIkaWQiOiIyMDYwIiwiRm9udFNpemUiOjEwLCJGb250TmFtZSI6IkNhbGlicmkiLCJJc0JvbGQiOmZhbHNlLCJJc0l0YWxpYyI6ZmFsc2UsIklzVW5kZXJsaW5lZCI6ZmFsc2UsIlBhcmVudFN0eWxlIjpudWxsfSwiQXV0b1NpemUiOjAsIkZvcmVncm91bmQiOnsiJGlkIjoiMjA2MSIsIkNvbG9yIjp7IiRpZCI6IjIwNjI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MDYzIiwiVG9wIjowLjAsIkxlZnQiOjAuMCwiUmlnaHQiOjAuMCwiQm90dG9tIjowLjB9LCJQYWRkaW5nIjp7IiRpZCI6IjIwNjQiLCJUb3AiOjAuMCwiTGVmdCI6MC4wLCJSaWdodCI6MC4wLCJCb3R0b20iOjAuMH0sIkJhY2tncm91bmQiOnsiJGlkIjoiMjA2NSIsIkNvbG9yIjp7IiRpZCI6IjIwNjYiLCJBIjoyNTUsIlIiOjIzNywiRyI6MTI1LCJCIjo0OX19LCJJc1Zpc2libGUiOnRydWUsIldpZHRoIjowLjAsIkhlaWdodCI6MC4wLCJCb3JkZXJTdHlsZSI6eyIkaWQiOiIyMDY3IiwiTGluZUNvbG9yIjpudWxsLCJMaW5lV2VpZ2h0IjowLjAsIkxpbmVUeXBlIjowLCJQYXJlbnRTdHlsZSI6bnVsbH0sIlBhcmVudFN0eWxlIjpudWxsfSwiSG9yaXpvbnRhbENvbm5lY3RvclN0eWxlIjp7IiRpZCI6IjIwNjgiLCJMaW5lQ29sb3IiOnsiJGlkIjoiMjA2OSIsIiR0eXBlIjoiTkxSRS5Db21tb24uRG9tLlNvbGlkQ29sb3JCcnVzaCwgTkxSRS5Db21tb24iLCJDb2xvciI6eyIkaWQiOiIyMDcwIiwiQSI6MjU1LCJSIjowLCJHIjowLCJCIjowfX0sIkxpbmVXZWlnaHQiOjAuMCwiTGluZVR5cGUiOjAsIlBhcmVudFN0eWxlIjpudWxsfSwiVmVydGljYWxDb25uZWN0b3JTdHlsZSI6eyIkaWQiOiIyMDcxIiwiTGluZUNvbG9yIjp7IiRpZCI6IjIwNzIiLCIkdHlwZSI6Ik5MUkUuQ29tbW9uLkRvbS5Tb2xpZENvbG9yQnJ1c2gsIE5MUkUuQ29tbW9uIiwiQ29sb3IiOnsiJGlkIjoiMjA3MyIsIkEiOjI1NSwiUiI6MCwiRyI6MCwiQiI6MH19LCJMaW5lV2VpZ2h0IjowLjAsIkxpbmVUeXBlIjowLCJQYXJlbnRTdHlsZSI6bnVsbH0sIk1hcmdpbiI6bnVsbCwiU3RhcnREYXRlUG9zaXRpb24iOjYsIkVuZERhdGVQb3NpdGlvbiI6NiwiRGF0ZUlzVmlzaWJsZSI6ZmFsc2UsIlRpdGxlUG9zaXRpb24iOjQsIkR1cmF0aW9uUG9zaXRpb24iOjYsIlBlcmNlbnRhZ2VDb21wbGV0ZWRQb3NpdGlvbiI6MiwiVmFyaWFuY2VQb3NpdGlvbiI6NiwiU3BhY2luZyI6MywiSXNCZWxvd1RpbWViYW5kIjp0cnVlLCJQZXJjZW50YWdlQ29tcGxldGVTaGFwZU9wYWNpdHkiOjM1LCJCYXNlbGluZVN0eWxlIjp7IiRpZCI6IjIwNzQiLCJTaGFwZVN0eWxlIjp7IiRpZCI6IjIwNzUiLCJNYXJnaW4iOnsiJGlkIjoiMjA3NiIsIlRvcCI6MC4wLCJMZWZ0IjowLjAsIlJpZ2h0IjowLjAsIkJvdHRvbSI6MC4wfSwiUGFkZGluZyI6eyIkaWQiOiIyMDc3IiwiVG9wIjowLjAsIkxlZnQiOjAuMCwiUmlnaHQiOjAuMCwiQm90dG9tIjowLjB9LCJCYWNrZ3JvdW5kIjp7IiRpZCI6IjIwNzgiLCJDb2xvciI6eyIkaWQiOiIyMDc5IiwiQSI6MTUzLCJSIjowLCJHIjowLCJCIjowfX0sIklzVmlzaWJsZSI6dHJ1ZSwiV2lkdGgiOjAuMCwiSGVpZ2h0IjowLjAsIkJvcmRlclN0eWxlIjpudWxsLCJQYXJlbnRTdHlsZSI6bnVsbH0sIk1hcmdpbiI6eyIkaWQiOiIyMDgwIiwiVG9wIjowLjAsIkxlZnQiOjAuMCwiUmlnaHQiOjAuMCwiQm90dG9tIjowLjB9LCJQYWRkaW5nIjp7IiRpZCI6IjIwODEiLCJUb3AiOjAuMCwiTGVmdCI6MC4wLCJSaWdodCI6MC4wLCJCb3R0b20iOjAuMH0sIkJhY2tncm91bmQiOm51bGwsIklzVmlzaWJsZSI6dHJ1ZSwiV2lkdGgiOjAuMCwiSGVpZ2h0IjowLjAsIkJvcmRlclN0eWxlIjpudWxsLCJQYXJlbnRTdHlsZSI6bnVsbH0sIlNoYXBlU3R5bGUiOnsiJGlkIjoiMjA4MiIsIk1hcmdpbiI6eyIkaWQiOiIyMDgzIiwiVG9wIjowLjAsIkxlZnQiOjQuMCwiUmlnaHQiOjQuMCwiQm90dG9tIjowLjB9LCJQYWRkaW5nIjp7IiRpZCI6IjIwODQiLCJUb3AiOjAuMCwiTGVmdCI6MC4wLCJSaWdodCI6MC4wLCJCb3R0b20iOjAuMH0sIkJhY2tncm91bmQiOnsiJGlkIjoiMjA4NSIsIkNvbG9yIjp7IiRpZCI6IjIwODYiLCJBIjoyNTUsIlIiOjAsIkciOjAsIkIiOjB9fSwiSXNWaXNpYmxlIjp0cnVlLCJXaWR0aCI6MC4wLCJIZWlnaHQiOjEwLjAsIkJvcmRlclN0eWxlIjp7IiRpZCI6IjIwODciLCJMaW5lQ29sb3IiOnsiJGlkIjoiMjA4OCIsIiR0eXBlIjoiTkxSRS5Db21tb24uRG9tLlNvbGlkQ29sb3JCcnVzaCwgTkxSRS5Db21tb24iLCJDb2xvciI6eyIkaWQiOiIyMDg5IiwiQSI6MjU1LCJSIjoyMzQsIkciOjIyLCJCIjozMH19LCJMaW5lV2VpZ2h0IjowLjAsIkxpbmVUeXBlIjowLCJQYXJlbnRTdHlsZSI6bnVsbH0sIlBhcmVudFN0eWxlIjpudWxsfSwiVGl0bGVTdHlsZSI6eyIkaWQiOiIyMDkwIiwiRm9udFNldHRpbmdzIjp7IiRpZCI6IjIwOTEiLCJGb250U2l6ZSI6OSwiRm9udE5hbWUiOiJDYWxpYnJpIiwiSXNCb2xkIjpmYWxzZSwiSXNJdGFsaWMiOmZhbHNlLCJJc1VuZGVybGluZWQiOmZhbHNlLCJQYXJlbnRTdHlsZSI6bnVsbH0sIkF1dG9TaXplIjowLCJGb3JlZ3JvdW5kIjp7IiRpZCI6IjIwOTIiLCJDb2xvciI6eyIkaWQiOiIyMDkzIiwiQSI6MjU1LCJSIjowLCJHIjowLCJCIjowfX0sIk1heFdpZHRoIjoxNjMuNjM2MzYzNjM2MzYzNjMsIk1heEhlaWdodCI6IkluZmluaXR5IiwiU21hcnRGb3JlZ3JvdW5kSXNBY3RpdmUiOmZhbHNlLCJIb3Jpem9udGFsQWxpZ25tZW50IjowLCJWZXJ0aWNhbEFsaWdubWVudCI6MSwiU21hcnRGb3JlZ3JvdW5kIjpudWxsLCJCYWNrZ3JvdW5kRmlsbFR5cGUiOjAsIk1hcmdpbiI6eyIkaWQiOiIyMDk0IiwiVG9wIjowLjAsIkxlZnQiOjAuMCwiUmlnaHQiOjAuMCwiQm90dG9tIjowLjB9LCJQYWRkaW5nIjp7IiRpZCI6IjIwOTUiLCJUb3AiOjAuMCwiTGVmdCI6MC4wLCJSaWdodCI6MC4wLCJCb3R0b20iOjAuMH0sIkJhY2tncm91bmQiOnsiJGlkIjoiMjA5NiIsIkNvbG9yIjp7IiRpZCI6IjIwOTciLCJBIjowLCJSIjoyNTUsIkciOjI1NSwiQiI6MjU1fX0sIklzVmlzaWJsZSI6dHJ1ZSwiV2lkdGgiOjAuMCwiSGVpZ2h0IjowLjAsIkJvcmRlclN0eWxlIjp7IiRpZCI6IjIwOTgiLCJMaW5lQ29sb3IiOm51bGwsIkxpbmVXZWlnaHQiOjAuMCwiTGluZVR5cGUiOjAsIlBhcmVudFN0eWxlIjpudWxsfSwiUGFyZW50U3R5bGUiOm51bGx9LCJEYXRlU3R5bGUiOnsiJGlkIjoiMjA5OSIsIkZvbnRTZXR0aW5ncyI6eyIkaWQiOiIyMTAwIiwiRm9udFNpemUiOjksIkZvbnROYW1lIjoiQ2FsaWJyaSIsIklzQm9sZCI6ZmFsc2UsIklzSXRhbGljIjpmYWxzZSwiSXNVbmRlcmxpbmVkIjpmYWxzZSwiUGFyZW50U3R5bGUiOm51bGx9LCJBdXRvU2l6ZSI6MCwiRm9yZWdyb3VuZCI6eyIkaWQiOiIyMTAxIiwiQ29sb3IiOnsiJGlkIjoiMjEwMiIsIkEiOjI1NSwiUiI6NzAsIkciOjgxLCJCIjoyNDF9fSwiTWF4V2lkdGgiOjIwMC4wLCJNYXhIZWlnaHQiOiJJbmZpbml0eSIsIlNtYXJ0Rm9yZWdyb3VuZElzQWN0aXZlIjpmYWxzZSwiSG9yaXpvbnRhbEFsaWdubWVudCI6MCwiVmVydGljYWxBbGlnbm1lbnQiOjEsIlNtYXJ0Rm9yZWdyb3VuZCI6bnVsbCwiQmFja2dyb3VuZEZpbGxUeXBlIjowLCJNYXJnaW4iOnsiJGlkIjoiMjEwMyIsIlRvcCI6MC4wLCJMZWZ0IjowLjAsIlJpZ2h0IjowLjAsIkJvdHRvbSI6MC4wfSwiUGFkZGluZyI6eyIkaWQiOiIyMTA0IiwiVG9wIjowLjAsIkxlZnQiOjAuMCwiUmlnaHQiOjAuMCwiQm90dG9tIjowLjB9LCJCYWNrZ3JvdW5kIjp7IiRpZCI6IjIxMDUiLCJDb2xvciI6eyIkaWQiOiIyMTA2IiwiQSI6MCwiUiI6MjU1LCJHIjoyNTUsIkIiOjI1NX19LCJJc1Zpc2libGUiOnRydWUsIldpZHRoIjowLjAsIkhlaWdodCI6MC4wLCJCb3JkZXJTdHlsZSI6eyIkaWQiOiIyMTA3IiwiTGluZUNvbG9yIjpudWxsLCJMaW5lV2VpZ2h0IjowLjAsIkxpbmVUeXBlIjowLCJQYXJlbnRTdHlsZSI6bnVsbH0sIlBhcmVudFN0eWxlIjpudWxsfSwiRGF0ZUZvcm1hdCI6eyIkaWQiOiIyMTA4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wOSIsIkZvcm1hdCI6MCwiSXNWaXNpYmxlIjpmYWxzZSwiTGFzdEtub3duVmlzaWJpbGl0eVN0YXRlIjpmYWxzZX0sIklzVmlzaWJsZSI6dHJ1ZSwiVmFyaWFuY2VTdHlsZSI6eyIkaWQiOiIyMTEwIiwiVGV4dFN0eWxlIjp7IiRpZCI6IjIxMTEiLCJGb250U2V0dGluZ3MiOnsiJGlkIjoiMjExMiIsIkZvbnRTaXplIjoxMSwiRm9udE5hbWUiOiJDYWxpYnJpIiwiSXNCb2xkIjpmYWxzZSwiSXNJdGFsaWMiOmZhbHNlLCJJc1VuZGVybGluZWQiOmZhbHNlLCJQYXJlbnRTdHlsZSI6bnVsbH0sIkF1dG9TaXplIjowLCJGb3JlZ3JvdW5kIjp7IiRpZCI6IjIxMTMiLCJDb2xvciI6eyIkaWQiOiIyMTE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xMTUiLCJUb3AiOjAuMCwiTGVmdCI6MC4wLCJSaWdodCI6MC4wLCJCb3R0b20iOjAuMH0sIlBhZGRpbmciOnsiJGlkIjoiMjExNiIsIlRvcCI6MC4wLCJMZWZ0IjowLjAsIlJpZ2h0IjowLjAsIkJvdHRvbSI6MC4wfSwiQmFja2dyb3VuZCI6eyIkaWQiOiIyMTE3IiwiQ29sb3IiOnsiJGlkIjoiMjExOCIsIkEiOjAsIlIiOjAsIkciOjAsIkIiOjB9fSwiSXNWaXNpYmxlIjp0cnVlLCJXaWR0aCI6MC4wLCJIZWlnaHQiOjAuMCwiQm9yZGVyU3R5bGUiOnsiJGlkIjoiMjExOSIsIkxpbmVDb2xvciI6bnVsbCwiTGluZVdlaWdodCI6MC4wLCJMaW5lVHlwZSI6MCwiUGFyZW50U3R5bGUiOm51bGx9LCJQYXJlbnRTdHlsZSI6bnVsbH0sIlBhcmVudFN0eWxlIjpudWxsfSwiUGFyZW50U3R5bGUiOm51bGx9LCJJbmRleCI6MjIsIlNtYXJ0RHVyYXRpb25BY3RpdmF0ZWQiOmZhbHNlLCJEYXRlRm9ybWF0Ijp7IiRyZWYiOiIyMTA4In0sIldlZWtOdW1iZXJpbmciOnsiJGlkIjoiMjEyMCIsIkZvcm1hdCI6MCwiSXNWaXNpYmxlIjpmYWxzZSwiTGFzdEtub3duVmlzaWJpbGl0eVN0YXRlIjpmYWxzZX0sIkJhc2VsaW5lRGF0YSI6eyIkaWQiOiIyMTIxIiwiU3RhcnREYXRlIjoiMjAyNS0xMi0xNVQwMDowMDowMCIsIkVuZERhdGUiOiIyMDI2LTAxLTA5VDIzOjU5OjAwIn0sIklkIjoiMmZkNjE4M2QtMDRlYS00MzBkLTg3YWItMDgyNGQzYjM3MzU4IiwiSW1wb3J0SWQiOm51bGwsIlRpdGxlIjoiUG9zdC1pbXBsZW1lbnRhdGlvbiByZXZpZXciLCJOb3RlIjpudWxsLCJIeXBlcmxpbmsiOnsiJGlkIjoiMjEyMiIsIkFkZHJlc3MiOiIiLCJTdWJBZGRyZXNzIjoiIn0sIklzQ2hhbmdlZCI6ZmFsc2UsIklzTmV3IjpmYWxzZX19XSwiX21pbGVzdG9uZXMiOltdLCJJZCI6IjY1OGM2NjI0LThjNjItNDAyNC1iZTNjLTdmYzU3ZmVjNjcwMSIsIklzU2luZ2xlSXRlbVJvdyI6ZmFsc2V9XSwiSW5kZXgiOjEsIklkIjoiNjY4NjExZmMtYWM1Ni00OTcxLWJkYzUtNjkzZDA4ZGI2NzFjIiwiSGVhZGVyVGV4dCI6IklULCBRQSwgTWFya2V0aW5nIiwiSXNEZWZhdWx0IjpmYWxzZSwiU3R5bGUiOnsiJGlkIjoiMjEyMyIsIkhlYWRlclN0eWxlIjp7IiRpZCI6IjIxMjQiLCJUZXh0U3R5bGUiOnsiJGlkIjoiMjEyNSIsIkZvbnRTZXR0aW5ncyI6eyIkaWQiOiIyMTI2IiwiRm9udFNpemUiOjEwLCJGb250TmFtZSI6IkNhbGlicmkiLCJJc0JvbGQiOmZhbHNlLCJJc0l0YWxpYyI6ZmFsc2UsIklzVW5kZXJsaW5lZCI6ZmFsc2UsIlBhcmVudFN0eWxlIjpudWxsfSwiQXV0b1NpemUiOjIsIkZvcmVncm91bmQiOnsiJGlkIjoiMjEyNyIsIkNvbG9yIjp7IiRpZCI6IjIxMjgiLCJBIjoyNTUsIlIiOjAsIkciOjAsIkIiOjB9fSwiTWF4V2lkdGgiOjY2LjkxMDcwNjgxNjAzMzQ2OCwiTWF4SGVpZ2h0IjoiSW5maW5pdHkiLCJTbWFydEZvcmVncm91bmRJc0FjdGl2ZSI6ZmFsc2UsIkhvcml6b250YWxBbGlnbm1lbnQiOjAsIlZlcnRpY2FsQWxpZ25tZW50IjowLCJTbWFydEZvcmVncm91bmQiOm51bGwsIkJhY2tncm91bmRGaWxsVHlwZSI6MCwiTWFyZ2luIjp7IiRpZCI6IjIxMjkiLCJUb3AiOjAuMCwiTGVmdCI6MC4wLCJSaWdodCI6MC4wLCJCb3R0b20iOjAuMH0sIlBhZGRpbmciOnsiJGlkIjoiMjEzMCIsIlRvcCI6MC4wLCJMZWZ0IjowLjAsIlJpZ2h0IjowLjAsIkJvdHRvbSI6MC4wfSwiQmFja2dyb3VuZCI6eyIkaWQiOiIyMTMxIiwiQ29sb3IiOnsiJGlkIjoiMjEzMiIsIkEiOjI1NSwiUiI6MCwiRyI6MCwiQiI6MH19LCJJc1Zpc2libGUiOnRydWUsIldpZHRoIjowLjAsIkhlaWdodCI6MC4wLCJCb3JkZXJTdHlsZSI6bnVsbCwiUGFyZW50U3R5bGUiOm51bGx9LCJSZWN0YW5nbGVTdHlsZSI6eyIkaWQiOiIyMTMzIiwiTWFyZ2luIjp7IiRpZCI6IjIxMzQiLCJUb3AiOjAuMCwiTGVmdCI6MC4wLCJSaWdodCI6MC4wLCJCb3R0b20iOjAuMH0sIlBhZGRpbmciOnsiJGlkIjoiMjEzNSIsIlRvcCI6MC4wLCJMZWZ0IjowLjAsIlJpZ2h0IjowLjAsIkJvdHRvbSI6MC4wfSwiQmFja2dyb3VuZCI6eyIkaWQiOiIyMTM2IiwiQ29sb3IiOnsiJGlkIjoiMjEzNyIsIkEiOjYzLCJSIjo2MywiRyI6NzEsIkIiOjIwOH19LCJJc1Zpc2libGUiOnRydWUsIldpZHRoIjowLjAsIkhlaWdodCI6MC4wLCJCb3JkZXJTdHlsZSI6eyIkaWQiOiIyMTM4IiwiTGluZUNvbG9yIjp7IiRpZCI6IjIxMzkiLCIkdHlwZSI6Ik5MUkUuQ29tbW9uLkRvbS5Tb2xpZENvbG9yQnJ1c2gsIE5MUkUuQ29tbW9uIiwiQ29sb3IiOnsiJGlkIjoiMjE0MCIsIkEiOjI1NSwiUiI6MjU1LCJHIjoyNTUsIkIiOjI1NX19LCJMaW5lV2VpZ2h0IjowLjAsIkxpbmVUeXBlIjowLCJQYXJlbnRTdHlsZSI6bnVsbH0sIlBhcmVudFN0eWxlIjpudWxsfSwiTWFyZ2luIjp7IiRpZCI6IjIxNDEiLCJUb3AiOjAuMCwiTGVmdCI6MC4wLCJSaWdodCI6MC4wLCJCb3R0b20iOjAuMH0sIlBhZGRpbmciOnsiJGlkIjoiMjE0MiIsIlRvcCI6MC4wLCJMZWZ0IjowLjAsIlJpZ2h0IjowLjAsIkJvdHRvbSI6MC4wfSwiQmFja2dyb3VuZCI6bnVsbCwiSXNWaXNpYmxlIjp0cnVlLCJXaWR0aCI6MC4wLCJIZWlnaHQiOjAuMCwiQm9yZGVyU3R5bGUiOm51bGwsIlBhcmVudFN0eWxlIjpudWxsfSwiQmFja2dyb3VuZFN0eWxlIjp7IiRpZCI6IjIxNDMiLCJNYXJnaW4iOnsiJGlkIjoiMjE0NCIsIlRvcCI6MC4wLCJMZWZ0IjowLjAsIlJpZ2h0IjowLjAsIkJvdHRvbSI6MC4wfSwiUGFkZGluZyI6eyIkaWQiOiIyMTQ1IiwiVG9wIjowLjAsIkxlZnQiOjAuMCwiUmlnaHQiOjAuMCwiQm90dG9tIjowLjB9LCJCYWNrZ3JvdW5kIjp7IiRpZCI6IjIxNDYiLCJDb2xvciI6eyIkaWQiOiIyMTQ3IiwiQSI6NTEsIlIiOjExNSwiRyI6MTE1LCJCIjoxMTV9fSwiSXNWaXNpYmxlIjp0cnVlLCJXaWR0aCI6MC4wLCJIZWlnaHQiOjAuMCwiQm9yZGVyU3R5bGUiOnsiJGlkIjoiMjE0OCIsIkxpbmVDb2xvciI6eyIkaWQiOiIyMTQ5IiwiJHR5cGUiOiJOTFJFLkNvbW1vbi5Eb20uU29saWRDb2xvckJydXNoLCBOTFJFLkNvbW1vbiIsIkNvbG9yIjp7IiRpZCI6IjIxNTAiLCJBIjoyNTUsIlIiOjIzNCwiRyI6MjIsIkIiOjMwfX0sIkxpbmVXZWlnaHQiOjAuMCwiTGluZVR5cGUiOjAsIlBhcmVudFN0eWxlIjpudWxsfSwiUGFyZW50U3R5bGUiOm51bGx9LCJNYXJnaW4iOnsiJGlkIjoiMjE1MSIsIlRvcCI6MC4wLCJMZWZ0IjowLjAsIlJpZ2h0IjowLjAsIkJvdHRvbSI6MC4wfSwiUGFkZGluZyI6eyIkaWQiOiIyMTUyIiwiVG9wIjowLjAsIkxlZnQiOjAuMCwiUmlnaHQiOjAuMCwiQm90dG9tIjowLjB9LCJJc1Zpc2libGUiOnRydWUsIldpZHRoIjowLjAsIkhlaWdodCI6MC4wLCJCb3JkZXJTdHlsZSI6eyIkaWQiOiIyMTUzIiwiTGluZUNvbG9yIjpudWxsLCJMaW5lV2VpZ2h0IjowLjAsIkxpbmVUeXBlIjowLCJQYXJlbnRTdHlsZSI6bnVsbH0sIlBhcmVudFN0eWxlIjpudWxsfX0seyIkaWQiOiIyMTU0IiwiX3Jvd3MiOltdLCJJbmRleCI6MjEsIklkIjoiOWE0MmJhMmYtNTU4Yi00YjRlLWI1MzItMGIyNDUzMzU1NTkyIiwiSGVhZGVyVGV4dCI6bnVsbCwiSXNEZWZhdWx0Ijp0cnVlLCJTdHlsZSI6eyIkaWQiOiIyMTU1IiwiSGVhZGVyU3R5bGUiOnsiJGlkIjoiMjE1NiIsIlRleHRTdHlsZSI6eyIkaWQiOiIyMTU3IiwiRm9udFNldHRpbmdzIjp7IiRpZCI6IjIxNTgiLCJGb250U2l6ZSI6MTEsIkZvbnROYW1lIjoiQ2FsaWJyaSIsIklzQm9sZCI6ZmFsc2UsIklzSXRhbGljIjpmYWxzZSwiSXNVbmRlcmxpbmVkIjpmYWxzZSwiUGFyZW50U3R5bGUiOm51bGx9LCJBdXRvU2l6ZSI6MiwiRm9yZWdyb3VuZCI6eyIkaWQiOiIyMTU5IiwiQ29sb3IiOnsiJGlkIjoiMjE2M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xNjEiLCJUb3AiOjAuMCwiTGVmdCI6MC4wLCJSaWdodCI6MC4wLCJCb3R0b20iOjAuMH0sIlBhZGRpbmciOnsiJGlkIjoiMjE2MiIsIlRvcCI6MC4wLCJMZWZ0IjowLjAsIlJpZ2h0IjowLjAsIkJvdHRvbSI6MC4wfSwiQmFja2dyb3VuZCI6eyIkaWQiOiIyMTYzIiwiQ29sb3IiOnsiJGlkIjoiMjE2NCIsIkEiOjI1NSwiUiI6MCwiRyI6MCwiQiI6MH19LCJJc1Zpc2libGUiOnRydWUsIldpZHRoIjowLjAsIkhlaWdodCI6MC4wLCJCb3JkZXJTdHlsZSI6bnVsbCwiUGFyZW50U3R5bGUiOm51bGx9LCJSZWN0YW5nbGVTdHlsZSI6eyIkaWQiOiIyMTY1IiwiTWFyZ2luIjp7IiRpZCI6IjIxNjYiLCJUb3AiOjAuMCwiTGVmdCI6MC4wLCJSaWdodCI6MC4wLCJCb3R0b20iOjAuMH0sIlBhZGRpbmciOnsiJGlkIjoiMjE2NyIsIlRvcCI6MC4wLCJMZWZ0IjowLjAsIlJpZ2h0IjowLjAsIkJvdHRvbSI6MC4wfSwiQmFja2dyb3VuZCI6eyIkaWQiOiIyMTY4IiwiQ29sb3IiOnsiJGlkIjoiMjE2OSIsIkEiOjYzLCJSIjoyNSwiRyI6MTA3LCJCIjozNn19LCJJc1Zpc2libGUiOnRydWUsIldpZHRoIjowLjAsIkhlaWdodCI6MC4wLCJCb3JkZXJTdHlsZSI6eyIkaWQiOiIyMTcwIiwiTGluZUNvbG9yIjp7IiRpZCI6IjIxNzEiLCIkdHlwZSI6Ik5MUkUuQ29tbW9uLkRvbS5Tb2xpZENvbG9yQnJ1c2gsIE5MUkUuQ29tbW9uIiwiQ29sb3IiOnsiJGlkIjoiMjE3MiIsIkEiOjI1NSwiUiI6MjU1LCJHIjoyNTUsIkIiOjI1NX19LCJMaW5lV2VpZ2h0IjowLjAsIkxpbmVUeXBlIjowLCJQYXJlbnRTdHlsZSI6bnVsbH0sIlBhcmVudFN0eWxlIjpudWxsfSwiTWFyZ2luIjp7IiRpZCI6IjIxNzMiLCJUb3AiOjAuMCwiTGVmdCI6MC4wLCJSaWdodCI6MC4wLCJCb3R0b20iOjAuMH0sIlBhZGRpbmciOnsiJGlkIjoiMjE3NCIsIlRvcCI6MC4wLCJMZWZ0IjowLjAsIlJpZ2h0IjowLjAsIkJvdHRvbSI6MC4wfSwiQmFja2dyb3VuZCI6bnVsbCwiSXNWaXNpYmxlIjp0cnVlLCJXaWR0aCI6MC4wLCJIZWlnaHQiOjAuMCwiQm9yZGVyU3R5bGUiOm51bGwsIlBhcmVudFN0eWxlIjpudWxsfSwiQmFja2dyb3VuZFN0eWxlIjp7IiRpZCI6IjIxNzUiLCJNYXJnaW4iOnsiJGlkIjoiMjE3NiIsIlRvcCI6MC4wLCJMZWZ0IjowLjAsIlJpZ2h0IjowLjAsIkJvdHRvbSI6MC4wfSwiUGFkZGluZyI6eyIkaWQiOiIyMTc3IiwiVG9wIjowLjAsIkxlZnQiOjAuMCwiUmlnaHQiOjAuMCwiQm90dG9tIjowLjB9LCJCYWNrZ3JvdW5kIjp7IiRpZCI6IjIxNzgiLCJDb2xvciI6eyIkaWQiOiIyMTc5IiwiQSI6NTEsIlIiOjIwMCwiRyI6MjAwLCJCIjoyMDB9fSwiSXNWaXNpYmxlIjp0cnVlLCJXaWR0aCI6MC4wLCJIZWlnaHQiOjAuMCwiQm9yZGVyU3R5bGUiOnsiJGlkIjoiMjE4MCIsIkxpbmVDb2xvciI6eyIkaWQiOiIyMTgxIiwiJHR5cGUiOiJOTFJFLkNvbW1vbi5Eb20uU29saWRDb2xvckJydXNoLCBOTFJFLkNvbW1vbiIsIkNvbG9yIjp7IiRpZCI6IjIxODIiLCJBIjoyNTUsIlIiOjIzNCwiRyI6MjIsIkIiOjMwfX0sIkxpbmVXZWlnaHQiOjAuMCwiTGluZVR5cGUiOjAsIlBhcmVudFN0eWxlIjpudWxsfSwiUGFyZW50U3R5bGUiOm51bGx9LCJNYXJnaW4iOnsiJGlkIjoiMjE4MyIsIlRvcCI6MC4wLCJMZWZ0IjowLjAsIlJpZ2h0IjowLjAsIkJvdHRvbSI6MC4wfSwiUGFkZGluZyI6eyIkaWQiOiIyMTg0IiwiVG9wIjowLjAsIkxlZnQiOjAuMCwiUmlnaHQiOjAuMCwiQm90dG9tIjowLjB9LCJJc1Zpc2libGUiOnRydWUsIldpZHRoIjowLjAsIkhlaWdodCI6MC4wLCJCb3JkZXJTdHlsZSI6eyIkaWQiOiIyMTg1IiwiTGluZUNvbG9yIjpudWxsLCJMaW5lV2VpZ2h0IjowLjAsIkxpbmVUeXBlIjowLCJQYXJlbnRTdHlsZSI6bnVsbH0sIlBhcmVudFN0eWxlIjpudWxsfX1dLCJJZCI6ImYyMDcyMTVkLWYxZjAtNDhkMS05ODhhLWRkYWJkOTU2YzRiOCIsIkluZGV4IjoyLCJIZWFkZXJUZXh0IjoiUEhBU0UgMyAtXHJUZXN0aW5nIGFuZCBkZXBsb3ltZW50IiwiU3R5bGUiOnsiJGlkIjoiMjE4NiIsIlN0eWxlSWQiOiJiMjRmODA0NS1mNjliLTRhNDMtODI5Zi1hNTY1MDNmZGNkNjkiLCJIZWFkZXJTdHlsZSI6eyIkaWQiOiIyMTg3IiwiVGV4dElzVmVydGljYWwiOmZhbHNlLCJUZXh0U3R5bGUiOnsiJGlkIjoiMjE4OCIsIkZvbnRTZXR0aW5ncyI6eyIkaWQiOiIyMTg5IiwiRm9udFNpemUiOjExLCJGb250TmFtZSI6IkNhbGlicmkiLCJJc0JvbGQiOmZhbHNlLCJJc0l0YWxpYyI6ZmFsc2UsIklzVW5kZXJsaW5lZCI6ZmFsc2UsIlBhcmVudFN0eWxlIjpudWxsfSwiQXV0b1NpemUiOjIsIkZvcmVncm91bmQiOnsiJGlkIjoiMjE5MCIsIkNvbG9yIjp7IiRpZCI6IjIxOTEiLCJBIjoyNTUsIlIiOjI1NSwiRyI6MjU1LCJCIjoyNTV9fSwiTWF4V2lkdGgiOjczLjQ4NTczMzA2NDk2MzQyNiwiTWF4SGVpZ2h0IjoiSW5maW5pdHkiLCJTbWFydEZvcmVncm91bmRJc0FjdGl2ZSI6ZmFsc2UsIkhvcml6b250YWxBbGlnbm1lbnQiOjAsIlZlcnRpY2FsQWxpZ25tZW50IjowLCJTbWFydEZvcmVncm91bmQiOm51bGwsIkJhY2tncm91bmRGaWxsVHlwZSI6MCwiTWFyZ2luIjp7IiRpZCI6IjIxOTIiLCJUb3AiOjAuMCwiTGVmdCI6MC4wLCJSaWdodCI6MC4wLCJCb3R0b20iOjAuMH0sIlBhZGRpbmciOnsiJGlkIjoiMjE5MyIsIlRvcCI6MC4wLCJMZWZ0IjowLjAsIlJpZ2h0IjowLjAsIkJvdHRvbSI6MC4wfSwiQmFja2dyb3VuZCI6eyIkaWQiOiIyMTk0IiwiQ29sb3IiOnsiJGlkIjoiMjE5NSIsIkEiOjI1NSwiUiI6MjU1LCJHIjoyNTUsIkIiOjI1NX19LCJJc1Zpc2libGUiOnRydWUsIldpZHRoIjowLjAsIkhlaWdodCI6MC4wLCJCb3JkZXJTdHlsZSI6bnVsbCwiUGFyZW50U3R5bGUiOm51bGx9LCJSZWN0YW5nbGVTdHlsZSI6eyIkaWQiOiIyMTk2IiwiTWFyZ2luIjp7IiRpZCI6IjIxOTciLCJUb3AiOjAuMCwiTGVmdCI6MC4wLCJSaWdodCI6MC4wLCJCb3R0b20iOjAuMH0sIlBhZGRpbmciOnsiJGlkIjoiMjE5OCIsIlRvcCI6MC4wLCJMZWZ0IjowLjAsIlJpZ2h0IjowLjAsIkJvdHRvbSI6MC4wfSwiQmFja2dyb3VuZCI6eyIkaWQiOiIyMTk5IiwiQ29sb3IiOnsiJGlkIjoiMjIwMCIsIkEiOjI1NSwiUiI6NjMsIkciOjcxLCJCIjoyMDh9fSwiSXNWaXNpYmxlIjp0cnVlLCJXaWR0aCI6MC4wLCJIZWlnaHQiOjAuMCwiQm9yZGVyU3R5bGUiOnsiJGlkIjoiMjIwMSIsIkxpbmVDb2xvciI6eyIkaWQiOiIyMjAyIiwiJHR5cGUiOiJOTFJFLkNvbW1vbi5Eb20uU29saWRDb2xvckJydXNoLCBOTFJFLkNvbW1vbiIsIkNvbG9yIjp7IiRpZCI6IjIyMDMiLCJBIjoyNTUsIlIiOjI1NSwiRyI6MjU1LCJCIjoyNTV9fSwiTGluZVdlaWdodCI6MC4wLCJMaW5lVHlwZSI6MCwiUGFyZW50U3R5bGUiOm51bGx9LCJQYXJlbnRTdHlsZSI6bnVsbH0sIk1hcmdpbiI6eyIkaWQiOiIyMjA0IiwiVG9wIjowLjAsIkxlZnQiOjAuMCwiUmlnaHQiOjAuMCwiQm90dG9tIjowLjB9LCJQYWRkaW5nIjp7IiRpZCI6IjIyMDUiLCJUb3AiOjAuMCwiTGVmdCI6MC4wLCJSaWdodCI6MC4wLCJCb3R0b20iOjAuMH0sIkJhY2tncm91bmQiOm51bGwsIklzVmlzaWJsZSI6dHJ1ZSwiV2lkdGgiOjAuMCwiSGVpZ2h0IjowLjAsIkJvcmRlclN0eWxlIjpudWxsLCJQYXJlbnRTdHlsZSI6bnVsbH0sIkJhY2tncm91bmRTdHlsZSI6eyIkaWQiOiIyMjA2IiwiTWFyZ2luIjp7IiRpZCI6IjIyMDciLCJUb3AiOjAuMCwiTGVmdCI6MC4wLCJSaWdodCI6MC4wLCJCb3R0b20iOjAuMH0sIlBhZGRpbmciOnsiJGlkIjoiMjIwOCIsIlRvcCI6MC4wLCJMZWZ0IjowLjAsIlJpZ2h0IjowLjAsIkJvdHRvbSI6MC4wfSwiQmFja2dyb3VuZCI6eyIkaWQiOiIyMjA5IiwiQ29sb3IiOnsiJGlkIjoiMjIxMCIsIkEiOjAsIlIiOjI1NSwiRyI6MjU1LCJCIjoyNTV9fSwiSXNWaXNpYmxlIjp0cnVlLCJXaWR0aCI6MC4wLCJIZWlnaHQiOjAuMCwiQm9yZGVyU3R5bGUiOnsiJGlkIjoiMjIxMSIsIkxpbmVDb2xvciI6eyIkaWQiOiIyMjEyIiwiJHR5cGUiOiJOTFJFLkNvbW1vbi5Eb20uU29saWRDb2xvckJydXNoLCBOTFJFLkNvbW1vbiIsIkNvbG9yIjp7IiRpZCI6IjIyMTMiLCJBIjoyNTUsIlIiOjIzNCwiRyI6MjIsIkIiOjMwfX0sIkxpbmVXZWlnaHQiOjAuMCwiTGluZVR5cGUiOjAsIlBhcmVudFN0eWxlIjpudWxsfSwiUGFyZW50U3R5bGUiOm51bGx9LCJJc0Fib3ZlVGltZWJhbmQiOmZhbHNlLCJTcGFjaW5nIjozLCJEZWZhdWx0U3dpbWxhbmVUYXNrU3R5bGUiOnsiJGlkIjoiMjIxNCIsIiR0eXBlIjoiTkxSRS5Db21tb24uRG9tLlN0eWxlcy5FeHBsaWNpdFNldGFibGVUYXNrU3R5bGUsIE5MUkUuQ29tbW9uIiwiU2hhcGUiOjEsIlNoYXBlVGhpY2tuZXNzIjowLCJEdXJhdGlvbkZvcm1hdCI6MCwiSW5jbHVkZU5vbldvcmtpbmdEYXlzSW5EdXJhdGlvbiI6ZmFsc2UsIlBlcmNlbnRhZ2VDb21wbGV0ZVN0eWxlIjp7IiRpZCI6IjIyMTUiLCJGb250U2V0dGluZ3MiOnsiJGlkIjoiMjIxNiIsIkZvbnRTaXplIjoxMCwiRm9udE5hbWUiOiJDYWxpYnJpIiwiSXNCb2xkIjpmYWxzZSwiSXNJdGFsaWMiOmZhbHNlLCJJc1VuZGVybGluZWQiOmZhbHNlLCJQYXJlbnRTdHlsZSI6bnVsbH0sIkF1dG9TaXplIjowLCJGb3JlZ3JvdW5kIjp7IiRpZCI6IjIyMTciLCJDb2xvciI6eyIkaWQiOiIyMjE4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yMTkiLCJUb3AiOjAuMCwiTGVmdCI6MC4wLCJSaWdodCI6MC4wLCJCb3R0b20iOjAuMH0sIlBhZGRpbmciOnsiJGlkIjoiMjIyMCIsIlRvcCI6MC4wLCJMZWZ0IjowLjAsIlJpZ2h0IjowLjAsIkJvdHRvbSI6MC4wfSwiQmFja2dyb3VuZCI6eyIkaWQiOiIyMjIxIiwiQ29sb3IiOnsiJGlkIjoiMjIyMiIsIkEiOjg5LCJSIjowLCJHIjowLCJCIjowfX0sIklzVmlzaWJsZSI6dHJ1ZSwiV2lkdGgiOjAuMCwiSGVpZ2h0IjowLjAsIkJvcmRlclN0eWxlIjp7IiRpZCI6IjIyMjMiLCJMaW5lQ29sb3IiOm51bGwsIkxpbmVXZWlnaHQiOjAuMCwiTGluZVR5cGUiOjAsIlBhcmVudFN0eWxlIjpudWxsfSwiUGFyZW50U3R5bGUiOm51bGx9LCJEdXJhdGlvblN0eWxlIjp7IiRpZCI6IjIyMjQiLCJGb250U2V0dGluZ3MiOnsiJGlkIjoiMjIyNSIsIkZvbnRTaXplIjoxMCwiRm9udE5hbWUiOiJDYWxpYnJpIiwiSXNCb2xkIjpmYWxzZSwiSXNJdGFsaWMiOmZhbHNlLCJJc1VuZGVybGluZWQiOmZhbHNlLCJQYXJlbnRTdHlsZSI6bnVsbH0sIkF1dG9TaXplIjowLCJGb3JlZ3JvdW5kIjp7IiRpZCI6IjIyMjYiLCJDb2xvciI6eyIkaWQiOiIyMjI3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IyOCIsIlRvcCI6MC4wLCJMZWZ0IjowLjAsIlJpZ2h0IjowLjAsIkJvdHRvbSI6MC4wfSwiUGFkZGluZyI6eyIkaWQiOiIyMjI5IiwiVG9wIjowLjAsIkxlZnQiOjAuMCwiUmlnaHQiOjAuMCwiQm90dG9tIjowLjB9LCJCYWNrZ3JvdW5kIjp7IiRpZCI6IjIyMzAiLCJDb2xvciI6eyIkaWQiOiIyMjMxIiwiQSI6MjU1LCJSIjoyMzcsIkciOjEyNSwiQiI6NDl9fSwiSXNWaXNpYmxlIjp0cnVlLCJXaWR0aCI6MC4wLCJIZWlnaHQiOjAuMCwiQm9yZGVyU3R5bGUiOnsiJGlkIjoiMjIzMiIsIkxpbmVDb2xvciI6bnVsbCwiTGluZVdlaWdodCI6MC4wLCJMaW5lVHlwZSI6MCwiUGFyZW50U3R5bGUiOm51bGx9LCJQYXJlbnRTdHlsZSI6bnVsbH0sIkhvcml6b250YWxDb25uZWN0b3JTdHlsZSI6eyIkaWQiOiIyMjMzIiwiTGluZUNvbG9yIjp7IiRpZCI6IjIyMzQiLCIkdHlwZSI6Ik5MUkUuQ29tbW9uLkRvbS5Tb2xpZENvbG9yQnJ1c2gsIE5MUkUuQ29tbW9uIiwiQ29sb3IiOnsiJGlkIjoiMjIzNSIsIkEiOjI1NSwiUiI6MCwiRyI6MCwiQiI6MH19LCJMaW5lV2VpZ2h0IjowLjAsIkxpbmVUeXBlIjowLCJQYXJlbnRTdHlsZSI6bnVsbH0sIlZlcnRpY2FsQ29ubmVjdG9yU3R5bGUiOnsiJGlkIjoiMjIzNiIsIkxpbmVDb2xvciI6eyIkaWQiOiIyMjM3IiwiJHR5cGUiOiJOTFJFLkNvbW1vbi5Eb20uU29saWRDb2xvckJydXNoLCBOTFJFLkNvbW1vbiIsIkNvbG9yIjp7IiRpZCI6IjIyMzg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yMjM5IiwiU2hhcGVTdHlsZSI6eyIkaWQiOiIyMjQwIiwiTWFyZ2luIjp7IiRpZCI6IjIyNDEiLCJUb3AiOjAuMCwiTGVmdCI6MC4wLCJSaWdodCI6MC4wLCJCb3R0b20iOjAuMH0sIlBhZGRpbmciOnsiJGlkIjoiMjI0MiIsIlRvcCI6MC4wLCJMZWZ0IjowLjAsIlJpZ2h0IjowLjAsIkJvdHRvbSI6MC4wfSwiQmFja2dyb3VuZCI6eyIkaWQiOiIyMjQzIiwiQ29sb3IiOnsiJGlkIjoiMjI0NCIsIkEiOjE1MywiUiI6MCwiRyI6MCwiQiI6MH19LCJJc1Zpc2libGUiOnRydWUsIldpZHRoIjowLjAsIkhlaWdodCI6MC4wLCJCb3JkZXJTdHlsZSI6eyIkaWQiOiIyMjQ1IiwiTGluZUNvbG9yIjpudWxsLCJMaW5lV2VpZ2h0IjowLjAsIkxpbmVUeXBlIjowLCJQYXJlbnRTdHlsZSI6bnVsbH0sIlBhcmVudFN0eWxlIjpudWxsfSwiTWFyZ2luIjp7IiRpZCI6IjIyNDYiLCJUb3AiOjAuMCwiTGVmdCI6MC4wLCJSaWdodCI6MC4wLCJCb3R0b20iOjAuMH0sIlBhZGRpbmciOnsiJGlkIjoiMjI0NyIsIlRvcCI6MC4wLCJMZWZ0IjowLjAsIlJpZ2h0IjowLjAsIkJvdHRvbSI6MC4wfSwiQmFja2dyb3VuZCI6bnVsbCwiSXNWaXNpYmxlIjp0cnVlLCJXaWR0aCI6MC4wLCJIZWlnaHQiOjAuMCwiQm9yZGVyU3R5bGUiOm51bGwsIlBhcmVudFN0eWxlIjpudWxsfSwiU2hhcGVTdHlsZSI6eyIkaWQiOiIyMjQ4IiwiTWFyZ2luIjp7IiRpZCI6IjIyNDkiLCJUb3AiOjAuMCwiTGVmdCI6NC4wLCJSaWdodCI6NC4wLCJCb3R0b20iOjAuMH0sIlBhZGRpbmciOnsiJGlkIjoiMjI1MCIsIlRvcCI6MC4wLCJMZWZ0IjowLjAsIlJpZ2h0IjowLjAsIkJvdHRvbSI6MC4wfSwiQmFja2dyb3VuZCI6eyIkaWQiOiIyMjUxIiwiQ29sb3IiOnsiJGlkIjoiMjI1MiIsIkEiOjI1NSwiUiI6MjUsIkciOjEwNywiQiI6MzZ9fSwiSXNWaXNpYmxlIjp0cnVlLCJXaWR0aCI6MC4wLCJIZWlnaHQiOjEwLjAsIkJvcmRlclN0eWxlIjp7IiRpZCI6IjIyNTMiLCJMaW5lQ29sb3IiOnsiJGlkIjoiMjI1NCIsIiR0eXBlIjoiTkxSRS5Db21tb24uRG9tLlNvbGlkQ29sb3JCcnVzaCwgTkxSRS5Db21tb24iLCJDb2xvciI6eyIkaWQiOiIyMjU1IiwiQSI6MjU1LCJSIjoyMzQsIkciOjIyLCJCIjozMH19LCJMaW5lV2VpZ2h0IjowLjAsIkxpbmVUeXBlIjowLCJQYXJlbnRTdHlsZSI6bnVsbH0sIlBhcmVudFN0eWxlIjpudWxsfSwiVGl0bGVTdHlsZSI6eyIkaWQiOiIyMjU2IiwiRm9udFNldHRpbmdzIjp7IiRpZCI6IjIyNTciLCJGb250U2l6ZSI6MTEsIkZvbnROYW1lIjoiQ2FsaWJyaSIsIklzQm9sZCI6ZmFsc2UsIklzSXRhbGljIjpmYWxzZSwiSXNVbmRlcmxpbmVkIjpmYWxzZSwiUGFyZW50U3R5bGUiOm51bGx9LCJBdXRvU2l6ZSI6MCwiRm9yZWdyb3VuZCI6eyIkaWQiOiIyMjU4IiwiQ29sb3IiOnsiJGlkIjoiMjI1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jYwIiwiVG9wIjowLjAsIkxlZnQiOjAuMCwiUmlnaHQiOjAuMCwiQm90dG9tIjowLjB9LCJQYWRkaW5nIjp7IiRpZCI6IjIyNjEiLCJUb3AiOjAuMCwiTGVmdCI6MC4wLCJSaWdodCI6MC4wLCJCb3R0b20iOjAuMH0sIkJhY2tncm91bmQiOnsiJGlkIjoiMjI2MiIsIkNvbG9yIjp7IiRpZCI6IjIyNjMiLCJBIjoyNTUsIlIiOjAsIkciOjAsIkIiOjB9fSwiSXNWaXNpYmxlIjp0cnVlLCJXaWR0aCI6MC4wLCJIZWlnaHQiOjAuMCwiQm9yZGVyU3R5bGUiOnsiJGlkIjoiMjI2NCIsIkxpbmVDb2xvciI6bnVsbCwiTGluZVdlaWdodCI6MC4wLCJMaW5lVHlwZSI6MCwiUGFyZW50U3R5bGUiOm51bGx9LCJQYXJlbnRTdHlsZSI6bnVsbH0sIkRhdGVTdHlsZSI6eyIkaWQiOiIyMjY1IiwiRm9udFNldHRpbmdzIjp7IiRpZCI6IjIyNjYiLCJGb250U2l6ZSI6MTAsIkZvbnROYW1lIjoiQ2FsaWJyaSIsIklzQm9sZCI6ZmFsc2UsIklzSXRhbGljIjpmYWxzZSwiSXNVbmRlcmxpbmVkIjpmYWxzZSwiUGFyZW50U3R5bGUiOm51bGx9LCJBdXRvU2l6ZSI6MCwiRm9yZWdyb3VuZCI6eyIkaWQiOiIyMjY3IiwiQ29sb3IiOnsiJGlkIjoiMjI2O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yMjY5IiwiVG9wIjowLjAsIkxlZnQiOjAuMCwiUmlnaHQiOjAuMCwiQm90dG9tIjowLjB9LCJQYWRkaW5nIjp7IiRpZCI6IjIyNzAiLCJUb3AiOjAuMCwiTGVmdCI6MC4wLCJSaWdodCI6MC4wLCJCb3R0b20iOjAuMH0sIkJhY2tncm91bmQiOnsiJGlkIjoiMjI3MSIsIkNvbG9yIjp7IiRpZCI6IjIyNzIiLCJBIjoyNTUsIlIiOjE0LCJHIjo0MCwiQiI6NjV9fSwiSXNWaXNpYmxlIjp0cnVlLCJXaWR0aCI6MC4wLCJIZWlnaHQiOjAuMCwiQm9yZGVyU3R5bGUiOnsiJGlkIjoiMjI3MyIsIkxpbmVDb2xvciI6bnVsbCwiTGluZVdlaWdodCI6MC4wLCJMaW5lVHlwZSI6MCwiUGFyZW50U3R5bGUiOm51bGx9LCJQYXJlbnRTdHlsZSI6bnVsbH0sIkRhdGVGb3JtYXQiOnsiJGlkIjoiMjI3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jc1IiwiRm9ybWF0IjowLCJJc1Zpc2libGUiOmZhbHNlLCJMYXN0S25vd25WaXNpYmlsaXR5U3RhdGUiOmZhbHNlfSwiSXNWaXNpYmxlIjp0cnVlLCJWYXJpYW5jZVN0eWxlIjp7IiRpZCI6IjIyNzYiLCJUZXh0U3R5bGUiOnsiJGlkIjoiMjI3NyIsIkZvbnRTZXR0aW5ncyI6eyIkaWQiOiIyMjc4IiwiRm9udFNpemUiOjExLCJGb250TmFtZSI6IkNhbGlicmkiLCJJc0JvbGQiOmZhbHNlLCJJc0l0YWxpYyI6ZmFsc2UsIklzVW5kZXJsaW5lZCI6ZmFsc2UsIlBhcmVudFN0eWxlIjpudWxsfSwiQXV0b1NpemUiOjAsIkZvcmVncm91bmQiOnsiJGlkIjoiMjI3OSIsIkNvbG9yIjp7IiRpZCI6IjIyOD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I4MSIsIlRvcCI6MC4wLCJMZWZ0IjowLjAsIlJpZ2h0IjowLjAsIkJvdHRvbSI6MC4wfSwiUGFkZGluZyI6eyIkaWQiOiIyMjgyIiwiVG9wIjowLjAsIkxlZnQiOjAuMCwiUmlnaHQiOjAuMCwiQm90dG9tIjowLjB9LCJCYWNrZ3JvdW5kIjp7IiRpZCI6IjIyODMiLCJDb2xvciI6eyIkaWQiOiIyMjg0IiwiQSI6MCwiUiI6MCwiRyI6MCwiQiI6MH19LCJJc1Zpc2libGUiOnRydWUsIldpZHRoIjowLjAsIkhlaWdodCI6MC4wLCJCb3JkZXJTdHlsZSI6eyIkaWQiOiIyMjg1IiwiTGluZUNvbG9yIjpudWxsLCJMaW5lV2VpZ2h0IjowLjAsIkxpbmVUeXBlIjowLCJQYXJlbnRTdHlsZSI6bnVsbH0sIlBhcmVudFN0eWxlIjpudWxsfSwiUGFyZW50U3R5bGUiOm51bGx9LCJQYXJlbnRTdHlsZSI6bnVsbCwiX2V4cGxpY2l0bHlTZXQiOnsiJGlkIjoiMjI4Ni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IyODciLCJTaGFwZSI6MSwiQ29ubmVjdG9yTWFyZ2luIjp7IiRpZCI6IjIyODgiLCJUb3AiOjAuMCwiTGVmdCI6Mi4wLCJSaWdodCI6Mi4wLCJCb3R0b20iOjAuMH0sIkNvbm5lY3RvclN0eWxlIjp7IiRpZCI6IjIyODkiLCJMaW5lQ29sb3IiOnsiJGlkIjoiMjI5MCIsIiR0eXBlIjoiTkxSRS5Db21tb24uRG9tLlNvbGlkQ29sb3JCcnVzaCwgTkxSRS5Db21tb24iLCJDb2xvciI6eyIkaWQiOiIyMjkxIiwiQSI6MTI3LCJSIjoxMywiRyI6NTMsIkIiOjE4fX0sIkxpbmVXZWlnaHQiOjEuMCwiTGluZVR5cGUiOjAsIlBhcmVudFN0eWxlIjpudWxsfSwiSXNCZWxvd1RpbWViYW5kIjpmYWxzZSwiUG9zaXRpb25PblRhc2siOjEsIkhpZGVEYXRlIjpmYWxzZSwiU2hhcGVTaXplIjowLCJTcGFjaW5nIjowLjAsIlBhZGRpbmciOnsiJGlkIjoiMjI5MiIsIlRvcCI6NS4wLCJMZWZ0IjozLjAsIlJpZ2h0IjowLjAsIkJvdHRvbSI6Mi4wfSwiU2hhcGVTdHlsZSI6eyIkaWQiOiIyMjkzIiwiTWFyZ2luIjp7IiRpZCI6IjIyOTQiLCJUb3AiOjAuMCwiTGVmdCI6MC4wLCJSaWdodCI6MC4wLCJCb3R0b20iOjAuMH0sIlBhZGRpbmciOnsiJGlkIjoiMjI5NSIsIlRvcCI6MC4wLCJMZWZ0IjowLjAsIlJpZ2h0IjowLjAsIkJvdHRvbSI6MC4wfSwiQmFja2dyb3VuZCI6eyIkaWQiOiIyMjk2IiwiQ29sb3IiOnsiJGlkIjoiMjI5NyIsIkEiOjI1NSwiUiI6MTMsIkciOjUzLCJCIjoxOH19LCJJc1Zpc2libGUiOnRydWUsIldpZHRoIjoxMi4wLCJIZWlnaHQiOjE0LjAsIkJvcmRlclN0eWxlIjp7IiRpZCI6IjIyOTgiLCJMaW5lQ29sb3IiOnsiJGlkIjoiMjI5OSIsIiR0eXBlIjoiTkxSRS5Db21tb24uRG9tLlNvbGlkQ29sb3JCcnVzaCwgTkxSRS5Db21tb24iLCJDb2xvciI6eyIkaWQiOiIyMzAwIiwiQSI6MjU1LCJSIjoyNTUsIkciOjI1NSwiQiI6MjU1fX0sIkxpbmVXZWlnaHQiOjAuMCwiTGluZVR5cGUiOjAsIlBhcmVudFN0eWxlIjpudWxsfSwiUGFyZW50U3R5bGUiOm51bGx9LCJUaXRsZVN0eWxlIjp7IiRpZCI6IjIzMDEiLCJGb250U2V0dGluZ3MiOnsiJGlkIjoiMjMwMiIsIkZvbnRTaXplIjoxMSwiRm9udE5hbWUiOiJDYWxpYnJpIiwiSXNCb2xkIjpmYWxzZSwiSXNJdGFsaWMiOmZhbHNlLCJJc1VuZGVybGluZWQiOmZhbHNlLCJQYXJlbnRTdHlsZSI6bnVsbH0sIkF1dG9TaXplIjowLCJGb3JlZ3JvdW5kIjp7IiRpZCI6IjIzMDMiLCJDb2xvciI6eyIkaWQiOiIyMzA0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IzMDUiLCJUb3AiOjAuMCwiTGVmdCI6MC4wLCJSaWdodCI6MC4wLCJCb3R0b20iOjAuMH0sIlBhZGRpbmciOnsiJGlkIjoiMjMwNiIsIlRvcCI6MC4wLCJMZWZ0IjowLjAsIlJpZ2h0IjowLjAsIkJvdHRvbSI6MC4wfSwiQmFja2dyb3VuZCI6eyIkaWQiOiIyMzA3IiwiQ29sb3IiOnsiJGlkIjoiMjMwOCIsIkEiOjI1NSwiUiI6MCwiRyI6MCwiQiI6MH19LCJJc1Zpc2libGUiOnRydWUsIldpZHRoIjowLjAsIkhlaWdodCI6MC4wLCJCb3JkZXJTdHlsZSI6eyIkaWQiOiIyMzA5IiwiTGluZUNvbG9yIjpudWxsLCJMaW5lV2VpZ2h0IjowLjAsIkxpbmVUeXBlIjowLCJQYXJlbnRTdHlsZSI6bnVsbH0sIlBhcmVudFN0eWxlIjpudWxsfSwiRGF0ZVN0eWxlIjp7IiRpZCI6IjIzMTAiLCJGb250U2V0dGluZ3MiOnsiJGlkIjoiMjMxMSIsIkZvbnRTaXplIjoxMCwiRm9udE5hbWUiOiJDYWxpYnJpIiwiSXNCb2xkIjpmYWxzZSwiSXNJdGFsaWMiOmZhbHNlLCJJc1VuZGVybGluZWQiOmZhbHNlLCJQYXJlbnRTdHlsZSI6bnVsbH0sIkF1dG9TaXplIjowLCJGb3JlZ3JvdW5kIjp7IiRpZCI6IjIzMTIiLCJDb2xvciI6eyIkaWQiOiIyMzEz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IzMTQiLCJUb3AiOjAuMCwiTGVmdCI6MC4wLCJSaWdodCI6MC4wLCJCb3R0b20iOjAuMH0sIlBhZGRpbmciOnsiJGlkIjoiMjMxNSIsIlRvcCI6MC4wLCJMZWZ0IjowLjAsIlJpZ2h0IjowLjAsIkJvdHRvbSI6MC4wfSwiQmFja2dyb3VuZCI6eyIkaWQiOiIyMzE2IiwiQ29sb3IiOnsiJGlkIjoiMjMxNyIsIkEiOjI1NSwiUiI6MTQsIkciOjQwLCJCIjo2NX19LCJJc1Zpc2libGUiOnRydWUsIldpZHRoIjowLjAsIkhlaWdodCI6MC4wLCJCb3JkZXJTdHlsZSI6eyIkaWQiOiIyMzE4IiwiTGluZUNvbG9yIjpudWxsLCJMaW5lV2VpZ2h0IjowLjAsIkxpbmVUeXBlIjowLCJQYXJlbnRTdHlsZSI6bnVsbH0sIlBhcmVudFN0eWxlIjpudWxsfSwiRGF0ZUZvcm1hdCI6eyIkaWQiOiIyMzE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MjAiLCJGb3JtYXQiOjAsIklzVmlzaWJsZSI6ZmFsc2UsIkxhc3RLbm93blZpc2liaWxpdHlTdGF0ZSI6ZmFsc2V9LCJJc1Zpc2libGUiOmZhbHNlLCJWYXJpYW5jZVN0eWxlIjp7IiRpZCI6IjIzMjEiLCJUZXh0U3R5bGUiOnsiJGlkIjoiMjMyMiIsIkZvbnRTZXR0aW5ncyI6eyIkaWQiOiIyMzIzIiwiRm9udFNpemUiOjExLCJGb250TmFtZSI6IkNhbGlicmkiLCJJc0JvbGQiOmZhbHNlLCJJc0l0YWxpYyI6ZmFsc2UsIklzVW5kZXJsaW5lZCI6ZmFsc2UsIlBhcmVudFN0eWxlIjpudWxsfSwiQXV0b1NpemUiOjAsIkZvcmVncm91bmQiOnsiJGlkIjoiMjMyNCIsIkNvbG9yIjp7IiRpZCI6IjIzMj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MyNiIsIlRvcCI6MC4wLCJMZWZ0IjowLjAsIlJpZ2h0IjowLjAsIkJvdHRvbSI6MC4wfSwiUGFkZGluZyI6eyIkaWQiOiIyMzI3IiwiVG9wIjowLjAsIkxlZnQiOjAuMCwiUmlnaHQiOjAuMCwiQm90dG9tIjowLjB9LCJCYWNrZ3JvdW5kIjp7IiRpZCI6IjIzMjgiLCJDb2xvciI6eyIkaWQiOiIyMzI5IiwiQSI6MCwiUiI6MCwiRyI6MCwiQiI6MH19LCJJc1Zpc2libGUiOmZhbHNlLCJXaWR0aCI6MC4wLCJIZWlnaHQiOjAuMCwiQm9yZGVyU3R5bGUiOnsiJGlkIjoiMjMzMCIsIkxpbmVDb2xvciI6bnVsbCwiTGluZVdlaWdodCI6MC4wLCJMaW5lVHlwZSI6MCwiUGFyZW50U3R5bGUiOm51bGx9LCJQYXJlbnRTdHlsZSI6bnVsbH0sIlBhcmVudFN0eWxlIjpudWxsfSwiUGFyZW50U3R5bGUiOm51bGx9LCJEZWZhdWx0U3dpbWxhbmVNaWxlc3RvbmVTdHlsZSI6eyIkaWQiOiIyMzMxIiwiVGl0bGVQb3NpdGlvbiI6IkxlZnQiLCJEYXRlUG9zaXRpb24iOiJSaWdodCIsIlZhcmlhbmNlUG9zaXRpb24iOiJSaWdodCIsIlNoYXBlVHlwZSI6MSwiU2hhcGVTaXplIjowLCJTcGFjaW5nIjo1LCJTaGFwZVN0eWxlIjp7IiRpZCI6IjIzMzIiLCJNYXJnaW4iOnsiJGlkIjoiMjMzMyIsIlRvcCI6MC4wLCJMZWZ0IjowLjAsIlJpZ2h0IjowLjAsIkJvdHRvbSI6MC4wfSwiUGFkZGluZyI6eyIkaWQiOiIyMzM0IiwiVG9wIjowLjAsIkxlZnQiOjAuMCwiUmlnaHQiOjAuMCwiQm90dG9tIjowLjB9LCJCYWNrZ3JvdW5kIjp7IiRpZCI6IjIzMzUiLCJDb2xvciI6eyIkaWQiOiIyMzM2IiwiQSI6MjU1LCJSIjoyNSwiRyI6MTA3LCJCIjozNn19LCJJc1Zpc2libGUiOnRydWUsIldpZHRoIjoxMi4wLCJIZWlnaHQiOjE0LjAsIkJvcmRlclN0eWxlIjp7IiRpZCI6IjIzMzciLCJMaW5lQ29sb3IiOnsiJGlkIjoiMjMzOCIsIiR0eXBlIjoiTkxSRS5Db21tb24uRG9tLlNvbGlkQ29sb3JCcnVzaCwgTkxSRS5Db21tb24iLCJDb2xvciI6eyIkaWQiOiIyMzM5IiwiQSI6MjU1LCJSIjoyMzQsIkciOjIyLCJCIjozMH19LCJMaW5lV2VpZ2h0IjowLjAsIkxpbmVUeXBlIjowLCJQYXJlbnRTdHlsZSI6bnVsbH0sIlBhcmVudFN0eWxlIjpudWxsfSwiVGl0bGVTdHlsZSI6eyIkaWQiOiIyMzQwIiwiRm9udFNldHRpbmdzIjp7IiRpZCI6IjIzNDEiLCJGb250U2l6ZSI6MTEsIkZvbnROYW1lIjoiQ2FsaWJyaSIsIklzQm9sZCI6ZmFsc2UsIklzSXRhbGljIjpmYWxzZSwiSXNVbmRlcmxpbmVkIjpmYWxzZSwiUGFyZW50U3R5bGUiOm51bGx9LCJBdXRvU2l6ZSI6MCwiRm9yZWdyb3VuZCI6eyIkaWQiOiIyMzQyIiwiQ29sb3IiOnsiJGlkIjoiMjM0My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yMzQ0IiwiVG9wIjowLjAsIkxlZnQiOjAuMCwiUmlnaHQiOjAuMCwiQm90dG9tIjowLjB9LCJQYWRkaW5nIjp7IiRpZCI6IjIzNDUiLCJUb3AiOjAuMCwiTGVmdCI6MC4wLCJSaWdodCI6MC4wLCJCb3R0b20iOjAuMH0sIkJhY2tncm91bmQiOnsiJGlkIjoiMjM0NiIsIkNvbG9yIjp7IiRpZCI6IjIzNDciLCJBIjoyNTUsIlIiOjAsIkciOjAsIkIiOjB9fSwiSXNWaXNpYmxlIjp0cnVlLCJXaWR0aCI6MC4wLCJIZWlnaHQiOjAuMCwiQm9yZGVyU3R5bGUiOnsiJGlkIjoiMjM0OCIsIkxpbmVDb2xvciI6bnVsbCwiTGluZVdlaWdodCI6MC4wLCJMaW5lVHlwZSI6MCwiUGFyZW50U3R5bGUiOm51bGx9LCJQYXJlbnRTdHlsZSI6bnVsbH0sIkRhdGVTdHlsZSI6eyIkaWQiOiIyMzQ5IiwiRm9udFNldHRpbmdzIjp7IiRpZCI6IjIzNTAiLCJGb250U2l6ZSI6MTAsIkZvbnROYW1lIjoiQ2FsaWJyaSIsIklzQm9sZCI6ZmFsc2UsIklzSXRhbGljIjpmYWxzZSwiSXNVbmRlcmxpbmVkIjpmYWxzZSwiUGFyZW50U3R5bGUiOm51bGx9LCJBdXRvU2l6ZSI6MCwiRm9yZWdyb3VuZCI6eyIkaWQiOiIyMzUxIiwiQ29sb3IiOnsiJGlkIjoiMjM1Mi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yMzUzIiwiVG9wIjowLjAsIkxlZnQiOjAuMCwiUmlnaHQiOjAuMCwiQm90dG9tIjowLjB9LCJQYWRkaW5nIjp7IiRpZCI6IjIzNTQiLCJUb3AiOjAuMCwiTGVmdCI6MC4wLCJSaWdodCI6MC4wLCJCb3R0b20iOjAuMH0sIkJhY2tncm91bmQiOnsiJGlkIjoiMjM1NSIsIkNvbG9yIjp7IiRpZCI6IjIzNTYiLCJBIjoyNTUsIlIiOjE0LCJHIjo0MCwiQiI6NjV9fSwiSXNWaXNpYmxlIjp0cnVlLCJXaWR0aCI6MC4wLCJIZWlnaHQiOjAuMCwiQm9yZGVyU3R5bGUiOnsiJGlkIjoiMjM1NyIsIkxpbmVDb2xvciI6bnVsbCwiTGluZVdlaWdodCI6MC4wLCJMaW5lVHlwZSI6MCwiUGFyZW50U3R5bGUiOm51bGx9LCJQYXJlbnRTdHlsZSI6bnVsbH0sIkRhdGVGb3JtYXQiOnsiJGlkIjoiMjM1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U5IiwiRm9ybWF0IjowLCJJc1Zpc2libGUiOmZhbHNlLCJMYXN0S25vd25WaXNpYmlsaXR5U3RhdGUiOmZhbHNlfSwiSXNWaXNpYmxlIjp0cnVlLCJWYXJpYW5jZVN0eWxlIjp7IiRpZCI6IjIzNjAiLCJUZXh0U3R5bGUiOnsiJGlkIjoiMjM2MSIsIkZvbnRTZXR0aW5ncyI6eyIkaWQiOiIyMzYyIiwiRm9udFNpemUiOjExLCJGb250TmFtZSI6IkNhbGlicmkiLCJJc0JvbGQiOmZhbHNlLCJJc0l0YWxpYyI6ZmFsc2UsIklzVW5kZXJsaW5lZCI6ZmFsc2UsIlBhcmVudFN0eWxlIjpudWxsfSwiQXV0b1NpemUiOjAsIkZvcmVncm91bmQiOnsiJGlkIjoiMjM2MyIsIkNvbG9yIjp7IiRpZCI6IjIzNj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M2NSIsIlRvcCI6MC4wLCJMZWZ0IjowLjAsIlJpZ2h0IjowLjAsIkJvdHRvbSI6MC4wfSwiUGFkZGluZyI6eyIkaWQiOiIyMzY2IiwiVG9wIjowLjAsIkxlZnQiOjAuMCwiUmlnaHQiOjAuMCwiQm90dG9tIjowLjB9LCJCYWNrZ3JvdW5kIjp7IiRpZCI6IjIzNjciLCJDb2xvciI6eyIkaWQiOiIyMzY4IiwiQSI6MCwiUiI6MCwiRyI6MCwiQiI6MH19LCJJc1Zpc2libGUiOnRydWUsIldpZHRoIjowLjAsIkhlaWdodCI6MC4wLCJCb3JkZXJTdHlsZSI6eyIkaWQiOiIyMzY5IiwiTGluZUNvbG9yIjpudWxsLCJMaW5lV2VpZ2h0IjowLjAsIkxpbmVUeXBlIjowLCJQYXJlbnRTdHlsZSI6bnVsbH0sIlBhcmVudFN0eWxlIjpudWxsfSwiUGFyZW50U3R5bGUiOm51bGx9LCJQYXJlbnRTdHlsZSI6bnVsbH0sIkRlZmF1bHRTd2ltbGFuZUFjdGl2aXR5U3R5bGUiOnsiJGlkIjoiMjM3MCIsIkhlYWRlclN0eWxlIjp7IiRpZCI6IjIzNzEiLCJUZXh0U3R5bGUiOnsiJGlkIjoiMjM3MiIsIkZvbnRTZXR0aW5ncyI6eyIkaWQiOiIyMzczIiwiRm9udFNpemUiOjExLCJGb250TmFtZSI6IkNhbGlicmkiLCJJc0JvbGQiOmZhbHNlLCJJc0l0YWxpYyI6ZmFsc2UsIklzVW5kZXJsaW5lZCI6ZmFsc2UsIlBhcmVudFN0eWxlIjpudWxsfSwiQXV0b1NpemUiOjIsIkZvcmVncm91bmQiOnsiJGlkIjoiMjM3NCIsIkNvbG9yIjp7IiRpZCI6IjIzNzU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Mzc2IiwiVG9wIjowLjAsIkxlZnQiOjAuMCwiUmlnaHQiOjAuMCwiQm90dG9tIjowLjB9LCJQYWRkaW5nIjp7IiRpZCI6IjIzNzciLCJUb3AiOjAuMCwiTGVmdCI6MC4wLCJSaWdodCI6MC4wLCJCb3R0b20iOjAuMH0sIkJhY2tncm91bmQiOnsiJGlkIjoiMjM3OCIsIkNvbG9yIjp7IiRpZCI6IjIzNzkiLCJBIjoyNTUsIlIiOjAsIkciOjAsIkIiOjB9fSwiSXNWaXNpYmxlIjp0cnVlLCJXaWR0aCI6MC4wLCJIZWlnaHQiOjAuMCwiQm9yZGVyU3R5bGUiOm51bGwsIlBhcmVudFN0eWxlIjpudWxsfSwiUmVjdGFuZ2xlU3R5bGUiOnsiJGlkIjoiMjM4MCIsIk1hcmdpbiI6eyIkaWQiOiIyMzgxIiwiVG9wIjowLjAsIkxlZnQiOjAuMCwiUmlnaHQiOjAuMCwiQm90dG9tIjowLjB9LCJQYWRkaW5nIjp7IiRpZCI6IjIzODIiLCJUb3AiOjAuMCwiTGVmdCI6MC4wLCJSaWdodCI6MC4wLCJCb3R0b20iOjAuMH0sIkJhY2tncm91bmQiOnsiJGlkIjoiMjM4MyIsIkNvbG9yIjp7IiRpZCI6IjIzODQiLCJBIjo2MywiUiI6MjUsIkciOjEwNywiQiI6MzZ9fSwiSXNWaXNpYmxlIjp0cnVlLCJXaWR0aCI6MC4wLCJIZWlnaHQiOjAuMCwiQm9yZGVyU3R5bGUiOnsiJGlkIjoiMjM4NSIsIkxpbmVDb2xvciI6eyIkaWQiOiIyMzg2IiwiJHR5cGUiOiJOTFJFLkNvbW1vbi5Eb20uU29saWRDb2xvckJydXNoLCBOTFJFLkNvbW1vbiIsIkNvbG9yIjp7IiRpZCI6IjIzODciLCJBIjoyNTUsIlIiOjI1NSwiRyI6MjU1LCJCIjoyNTV9fSwiTGluZVdlaWdodCI6MC4wLCJMaW5lVHlwZSI6MCwiUGFyZW50U3R5bGUiOm51bGx9LCJQYXJlbnRTdHlsZSI6bnVsbH0sIk1hcmdpbiI6eyIkaWQiOiIyMzg4IiwiVG9wIjowLjAsIkxlZnQiOjAuMCwiUmlnaHQiOjAuMCwiQm90dG9tIjowLjB9LCJQYWRkaW5nIjp7IiRpZCI6IjIzODkiLCJUb3AiOjAuMCwiTGVmdCI6MC4wLCJSaWdodCI6MC4wLCJCb3R0b20iOjAuMH0sIkJhY2tncm91bmQiOm51bGwsIklzVmlzaWJsZSI6dHJ1ZSwiV2lkdGgiOjAuMCwiSGVpZ2h0IjowLjAsIkJvcmRlclN0eWxlIjpudWxsLCJQYXJlbnRTdHlsZSI6bnVsbH0sIkJhY2tncm91bmRTdHlsZSI6eyIkaWQiOiIyMzkwIiwiTWFyZ2luIjp7IiRpZCI6IjIzOTEiLCJUb3AiOjAuMCwiTGVmdCI6MC4wLCJSaWdodCI6MC4wLCJCb3R0b20iOjAuMH0sIlBhZGRpbmciOnsiJGlkIjoiMjM5MiIsIlRvcCI6MC4wLCJMZWZ0IjowLjAsIlJpZ2h0IjowLjAsIkJvdHRvbSI6MC4wfSwiQmFja2dyb3VuZCI6eyIkaWQiOiIyMzkzIiwiQ29sb3IiOnsiJGlkIjoiMjM5NCIsIkEiOjUxLCJSIjoyMDAsIkciOjIwMCwiQiI6MjAwfX0sIklzVmlzaWJsZSI6dHJ1ZSwiV2lkdGgiOjAuMCwiSGVpZ2h0IjowLjAsIkJvcmRlclN0eWxlIjp7IiRpZCI6IjIzOTUiLCJMaW5lQ29sb3IiOnsiJGlkIjoiMjM5NiIsIiR0eXBlIjoiTkxSRS5Db21tb24uRG9tLlNvbGlkQ29sb3JCcnVzaCwgTkxSRS5Db21tb24iLCJDb2xvciI6eyIkaWQiOiIyMzk3IiwiQSI6MjU1LCJSIjoyMzQsIkciOjIyLCJCIjozMH19LCJMaW5lV2VpZ2h0IjowLjAsIkxpbmVUeXBlIjowLCJQYXJlbnRTdHlsZSI6bnVsbH0sIlBhcmVudFN0eWxlIjpudWxsfSwiTWFyZ2luIjp7IiRpZCI6IjIzOTgiLCJUb3AiOjAuMCwiTGVmdCI6MC4wLCJSaWdodCI6MC4wLCJCb3R0b20iOjAuMH0sIlBhZGRpbmciOnsiJGlkIjoiMjM5OSIsIlRvcCI6MC4wLCJMZWZ0IjowLjAsIlJpZ2h0IjowLjAsIkJvdHRvbSI6MC4wfSwiSXNWaXNpYmxlIjp0cnVlLCJXaWR0aCI6MC4wLCJIZWlnaHQiOjAuMCwiQm9yZGVyU3R5bGUiOnsiJGlkIjoiMjQwMCIsIkxpbmVDb2xvciI6bnVsbCwiTGluZVdlaWdodCI6MC4wLCJMaW5lVHlwZSI6MCwiUGFyZW50U3R5bGUiOm51bGx9LCJQYXJlbnRTdHlsZSI6bnVsbH0sIk1hcmdpbiI6eyIkaWQiOiIyNDAxIiwiVG9wIjowLjAsIkxlZnQiOjAuMCwiUmlnaHQiOjAuMCwiQm90dG9tIjowLjB9LCJQYWRkaW5nIjp7IiRpZCI6IjI0MDIiLCJUb3AiOjAuMCwiTGVmdCI6MC4wLCJSaWdodCI6MC4wLCJCb3R0b20iOjAuMH0sIklzVmlzaWJsZSI6dHJ1ZSwiV2lkdGgiOjAuMCwiSGVpZ2h0IjowLjAsIkJvcmRlclN0eWxlIjp7IiRpZCI6IjI0MDMiLCJMaW5lQ29sb3IiOm51bGwsIkxpbmVXZWlnaHQiOjAuMCwiTGluZVR5cGUiOjAsIlBhcmVudFN0eWxlIjpudWxsfSwiUGFyZW50U3R5bGUiOm51bGx9fSx7IiRpZCI6IjI0MDQiLCJfYWN0aXZpdGllcyI6W3siJGlkIjoiMjQwNSIsIl9yb3dzIjpbeyIkaWQiOiIyNDA2IiwiX3Rhc2tzIjpbeyIkaWQiOiIyNDA3IiwiX2F0dGFjaGVkTWlsZXN0b25lcyI6W3siJGlkIjoiMjQwOCIsIkRhdGUiOiIyMDI3LTAyLTE1VDIzOjU5OjAwIiwiU3R5bGUiOnsiJGlkIjoiMjQwOSIsIlNoYXBlIjowLCJDb25uZWN0b3JNYXJnaW4iOnsiJGlkIjoiMjQxMCIsIlRvcCI6MC4wLCJMZWZ0IjoyLjAsIlJpZ2h0IjoyLjAsIkJvdHRvbSI6MC4wfSwiQ29ubmVjdG9yU3R5bGUiOnsiJGlkIjoiMjQxMSIsIkxpbmVDb2xvciI6eyIkaWQiOiIyNDEyIiwiJHR5cGUiOiJOTFJFLkNvbW1vbi5Eb20uU29saWRDb2xvckJydXNoLCBOTFJFLkNvbW1vbiIsIkNvbG9yIjp7IiRpZCI6IjI0MTMiLCJBIjoxMjcsIlIiOjcwLCJHIjo4MSwiQiI6MjQxfX0sIkxpbmVXZWlnaHQiOjEuMCwiTGluZVR5cGUiOjAsIlBhcmVudFN0eWxlIjpudWxsfSwiSXNCZWxvd1RpbWViYW5kIjp0cnVlLCJQb3NpdGlvbk9uVGFzayI6MiwiSGlkZURhdGUiOmZhbHNlLCJTaGFwZVNpemUiOjAsIlNwYWNpbmciOjAuMCwiUGFkZGluZyI6eyIkaWQiOiIyNDE0IiwiVG9wIjo1LjAsIkxlZnQiOjMuMCwiUmlnaHQiOjAuMCwiQm90dG9tIjoyLjB9LCJTaGFwZVN0eWxlIjp7IiRpZCI6IjI0MTUiLCJNYXJnaW4iOnsiJGlkIjoiMjQxNiIsIlRvcCI6MC4wLCJMZWZ0IjowLjAsIlJpZ2h0IjowLjAsIkJvdHRvbSI6MC4wfSwiUGFkZGluZyI6eyIkaWQiOiIyNDE3IiwiVG9wIjowLjAsIkxlZnQiOjAuMCwiUmlnaHQiOjAuMCwiQm90dG9tIjowLjB9LCJCYWNrZ3JvdW5kIjp7IiRpZCI6IjI0MTgiLCJDb2xvciI6eyIkaWQiOiIyNDE5IiwiQSI6MjU1LCJSIjo3MCwiRyI6ODEsIkIiOjI0MX19LCJJc1Zpc2libGUiOnRydWUsIldpZHRoIjoxMi4wLCJIZWlnaHQiOjE0LjAsIkJvcmRlclN0eWxlIjp7IiRpZCI6IjI0MjAiLCJMaW5lQ29sb3IiOnsiJGlkIjoiMjQyMSIsIiR0eXBlIjoiTkxSRS5Db21tb24uRG9tLlNvbGlkQ29sb3JCcnVzaCwgTkxSRS5Db21tb24iLCJDb2xvciI6eyIkaWQiOiIyNDIyIiwiQSI6MjU1LCJSIjoyMzQsIkciOjIyLCJCIjozMH19LCJMaW5lV2VpZ2h0IjowLjAsIkxpbmVUeXBlIjowLCJQYXJlbnRTdHlsZSI6bnVsbH0sIlBhcmVudFN0eWxlIjpudWxsfSwiVGl0bGVTdHlsZSI6eyIkaWQiOiIyNDIzIiwiRm9udFNldHRpbmdzIjp7IiRpZCI6IjI0MjQiLCJGb250U2l6ZSI6OSwiRm9udE5hbWUiOiJDYWxpYnJpIiwiSXNCb2xkIjpmYWxzZSwiSXNJdGFsaWMiOmZhbHNlLCJJc1VuZGVybGluZWQiOmZhbHNlLCJQYXJlbnRTdHlsZSI6bnVsbH0sIkF1dG9TaXplIjoyLCJGb3JlZ3JvdW5kIjp7IiRpZCI6IjI0MjUiLCJDb2xvciI6eyIkaWQiOiIyNDI2IiwiQSI6MjU1LCJSIjo3MCwiRyI6ODEsIkIiOjI0MX19LCJNYXhXaWR0aCI6NDkuOTgwNTUyNTYxMTQ3MDkzLCJNYXhIZWlnaHQiOiJJbmZpbml0eSIsIlNtYXJ0Rm9yZWdyb3VuZElzQWN0aXZlIjpmYWxzZSwiSG9yaXpvbnRhbEFsaWdubWVudCI6MSwiVmVydGljYWxBbGlnbm1lbnQiOjEsIlNtYXJ0Rm9yZWdyb3VuZCI6bnVsbCwiQmFja2dyb3VuZEZpbGxUeXBlIjowLCJNYXJnaW4iOnsiJGlkIjoiMjQyNyIsIlRvcCI6MC4wLCJMZWZ0IjowLjAsIlJpZ2h0IjowLjAsIkJvdHRvbSI6MC4wfSwiUGFkZGluZyI6eyIkaWQiOiIyNDI4IiwiVG9wIjowLjAsIkxlZnQiOjAuMCwiUmlnaHQiOjAuMCwiQm90dG9tIjowLjB9LCJCYWNrZ3JvdW5kIjp7IiRpZCI6IjI0MjkiLCJDb2xvciI6eyIkaWQiOiIyNDMwIiwiQSI6MCwiUiI6MjU1LCJHIjoyNTUsIkIiOjI1NX19LCJJc1Zpc2libGUiOnRydWUsIldpZHRoIjowLjAsIkhlaWdodCI6MC4wLCJCb3JkZXJTdHlsZSI6eyIkaWQiOiIyNDMxIiwiTGluZUNvbG9yIjpudWxsLCJMaW5lV2VpZ2h0IjowLjAsIkxpbmVUeXBlIjowLCJQYXJlbnRTdHlsZSI6bnVsbH0sIlBhcmVudFN0eWxlIjpudWxsfSwiRGF0ZVN0eWxlIjp7IiRpZCI6IjI0MzIiLCJGb250U2V0dGluZ3MiOnsiJGlkIjoiMjQzMyIsIkZvbnRTaXplIjoxMCwiRm9udE5hbWUiOiJDYWxpYnJpIiwiSXNCb2xkIjpmYWxzZSwiSXNJdGFsaWMiOmZhbHNlLCJJc1VuZGVybGluZWQiOmZhbHNlLCJQYXJlbnRTdHlsZSI6bnVsbH0sIkF1dG9TaXplIjowLCJGb3JlZ3JvdW5kIjp7IiRpZCI6IjI0MzQiLCJDb2xvciI6eyIkaWQiOiIyNDM1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0MzYiLCJUb3AiOjAuMCwiTGVmdCI6MC4wLCJSaWdodCI6MC4wLCJCb3R0b20iOjAuMH0sIlBhZGRpbmciOnsiJGlkIjoiMjQzNyIsIlRvcCI6MC4wLCJMZWZ0IjowLjAsIlJpZ2h0IjowLjAsIkJvdHRvbSI6MC4wfSwiQmFja2dyb3VuZCI6eyIkaWQiOiIyNDM4IiwiQ29sb3IiOnsiJGlkIjoiMjQzOSIsIkEiOjAsIlIiOjI1NSwiRyI6MjU1LCJCIjoyNTV9fSwiSXNWaXNpYmxlIjpmYWxzZSwiV2lkdGgiOjAuMCwiSGVpZ2h0IjowLjAsIkJvcmRlclN0eWxlIjp7IiRpZCI6IjI0NDAiLCJMaW5lQ29sb3IiOm51bGwsIkxpbmVXZWlnaHQiOjAuMCwiTGluZVR5cGUiOjAsIlBhcmVudFN0eWxlIjpudWxsfSwiUGFyZW50U3R5bGUiOm51bGx9LCJEYXRlRm9ybWF0Ijp7IiRpZCI6IjI0ND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Q0MiIsIkZvcm1hdCI6MCwiSXNWaXNpYmxlIjpmYWxzZSwiTGFzdEtub3duVmlzaWJpbGl0eVN0YXRlIjpmYWxzZX0sIklzVmlzaWJsZSI6dHJ1ZSwiVmFyaWFuY2VTdHlsZSI6eyIkaWQiOiIyNDQzIiwiVGV4dFN0eWxlIjp7IiRpZCI6IjI0NDQiLCJGb250U2V0dGluZ3MiOnsiJGlkIjoiMjQ0NSIsIkZvbnRTaXplIjoxMSwiRm9udE5hbWUiOiJDYWxpYnJpIiwiSXNCb2xkIjpmYWxzZSwiSXNJdGFsaWMiOmZhbHNlLCJJc1VuZGVybGluZWQiOmZhbHNlLCJQYXJlbnRTdHlsZSI6bnVsbH0sIkF1dG9TaXplIjowLCJGb3JlZ3JvdW5kIjp7IiRpZCI6IjI0NDYiLCJDb2xvciI6eyIkaWQiOiIyNDQ3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I0NDgiLCJUb3AiOjAuMCwiTGVmdCI6MC4wLCJSaWdodCI6MC4wLCJCb3R0b20iOjAuMH0sIlBhZGRpbmciOnsiJGlkIjoiMjQ0OSIsIlRvcCI6MC4wLCJMZWZ0IjowLjAsIlJpZ2h0IjowLjAsIkJvdHRvbSI6MC4wfSwiQmFja2dyb3VuZCI6eyIkaWQiOiIyNDUwIiwiQ29sb3IiOnsiJGlkIjoiMjQ1MSIsIkEiOjAsIlIiOjAsIkciOjAsIkIiOjB9fSwiSXNWaXNpYmxlIjp0cnVlLCJXaWR0aCI6MC4wLCJIZWlnaHQiOjAuMCwiQm9yZGVyU3R5bGUiOnsiJGlkIjoiMjQ1MiIsIkxpbmVDb2xvciI6bnVsbCwiTGluZVdlaWdodCI6MC4wLCJMaW5lVHlwZSI6MCwiUGFyZW50U3R5bGUiOm51bGx9LCJQYXJlbnRTdHlsZSI6bnVsbH0sIlBhcmVudFN0eWxlIjpudWxsfSwiUGFyZW50U3R5bGUiOm51bGx9LCJJbmRleCI6MjQsIlBlcmNlbnRhZ2VDb21wbGV0ZSI6bnVsbCwiUG9zaXRpb24iOnsiUmF0aW8iOjAuMCwiSXNDdXN0b20iOmZhbHNlfSwiRGF0ZUZvcm1hdCI6eyIkcmVmIjoiMjQ0MSJ9LCJXZWVrTnVtYmVyaW5nIjp7IiRpZCI6IjI0NTMiLCJGb3JtYXQiOjAsIklzVmlzaWJsZSI6ZmFsc2UsIkxhc3RLbm93blZpc2liaWxpdHlTdGF0ZSI6ZmFsc2V9LCJCYXNlbGluZURhdGEiOnsiJGlkIjoiMjQ1NCIsIkRhdGUiOiIyMDI2LTAyLTE1VDIzOjU5OjAwIn0sIlJlbGF0ZWRUYXNrSWQiOiJiOTBhOGVhMS04YWQ1LTQwZmUtOWNiZC0xYTRhYTQwMjc3MTciLCJJZCI6IjVmMThjNDliLWY0MGQtNDQ1Mi04OWRhLTIyNjQyNzc0Y2ZhMyIsIkltcG9ydElkIjoiIiwiVGl0bGUiOiJTeXN0ZW0gb3B0aW1pemF0aW9uIiwiTm90ZSI6bnVsbCwiSHlwZXJsaW5rIjp7IiRpZCI6IjI0NTUiLCJBZGRyZXNzIjoiIiwiU3ViQWRkcmVzcyI6IiJ9LCJJc0NoYW5nZWQiOmZhbHNlLCJJc05ldyI6ZmFsc2V9LHsiJGlkIjoiMjQ1NiIsIkRhdGUiOiIyMDI3LTAzLTE1VDIzOjU5OjAwIiwiU3R5bGUiOnsiJGlkIjoiMjQ1NyIsIlNoYXBlIjowLCJDb25uZWN0b3JNYXJnaW4iOnsiJGlkIjoiMjQ1OCIsIlRvcCI6MC4wLCJMZWZ0IjoyLjAsIlJpZ2h0IjoyLjAsIkJvdHRvbSI6MC4wfSwiQ29ubmVjdG9yU3R5bGUiOnsiJGlkIjoiMjQ1OSIsIkxpbmVDb2xvciI6eyIkaWQiOiIyNDYwIiwiJHR5cGUiOiJOTFJFLkNvbW1vbi5Eb20uU29saWRDb2xvckJydXNoLCBOTFJFLkNvbW1vbiIsIkNvbG9yIjp7IiRpZCI6IjI0NjEiLCJBIjoxMjcsIlIiOjcwLCJHIjo4MSwiQiI6MjQxfX0sIkxpbmVXZWlnaHQiOjEuMCwiTGluZVR5cGUiOjAsIlBhcmVudFN0eWxlIjpudWxsfSwiSXNCZWxvd1RpbWViYW5kIjp0cnVlLCJQb3NpdGlvbk9uVGFzayI6MiwiSGlkZURhdGUiOmZhbHNlLCJTaGFwZVNpemUiOjAsIlNwYWNpbmciOjAuMCwiUGFkZGluZyI6eyIkaWQiOiIyNDYyIiwiVG9wIjo1LjAsIkxlZnQiOjMuMCwiUmlnaHQiOjAuMCwiQm90dG9tIjoyLjB9LCJTaGFwZVN0eWxlIjp7IiRpZCI6IjI0NjMiLCJNYXJnaW4iOnsiJGlkIjoiMjQ2NCIsIlRvcCI6MC4wLCJMZWZ0IjowLjAsIlJpZ2h0IjowLjAsIkJvdHRvbSI6MC4wfSwiUGFkZGluZyI6eyIkaWQiOiIyNDY1IiwiVG9wIjowLjAsIkxlZnQiOjAuMCwiUmlnaHQiOjAuMCwiQm90dG9tIjowLjB9LCJCYWNrZ3JvdW5kIjp7IiRpZCI6IjI0NjYiLCJDb2xvciI6eyIkaWQiOiIyNDY3IiwiQSI6MjU1LCJSIjo3MCwiRyI6ODEsIkIiOjI0MX19LCJJc1Zpc2libGUiOnRydWUsIldpZHRoIjoxMi4wLCJIZWlnaHQiOjE0LjAsIkJvcmRlclN0eWxlIjp7IiRpZCI6IjI0NjgiLCJMaW5lQ29sb3IiOnsiJGlkIjoiMjQ2OSIsIiR0eXBlIjoiTkxSRS5Db21tb24uRG9tLlNvbGlkQ29sb3JCcnVzaCwgTkxSRS5Db21tb24iLCJDb2xvciI6eyIkaWQiOiIyNDcwIiwiQSI6MjU1LCJSIjoyMzQsIkciOjIyLCJCIjozMH19LCJMaW5lV2VpZ2h0IjowLjAsIkxpbmVUeXBlIjowLCJQYXJlbnRTdHlsZSI6bnVsbH0sIlBhcmVudFN0eWxlIjpudWxsfSwiVGl0bGVTdHlsZSI6eyIkaWQiOiIyNDcxIiwiRm9udFNldHRpbmdzIjp7IiRpZCI6IjI0NzIiLCJGb250U2l6ZSI6OSwiRm9udE5hbWUiOiJDYWxpYnJpIiwiSXNCb2xkIjpmYWxzZSwiSXNJdGFsaWMiOmZhbHNlLCJJc1VuZGVybGluZWQiOmZhbHNlLCJQYXJlbnRTdHlsZSI6bnVsbH0sIkF1dG9TaXplIjoyLCJGb3JlZ3JvdW5kIjp7IiRpZCI6IjI0NzMiLCJDb2xvciI6eyIkaWQiOiIyNDc0IiwiQSI6MjU1LCJSIjo3MCwiRyI6ODEsIkIiOjI0MX19LCJNYXhXaWR0aCI6NDIuODE0Mjk4NTY2MTgyNDU4LCJNYXhIZWlnaHQiOiJJbmZpbml0eSIsIlNtYXJ0Rm9yZWdyb3VuZElzQWN0aXZlIjpmYWxzZSwiSG9yaXpvbnRhbEFsaWdubWVudCI6MSwiVmVydGljYWxBbGlnbm1lbnQiOjEsIlNtYXJ0Rm9yZWdyb3VuZCI6bnVsbCwiQmFja2dyb3VuZEZpbGxUeXBlIjowLCJNYXJnaW4iOnsiJGlkIjoiMjQ3NSIsIlRvcCI6MC4wLCJMZWZ0IjowLjAsIlJpZ2h0IjowLjAsIkJvdHRvbSI6MC4wfSwiUGFkZGluZyI6eyIkaWQiOiIyNDc2IiwiVG9wIjowLjAsIkxlZnQiOjAuMCwiUmlnaHQiOjAuMCwiQm90dG9tIjowLjB9LCJCYWNrZ3JvdW5kIjp7IiRpZCI6IjI0NzciLCJDb2xvciI6eyIkaWQiOiIyNDc4IiwiQSI6MCwiUiI6MjU1LCJHIjoyNTUsIkIiOjI1NX19LCJJc1Zpc2libGUiOnRydWUsIldpZHRoIjowLjAsIkhlaWdodCI6MC4wLCJCb3JkZXJTdHlsZSI6eyIkaWQiOiIyNDc5IiwiTGluZUNvbG9yIjpudWxsLCJMaW5lV2VpZ2h0IjowLjAsIkxpbmVUeXBlIjowLCJQYXJlbnRTdHlsZSI6bnVsbH0sIlBhcmVudFN0eWxlIjpudWxsfSwiRGF0ZVN0eWxlIjp7IiRpZCI6IjI0ODAiLCJGb250U2V0dGluZ3MiOnsiJGlkIjoiMjQ4MSIsIkZvbnRTaXplIjoxMCwiRm9udE5hbWUiOiJDYWxpYnJpIiwiSXNCb2xkIjpmYWxzZSwiSXNJdGFsaWMiOmZhbHNlLCJJc1VuZGVybGluZWQiOmZhbHNlLCJQYXJlbnRTdHlsZSI6bnVsbH0sIkF1dG9TaXplIjowLCJGb3JlZ3JvdW5kIjp7IiRpZCI6IjI0ODIiLCJDb2xvciI6eyIkaWQiOiIyNDgz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0ODQiLCJUb3AiOjAuMCwiTGVmdCI6MC4wLCJSaWdodCI6MC4wLCJCb3R0b20iOjAuMH0sIlBhZGRpbmciOnsiJGlkIjoiMjQ4NSIsIlRvcCI6MC4wLCJMZWZ0IjowLjAsIlJpZ2h0IjowLjAsIkJvdHRvbSI6MC4wfSwiQmFja2dyb3VuZCI6eyIkaWQiOiIyNDg2IiwiQ29sb3IiOnsiJGlkIjoiMjQ4NyIsIkEiOjAsIlIiOjI1NSwiRyI6MjU1LCJCIjoyNTV9fSwiSXNWaXNpYmxlIjpmYWxzZSwiV2lkdGgiOjAuMCwiSGVpZ2h0IjowLjAsIkJvcmRlclN0eWxlIjp7IiRpZCI6IjI0ODgiLCJMaW5lQ29sb3IiOm51bGwsIkxpbmVXZWlnaHQiOjAuMCwiTGluZVR5cGUiOjAsIlBhcmVudFN0eWxlIjpudWxsfSwiUGFyZW50U3R5bGUiOm51bGx9LCJEYXRlRm9ybWF0Ijp7IiRpZCI6IjI0O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Q5MCIsIkZvcm1hdCI6MCwiSXNWaXNpYmxlIjpmYWxzZSwiTGFzdEtub3duVmlzaWJpbGl0eVN0YXRlIjpmYWxzZX0sIklzVmlzaWJsZSI6dHJ1ZSwiVmFyaWFuY2VTdHlsZSI6eyIkaWQiOiIyNDkxIiwiVGV4dFN0eWxlIjp7IiRpZCI6IjI0OTIiLCJGb250U2V0dGluZ3MiOnsiJGlkIjoiMjQ5MyIsIkZvbnRTaXplIjoxMSwiRm9udE5hbWUiOiJDYWxpYnJpIiwiSXNCb2xkIjpmYWxzZSwiSXNJdGFsaWMiOmZhbHNlLCJJc1VuZGVybGluZWQiOmZhbHNlLCJQYXJlbnRTdHlsZSI6bnVsbH0sIkF1dG9TaXplIjowLCJGb3JlZ3JvdW5kIjp7IiRpZCI6IjI0OTQiLCJDb2xvciI6eyIkaWQiOiIyNDk1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I0OTYiLCJUb3AiOjAuMCwiTGVmdCI6MC4wLCJSaWdodCI6MC4wLCJCb3R0b20iOjAuMH0sIlBhZGRpbmciOnsiJGlkIjoiMjQ5NyIsIlRvcCI6MC4wLCJMZWZ0IjowLjAsIlJpZ2h0IjowLjAsIkJvdHRvbSI6MC4wfSwiQmFja2dyb3VuZCI6eyIkaWQiOiIyNDk4IiwiQ29sb3IiOnsiJGlkIjoiMjQ5OSIsIkEiOjAsIlIiOjAsIkciOjAsIkIiOjB9fSwiSXNWaXNpYmxlIjp0cnVlLCJXaWR0aCI6MC4wLCJIZWlnaHQiOjAuMCwiQm9yZGVyU3R5bGUiOnsiJGlkIjoiMjUwMCIsIkxpbmVDb2xvciI6bnVsbCwiTGluZVdlaWdodCI6MC4wLCJMaW5lVHlwZSI6MCwiUGFyZW50U3R5bGUiOm51bGx9LCJQYXJlbnRTdHlsZSI6bnVsbH0sIlBhcmVudFN0eWxlIjpudWxsfSwiUGFyZW50U3R5bGUiOm51bGx9LCJJbmRleCI6MjUsIlBlcmNlbnRhZ2VDb21wbGV0ZSI6bnVsbCwiUG9zaXRpb24iOnsiUmF0aW8iOjAuMCwiSXNDdXN0b20iOmZhbHNlfSwiRGF0ZUZvcm1hdCI6eyIkcmVmIjoiMjQ4OSJ9LCJXZWVrTnVtYmVyaW5nIjp7IiRpZCI6IjI1MDEiLCJGb3JtYXQiOjAsIklzVmlzaWJsZSI6ZmFsc2UsIkxhc3RLbm93blZpc2liaWxpdHlTdGF0ZSI6ZmFsc2V9LCJCYXNlbGluZURhdGEiOnsiJGlkIjoiMjUwMiIsIkRhdGUiOiIyMDI2LTAzLTE1VDIzOjU5OjAwIn0sIlJlbGF0ZWRUYXNrSWQiOiJiOTBhOGVhMS04YWQ1LTQwZmUtOWNiZC0xYTRhYTQwMjc3MTciLCJJZCI6ImU3ZjY5YmZiLWI0ZTktNDAxMy1hNjhmLWY4MmY1MGFhZjkyZSIsIkltcG9ydElkIjoiIiwiVGl0bGUiOiJLbm93bGVkZ2UgdHJhbnNmZXIiLCJOb3RlIjpudWxsLCJIeXBlcmxpbmsiOnsiJGlkIjoiMjUwMyIsIkFkZHJlc3MiOiIiLCJTdWJBZGRyZXNzIjoiIn0sIklzQ2hhbmdlZCI6ZmFsc2UsIklzTmV3IjpmYWxzZX1dLCJUYXNrRGVmaW5pdGlvbiI6eyIkaWQiOiIyNTA0IiwiR3JvdXBOYW1lIjpudWxsLCJTdGFydERhdGUiOiIyMDI2LTEyLTE0VDAwOjAwOjAwWiIsIkVuZERhdGUiOiIyMDI3LTAzLTI4VDIzOjU5OjAwWiIsIlBlcmNlbnRhZ2VDb21wbGV0ZSI6bnVsbCwiU3R5bGUiOnsiJGlkIjoiMjUwNSIsIlNoYXBlIjoxLCJTaGFwZVRoaWNrbmVzcyI6MCwiRHVyYXRpb25Gb3JtYXQiOjAsIkluY2x1ZGVOb25Xb3JraW5nRGF5c0luRHVyYXRpb24iOmZhbHNlLCJQZXJjZW50YWdlQ29tcGxldGVTdHlsZSI6eyIkaWQiOiIyNTA2IiwiRm9udFNldHRpbmdzIjp7IiRpZCI6IjI1MDciLCJGb250U2l6ZSI6MTAsIkZvbnROYW1lIjoiQ2FsaWJyaSIsIklzQm9sZCI6ZmFsc2UsIklzSXRhbGljIjpmYWxzZSwiSXNVbmRlcmxpbmVkIjpmYWxzZSwiUGFyZW50U3R5bGUiOm51bGx9LCJBdXRvU2l6ZSI6MCwiRm9yZWdyb3VuZCI6eyIkaWQiOiIyNTA4IiwiQ29sb3IiOnsiJGlkIjoiMjUwOS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yNTEwIiwiVG9wIjowLjAsIkxlZnQiOjAuMCwiUmlnaHQiOjAuMCwiQm90dG9tIjowLjB9LCJQYWRkaW5nIjp7IiRpZCI6IjI1MTEiLCJUb3AiOjAuMCwiTGVmdCI6MC4wLCJSaWdodCI6MC4wLCJCb3R0b20iOjAuMH0sIkJhY2tncm91bmQiOnsiJGlkIjoiMjUxMiIsIkNvbG9yIjp7IiRpZCI6IjI1MTMiLCJBIjo4OSwiUiI6MCwiRyI6MCwiQiI6MH19LCJJc1Zpc2libGUiOnRydWUsIldpZHRoIjowLjAsIkhlaWdodCI6MC4wLCJCb3JkZXJTdHlsZSI6eyIkaWQiOiIyNTE0IiwiTGluZUNvbG9yIjpudWxsLCJMaW5lV2VpZ2h0IjowLjAsIkxpbmVUeXBlIjowLCJQYXJlbnRTdHlsZSI6bnVsbH0sIlBhcmVudFN0eWxlIjpudWxsfSwiRHVyYXRpb25TdHlsZSI6eyIkaWQiOiIyNTE1IiwiRm9udFNldHRpbmdzIjp7IiRpZCI6IjI1MTYiLCJGb250U2l6ZSI6MTAsIkZvbnROYW1lIjoiQ2FsaWJyaSIsIklzQm9sZCI6ZmFsc2UsIklzSXRhbGljIjpmYWxzZSwiSXNVbmRlcmxpbmVkIjpmYWxzZSwiUGFyZW50U3R5bGUiOm51bGx9LCJBdXRvU2l6ZSI6MCwiRm9yZWdyb3VuZCI6eyIkaWQiOiIyNTE3IiwiQ29sb3IiOnsiJGlkIjoiMjUxO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1MTkiLCJUb3AiOjAuMCwiTGVmdCI6MC4wLCJSaWdodCI6MC4wLCJCb3R0b20iOjAuMH0sIlBhZGRpbmciOnsiJGlkIjoiMjUyMCIsIlRvcCI6MC4wLCJMZWZ0IjowLjAsIlJpZ2h0IjowLjAsIkJvdHRvbSI6MC4wfSwiQmFja2dyb3VuZCI6eyIkaWQiOiIyNTIxIiwiQ29sb3IiOnsiJGlkIjoiMjUyMiIsIkEiOjI1NSwiUiI6MjM3LCJHIjoxMjUsIkIiOjQ5fX0sIklzVmlzaWJsZSI6dHJ1ZSwiV2lkdGgiOjAuMCwiSGVpZ2h0IjowLjAsIkJvcmRlclN0eWxlIjp7IiRpZCI6IjI1MjMiLCJMaW5lQ29sb3IiOm51bGwsIkxpbmVXZWlnaHQiOjAuMCwiTGluZVR5cGUiOjAsIlBhcmVudFN0eWxlIjpudWxsfSwiUGFyZW50U3R5bGUiOm51bGx9LCJIb3Jpem9udGFsQ29ubmVjdG9yU3R5bGUiOnsiJGlkIjoiMjUyNCIsIkxpbmVDb2xvciI6eyIkaWQiOiIyNTI1IiwiJHR5cGUiOiJOTFJFLkNvbW1vbi5Eb20uU29saWRDb2xvckJydXNoLCBOTFJFLkNvbW1vbiIsIkNvbG9yIjp7IiRpZCI6IjI1MjYiLCJBIjoyNTUsIlIiOjAsIkciOjAsIkIiOjB9fSwiTGluZVdlaWdodCI6MC4wLCJMaW5lVHlwZSI6MCwiUGFyZW50U3R5bGUiOm51bGx9LCJWZXJ0aWNhbENvbm5lY3RvclN0eWxlIjp7IiRpZCI6IjI1MjciLCJMaW5lQ29sb3IiOnsiJGlkIjoiMjUyOCIsIiR0eXBlIjoiTkxSRS5Db21tb24uRG9tLlNvbGlkQ29sb3JCcnVzaCwgTkxSRS5Db21tb24iLCJDb2xvciI6eyIkaWQiOiIyNTI5IiwiQSI6MjU1LCJSIjowLCJHIjowLCJCIjowfX0sIkxpbmVXZWlnaHQiOjAuMCwiTGluZVR5cGUiOjAsIlBhcmVudFN0eWxlIjpudWxsfSwiTWFyZ2luIjpudWxsLCJTdGFydERhdGVQb3NpdGlvbiI6MywiRW5kRGF0ZVBvc2l0aW9uIjozLCJEYXRlSXNWaXNpYmxlIjp0cnVlLCJUaXRsZVBvc2l0aW9uIjoxLCJEdXJhdGlvblBvc2l0aW9uIjo2LCJQZXJjZW50YWdlQ29tcGxldGVkUG9zaXRpb24iOjIsIlZhcmlhbmNlUG9zaXRpb24iOjYsIlNwYWNpbmciOjMsIklzQmVsb3dUaW1lYmFuZCI6dHJ1ZSwiUGVyY2VudGFnZUNvbXBsZXRlU2hhcGVPcGFjaXR5IjozNSwiQmFzZWxpbmVTdHlsZSI6eyIkaWQiOiIyNTMwIiwiU2hhcGVTdHlsZSI6eyIkaWQiOiIyNTMxIiwiTWFyZ2luIjp7IiRpZCI6IjI1MzIiLCJUb3AiOjAuMCwiTGVmdCI6MC4wLCJSaWdodCI6MC4wLCJCb3R0b20iOjAuMH0sIlBhZGRpbmciOnsiJGlkIjoiMjUzMyIsIlRvcCI6MC4wLCJMZWZ0IjowLjAsIlJpZ2h0IjowLjAsIkJvdHRvbSI6MC4wfSwiQmFja2dyb3VuZCI6eyIkaWQiOiIyNTM0IiwiQ29sb3IiOnsiJGlkIjoiMjUzNSIsIkEiOjE1MywiUiI6MCwiRyI6MCwiQiI6MH19LCJJc1Zpc2libGUiOnRydWUsIldpZHRoIjowLjAsIkhlaWdodCI6MC4wLCJCb3JkZXJTdHlsZSI6bnVsbCwiUGFyZW50U3R5bGUiOm51bGx9LCJNYXJnaW4iOnsiJGlkIjoiMjUzNiIsIlRvcCI6MC4wLCJMZWZ0IjowLjAsIlJpZ2h0IjowLjAsIkJvdHRvbSI6MC4wfSwiUGFkZGluZyI6eyIkaWQiOiIyNTM3IiwiVG9wIjowLjAsIkxlZnQiOjAuMCwiUmlnaHQiOjAuMCwiQm90dG9tIjowLjB9LCJCYWNrZ3JvdW5kIjpudWxsLCJJc1Zpc2libGUiOnRydWUsIldpZHRoIjowLjAsIkhlaWdodCI6MC4wLCJCb3JkZXJTdHlsZSI6bnVsbCwiUGFyZW50U3R5bGUiOm51bGx9LCJTaGFwZVN0eWxlIjp7IiRpZCI6IjI1MzgiLCJNYXJnaW4iOnsiJGlkIjoiMjUzOSIsIlRvcCI6MC4wLCJMZWZ0Ijo0LjAsIlJpZ2h0Ijo0LjAsIkJvdHRvbSI6MC4wfSwiUGFkZGluZyI6eyIkaWQiOiIyNTQwIiwiVG9wIjowLjAsIkxlZnQiOjAuMCwiUmlnaHQiOjAuMCwiQm90dG9tIjowLjB9LCJCYWNrZ3JvdW5kIjp7IiRpZCI6IjI1NDEiLCJDb2xvciI6eyIkaWQiOiIyNTQyIiwiQSI6MjU1LCJSIjowLCJHIjowLCJCIjowfX0sIklzVmlzaWJsZSI6dHJ1ZSwiV2lkdGgiOjAuMCwiSGVpZ2h0IjoxMC4wLCJCb3JkZXJTdHlsZSI6eyIkaWQiOiIyNTQzIiwiTGluZUNvbG9yIjp7IiRpZCI6IjI1NDQiLCIkdHlwZSI6Ik5MUkUuQ29tbW9uLkRvbS5Tb2xpZENvbG9yQnJ1c2gsIE5MUkUuQ29tbW9uIiwiQ29sb3IiOnsiJGlkIjoiMjU0NSIsIkEiOjI1NSwiUiI6MjM0LCJHIjoyMiwiQiI6MzB9fSwiTGluZVdlaWdodCI6MC4wLCJMaW5lVHlwZSI6MCwiUGFyZW50U3R5bGUiOm51bGx9LCJQYXJlbnRTdHlsZSI6bnVsbH0sIlRpdGxlU3R5bGUiOnsiJGlkIjoiMjU0NiIsIkZvbnRTZXR0aW5ncyI6eyIkaWQiOiIyNTQ3IiwiRm9udFNpemUiOjksIkZvbnROYW1lIjoiQ2FsaWJyaSIsIklzQm9sZCI6ZmFsc2UsIklzSXRhbGljIjpmYWxzZSwiSXNVbmRlcmxpbmVkIjpmYWxzZSwiUGFyZW50U3R5bGUiOm51bGx9LCJBdXRvU2l6ZSI6MCwiRm9yZWdyb3VuZCI6eyIkaWQiOiIyNTQ4IiwiQ29sb3IiOnsiJGlkIjoiMjU0OSIsIkEiOjI1NSwiUiI6MjU1LCJHIjoyNTUsIkIiOjI1NX19LCJNYXhXaWR0aCI6MTYzLjYzNjM2MzYzNjM2MzYzLCJNYXhIZWlnaHQiOiJJbmZpbml0eSIsIlNtYXJ0Rm9yZWdyb3VuZElzQWN0aXZlIjpmYWxzZSwiSG9yaXpvbnRhbEFsaWdubWVudCI6MCwiVmVydGljYWxBbGlnbm1lbnQiOjEsIlNtYXJ0Rm9yZWdyb3VuZCI6bnVsbCwiQmFja2dyb3VuZEZpbGxUeXBlIjowLCJNYXJnaW4iOnsiJGlkIjoiMjU1MCIsIlRvcCI6MC4wLCJMZWZ0IjowLjAsIlJpZ2h0IjowLjAsIkJvdHRvbSI6MC4wfSwiUGFkZGluZyI6eyIkaWQiOiIyNTUxIiwiVG9wIjowLjAsIkxlZnQiOjAuMCwiUmlnaHQiOjAuMCwiQm90dG9tIjowLjB9LCJCYWNrZ3JvdW5kIjp7IiRpZCI6IjI1NTIiLCJDb2xvciI6eyIkaWQiOiIyNTUzIiwiQSI6MCwiUiI6MjU1LCJHIjoyNTUsIkIiOjI1NX19LCJJc1Zpc2libGUiOnRydWUsIldpZHRoIjowLjAsIkhlaWdodCI6MC4wLCJCb3JkZXJTdHlsZSI6eyIkaWQiOiIyNTU0IiwiTGluZUNvbG9yIjpudWxsLCJMaW5lV2VpZ2h0IjowLjAsIkxpbmVUeXBlIjowLCJQYXJlbnRTdHlsZSI6bnVsbH0sIlBhcmVudFN0eWxlIjpudWxsfSwiRGF0ZVN0eWxlIjp7IiRpZCI6IjI1NTUiLCJGb250U2V0dGluZ3MiOnsiJGlkIjoiMjU1NiIsIkZvbnRTaXplIjo5LCJGb250TmFtZSI6IkNhbGlicmkiLCJJc0JvbGQiOmZhbHNlLCJJc0l0YWxpYyI6ZmFsc2UsIklzVW5kZXJsaW5lZCI6ZmFsc2UsIlBhcmVudFN0eWxlIjpudWxsfSwiQXV0b1NpemUiOjAsIkZvcmVncm91bmQiOnsiJGlkIjoiMjU1NyIsIkNvbG9yIjp7IiRpZCI6IjI1NTgiLCJBIjoyNTUsIlIiOjcwLCJHIjo4MSwiQiI6MjQxfX0sIk1heFdpZHRoIjoyMDAuMCwiTWF4SGVpZ2h0IjoiSW5maW5pdHkiLCJTbWFydEZvcmVncm91bmRJc0FjdGl2ZSI6ZmFsc2UsIkhvcml6b250YWxBbGlnbm1lbnQiOjIsIlZlcnRpY2FsQWxpZ25tZW50IjoxLCJTbWFydEZvcmVncm91bmQiOm51bGwsIkJhY2tncm91bmRGaWxsVHlwZSI6MCwiTWFyZ2luIjp7IiRpZCI6IjI1NTkiLCJUb3AiOjAuMCwiTGVmdCI6MC4wLCJSaWdodCI6MC4wLCJCb3R0b20iOjAuMH0sIlBhZGRpbmciOnsiJGlkIjoiMjU2MCIsIlRvcCI6MC4wLCJMZWZ0IjowLjAsIlJpZ2h0IjowLjAsIkJvdHRvbSI6MC4wfSwiQmFja2dyb3VuZCI6eyIkaWQiOiIyNTYxIiwiQ29sb3IiOnsiJGlkIjoiMjU2MiIsIkEiOjAsIlIiOjI1NSwiRyI6MjU1LCJCIjoyNTV9fSwiSXNWaXNpYmxlIjp0cnVlLCJXaWR0aCI6MC4wLCJIZWlnaHQiOjAuMCwiQm9yZGVyU3R5bGUiOnsiJGlkIjoiMjU2MyIsIkxpbmVDb2xvciI6bnVsbCwiTGluZVdlaWdodCI6MC4wLCJMaW5lVHlwZSI6MCwiUGFyZW50U3R5bGUiOm51bGx9LCJQYXJlbnRTdHlsZSI6bnVsbH0sIkRhdGVGb3JtYXQiOnsiJGlkIjoiMjU2NC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NjUiLCJGb3JtYXQiOjAsIklzVmlzaWJsZSI6ZmFsc2UsIkxhc3RLbm93blZpc2liaWxpdHlTdGF0ZSI6ZmFsc2V9LCJJc1Zpc2libGUiOnRydWUsIlZhcmlhbmNlU3R5bGUiOnsiJGlkIjoiMjU2NiIsIlRleHRTdHlsZSI6eyIkaWQiOiIyNTY3IiwiRm9udFNldHRpbmdzIjp7IiRpZCI6IjI1NjgiLCJGb250U2l6ZSI6MTEsIkZvbnROYW1lIjoiQ2FsaWJyaSIsIklzQm9sZCI6ZmFsc2UsIklzSXRhbGljIjpmYWxzZSwiSXNVbmRlcmxpbmVkIjpmYWxzZSwiUGFyZW50U3R5bGUiOm51bGx9LCJBdXRvU2l6ZSI6MCwiRm9yZWdyb3VuZCI6eyIkaWQiOiIyNTY5IiwiQ29sb3IiOnsiJGlkIjoiMjU3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TcxIiwiVG9wIjowLjAsIkxlZnQiOjAuMCwiUmlnaHQiOjAuMCwiQm90dG9tIjowLjB9LCJQYWRkaW5nIjp7IiRpZCI6IjI1NzIiLCJUb3AiOjAuMCwiTGVmdCI6MC4wLCJSaWdodCI6MC4wLCJCb3R0b20iOjAuMH0sIkJhY2tncm91bmQiOnsiJGlkIjoiMjU3MyIsIkNvbG9yIjp7IiRpZCI6IjI1NzQiLCJBIjowLCJSIjowLCJHIjowLCJCIjowfX0sIklzVmlzaWJsZSI6dHJ1ZSwiV2lkdGgiOjAuMCwiSGVpZ2h0IjowLjAsIkJvcmRlclN0eWxlIjp7IiRpZCI6IjI1NzUiLCJMaW5lQ29sb3IiOm51bGwsIkxpbmVXZWlnaHQiOjAuMCwiTGluZVR5cGUiOjAsIlBhcmVudFN0eWxlIjpudWxsfSwiUGFyZW50U3R5bGUiOm51bGx9LCJQYXJlbnRTdHlsZSI6bnVsbH0sIlBhcmVudFN0eWxlIjpudWxsfSwiSW5kZXgiOjIzLCJTbWFydER1cmF0aW9uQWN0aXZhdGVkIjpmYWxzZSwiRGF0ZUZvcm1hdCI6eyIkcmVmIjoiMjU2NCJ9LCJXZWVrTnVtYmVyaW5nIjp7IiRpZCI6IjI1NzYiLCJGb3JtYXQiOjAsIklzVmlzaWJsZSI6ZmFsc2UsIkxhc3RLbm93blZpc2liaWxpdHlTdGF0ZSI6ZmFsc2V9LCJCYXNlbGluZURhdGEiOnsiJGlkIjoiMjU3NyIsIlN0YXJ0RGF0ZSI6IjIwMjUtMTItMTRUMDA6MDA6MDBaIiwiRW5kRGF0ZSI6IjIwMjYtMDMtMjhUMjM6NTk6MDAifSwiSWQiOiJiOTBhOGVhMS04YWQ1LTQwZmUtOWNiZC0xYTRhYTQwMjc3MTciLCJJbXBvcnRJZCI6bnVsbCwiVGl0bGUiOiJNYWludGVuYW5jZSBhbmQgc3VwcG9ydCIsIk5vdGUiOm51bGwsIkh5cGVybGluayI6eyIkaWQiOiIyNTc4IiwiQWRkcmVzcyI6IiIsIlN1YkFkZHJlc3MiOiIifSwiSXNDaGFuZ2VkIjpmYWxzZSwiSXNOZXciOmZhbHNlfX1dLCJfbWlsZXN0b25lcyI6W10sIklkIjoiMDAwMDAwMDAtMDAwMC0wMDAwLTAwMDAtMDAwMDAwMDAwMDAwIiwiSXNTaW5nbGVJdGVtUm93Ijp0cnVlfV0sIkluZGV4IjoxLCJJZCI6ImZiNzZmNjMwLTNhOGUtNDk4ZS05NTRlLTQwY2UyNGNlYmIwNSIsIkhlYWRlclRleHQiOiJJVCBzdXBwb3J0IiwiSXNEZWZhdWx0IjpmYWxzZSwiU3R5bGUiOnsiJGlkIjoiMjU3OSIsIkhlYWRlclN0eWxlIjp7IiRpZCI6IjI1ODAiLCJUZXh0U3R5bGUiOnsiJGlkIjoiMjU4MSIsIkZvbnRTZXR0aW5ncyI6eyIkaWQiOiIyNTgyIiwiRm9udFNpemUiOjEwLCJGb250TmFtZSI6IkNhbGlicmkiLCJJc0JvbGQiOmZhbHNlLCJJc0l0YWxpYyI6ZmFsc2UsIklzVW5kZXJsaW5lZCI6ZmFsc2UsIlBhcmVudFN0eWxlIjpudWxsfSwiQXV0b1NpemUiOjIsIkZvcmVncm91bmQiOnsiJGlkIjoiMjU4MyIsIkNvbG9yIjp7IiRpZCI6IjI1ODQiLCJBIjoyNTUsIlIiOjAsIkciOjAsIkIiOjB9fSwiTWF4V2lkdGgiOjY2LjkxMDcwNjgxNjAzMzQ2OCwiTWF4SGVpZ2h0IjoiSW5maW5pdHkiLCJTbWFydEZvcmVncm91bmRJc0FjdGl2ZSI6ZmFsc2UsIkhvcml6b250YWxBbGlnbm1lbnQiOjAsIlZlcnRpY2FsQWxpZ25tZW50IjowLCJTbWFydEZvcmVncm91bmQiOm51bGwsIkJhY2tncm91bmRGaWxsVHlwZSI6MCwiTWFyZ2luIjp7IiRpZCI6IjI1ODUiLCJUb3AiOjAuMCwiTGVmdCI6MC4wLCJSaWdodCI6MC4wLCJCb3R0b20iOjAuMH0sIlBhZGRpbmciOnsiJGlkIjoiMjU4NiIsIlRvcCI6MC4wLCJMZWZ0IjowLjAsIlJpZ2h0IjowLjAsIkJvdHRvbSI6MC4wfSwiQmFja2dyb3VuZCI6eyIkaWQiOiIyNTg3IiwiQ29sb3IiOnsiJGlkIjoiMjU4OCIsIkEiOjI1NSwiUiI6MCwiRyI6MCwiQiI6MH19LCJJc1Zpc2libGUiOnRydWUsIldpZHRoIjowLjAsIkhlaWdodCI6MC4wLCJCb3JkZXJTdHlsZSI6bnVsbCwiUGFyZW50U3R5bGUiOm51bGx9LCJSZWN0YW5nbGVTdHlsZSI6eyIkaWQiOiIyNTg5IiwiTWFyZ2luIjp7IiRpZCI6IjI1OTAiLCJUb3AiOjAuMCwiTGVmdCI6MC4wLCJSaWdodCI6MC4wLCJCb3R0b20iOjAuMH0sIlBhZGRpbmciOnsiJGlkIjoiMjU5MSIsIlRvcCI6MC4wLCJMZWZ0IjowLjAsIlJpZ2h0IjowLjAsIkJvdHRvbSI6MC4wfSwiQmFja2dyb3VuZCI6eyIkaWQiOiIyNTkyIiwiQ29sb3IiOnsiJGlkIjoiMjU5MyIsIkEiOjEyNywiUiI6NzQsIkciOjMyLCJCIjoxMDB9fSwiSXNWaXNpYmxlIjp0cnVlLCJXaWR0aCI6MC4wLCJIZWlnaHQiOjAuMCwiQm9yZGVyU3R5bGUiOnsiJGlkIjoiMjU5NCIsIkxpbmVDb2xvciI6eyIkaWQiOiIyNTk1IiwiJHR5cGUiOiJOTFJFLkNvbW1vbi5Eb20uU29saWRDb2xvckJydXNoLCBOTFJFLkNvbW1vbiIsIkNvbG9yIjp7IiRpZCI6IjI1OTYiLCJBIjoyNTUsIlIiOjI1NSwiRyI6MCwiQiI6MH19LCJMaW5lV2VpZ2h0IjowLjAsIkxpbmVUeXBlIjowLCJQYXJlbnRTdHlsZSI6bnVsbH0sIlBhcmVudFN0eWxlIjpudWxsfSwiTWFyZ2luIjp7IiRpZCI6IjI1OTciLCJUb3AiOjAuMCwiTGVmdCI6MC4wLCJSaWdodCI6MC4wLCJCb3R0b20iOjAuMH0sIlBhZGRpbmciOnsiJGlkIjoiMjU5OCIsIlRvcCI6MC4wLCJMZWZ0IjowLjAsIlJpZ2h0IjowLjAsIkJvdHRvbSI6MC4wfSwiQmFja2dyb3VuZCI6bnVsbCwiSXNWaXNpYmxlIjp0cnVlLCJXaWR0aCI6MC4wLCJIZWlnaHQiOjAuMCwiQm9yZGVyU3R5bGUiOm51bGwsIlBhcmVudFN0eWxlIjpudWxsfSwiQmFja2dyb3VuZFN0eWxlIjp7IiRpZCI6IjI1OTkiLCJNYXJnaW4iOnsiJGlkIjoiMjYwMCIsIlRvcCI6MC4wLCJMZWZ0IjowLjAsIlJpZ2h0IjowLjAsIkJvdHRvbSI6MC4wfSwiUGFkZGluZyI6eyIkaWQiOiIyNjAxIiwiVG9wIjowLjAsIkxlZnQiOjAuMCwiUmlnaHQiOjAuMCwiQm90dG9tIjowLjB9LCJCYWNrZ3JvdW5kIjp7IiRpZCI6IjI2MDIiLCJDb2xvciI6eyIkaWQiOiIyNjAzIiwiQSI6NTEsIlIiOjExNSwiRyI6MTE1LCJCIjoxMTV9fSwiSXNWaXNpYmxlIjp0cnVlLCJXaWR0aCI6MC4wLCJIZWlnaHQiOjAuMCwiQm9yZGVyU3R5bGUiOnsiJGlkIjoiMjYwNCIsIkxpbmVDb2xvciI6eyIkaWQiOiIyNjA1IiwiJHR5cGUiOiJOTFJFLkNvbW1vbi5Eb20uU29saWRDb2xvckJydXNoLCBOTFJFLkNvbW1vbiIsIkNvbG9yIjp7IiRpZCI6IjI2MDYiLCJBIjoyNTUsIlIiOjIzNCwiRyI6MjIsIkIiOjMwfX0sIkxpbmVXZWlnaHQiOjAuMCwiTGluZVR5cGUiOjAsIlBhcmVudFN0eWxlIjpudWxsfSwiUGFyZW50U3R5bGUiOm51bGx9LCJNYXJnaW4iOnsiJGlkIjoiMjYwNyIsIlRvcCI6MC4wLCJMZWZ0IjowLjAsIlJpZ2h0IjowLjAsIkJvdHRvbSI6MC4wfSwiUGFkZGluZyI6eyIkaWQiOiIyNjA4IiwiVG9wIjowLjAsIkxlZnQiOjAuMCwiUmlnaHQiOjAuMCwiQm90dG9tIjowLjB9LCJJc1Zpc2libGUiOnRydWUsIldpZHRoIjowLjAsIkhlaWdodCI6MC4wLCJCb3JkZXJTdHlsZSI6eyIkaWQiOiIyNjA5IiwiTGluZUNvbG9yIjpudWxsLCJMaW5lV2VpZ2h0IjowLjAsIkxpbmVUeXBlIjowLCJQYXJlbnRTdHlsZSI6bnVsbH0sIlBhcmVudFN0eWxlIjpudWxsfX0seyIkaWQiOiIyNjEwIiwiX3Jvd3MiOltdLCJJbmRleCI6MzAsIklkIjoiNTkwNzQxOTMtOWVmNS00ZDBhLTgxZWUtN2Q0NTMyMzk1Y2Q1IiwiSGVhZGVyVGV4dCI6bnVsbCwiSXNEZWZhdWx0Ijp0cnVlLCJTdHlsZSI6eyIkaWQiOiIyNjExIiwiSGVhZGVyU3R5bGUiOnsiJGlkIjoiMjYxMiIsIlRleHRTdHlsZSI6eyIkaWQiOiIyNjEzIiwiRm9udFNldHRpbmdzIjp7IiRpZCI6IjI2MTQiLCJGb250U2l6ZSI6MTEsIkZvbnROYW1lIjoiQ2FsaWJyaSIsIklzQm9sZCI6ZmFsc2UsIklzSXRhbGljIjpmYWxzZSwiSXNVbmRlcmxpbmVkIjpmYWxzZSwiUGFyZW50U3R5bGUiOm51bGx9LCJBdXRvU2l6ZSI6MiwiRm9yZWdyb3VuZCI6eyIkaWQiOiIyNjE1IiwiQ29sb3IiOnsiJGlkIjoiMjYxN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2MTciLCJUb3AiOjAuMCwiTGVmdCI6MC4wLCJSaWdodCI6MC4wLCJCb3R0b20iOjAuMH0sIlBhZGRpbmciOnsiJGlkIjoiMjYxOCIsIlRvcCI6MC4wLCJMZWZ0IjowLjAsIlJpZ2h0IjowLjAsIkJvdHRvbSI6MC4wfSwiQmFja2dyb3VuZCI6eyIkaWQiOiIyNjE5IiwiQ29sb3IiOnsiJGlkIjoiMjYyMCIsIkEiOjI1NSwiUiI6MCwiRyI6MCwiQiI6MH19LCJJc1Zpc2libGUiOnRydWUsIldpZHRoIjowLjAsIkhlaWdodCI6MC4wLCJCb3JkZXJTdHlsZSI6bnVsbCwiUGFyZW50U3R5bGUiOm51bGx9LCJSZWN0YW5nbGVTdHlsZSI6eyIkaWQiOiIyNjIxIiwiTWFyZ2luIjp7IiRpZCI6IjI2MjIiLCJUb3AiOjAuMCwiTGVmdCI6MC4wLCJSaWdodCI6MC4wLCJCb3R0b20iOjAuMH0sIlBhZGRpbmciOnsiJGlkIjoiMjYyMyIsIlRvcCI6MC4wLCJMZWZ0IjowLjAsIlJpZ2h0IjowLjAsIkJvdHRvbSI6MC4wfSwiQmFja2dyb3VuZCI6eyIkaWQiOiIyNjI0IiwiQ29sb3IiOnsiJGlkIjoiMjYyNSIsIkEiOjEyNywiUiI6MTUsIkciOjE1OCwiQiI6MjEzfX0sIklzVmlzaWJsZSI6dHJ1ZSwiV2lkdGgiOjAuMCwiSGVpZ2h0IjowLjAsIkJvcmRlclN0eWxlIjp7IiRpZCI6IjI2MjYiLCJMaW5lQ29sb3IiOnsiJGlkIjoiMjYyNyIsIiR0eXBlIjoiTkxSRS5Db21tb24uRG9tLlNvbGlkQ29sb3JCcnVzaCwgTkxSRS5Db21tb24iLCJDb2xvciI6eyIkaWQiOiIyNjI4IiwiQSI6MjU1LCJSIjoyNTUsIkciOjAsIkIiOjB9fSwiTGluZVdlaWdodCI6MC4wLCJMaW5lVHlwZSI6MCwiUGFyZW50U3R5bGUiOm51bGx9LCJQYXJlbnRTdHlsZSI6bnVsbH0sIk1hcmdpbiI6eyIkaWQiOiIyNjI5IiwiVG9wIjowLjAsIkxlZnQiOjAuMCwiUmlnaHQiOjAuMCwiQm90dG9tIjowLjB9LCJQYWRkaW5nIjp7IiRpZCI6IjI2MzAiLCJUb3AiOjAuMCwiTGVmdCI6MC4wLCJSaWdodCI6MC4wLCJCb3R0b20iOjAuMH0sIkJhY2tncm91bmQiOm51bGwsIklzVmlzaWJsZSI6dHJ1ZSwiV2lkdGgiOjAuMCwiSGVpZ2h0IjowLjAsIkJvcmRlclN0eWxlIjpudWxsLCJQYXJlbnRTdHlsZSI6bnVsbH0sIkJhY2tncm91bmRTdHlsZSI6eyIkaWQiOiIyNjMxIiwiTWFyZ2luIjp7IiRpZCI6IjI2MzIiLCJUb3AiOjAuMCwiTGVmdCI6MC4wLCJSaWdodCI6MC4wLCJCb3R0b20iOjAuMH0sIlBhZGRpbmciOnsiJGlkIjoiMjYzMyIsIlRvcCI6MC4wLCJMZWZ0IjowLjAsIlJpZ2h0IjowLjAsIkJvdHRvbSI6MC4wfSwiQmFja2dyb3VuZCI6eyIkaWQiOiIyNjM0IiwiQ29sb3IiOnsiJGlkIjoiMjYzNSIsIkEiOjUxLCJSIjoyMDAsIkciOjIwMCwiQiI6MjAwfX0sIklzVmlzaWJsZSI6dHJ1ZSwiV2lkdGgiOjAuMCwiSGVpZ2h0IjowLjAsIkJvcmRlclN0eWxlIjp7IiRpZCI6IjI2MzYiLCJMaW5lQ29sb3IiOnsiJGlkIjoiMjYzNyIsIiR0eXBlIjoiTkxSRS5Db21tb24uRG9tLlNvbGlkQ29sb3JCcnVzaCwgTkxSRS5Db21tb24iLCJDb2xvciI6eyIkaWQiOiIyNjM4IiwiQSI6MjU1LCJSIjoyMzQsIkciOjIyLCJCIjozMH19LCJMaW5lV2VpZ2h0IjowLjAsIkxpbmVUeXBlIjowLCJQYXJlbnRTdHlsZSI6bnVsbH0sIlBhcmVudFN0eWxlIjpudWxsfSwiTWFyZ2luIjp7IiRpZCI6IjI2MzkiLCJUb3AiOjAuMCwiTGVmdCI6MC4wLCJSaWdodCI6MC4wLCJCb3R0b20iOjAuMH0sIlBhZGRpbmciOnsiJGlkIjoiMjY0MCIsIlRvcCI6MC4wLCJMZWZ0IjowLjAsIlJpZ2h0IjowLjAsIkJvdHRvbSI6MC4wfSwiSXNWaXNpYmxlIjp0cnVlLCJXaWR0aCI6MC4wLCJIZWlnaHQiOjAuMCwiQm9yZGVyU3R5bGUiOnsiJGlkIjoiMjY0MSIsIkxpbmVDb2xvciI6bnVsbCwiTGluZVdlaWdodCI6MC4wLCJMaW5lVHlwZSI6MCwiUGFyZW50U3R5bGUiOm51bGx9LCJQYXJlbnRTdHlsZSI6bnVsbH19XSwiSWQiOiJiOTBlZGYzYy0yMWU5LTQzYzYtOWQxZi02ZDdkNzhjYmE1Y2IiLCJJbmRleCI6MywiSGVhZGVyVGV4dCI6IlBIQVNFIDQgLVx1MDAwYk1haW50ZW5hbmNlIiwiU3R5bGUiOnsiJGlkIjoiMjY0MiIsIlN0eWxlSWQiOiIwNzAyZGVhOC1jMTE0LTRkNzEtYmU0MC1jZDMwNjJjNDY5NzAiLCJIZWFkZXJTdHlsZSI6eyIkaWQiOiIyNjQzIiwiVGV4dElzVmVydGljYWwiOmZhbHNlLCJUZXh0U3R5bGUiOnsiJGlkIjoiMjY0NCIsIkZvbnRTZXR0aW5ncyI6eyIkaWQiOiIyNjQ1IiwiRm9udFNpemUiOjExLCJGb250TmFtZSI6IkNhbGlicmkiLCJJc0JvbGQiOmZhbHNlLCJJc0l0YWxpYyI6ZmFsc2UsIklzVW5kZXJsaW5lZCI6ZmFsc2UsIlBhcmVudFN0eWxlIjpudWxsfSwiQXV0b1NpemUiOjIsIkZvcmVncm91bmQiOnsiJGlkIjoiMjY0NiIsIkNvbG9yIjp7IiRpZCI6IjI2NDciLCJBIjoyNTUsIlIiOjI1NSwiRyI6MjU1LCJCIjoyNTV9fSwiTWF4V2lkdGgiOjczLjQ4NTczMzA2NDk2MzQyNiwiTWF4SGVpZ2h0IjoiSW5maW5pdHkiLCJTbWFydEZvcmVncm91bmRJc0FjdGl2ZSI6ZmFsc2UsIkhvcml6b250YWxBbGlnbm1lbnQiOjAsIlZlcnRpY2FsQWxpZ25tZW50IjowLCJTbWFydEZvcmVncm91bmQiOm51bGwsIkJhY2tncm91bmRGaWxsVHlwZSI6MCwiTWFyZ2luIjp7IiRpZCI6IjI2NDgiLCJUb3AiOjAuMCwiTGVmdCI6MC4wLCJSaWdodCI6MC4wLCJCb3R0b20iOjAuMH0sIlBhZGRpbmciOnsiJGlkIjoiMjY0OSIsIlRvcCI6MC4wLCJMZWZ0IjowLjAsIlJpZ2h0IjowLjAsIkJvdHRvbSI6MC4wfSwiQmFja2dyb3VuZCI6eyIkaWQiOiIyNjUwIiwiQ29sb3IiOnsiJGlkIjoiMjY1MSIsIkEiOjI1NSwiUiI6MjU1LCJHIjoyNTUsIkIiOjI1NX19LCJJc1Zpc2libGUiOnRydWUsIldpZHRoIjowLjAsIkhlaWdodCI6MC4wLCJCb3JkZXJTdHlsZSI6bnVsbCwiUGFyZW50U3R5bGUiOm51bGx9LCJSZWN0YW5nbGVTdHlsZSI6eyIkaWQiOiIyNjUyIiwiTWFyZ2luIjp7IiRpZCI6IjI2NTMiLCJUb3AiOjAuMCwiTGVmdCI6MC4wLCJSaWdodCI6MC4wLCJCb3R0b20iOjAuMH0sIlBhZGRpbmciOnsiJGlkIjoiMjY1NCIsIlRvcCI6MC4wLCJMZWZ0IjowLjAsIlJpZ2h0IjowLjAsIkJvdHRvbSI6MC4wfSwiQmFja2dyb3VuZCI6eyIkaWQiOiIyNjU1IiwiQ29sb3IiOnsiJGlkIjoiMjY1NiIsIkEiOjI1NSwiUiI6NzQsIkciOjMyLCJCIjoxMDB9fSwiSXNWaXNpYmxlIjp0cnVlLCJXaWR0aCI6MC4wLCJIZWlnaHQiOjAuMCwiQm9yZGVyU3R5bGUiOnsiJGlkIjoiMjY1NyIsIkxpbmVDb2xvciI6eyIkaWQiOiIyNjU4IiwiJHR5cGUiOiJOTFJFLkNvbW1vbi5Eb20uU29saWRDb2xvckJydXNoLCBOTFJFLkNvbW1vbiIsIkNvbG9yIjp7IiRpZCI6IjI2NTkiLCJBIjoyNTUsIlIiOjI1NSwiRyI6MjU1LCJCIjoyNTV9fSwiTGluZVdlaWdodCI6MC4wLCJMaW5lVHlwZSI6MCwiUGFyZW50U3R5bGUiOm51bGx9LCJQYXJlbnRTdHlsZSI6bnVsbH0sIk1hcmdpbiI6eyIkaWQiOiIyNjYwIiwiVG9wIjowLjAsIkxlZnQiOjAuMCwiUmlnaHQiOjAuMCwiQm90dG9tIjowLjB9LCJQYWRkaW5nIjp7IiRpZCI6IjI2NjEiLCJUb3AiOjAuMCwiTGVmdCI6MC4wLCJSaWdodCI6MC4wLCJCb3R0b20iOjAuMH0sIkJhY2tncm91bmQiOm51bGwsIklzVmlzaWJsZSI6dHJ1ZSwiV2lkdGgiOjAuMCwiSGVpZ2h0IjowLjAsIkJvcmRlclN0eWxlIjpudWxsLCJQYXJlbnRTdHlsZSI6bnVsbH0sIkJhY2tncm91bmRTdHlsZSI6eyIkaWQiOiIyNjYyIiwiTWFyZ2luIjp7IiRpZCI6IjI2NjMiLCJUb3AiOjAuMCwiTGVmdCI6MC4wLCJSaWdodCI6MC4wLCJCb3R0b20iOjAuMH0sIlBhZGRpbmciOnsiJGlkIjoiMjY2NCIsIlRvcCI6MC4wLCJMZWZ0IjowLjAsIlJpZ2h0IjowLjAsIkJvdHRvbSI6MC4wfSwiQmFja2dyb3VuZCI6eyIkaWQiOiIyNjY1IiwiQ29sb3IiOnsiJGlkIjoiMjY2NiIsIkEiOjAsIlIiOjI1NSwiRyI6MjU1LCJCIjoyNTV9fSwiSXNWaXNpYmxlIjp0cnVlLCJXaWR0aCI6MC4wLCJIZWlnaHQiOjAuMCwiQm9yZGVyU3R5bGUiOnsiJGlkIjoiMjY2NyIsIkxpbmVDb2xvciI6eyIkaWQiOiIyNjY4IiwiJHR5cGUiOiJOTFJFLkNvbW1vbi5Eb20uU29saWRDb2xvckJydXNoLCBOTFJFLkNvbW1vbiIsIkNvbG9yIjp7IiRpZCI6IjI2NjkiLCJBIjoyNTUsIlIiOjIzNCwiRyI6MjIsIkIiOjMwfX0sIkxpbmVXZWlnaHQiOjAuMCwiTGluZVR5cGUiOjAsIlBhcmVudFN0eWxlIjpudWxsfSwiUGFyZW50U3R5bGUiOm51bGx9LCJJc0Fib3ZlVGltZWJhbmQiOmZhbHNlLCJTcGFjaW5nIjozLCJEZWZhdWx0U3dpbWxhbmVUYXNrU3R5bGUiOnsiJGlkIjoiMjY3MCIsIiR0eXBlIjoiTkxSRS5Db21tb24uRG9tLlN0eWxlcy5FeHBsaWNpdFNldGFibGVUYXNrU3R5bGUsIE5MUkUuQ29tbW9uIiwiU2hhcGUiOjEsIlNoYXBlVGhpY2tuZXNzIjowLCJEdXJhdGlvbkZvcm1hdCI6MCwiSW5jbHVkZU5vbldvcmtpbmdEYXlzSW5EdXJhdGlvbiI6ZmFsc2UsIlBlcmNlbnRhZ2VDb21wbGV0ZVN0eWxlIjp7IiRpZCI6IjI2NzEiLCJGb250U2V0dGluZ3MiOnsiJGlkIjoiMjY3MiIsIkZvbnRTaXplIjoxMCwiRm9udE5hbWUiOiJDYWxpYnJpIiwiSXNCb2xkIjpmYWxzZSwiSXNJdGFsaWMiOmZhbHNlLCJJc1VuZGVybGluZWQiOmZhbHNlLCJQYXJlbnRTdHlsZSI6bnVsbH0sIkF1dG9TaXplIjowLCJGb3JlZ3JvdW5kIjp7IiRpZCI6IjI2NzMiLCJDb2xvciI6eyIkaWQiOiIyNjc0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2NzUiLCJUb3AiOjAuMCwiTGVmdCI6MC4wLCJSaWdodCI6MC4wLCJCb3R0b20iOjAuMH0sIlBhZGRpbmciOnsiJGlkIjoiMjY3NiIsIlRvcCI6MC4wLCJMZWZ0IjowLjAsIlJpZ2h0IjowLjAsIkJvdHRvbSI6MC4wfSwiQmFja2dyb3VuZCI6eyIkaWQiOiIyNjc3IiwiQ29sb3IiOnsiJGlkIjoiMjY3OCIsIkEiOjg5LCJSIjowLCJHIjowLCJCIjowfX0sIklzVmlzaWJsZSI6dHJ1ZSwiV2lkdGgiOjAuMCwiSGVpZ2h0IjowLjAsIkJvcmRlclN0eWxlIjp7IiRpZCI6IjI2NzkiLCJMaW5lQ29sb3IiOm51bGwsIkxpbmVXZWlnaHQiOjAuMCwiTGluZVR5cGUiOjAsIlBhcmVudFN0eWxlIjpudWxsfSwiUGFyZW50U3R5bGUiOm51bGx9LCJEdXJhdGlvblN0eWxlIjp7IiRpZCI6IjI2ODAiLCJGb250U2V0dGluZ3MiOnsiJGlkIjoiMjY4MSIsIkZvbnRTaXplIjoxMCwiRm9udE5hbWUiOiJDYWxpYnJpIiwiSXNCb2xkIjpmYWxzZSwiSXNJdGFsaWMiOmZhbHNlLCJJc1VuZGVybGluZWQiOmZhbHNlLCJQYXJlbnRTdHlsZSI6bnVsbH0sIkF1dG9TaXplIjowLCJGb3JlZ3JvdW5kIjp7IiRpZCI6IjI2ODIiLCJDb2xvciI6eyIkaWQiOiIyNjgz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Y4NCIsIlRvcCI6MC4wLCJMZWZ0IjowLjAsIlJpZ2h0IjowLjAsIkJvdHRvbSI6MC4wfSwiUGFkZGluZyI6eyIkaWQiOiIyNjg1IiwiVG9wIjowLjAsIkxlZnQiOjAuMCwiUmlnaHQiOjAuMCwiQm90dG9tIjowLjB9LCJCYWNrZ3JvdW5kIjp7IiRpZCI6IjI2ODYiLCJDb2xvciI6eyIkaWQiOiIyNjg3IiwiQSI6MjU1LCJSIjoyMzcsIkciOjEyNSwiQiI6NDl9fSwiSXNWaXNpYmxlIjp0cnVlLCJXaWR0aCI6MC4wLCJIZWlnaHQiOjAuMCwiQm9yZGVyU3R5bGUiOnsiJGlkIjoiMjY4OCIsIkxpbmVDb2xvciI6bnVsbCwiTGluZVdlaWdodCI6MC4wLCJMaW5lVHlwZSI6MCwiUGFyZW50U3R5bGUiOm51bGx9LCJQYXJlbnRTdHlsZSI6bnVsbH0sIkhvcml6b250YWxDb25uZWN0b3JTdHlsZSI6eyIkaWQiOiIyNjg5IiwiTGluZUNvbG9yIjp7IiRpZCI6IjI2OTAiLCIkdHlwZSI6Ik5MUkUuQ29tbW9uLkRvbS5Tb2xpZENvbG9yQnJ1c2gsIE5MUkUuQ29tbW9uIiwiQ29sb3IiOnsiJGlkIjoiMjY5MSIsIkEiOjI1NSwiUiI6MCwiRyI6MCwiQiI6MH19LCJMaW5lV2VpZ2h0IjowLjAsIkxpbmVUeXBlIjowLCJQYXJlbnRTdHlsZSI6bnVsbH0sIlZlcnRpY2FsQ29ubmVjdG9yU3R5bGUiOnsiJGlkIjoiMjY5MiIsIkxpbmVDb2xvciI6eyIkaWQiOiIyNjkzIiwiJHR5cGUiOiJOTFJFLkNvbW1vbi5Eb20uU29saWRDb2xvckJydXNoLCBOTFJFLkNvbW1vbiIsIkNvbG9yIjp7IiRpZCI6IjI2OTQ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yNjk1IiwiU2hhcGVTdHlsZSI6eyIkaWQiOiIyNjk2IiwiTWFyZ2luIjp7IiRpZCI6IjI2OTciLCJUb3AiOjAuMCwiTGVmdCI6MC4wLCJSaWdodCI6MC4wLCJCb3R0b20iOjAuMH0sIlBhZGRpbmciOnsiJGlkIjoiMjY5OCIsIlRvcCI6MC4wLCJMZWZ0IjowLjAsIlJpZ2h0IjowLjAsIkJvdHRvbSI6MC4wfSwiQmFja2dyb3VuZCI6eyIkaWQiOiIyNjk5IiwiQ29sb3IiOnsiJGlkIjoiMjcwMCIsIkEiOjE1MywiUiI6MCwiRyI6MCwiQiI6MH19LCJJc1Zpc2libGUiOnRydWUsIldpZHRoIjowLjAsIkhlaWdodCI6MC4wLCJCb3JkZXJTdHlsZSI6eyIkaWQiOiIyNzAxIiwiTGluZUNvbG9yIjpudWxsLCJMaW5lV2VpZ2h0IjowLjAsIkxpbmVUeXBlIjowLCJQYXJlbnRTdHlsZSI6bnVsbH0sIlBhcmVudFN0eWxlIjpudWxsfSwiTWFyZ2luIjp7IiRpZCI6IjI3MDIiLCJUb3AiOjAuMCwiTGVmdCI6MC4wLCJSaWdodCI6MC4wLCJCb3R0b20iOjAuMH0sIlBhZGRpbmciOnsiJGlkIjoiMjcwMyIsIlRvcCI6MC4wLCJMZWZ0IjowLjAsIlJpZ2h0IjowLjAsIkJvdHRvbSI6MC4wfSwiQmFja2dyb3VuZCI6bnVsbCwiSXNWaXNpYmxlIjp0cnVlLCJXaWR0aCI6MC4wLCJIZWlnaHQiOjAuMCwiQm9yZGVyU3R5bGUiOm51bGwsIlBhcmVudFN0eWxlIjpudWxsfSwiU2hhcGVTdHlsZSI6eyIkaWQiOiIyNzA0IiwiTWFyZ2luIjp7IiRpZCI6IjI3MDUiLCJUb3AiOjAuMCwiTGVmdCI6NC4wLCJSaWdodCI6NC4wLCJCb3R0b20iOjAuMH0sIlBhZGRpbmciOnsiJGlkIjoiMjcwNiIsIlRvcCI6MC4wLCJMZWZ0IjowLjAsIlJpZ2h0IjowLjAsIkJvdHRvbSI6MC4wfSwiQmFja2dyb3VuZCI6eyIkaWQiOiIyNzA3IiwiQ29sb3IiOnsiJGlkIjoiMjcwOCIsIkEiOjI1NSwiUiI6MTUsIkciOjE1OCwiQiI6MjEzfX0sIklzVmlzaWJsZSI6dHJ1ZSwiV2lkdGgiOjAuMCwiSGVpZ2h0IjoxMC4wLCJCb3JkZXJTdHlsZSI6eyIkaWQiOiIyNzA5IiwiTGluZUNvbG9yIjp7IiRpZCI6IjI3MTAiLCIkdHlwZSI6Ik5MUkUuQ29tbW9uLkRvbS5Tb2xpZENvbG9yQnJ1c2gsIE5MUkUuQ29tbW9uIiwiQ29sb3IiOnsiJGlkIjoiMjcxMSIsIkEiOjI1NSwiUiI6MjM0LCJHIjoyMiwiQiI6MzB9fSwiTGluZVdlaWdodCI6MC4wLCJMaW5lVHlwZSI6MCwiUGFyZW50U3R5bGUiOm51bGx9LCJQYXJlbnRTdHlsZSI6bnVsbH0sIlRpdGxlU3R5bGUiOnsiJGlkIjoiMjcxMiIsIkZvbnRTZXR0aW5ncyI6eyIkaWQiOiIyNzEzIiwiRm9udFNpemUiOjExLCJGb250TmFtZSI6IkNhbGlicmkiLCJJc0JvbGQiOmZhbHNlLCJJc0l0YWxpYyI6ZmFsc2UsIklzVW5kZXJsaW5lZCI6ZmFsc2UsIlBhcmVudFN0eWxlIjpudWxsfSwiQXV0b1NpemUiOjAsIkZvcmVncm91bmQiOnsiJGlkIjoiMjcxNCIsIkNvbG9yIjp7IiRpZCI6IjI3MT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cxNiIsIlRvcCI6MC4wLCJMZWZ0IjowLjAsIlJpZ2h0IjowLjAsIkJvdHRvbSI6MC4wfSwiUGFkZGluZyI6eyIkaWQiOiIyNzE3IiwiVG9wIjowLjAsIkxlZnQiOjAuMCwiUmlnaHQiOjAuMCwiQm90dG9tIjowLjB9LCJCYWNrZ3JvdW5kIjp7IiRpZCI6IjI3MTgiLCJDb2xvciI6eyIkaWQiOiIyNzE5IiwiQSI6MjU1LCJSIjowLCJHIjowLCJCIjowfX0sIklzVmlzaWJsZSI6dHJ1ZSwiV2lkdGgiOjAuMCwiSGVpZ2h0IjowLjAsIkJvcmRlclN0eWxlIjp7IiRpZCI6IjI3MjAiLCJMaW5lQ29sb3IiOm51bGwsIkxpbmVXZWlnaHQiOjAuMCwiTGluZVR5cGUiOjAsIlBhcmVudFN0eWxlIjpudWxsfSwiUGFyZW50U3R5bGUiOm51bGx9LCJEYXRlU3R5bGUiOnsiJGlkIjoiMjcyMSIsIkZvbnRTZXR0aW5ncyI6eyIkaWQiOiIyNzIyIiwiRm9udFNpemUiOjEwLCJGb250TmFtZSI6IkNhbGlicmkiLCJJc0JvbGQiOmZhbHNlLCJJc0l0YWxpYyI6ZmFsc2UsIklzVW5kZXJsaW5lZCI6ZmFsc2UsIlBhcmVudFN0eWxlIjpudWxsfSwiQXV0b1NpemUiOjAsIkZvcmVncm91bmQiOnsiJGlkIjoiMjcyMyIsIkNvbG9yIjp7IiRpZCI6IjI3MjQ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cyNSIsIlRvcCI6MC4wLCJMZWZ0IjowLjAsIlJpZ2h0IjowLjAsIkJvdHRvbSI6MC4wfSwiUGFkZGluZyI6eyIkaWQiOiIyNzI2IiwiVG9wIjowLjAsIkxlZnQiOjAuMCwiUmlnaHQiOjAuMCwiQm90dG9tIjowLjB9LCJCYWNrZ3JvdW5kIjp7IiRpZCI6IjI3MjciLCJDb2xvciI6eyIkaWQiOiIyNzI4IiwiQSI6MjU1LCJSIjoxNCwiRyI6NDAsIkIiOjY1fX0sIklzVmlzaWJsZSI6dHJ1ZSwiV2lkdGgiOjAuMCwiSGVpZ2h0IjowLjAsIkJvcmRlclN0eWxlIjp7IiRpZCI6IjI3MjkiLCJMaW5lQ29sb3IiOm51bGwsIkxpbmVXZWlnaHQiOjAuMCwiTGluZVR5cGUiOjAsIlBhcmVudFN0eWxlIjpudWxsfSwiUGFyZW50U3R5bGUiOm51bGx9LCJEYXRlRm9ybWF0Ijp7IiRpZCI6IjI3M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czMSIsIkZvcm1hdCI6MCwiSXNWaXNpYmxlIjpmYWxzZSwiTGFzdEtub3duVmlzaWJpbGl0eVN0YXRlIjpmYWxzZX0sIklzVmlzaWJsZSI6dHJ1ZSwiVmFyaWFuY2VTdHlsZSI6eyIkaWQiOiIyNzMyIiwiVGV4dFN0eWxlIjp7IiRpZCI6IjI3MzMiLCJGb250U2V0dGluZ3MiOnsiJGlkIjoiMjczNCIsIkZvbnRTaXplIjoxMSwiRm9udE5hbWUiOiJDYWxpYnJpIiwiSXNCb2xkIjpmYWxzZSwiSXNJdGFsaWMiOmZhbHNlLCJJc1VuZGVybGluZWQiOmZhbHNlLCJQYXJlbnRTdHlsZSI6bnVsbH0sIkF1dG9TaXplIjowLCJGb3JlZ3JvdW5kIjp7IiRpZCI6IjI3MzUiLCJDb2xvciI6eyIkaWQiOiIyNzM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3MzciLCJUb3AiOjAuMCwiTGVmdCI6MC4wLCJSaWdodCI6MC4wLCJCb3R0b20iOjAuMH0sIlBhZGRpbmciOnsiJGlkIjoiMjczOCIsIlRvcCI6MC4wLCJMZWZ0IjowLjAsIlJpZ2h0IjowLjAsIkJvdHRvbSI6MC4wfSwiQmFja2dyb3VuZCI6eyIkaWQiOiIyNzM5IiwiQ29sb3IiOnsiJGlkIjoiMjc0MCIsIkEiOjAsIlIiOjAsIkciOjAsIkIiOjB9fSwiSXNWaXNpYmxlIjp0cnVlLCJXaWR0aCI6MC4wLCJIZWlnaHQiOjAuMCwiQm9yZGVyU3R5bGUiOnsiJGlkIjoiMjc0MSIsIkxpbmVDb2xvciI6bnVsbCwiTGluZVdlaWdodCI6MC4wLCJMaW5lVHlwZSI6MCwiUGFyZW50U3R5bGUiOm51bGx9LCJQYXJlbnRTdHlsZSI6bnVsbH0sIlBhcmVudFN0eWxlIjpudWxsfSwiUGFyZW50U3R5bGUiOm51bGwsIl9leHBsaWNpdGx5U2V0Ijp7IiRpZCI6IjI3NDI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yNzQzIiwiU2hhcGUiOjEsIkNvbm5lY3Rvck1hcmdpbiI6eyIkaWQiOiIyNzQ0IiwiVG9wIjowLjAsIkxlZnQiOjIuMCwiUmlnaHQiOjIuMCwiQm90dG9tIjowLjB9LCJDb25uZWN0b3JTdHlsZSI6eyIkaWQiOiIyNzQ1IiwiTGluZUNvbG9yIjp7IiRpZCI6IjI3NDYiLCIkdHlwZSI6Ik5MUkUuQ29tbW9uLkRvbS5Tb2xpZENvbG9yQnJ1c2gsIE5MUkUuQ29tbW9uIiwiQ29sb3IiOnsiJGlkIjoiMjc0NyIsIkEiOjEyNywiUiI6MTEsIkciOjExOCwiQiI6MTU5fX0sIkxpbmVXZWlnaHQiOjEuMCwiTGluZVR5cGUiOjAsIlBhcmVudFN0eWxlIjpudWxsfSwiSXNCZWxvd1RpbWViYW5kIjpmYWxzZSwiUG9zaXRpb25PblRhc2siOjEsIkhpZGVEYXRlIjpmYWxzZSwiU2hhcGVTaXplIjowLCJTcGFjaW5nIjowLjAsIlBhZGRpbmciOnsiJGlkIjoiMjc0OCIsIlRvcCI6NS4wLCJMZWZ0IjozLjAsIlJpZ2h0IjowLjAsIkJvdHRvbSI6Mi4wfSwiU2hhcGVTdHlsZSI6eyIkaWQiOiIyNzQ5IiwiTWFyZ2luIjp7IiRpZCI6IjI3NTAiLCJUb3AiOjAuMCwiTGVmdCI6MC4wLCJSaWdodCI6MC4wLCJCb3R0b20iOjAuMH0sIlBhZGRpbmciOnsiJGlkIjoiMjc1MSIsIlRvcCI6MC4wLCJMZWZ0IjowLjAsIlJpZ2h0IjowLjAsIkJvdHRvbSI6MC4wfSwiQmFja2dyb3VuZCI6eyIkaWQiOiIyNzUyIiwiQ29sb3IiOnsiJGlkIjoiMjc1MyIsIkEiOjI1NSwiUiI6MTEsIkciOjExOCwiQiI6MTU5fX0sIklzVmlzaWJsZSI6dHJ1ZSwiV2lkdGgiOjEyLjAsIkhlaWdodCI6MTQuMCwiQm9yZGVyU3R5bGUiOnsiJGlkIjoiMjc1NCIsIkxpbmVDb2xvciI6eyIkaWQiOiIyNzU1IiwiJHR5cGUiOiJOTFJFLkNvbW1vbi5Eb20uU29saWRDb2xvckJydXNoLCBOTFJFLkNvbW1vbiIsIkNvbG9yIjp7IiRpZCI6IjI3NTYiLCJBIjoyNTUsIlIiOjI1NSwiRyI6MCwiQiI6MH19LCJMaW5lV2VpZ2h0IjowLjAsIkxpbmVUeXBlIjowLCJQYXJlbnRTdHlsZSI6bnVsbH0sIlBhcmVudFN0eWxlIjpudWxsfSwiVGl0bGVTdHlsZSI6eyIkaWQiOiIyNzU3IiwiRm9udFNldHRpbmdzIjp7IiRpZCI6IjI3NTgiLCJGb250U2l6ZSI6MTEsIkZvbnROYW1lIjoiQ2FsaWJyaSIsIklzQm9sZCI6ZmFsc2UsIklzSXRhbGljIjpmYWxzZSwiSXNVbmRlcmxpbmVkIjpmYWxzZSwiUGFyZW50U3R5bGUiOm51bGx9LCJBdXRvU2l6ZSI6MCwiRm9yZWdyb3VuZCI6eyIkaWQiOiIyNzU5IiwiQ29sb3IiOnsiJGlkIjoiMjc2M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NzYxIiwiVG9wIjowLjAsIkxlZnQiOjAuMCwiUmlnaHQiOjAuMCwiQm90dG9tIjowLjB9LCJQYWRkaW5nIjp7IiRpZCI6IjI3NjIiLCJUb3AiOjAuMCwiTGVmdCI6MC4wLCJSaWdodCI6MC4wLCJCb3R0b20iOjAuMH0sIkJhY2tncm91bmQiOnsiJGlkIjoiMjc2MyIsIkNvbG9yIjp7IiRpZCI6IjI3NjQiLCJBIjoyNTUsIlIiOjAsIkciOjAsIkIiOjB9fSwiSXNWaXNpYmxlIjp0cnVlLCJXaWR0aCI6MC4wLCJIZWlnaHQiOjAuMCwiQm9yZGVyU3R5bGUiOnsiJGlkIjoiMjc2NSIsIkxpbmVDb2xvciI6bnVsbCwiTGluZVdlaWdodCI6MC4wLCJMaW5lVHlwZSI6MCwiUGFyZW50U3R5bGUiOm51bGx9LCJQYXJlbnRTdHlsZSI6bnVsbH0sIkRhdGVTdHlsZSI6eyIkaWQiOiIyNzY2IiwiRm9udFNldHRpbmdzIjp7IiRpZCI6IjI3NjciLCJGb250U2l6ZSI6MTAsIkZvbnROYW1lIjoiQ2FsaWJyaSIsIklzQm9sZCI6ZmFsc2UsIklzSXRhbGljIjpmYWxzZSwiSXNVbmRlcmxpbmVkIjpmYWxzZSwiUGFyZW50U3R5bGUiOm51bGx9LCJBdXRvU2l6ZSI6MCwiRm9yZWdyb3VuZCI6eyIkaWQiOiIyNzY4IiwiQ29sb3IiOnsiJGlkIjoiMjc2O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yNzcwIiwiVG9wIjowLjAsIkxlZnQiOjAuMCwiUmlnaHQiOjAuMCwiQm90dG9tIjowLjB9LCJQYWRkaW5nIjp7IiRpZCI6IjI3NzEiLCJUb3AiOjAuMCwiTGVmdCI6MC4wLCJSaWdodCI6MC4wLCJCb3R0b20iOjAuMH0sIkJhY2tncm91bmQiOnsiJGlkIjoiMjc3MiIsIkNvbG9yIjp7IiRpZCI6IjI3NzMiLCJBIjoyNTUsIlIiOjE0LCJHIjo0MCwiQiI6NjV9fSwiSXNWaXNpYmxlIjp0cnVlLCJXaWR0aCI6MC4wLCJIZWlnaHQiOjAuMCwiQm9yZGVyU3R5bGUiOnsiJGlkIjoiMjc3NCIsIkxpbmVDb2xvciI6bnVsbCwiTGluZVdlaWdodCI6MC4wLCJMaW5lVHlwZSI6MCwiUGFyZW50U3R5bGUiOm51bGx9LCJQYXJlbnRTdHlsZSI6bnVsbH0sIkRhdGVGb3JtYXQiOnsiJGlkIjoiMjc3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zc2IiwiRm9ybWF0IjowLCJJc1Zpc2libGUiOmZhbHNlLCJMYXN0S25vd25WaXNpYmlsaXR5U3RhdGUiOmZhbHNlfSwiSXNWaXNpYmxlIjpmYWxzZSwiVmFyaWFuY2VTdHlsZSI6eyIkaWQiOiIyNzc3IiwiVGV4dFN0eWxlIjp7IiRpZCI6IjI3NzgiLCJGb250U2V0dGluZ3MiOnsiJGlkIjoiMjc3OSIsIkZvbnRTaXplIjoxMSwiRm9udE5hbWUiOiJDYWxpYnJpIiwiSXNCb2xkIjpmYWxzZSwiSXNJdGFsaWMiOmZhbHNlLCJJc1VuZGVybGluZWQiOmZhbHNlLCJQYXJlbnRTdHlsZSI6bnVsbH0sIkF1dG9TaXplIjowLCJGb3JlZ3JvdW5kIjp7IiRpZCI6IjI3ODAiLCJDb2xvciI6eyIkaWQiOiIyNzg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3ODIiLCJUb3AiOjAuMCwiTGVmdCI6MC4wLCJSaWdodCI6MC4wLCJCb3R0b20iOjAuMH0sIlBhZGRpbmciOnsiJGlkIjoiMjc4MyIsIlRvcCI6MC4wLCJMZWZ0IjowLjAsIlJpZ2h0IjowLjAsIkJvdHRvbSI6MC4wfSwiQmFja2dyb3VuZCI6eyIkaWQiOiIyNzg0IiwiQ29sb3IiOnsiJGlkIjoiMjc4NSIsIkEiOjAsIlIiOjAsIkciOjAsIkIiOjB9fSwiSXNWaXNpYmxlIjpmYWxzZSwiV2lkdGgiOjAuMCwiSGVpZ2h0IjowLjAsIkJvcmRlclN0eWxlIjp7IiRpZCI6IjI3ODYiLCJMaW5lQ29sb3IiOm51bGwsIkxpbmVXZWlnaHQiOjAuMCwiTGluZVR5cGUiOjAsIlBhcmVudFN0eWxlIjpudWxsfSwiUGFyZW50U3R5bGUiOm51bGx9LCJQYXJlbnRTdHlsZSI6bnVsbH0sIlBhcmVudFN0eWxlIjpudWxsfSwiRGVmYXVsdFN3aW1sYW5lTWlsZXN0b25lU3R5bGUiOnsiJGlkIjoiMjc4NyIsIlRpdGxlUG9zaXRpb24iOiJMZWZ0IiwiRGF0ZVBvc2l0aW9uIjoiUmlnaHQiLCJWYXJpYW5jZVBvc2l0aW9uIjoiUmlnaHQiLCJTaGFwZVR5cGUiOjEsIlNoYXBlU2l6ZSI6MCwiU3BhY2luZyI6NSwiU2hhcGVTdHlsZSI6eyIkaWQiOiIyNzg4IiwiTWFyZ2luIjp7IiRpZCI6IjI3ODkiLCJUb3AiOjAuMCwiTGVmdCI6MC4wLCJSaWdodCI6MC4wLCJCb3R0b20iOjAuMH0sIlBhZGRpbmciOnsiJGlkIjoiMjc5MCIsIlRvcCI6MC4wLCJMZWZ0IjowLjAsIlJpZ2h0IjowLjAsIkJvdHRvbSI6MC4wfSwiQmFja2dyb3VuZCI6eyIkaWQiOiIyNzkxIiwiQ29sb3IiOnsiJGlkIjoiMjc5MiIsIkEiOjI1NSwiUiI6MTUsIkciOjE1OCwiQiI6MjEzfX0sIklzVmlzaWJsZSI6dHJ1ZSwiV2lkdGgiOjEyLjAsIkhlaWdodCI6MTQuMCwiQm9yZGVyU3R5bGUiOnsiJGlkIjoiMjc5MyIsIkxpbmVDb2xvciI6eyIkaWQiOiIyNzk0IiwiJHR5cGUiOiJOTFJFLkNvbW1vbi5Eb20uU29saWRDb2xvckJydXNoLCBOTFJFLkNvbW1vbiIsIkNvbG9yIjp7IiRpZCI6IjI3OTUiLCJBIjoyNTUsIlIiOjIzNCwiRyI6MjIsIkIiOjMwfX0sIkxpbmVXZWlnaHQiOjAuMCwiTGluZVR5cGUiOjAsIlBhcmVudFN0eWxlIjpudWxsfSwiUGFyZW50U3R5bGUiOm51bGx9LCJUaXRsZVN0eWxlIjp7IiRpZCI6IjI3OTYiLCJGb250U2V0dGluZ3MiOnsiJGlkIjoiMjc5NyIsIkZvbnRTaXplIjoxMSwiRm9udE5hbWUiOiJDYWxpYnJpIiwiSXNCb2xkIjpmYWxzZSwiSXNJdGFsaWMiOmZhbHNlLCJJc1VuZGVybGluZWQiOmZhbHNlLCJQYXJlbnRTdHlsZSI6bnVsbH0sIkF1dG9TaXplIjowLCJGb3JlZ3JvdW5kIjp7IiRpZCI6IjI3OTgiLCJDb2xvciI6eyIkaWQiOiIyNzk5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I4MDAiLCJUb3AiOjAuMCwiTGVmdCI6MC4wLCJSaWdodCI6MC4wLCJCb3R0b20iOjAuMH0sIlBhZGRpbmciOnsiJGlkIjoiMjgwMSIsIlRvcCI6MC4wLCJMZWZ0IjowLjAsIlJpZ2h0IjowLjAsIkJvdHRvbSI6MC4wfSwiQmFja2dyb3VuZCI6eyIkaWQiOiIyODAyIiwiQ29sb3IiOnsiJGlkIjoiMjgwMyIsIkEiOjI1NSwiUiI6MCwiRyI6MCwiQiI6MH19LCJJc1Zpc2libGUiOnRydWUsIldpZHRoIjowLjAsIkhlaWdodCI6MC4wLCJCb3JkZXJTdHlsZSI6eyIkaWQiOiIyODA0IiwiTGluZUNvbG9yIjpudWxsLCJMaW5lV2VpZ2h0IjowLjAsIkxpbmVUeXBlIjowLCJQYXJlbnRTdHlsZSI6bnVsbH0sIlBhcmVudFN0eWxlIjpudWxsfSwiRGF0ZVN0eWxlIjp7IiRpZCI6IjI4MDUiLCJGb250U2V0dGluZ3MiOnsiJGlkIjoiMjgwNiIsIkZvbnRTaXplIjoxMCwiRm9udE5hbWUiOiJDYWxpYnJpIiwiSXNCb2xkIjpmYWxzZSwiSXNJdGFsaWMiOmZhbHNlLCJJc1VuZGVybGluZWQiOmZhbHNlLCJQYXJlbnRTdHlsZSI6bnVsbH0sIkF1dG9TaXplIjowLCJGb3JlZ3JvdW5kIjp7IiRpZCI6IjI4MDciLCJDb2xvciI6eyIkaWQiOiIyODA4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4MDkiLCJUb3AiOjAuMCwiTGVmdCI6MC4wLCJSaWdodCI6MC4wLCJCb3R0b20iOjAuMH0sIlBhZGRpbmciOnsiJGlkIjoiMjgxMCIsIlRvcCI6MC4wLCJMZWZ0IjowLjAsIlJpZ2h0IjowLjAsIkJvdHRvbSI6MC4wfSwiQmFja2dyb3VuZCI6eyIkaWQiOiIyODExIiwiQ29sb3IiOnsiJGlkIjoiMjgxMiIsIkEiOjI1NSwiUiI6MTQsIkciOjQwLCJCIjo2NX19LCJJc1Zpc2libGUiOnRydWUsIldpZHRoIjowLjAsIkhlaWdodCI6MC4wLCJCb3JkZXJTdHlsZSI6eyIkaWQiOiIyODEzIiwiTGluZUNvbG9yIjpudWxsLCJMaW5lV2VpZ2h0IjowLjAsIkxpbmVUeXBlIjowLCJQYXJlbnRTdHlsZSI6bnVsbH0sIlBhcmVudFN0eWxlIjpudWxsfSwiRGF0ZUZvcm1hdCI6eyIkaWQiOiIyODE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MTUiLCJGb3JtYXQiOjAsIklzVmlzaWJsZSI6ZmFsc2UsIkxhc3RLbm93blZpc2liaWxpdHlTdGF0ZSI6ZmFsc2V9LCJJc1Zpc2libGUiOnRydWUsIlZhcmlhbmNlU3R5bGUiOnsiJGlkIjoiMjgxNiIsIlRleHRTdHlsZSI6eyIkaWQiOiIyODE3IiwiRm9udFNldHRpbmdzIjp7IiRpZCI6IjI4MTgiLCJGb250U2l6ZSI6MTEsIkZvbnROYW1lIjoiQ2FsaWJyaSIsIklzQm9sZCI6ZmFsc2UsIklzSXRhbGljIjpmYWxzZSwiSXNVbmRlcmxpbmVkIjpmYWxzZSwiUGFyZW50U3R5bGUiOm51bGx9LCJBdXRvU2l6ZSI6MCwiRm9yZWdyb3VuZCI6eyIkaWQiOiIyODE5IiwiQ29sb3IiOnsiJGlkIjoiMjgy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ODIxIiwiVG9wIjowLjAsIkxlZnQiOjAuMCwiUmlnaHQiOjAuMCwiQm90dG9tIjowLjB9LCJQYWRkaW5nIjp7IiRpZCI6IjI4MjIiLCJUb3AiOjAuMCwiTGVmdCI6MC4wLCJSaWdodCI6MC4wLCJCb3R0b20iOjAuMH0sIkJhY2tncm91bmQiOnsiJGlkIjoiMjgyMyIsIkNvbG9yIjp7IiRpZCI6IjI4MjQiLCJBIjowLCJSIjowLCJHIjowLCJCIjowfX0sIklzVmlzaWJsZSI6dHJ1ZSwiV2lkdGgiOjAuMCwiSGVpZ2h0IjowLjAsIkJvcmRlclN0eWxlIjp7IiRpZCI6IjI4MjUiLCJMaW5lQ29sb3IiOm51bGwsIkxpbmVXZWlnaHQiOjAuMCwiTGluZVR5cGUiOjAsIlBhcmVudFN0eWxlIjpudWxsfSwiUGFyZW50U3R5bGUiOm51bGx9LCJQYXJlbnRTdHlsZSI6bnVsbH0sIlBhcmVudFN0eWxlIjpudWxsfSwiRGVmYXVsdFN3aW1sYW5lQWN0aXZpdHlTdHlsZSI6eyIkaWQiOiIyODI2IiwiSGVhZGVyU3R5bGUiOnsiJGlkIjoiMjgyNyIsIlRleHRTdHlsZSI6eyIkaWQiOiIyODI4IiwiRm9udFNldHRpbmdzIjp7IiRpZCI6IjI4MjkiLCJGb250U2l6ZSI6MTEsIkZvbnROYW1lIjoiQ2FsaWJyaSIsIklzQm9sZCI6ZmFsc2UsIklzSXRhbGljIjpmYWxzZSwiSXNVbmRlcmxpbmVkIjpmYWxzZSwiUGFyZW50U3R5bGUiOm51bGx9LCJBdXRvU2l6ZSI6MiwiRm9yZWdyb3VuZCI6eyIkaWQiOiIyODMwIiwiQ29sb3IiOnsiJGlkIjoiMjgzM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4MzIiLCJUb3AiOjAuMCwiTGVmdCI6MC4wLCJSaWdodCI6MC4wLCJCb3R0b20iOjAuMH0sIlBhZGRpbmciOnsiJGlkIjoiMjgzMyIsIlRvcCI6MC4wLCJMZWZ0IjowLjAsIlJpZ2h0IjowLjAsIkJvdHRvbSI6MC4wfSwiQmFja2dyb3VuZCI6eyIkaWQiOiIyODM0IiwiQ29sb3IiOnsiJGlkIjoiMjgzNSIsIkEiOjI1NSwiUiI6MCwiRyI6MCwiQiI6MH19LCJJc1Zpc2libGUiOnRydWUsIldpZHRoIjowLjAsIkhlaWdodCI6MC4wLCJCb3JkZXJTdHlsZSI6bnVsbCwiUGFyZW50U3R5bGUiOm51bGx9LCJSZWN0YW5nbGVTdHlsZSI6eyIkaWQiOiIyODM2IiwiTWFyZ2luIjp7IiRpZCI6IjI4MzciLCJUb3AiOjAuMCwiTGVmdCI6MC4wLCJSaWdodCI6MC4wLCJCb3R0b20iOjAuMH0sIlBhZGRpbmciOnsiJGlkIjoiMjgzOCIsIlRvcCI6MC4wLCJMZWZ0IjowLjAsIlJpZ2h0IjowLjAsIkJvdHRvbSI6MC4wfSwiQmFja2dyb3VuZCI6eyIkaWQiOiIyODM5IiwiQ29sb3IiOnsiJGlkIjoiMjg0MCIsIkEiOjEyNywiUiI6MTUsIkciOjE1OCwiQiI6MjEzfX0sIklzVmlzaWJsZSI6dHJ1ZSwiV2lkdGgiOjAuMCwiSGVpZ2h0IjowLjAsIkJvcmRlclN0eWxlIjp7IiRpZCI6IjI4NDEiLCJMaW5lQ29sb3IiOnsiJGlkIjoiMjg0MiIsIiR0eXBlIjoiTkxSRS5Db21tb24uRG9tLlNvbGlkQ29sb3JCcnVzaCwgTkxSRS5Db21tb24iLCJDb2xvciI6eyIkaWQiOiIyODQzIiwiQSI6MjU1LCJSIjoyNTUsIkciOjAsIkIiOjB9fSwiTGluZVdlaWdodCI6MC4wLCJMaW5lVHlwZSI6MCwiUGFyZW50U3R5bGUiOm51bGx9LCJQYXJlbnRTdHlsZSI6bnVsbH0sIk1hcmdpbiI6eyIkaWQiOiIyODQ0IiwiVG9wIjowLjAsIkxlZnQiOjAuMCwiUmlnaHQiOjAuMCwiQm90dG9tIjowLjB9LCJQYWRkaW5nIjp7IiRpZCI6IjI4NDUiLCJUb3AiOjAuMCwiTGVmdCI6MC4wLCJSaWdodCI6MC4wLCJCb3R0b20iOjAuMH0sIkJhY2tncm91bmQiOm51bGwsIklzVmlzaWJsZSI6dHJ1ZSwiV2lkdGgiOjAuMCwiSGVpZ2h0IjowLjAsIkJvcmRlclN0eWxlIjpudWxsLCJQYXJlbnRTdHlsZSI6bnVsbH0sIkJhY2tncm91bmRTdHlsZSI6eyIkaWQiOiIyODQ2IiwiTWFyZ2luIjp7IiRpZCI6IjI4NDciLCJUb3AiOjAuMCwiTGVmdCI6MC4wLCJSaWdodCI6MC4wLCJCb3R0b20iOjAuMH0sIlBhZGRpbmciOnsiJGlkIjoiMjg0OCIsIlRvcCI6MC4wLCJMZWZ0IjowLjAsIlJpZ2h0IjowLjAsIkJvdHRvbSI6MC4wfSwiQmFja2dyb3VuZCI6eyIkaWQiOiIyODQ5IiwiQ29sb3IiOnsiJGlkIjoiMjg1MCIsIkEiOjUxLCJSIjoyMDAsIkciOjIwMCwiQiI6MjAwfX0sIklzVmlzaWJsZSI6dHJ1ZSwiV2lkdGgiOjAuMCwiSGVpZ2h0IjowLjAsIkJvcmRlclN0eWxlIjp7IiRpZCI6IjI4NTEiLCJMaW5lQ29sb3IiOnsiJGlkIjoiMjg1MiIsIiR0eXBlIjoiTkxSRS5Db21tb24uRG9tLlNvbGlkQ29sb3JCcnVzaCwgTkxSRS5Db21tb24iLCJDb2xvciI6eyIkaWQiOiIyODUzIiwiQSI6MjU1LCJSIjoyMzQsIkciOjIyLCJCIjozMH19LCJMaW5lV2VpZ2h0IjowLjAsIkxpbmVUeXBlIjowLCJQYXJlbnRTdHlsZSI6bnVsbH0sIlBhcmVudFN0eWxlIjpudWxsfSwiTWFyZ2luIjp7IiRpZCI6IjI4NTQiLCJUb3AiOjAuMCwiTGVmdCI6MC4wLCJSaWdodCI6MC4wLCJCb3R0b20iOjAuMH0sIlBhZGRpbmciOnsiJGlkIjoiMjg1NSIsIlRvcCI6MC4wLCJMZWZ0IjowLjAsIlJpZ2h0IjowLjAsIkJvdHRvbSI6MC4wfSwiSXNWaXNpYmxlIjp0cnVlLCJXaWR0aCI6MC4wLCJIZWlnaHQiOjAuMCwiQm9yZGVyU3R5bGUiOnsiJGlkIjoiMjg1NiIsIkxpbmVDb2xvciI6bnVsbCwiTGluZVdlaWdodCI6MC4wLCJMaW5lVHlwZSI6MCwiUGFyZW50U3R5bGUiOm51bGx9LCJQYXJlbnRTdHlsZSI6bnVsbH0sIk1hcmdpbiI6eyIkaWQiOiIyODU3IiwiVG9wIjowLjAsIkxlZnQiOjAuMCwiUmlnaHQiOjAuMCwiQm90dG9tIjowLjB9LCJQYWRkaW5nIjp7IiRpZCI6IjI4NTgiLCJUb3AiOjAuMCwiTGVmdCI6MC4wLCJSaWdodCI6MC4wLCJCb3R0b20iOjAuMH0sIklzVmlzaWJsZSI6dHJ1ZSwiV2lkdGgiOjAuMCwiSGVpZ2h0IjowLjAsIkJvcmRlclN0eWxlIjp7IiRpZCI6IjI4NTkiLCJMaW5lQ29sb3IiOm51bGwsIkxpbmVXZWlnaHQiOjAuMCwiTGluZVR5cGUiOjAsIlBhcmVudFN0eWxlIjpudWxsfSwiUGFyZW50U3R5bGUiOm51bGx9fV0sIkhhc0Jhc2VsaW5lcyI6ZmFsc2UsIkN1bHR1cmVJbmZvTmFtZSI6ImVuLVVTIiwiU3R5bGVOYW1lIjpudWxsLCJWZXJzaW9uIjp7IiRpZCI6IjI4NjAiLCJWZXJzaW9uIjoiNS42LjAiLCJPcmlnaW5hbEFzc2VtYmx5VmVyc2lvbiI6bnVsbCwiRWRpdGlvbiI6bnVsbCwiTGFzdFNhdmVkRWRpdGlvbiI6NCwiSXNQbHVzRWRpdGlvbiI6ZmFsc2UsIklzUHJvRWRpdGlvbiI6ZmFsc2V9LCJFZmZlY3QiOjAsIlN0eWxlIjp7IiRpZCI6IjI4NjEiLCJEZWZhdWx0RGVwZW5kZW5jeVN0eWxlIjp7IiRpZCI6IjI4NjIiLCJMaW5lU3R5bGUiOnsiJGlkIjoiMjg2MyIsIkxpbmVDb2xvciI6eyIkaWQiOiIyODY0IiwiJHR5cGUiOiJOTFJFLkNvbW1vbi5Eb20uU29saWRDb2xvckJydXNoLCBOTFJFLkNvbW1vbiIsIkNvbG9yIjp7IiRpZCI6IjI4NjUiLCJBIjoyNTUsIlIiOjAsIkciOjAsIkIiOjB9fSwiTGluZVdlaWdodCI6MS4wLCJMaW5lVHlwZSI6MCwiUGFyZW50U3R5bGUiOm51bGx9LCJFbmRBcnJvd2hlYWRMaW5lU3R5bGUiOnsiJGlkIjoiMjg2NiIsIktpbmQiOjEsIldpZHRoIjoxLCJMZW5ndGgiOjAsIlBhcmVudFN0eWxlIjpudWxsfSwiQnJpbmdUb0Zyb250IjpmYWxzZSwiRWxib3dSYWRpdXMiOjMuMCwiTWFyZ2luIjp7IiRpZCI6IjI4NjciLCJUb3AiOjAuMCwiTGVmdCI6MC4wLCJSaWdodCI6MC4wLCJCb3R0b20iOjAuMH0sIlBhZGRpbmciOnsiJGlkIjoiMjg2OCIsIlRvcCI6MC4wLCJMZWZ0IjowLjAsIlJpZ2h0IjowLjAsIkJvdHRvbSI6MC4wfSwiQmFja2dyb3VuZCI6bnVsbCwiSXNWaXNpYmxlIjp0cnVlLCJXaWR0aCI6MC4wLCJIZWlnaHQiOjAuMCwiQm9yZGVyU3R5bGUiOm51bGwsIlBhcmVudFN0eWxlIjpudWxsfSwiQ3JpdGljYWxQYXRoU3R5bGUiOnsiJGlkIjoiMjg2OSIsIkNyaXRpY2FsUGF0aFN0eWxlT3B0aW9ucyI6MzAsIkxpbmVTdHlsZSI6eyIkaWQiOiIyODcwIiwiTGluZUNvbG9yIjp7IiRpZCI6IjI4NzEiLCIkdHlwZSI6Ik5MUkUuQ29tbW9uLkRvbS5Tb2xpZENvbG9yQnJ1c2gsIE5MUkUuQ29tbW9uIiwiQ29sb3IiOnsiJGlkIjoiMjg3MiIsIkEiOjI1NSwiUiI6MjIyLCJHIjo1MCwiQiI6NTB9fSwiTGluZVdlaWdodCI6MS4wLCJMaW5lVHlwZSI6MCwiUGFyZW50U3R5bGUiOm51bGx9LCJUaXRsZUZvcmVncm91bmQiOnsiJGlkIjoiMjg3MyIsIkNvbG9yIjp7IiRpZCI6IjI4NzQiLCJBIjoyNTUsIlIiOjE3NiwiRyI6MTksIkIiOjI1fX0sIlNoYXBlc0JhY2tncm91bmQiOnsiJGlkIjoiMjg3NSIsIkNvbG9yIjp7IiRpZCI6IjI4NzYiLCJBIjoyNTUsIlIiOjI1MywiRyI6MjAzLCJCIjoyMDh9fSwiU2hhcGVzQm9yZGVyU3R5bGUiOnsiJGlkIjoiMjg3NyIsIkxpbmVDb2xvciI6eyIkaWQiOiIyODc4IiwiJHR5cGUiOiJOTFJFLkNvbW1vbi5Eb20uU29saWRDb2xvckJydXNoLCBOTFJFLkNvbW1vbiIsIkNvbG9yIjp7IiRpZCI6IjI4NzkiLCJBIjoyNTUsIlIiOjIzNCwiRyI6MjIsIkIiOjMwfX0sIkxpbmVXZWlnaHQiOjIuMCwiTGluZVR5cGUiOjAsIlBhcmVudFN0eWxlIjpudWxsfSwiTWFyZ2luIjp7IiRpZCI6IjI4ODAiLCJUb3AiOjAuMCwiTGVmdCI6MC4wLCJSaWdodCI6MC4wLCJCb3R0b20iOjAuMH0sIlBhZGRpbmciOnsiJGlkIjoiMjg4MSIsIlRvcCI6MC4wLCJMZWZ0IjowLjAsIlJpZ2h0IjowLjAsIkJvdHRvbSI6MC4wfSwiQmFja2dyb3VuZCI6bnVsbCwiSXNWaXNpYmxlIjp0cnVlLCJXaWR0aCI6MC4wLCJIZWlnaHQiOjAuMCwiQm9yZGVyU3R5bGUiOnsiJGlkIjoiMjg4MiIsIkxpbmVDb2xvciI6bnVsbCwiTGluZVdlaWdodCI6MC4wLCJMaW5lVHlwZSI6MCwiUGFyZW50U3R5bGUiOm51bGx9LCJQYXJlbnRTdHlsZSI6bnVsbH0sIlBhbmVsc1NwYWNpbmdEZWZpbml0aW9uIjp7IiRpZCI6IjI4ODMiLCJTcGFjaW5nQWJvdmVUaW1lYmFuZCI6MywiU3BhY2luZ0JlbG93VGltZWJhbmQiOjMsIlNwYWNpbmdBYm92ZUJldHdlZW5Td2ltbGFuZXNBbmRUYXNrcyI6NSwiU3BhY2luZ0JlbG93QmV0d2VlblN3aW1sYW5lc0FuZFRhc2tzIjo1fSwiVGltZWJhbmRTdHlsZSI6eyIkaWQiOiIyODg0IiwiU2NhbGVNYXJraW5nIjowLCJTaGFwZSI6MCwiU2hhcGVTdHlsZSI6eyIkaWQiOiIyODg1IiwiTWFyZ2luIjp7IiRpZCI6IjI4ODYiLCJUb3AiOjAuMCwiTGVmdCI6MTAuMCwiUmlnaHQiOjEwLjAsIkJvdHRvbSI6MC4wfSwiUGFkZGluZyI6eyIkaWQiOiIyODg3IiwiVG9wIjowLjAsIkxlZnQiOjAuMCwiUmlnaHQiOjAuMCwiQm90dG9tIjowLjB9LCJCYWNrZ3JvdW5kIjp7IiRpZCI6IjI4ODgiLCJDb2xvciI6eyIkaWQiOiIyODg5IiwiQSI6MjU1LCJSIjowLCJHIjowLCJCIjowfX0sIklzVmlzaWJsZSI6dHJ1ZSwiV2lkdGgiOjAuMCwiSGVpZ2h0IjoxNC4zOTk5OTk2MTg1MzAyNzMsIkJvcmRlclN0eWxlIjp7IiRpZCI6IjI4OTAiLCJMaW5lQ29sb3IiOnsiJGlkIjoiMjg5MSIsIiR0eXBlIjoiTkxSRS5Db21tb24uRG9tLlNvbGlkQ29sb3JCcnVzaCwgTkxSRS5Db21tb24iLCJDb2xvciI6eyIkaWQiOiIyODkyIiwiQSI6MjU1LCJSIjoyNTUsIkciOjAsIkIiOjB9fSwiTGluZVdlaWdodCI6MC4wLCJMaW5lVHlwZSI6MCwiUGFyZW50U3R5bGUiOm51bGx9LCJQYXJlbnRTdHlsZSI6bnVsbH0sIk1pZGRsZVRpZXJTaGFwZVN0eWxlIjp7IiRpZCI6IjI4OTMiLCJNYXJnaW4iOnsiJGlkIjoiMjg5NCIsIlRvcCI6MC4wLCJMZWZ0IjoxMC4wLCJSaWdodCI6MTAuMCwiQm90dG9tIjowLjB9LCJQYWRkaW5nIjp7IiRpZCI6IjI4OTUiLCJUb3AiOjAuMCwiTGVmdCI6MC4wLCJSaWdodCI6MC4wLCJCb3R0b20iOjAuMH0sIkJhY2tncm91bmQiOnsiJGlkIjoiMjg5NiIsIkNvbG9yIjp7IiRpZCI6IjI4OTciLCJBIjoyNTUsIlIiOjExNCwiRyI6MTEzLCJCIjoxMTN9fSwiSXNWaXNpYmxlIjp0cnVlLCJXaWR0aCI6MC4wLCJIZWlnaHQiOjE0LjM5OTk5OTYxODUzMDI3MywiQm9yZGVyU3R5bGUiOnsiJGlkIjoiMjg5OCIsIkxpbmVDb2xvciI6eyIkcmVmIjoiMjg5MSJ9LCJMaW5lV2VpZ2h0IjowLjAsIkxpbmVUeXBlIjowLCJQYXJlbnRTdHlsZSI6bnVsbH0sIlBhcmVudFN0eWxlIjpudWxsfSwiQm90dG9tVGllclNoYXBlU3R5bGUiOnsiJGlkIjoiMjg5OSIsIk1hcmdpbiI6eyIkaWQiOiIyOTAwIiwiVG9wIjowLjAsIkxlZnQiOjEwLjAsIlJpZ2h0IjoxMC4wLCJCb3R0b20iOjAuMH0sIlBhZGRpbmciOnsiJGlkIjoiMjkwMSIsIlRvcCI6MC4wLCJMZWZ0IjowLjAsIlJpZ2h0IjowLjAsIkJvdHRvbSI6MC4wfSwiQmFja2dyb3VuZCI6eyIkaWQiOiIyOTAyIiwiQ29sb3IiOnsiJGlkIjoiMjkwMyIsIkEiOjI1NSwiUiI6MTg1LCJHIjoxODIsIkIiOjE4Mn19LCJJc1Zpc2libGUiOnRydWUsIldpZHRoIjowLjAsIkhlaWdodCI6MTQuMzk5OTk5NjE4NTMwMjczLCJCb3JkZXJTdHlsZSI6eyIkaWQiOiIyOTA0IiwiTGluZUNvbG9yIjp7IiRyZWYiOiIyODkxIn0sIkxpbmVXZWlnaHQiOjAuMCwiTGluZVR5cGUiOjAsIlBhcmVudFN0eWxlIjpudWxsfSwiUGFyZW50U3R5bGUiOm51bGx9LCJSaWdodEVuZENhcHNTdHlsZSI6eyIkaWQiOiIyOTA1IiwiRm9udFNldHRpbmdzIjp7IiRpZCI6IjI5MDYiLCJGb250U2l6ZSI6MTgsIkZvbnROYW1lIjoiQ2FsaWJyaSIsIklzQm9sZCI6dHJ1ZSwiSXNJdGFsaWMiOmZhbHNlLCJJc1VuZGVybGluZWQiOmZhbHNlLCJQYXJlbnRTdHlsZSI6bnVsbH0sIkF1dG9TaXplIjowLCJGb3JlZ3JvdW5kIjp7IiRpZCI6IjI5MDciLCJDb2xvciI6eyIkaWQiOiIyOTA4IiwiQSI6MjU1LCJSIjoyMzMsIkciOjExMywiQiI6NTB9fSwiTWF4V2lkdGgiOjIwMC4wLCJNYXhIZWlnaHQiOiJJbmZpbml0eSIsIlNtYXJ0Rm9yZWdyb3VuZElzQWN0aXZlIjpmYWxzZSwiSG9yaXpvbnRhbEFsaWdubWVudCI6MCwiVmVydGljYWxBbGlnbm1lbnQiOjEsIlNtYXJ0Rm9yZWdyb3VuZCI6bnVsbCwiQmFja2dyb3VuZEZpbGxUeXBlIjowLCJNYXJnaW4iOnsiJGlkIjoiMjkwOSIsIlRvcCI6MC4wLCJMZWZ0IjowLjAsIlJpZ2h0IjoyMC4wLCJCb3R0b20iOjAuMH0sIlBhZGRpbmciOnsiJGlkIjoiMjkxMCIsIlRvcCI6MC4wLCJMZWZ0IjowLjAsIlJpZ2h0IjowLjAsIkJvdHRvbSI6MC4wfSwiQmFja2dyb3VuZCI6eyIkaWQiOiIyOTExIiwiQ29sb3IiOnsiJGlkIjoiMjkxMiIsIkEiOjI1NSwiUiI6MjMzLCJHIjoxMTMsIkIiOjUwfX0sIklzVmlzaWJsZSI6ZmFsc2UsIldpZHRoIjowLjAsIkhlaWdodCI6MC4wLCJCb3JkZXJTdHlsZSI6eyIkaWQiOiIyOTEzIiwiTGluZUNvbG9yIjpudWxsLCJMaW5lV2VpZ2h0IjowLjAsIkxpbmVUeXBlIjowLCJQYXJlbnRTdHlsZSI6bnVsbH0sIlBhcmVudFN0eWxlIjpudWxsfSwiTGVmdEVuZENhcHNTdHlsZSI6eyIkaWQiOiIyOTE0IiwiRm9udFNldHRpbmdzIjp7IiRpZCI6IjI5MTUiLCJGb250U2l6ZSI6MTgsIkZvbnROYW1lIjoiQ2FsaWJyaSIsIklzQm9sZCI6dHJ1ZSwiSXNJdGFsaWMiOmZhbHNlLCJJc1VuZGVybGluZWQiOmZhbHNlLCJQYXJlbnRTdHlsZSI6bnVsbH0sIkF1dG9TaXplIjowLCJGb3JlZ3JvdW5kIjp7IiRpZCI6IjI5MTYiLCJDb2xvciI6eyIkaWQiOiIyOTE3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kxOCIsIlRvcCI6MC4wLCJMZWZ0IjoxMTguOTAzMTA2NTQ3NjYzNTUsIlJpZ2h0IjowLjAsIkJvdHRvbSI6MC4wfSwiUGFkZGluZyI6eyIkaWQiOiIyOTE5IiwiVG9wIjowLjAsIkxlZnQiOjAuMCwiUmlnaHQiOjAuMCwiQm90dG9tIjowLjB9LCJCYWNrZ3JvdW5kIjp7IiRpZCI6IjI5MjAiLCJDb2xvciI6eyIkaWQiOiIyOTIxIiwiQSI6MjU1LCJSIjoyMzcsIkciOjEyNSwiQiI6NDl9fSwiSXNWaXNpYmxlIjpmYWxzZSwiV2lkdGgiOjAuMCwiSGVpZ2h0IjowLjAsIkJvcmRlclN0eWxlIjp7IiRpZCI6IjI5MjIiLCJMaW5lQ29sb3IiOm51bGwsIkxpbmVXZWlnaHQiOjAuMCwiTGluZVR5cGUiOjAsIlBhcmVudFN0eWxlIjpudWxsfSwiUGFyZW50U3R5bGUiOm51bGx9LCJUb2RheVRleHRTdHlsZSI6eyIkaWQiOiIyOTIzIiwiRm9udFNldHRpbmdzIjp7IiRpZCI6IjI5MjQiLCJGb250U2l6ZSI6MTIsIkZvbnROYW1lIjoiQ2FsaWJyaSIsIklzQm9sZCI6ZmFsc2UsIklzSXRhbGljIjpmYWxzZSwiSXNVbmRlcmxpbmVkIjpmYWxzZSwiUGFyZW50U3R5bGUiOm51bGx9LCJBdXRvU2l6ZSI6MCwiRm9yZWdyb3VuZCI6eyIkaWQiOiIyOTI1IiwiQ29sb3IiOnsiJGlkIjoiMjkyN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OTI3IiwiVG9wIjowLjAsIkxlZnQiOjAuMCwiUmlnaHQiOjAuMCwiQm90dG9tIjowLjB9LCJQYWRkaW5nIjp7IiRpZCI6IjI5MjgiLCJUb3AiOjAuMCwiTGVmdCI6MC4wLCJSaWdodCI6MC4wLCJCb3R0b20iOjAuMH0sIkJhY2tncm91bmQiOnsiJGlkIjoiMjkyOSIsIkNvbG9yIjp7IiRpZCI6IjI5MzAiLCJBIjoyNTUsIlIiOjAsIkciOjAsIkIiOjB9fSwiSXNWaXNpYmxlIjp0cnVlLCJXaWR0aCI6MC4wLCJIZWlnaHQiOjAuMCwiQm9yZGVyU3R5bGUiOnsiJGlkIjoiMjkzMSIsIkxpbmVDb2xvciI6bnVsbCwiTGluZVdlaWdodCI6MC4wLCJMaW5lVHlwZSI6MCwiUGFyZW50U3R5bGUiOm51bGx9LCJQYXJlbnRTdHlsZSI6bnVsbH0sIlRvZGF5TWFya2VyU3R5bGUiOnsiJGlkIjoiMjkzMiIsIk1hcmdpbiI6eyIkaWQiOiIyOTMzIiwiVG9wIjowLjAsIkxlZnQiOjAuMCwiUmlnaHQiOjAuMCwiQm90dG9tIjowLjB9LCJQYWRkaW5nIjp7IiRpZCI6IjI5MzQiLCJUb3AiOjAuMCwiTGVmdCI6MC4wLCJSaWdodCI6MC4wLCJCb3R0b20iOjAuMH0sIkJhY2tncm91bmQiOnsiJGlkIjoiMjkzNSIsIkNvbG9yIjp7IiRpZCI6IjI5MzYiLCJBIjoyNTUsIlIiOjI1NSwiRyI6MCwiQiI6MH19LCJJc1Zpc2libGUiOnRydWUsIldpZHRoIjowLjAsIkhlaWdodCI6MC4wLCJCb3JkZXJTdHlsZSI6bnVsbCwiUGFyZW50U3R5bGUiOm51bGx9LCJTY2FsZVN0eWxlIjp7IiRpZCI6IjI5MzciLCJTaGFwZSI6MCwiU2hvd1NlZ21lbnRTZXBhcmF0b3JzIjp0cnVlLCJTZWdtZW50U2VwYXJhdG9yT3BhY2l0eSI6MzAsIkhhc0JlZW5WaXNpYmxlQmVmb3JlIjpmYWxzZSwiRm9udFNldHRpbmdzIjp7IiRpZCI6IjI5MzgiLCJGb250U2l6ZSI6MTIsIkZvbnROYW1lIjoiQ2FsaWJyaSIsIklzQm9sZCI6ZmFsc2UsIklzSXRhbGljIjpmYWxzZSwiSXNVbmRlcmxpbmVkIjpmYWxzZSwiUGFyZW50U3R5bGUiOm51bGx9LCJBdXRvU2l6ZSI6MCwiRm9yZWdyb3VuZCI6eyIkaWQiOiIyOTM5IiwiQ29sb3IiOnsiJGlkIjoiMjk0MCIsIkEiOjI1NSwiUiI6MjMyLCJHIjoyMzIsIkIiOjIzMn19LCJNYXhXaWR0aCI6MjAwLjAsIk1heEhlaWdodCI6IkluZmluaXR5IiwiU21hcnRGb3JlZ3JvdW5kSXNBY3RpdmUiOmZhbHNlLCJIb3Jpem9udGFsQWxpZ25tZW50IjowLCJWZXJ0aWNhbEFsaWdubWVudCI6MSwiU21hcnRGb3JlZ3JvdW5kIjpudWxsLCJCYWNrZ3JvdW5kRmlsbFR5cGUiOjAsIk1hcmdpbiI6eyIkaWQiOiIyOTQxIiwiVG9wIjowLjAsIkxlZnQiOjQuMCwiUmlnaHQiOjQuMCwiQm90dG9tIjowLjB9LCJQYWRkaW5nIjp7IiRpZCI6IjI5NDIiLCJUb3AiOjAuMCwiTGVmdCI6MC4wLCJSaWdodCI6MC4wLCJCb3R0b20iOjAuMH0sIkJhY2tncm91bmQiOnsiJGlkIjoiMjk0MyIsIkNvbG9yIjp7IiRpZCI6IjI5NDQiLCJBIjoyNTUsIlIiOjE0LCJHIjo0MCwiQiI6NjV9fSwiSXNWaXNpYmxlIjp0cnVlLCJXaWR0aCI6MC4wLCJIZWlnaHQiOjAuMCwiQm9yZGVyU3R5bGUiOnsiJGlkIjoiMjk0NSIsIkxpbmVDb2xvciI6bnVsbCwiTGluZVdlaWdodCI6MC4wLCJMaW5lVHlwZSI6MCwiUGFyZW50U3R5bGUiOm51bGx9LCJQYXJlbnRTdHlsZSI6bnVsbH0sIlNpbmdsZVNjYWxlU2hhcGVTdHlsZSI6eyIkaWQiOiIyOTQ2IiwiU2hhcGUiOjMsIkhlaWdodCI6MjAuMH0sIk1pZGRsZVRpZXJTY2FsZVN0eWxlIjp7IiRpZCI6IjI5NDciLCJTaGFwZSI6MCwiU2hvd1NlZ21lbnRTZXBhcmF0b3JzIjp0cnVlLCJTZWdtZW50U2VwYXJhdG9yT3BhY2l0eSI6MzAsIkhhc0JlZW5WaXNpYmxlQmVmb3JlIjp0cnVlLCJGb250U2V0dGluZ3MiOnsiJGlkIjoiMjk0OCIsIkZvbnRTaXplIjoxMiwiRm9udE5hbWUiOiJDYWxpYnJpIiwiSXNCb2xkIjpmYWxzZSwiSXNJdGFsaWMiOmZhbHNlLCJJc1VuZGVybGluZWQiOmZhbHNlLCJQYXJlbnRTdHlsZSI6bnVsbH0sIkF1dG9TaXplIjowLCJGb3JlZ3JvdW5kIjp7IiRyZWYiOiIyOTM5In0sIk1heFdpZHRoIjoyMDAuMCwiTWF4SGVpZ2h0IjoiSW5maW5pdHkiLCJTbWFydEZvcmVncm91bmRJc0FjdGl2ZSI6ZmFsc2UsIkhvcml6b250YWxBbGlnbm1lbnQiOjAsIlZlcnRpY2FsQWxpZ25tZW50IjoxLCJTbWFydEZvcmVncm91bmQiOm51bGwsIkJhY2tncm91bmRGaWxsVHlwZSI6MCwiTWFyZ2luIjp7IiRpZCI6IjI5NDkiLCJUb3AiOjAuMCwiTGVmdCI6NC4wLCJSaWdodCI6NC4wLCJCb3R0b20iOjAuMH0sIlBhZGRpbmciOnsiJGlkIjoiMjk1MCIsIlRvcCI6MC4wLCJMZWZ0IjowLjAsIlJpZ2h0IjowLjAsIkJvdHRvbSI6MC4wfSwiQmFja2dyb3VuZCI6eyIkaWQiOiIyOTUxIiwiQ29sb3IiOnsiJGlkIjoiMjk1MiIsIkEiOjI1NSwiUiI6MTQsIkciOjQwLCJCIjo2NX19LCJJc1Zpc2libGUiOnRydWUsIldpZHRoIjowLjAsIkhlaWdodCI6MC4wLCJCb3JkZXJTdHlsZSI6eyIkaWQiOiIyOTUzIiwiTGluZUNvbG9yIjpudWxsLCJMaW5lV2VpZ2h0IjowLjAsIkxpbmVUeXBlIjowLCJQYXJlbnRTdHlsZSI6bnVsbH0sIlBhcmVudFN0eWxlIjpudWxsfSwiQm90dG9tVGllclNjYWxlU3R5bGUiOnsiJGlkIjoiMjk1NCIsIlNoYXBlIjowLCJTaG93U2VnbWVudFNlcGFyYXRvcnMiOnRydWUsIlNlZ21lbnRTZXBhcmF0b3JPcGFjaXR5IjozMCwiSGFzQmVlblZpc2libGVCZWZvcmUiOnRydWUsIkZvbnRTZXR0aW5ncyI6eyIkaWQiOiIyOTU1IiwiRm9udFNpemUiOjEyLCJGb250TmFtZSI6IkNhbGlicmkiLCJJc0JvbGQiOmZhbHNlLCJJc0l0YWxpYyI6ZmFsc2UsIklzVW5kZXJsaW5lZCI6ZmFsc2UsIlBhcmVudFN0eWxlIjpudWxsfSwiQXV0b1NpemUiOjAsIkZvcmVncm91bmQiOnsiJGlkIjoiMjk1NiIsIkNvbG9yIjp7IiRpZCI6IjI5NT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k1OCIsIlRvcCI6MC4wLCJMZWZ0Ijo0LjAsIlJpZ2h0Ijo0LjAsIkJvdHRvbSI6MC4wfSwiUGFkZGluZyI6eyIkaWQiOiIyOTU5IiwiVG9wIjowLjAsIkxlZnQiOjAuMCwiUmlnaHQiOjAuMCwiQm90dG9tIjowLjB9LCJCYWNrZ3JvdW5kIjp7IiRpZCI6IjI5NjAiLCJDb2xvciI6eyIkaWQiOiIyOTYxIiwiQSI6MjU1LCJSIjoxNCwiRyI6NDAsIkIiOjY1fX0sIklzVmlzaWJsZSI6dHJ1ZSwiV2lkdGgiOjAuMCwiSGVpZ2h0IjowLjAsIkJvcmRlclN0eWxlIjp7IiRpZCI6IjI5NjIiLCJMaW5lQ29sb3IiOm51bGwsIkxpbmVXZWlnaHQiOjAuMCwiTGluZVR5cGUiOjAsIlBhcmVudFN0eWxlIjpudWxsfSwiUGFyZW50U3R5bGUiOm51bGx9LCJFbGFwc2VkVGltZUJhY2tncm91bmQiOnsiJGlkIjoiMjk2MyIsIkNvbG9yIjp7IiRpZCI6IjI5NjQiLCJBIjoxOTEsIlIiOjI1NSwiRyI6MCwiQiI6MH19LCJBcHBlbmRZZWFyT25ZZWFyQ2hhbmdlIjpmYWxzZSwiRWxhcHNlZFRpbWVGb3JtYXQiOjIsIlRvZGF5TWFya2VyUG9zaXRpb24iOjMsIlF1aWNrUG9zaXRpb24iOjMsIkFic29sdXRlUG9zaXRpb24iOjg3LjgzMjUxLCJNYXJnaW4iOnsiJGlkIjoiMjk2NSIsIlRvcCI6MC4wLCJMZWZ0IjoxMC4wLCJSaWdodCI6MTAuMCwiQm90dG9tIjowLjB9LCJQYWRkaW5nIjp7IiRpZCI6IjI5NjYiLCJUb3AiOjAuMCwiTGVmdCI6MC4wLCJSaWdodCI6MC4wLCJCb3R0b20iOjAuMH0sIkJhY2tncm91bmQiOnsiJGlkIjoiMjk2NyIsIkNvbG9yIjp7IiRpZCI6IjI5NjgiLCJBIjoyNTUsIlIiOjQ3LCJHIjo1NCwiQiI6MTUzfX0sIklzVmlzaWJsZSI6ZmFsc2UsIldpZHRoIjowLjAsIkhlaWdodCI6MC4wLCJCb3JkZXJTdHlsZSI6bnVsbCwiUGFyZW50U3R5bGUiOm51bGx9LCJEZWZhdWx0TWlsZXN0b25lU3R5bGUiOnsiJGlkIjoiMjk2OSIsIlNoYXBlIjoyLCJDb25uZWN0b3JNYXJnaW4iOnsiJGlkIjoiMjk3MCIsIlRvcCI6MC4wLCJMZWZ0IjoyLjAsIlJpZ2h0IjoyLjAsIkJvdHRvbSI6MC4wfSwiQ29ubmVjdG9yU3R5bGUiOnsiJGlkIjoiMjk3MSIsIkxpbmVDb2xvciI6eyIkaWQiOiIyOTcyIiwiJHR5cGUiOiJOTFJFLkNvbW1vbi5Eb20uU29saWRDb2xvckJydXNoLCBOTFJFLkNvbW1vbiIsIkNvbG9yIjp7IiRpZCI6IjI5NzMiLCJBIjoxMjcsIlIiOjIzMywiRyI6MTEzLCJCIjo1MH19LCJMaW5lV2VpZ2h0IjoxLjAsIkxpbmVUeXBlIjowLCJQYXJlbnRTdHlsZSI6bnVsbH0sIklzQmVsb3dUaW1lYmFuZCI6ZmFsc2UsIlBvc2l0aW9uT25UYXNrIjowLCJIaWRlRGF0ZSI6ZmFsc2UsIlNoYXBlU2l6ZSI6MSwiU3BhY2luZyI6MC4wLCJQYWRkaW5nIjp7IiRpZCI6IjI5NzQiLCJUb3AiOjUuMCwiTGVmdCI6My4wLCJSaWdodCI6MC4wLCJCb3R0b20iOjIuMH0sIlNoYXBlU3R5bGUiOnsiJGlkIjoiMjk3NSIsIk1hcmdpbiI6eyIkaWQiOiIyOTc2IiwiVG9wIjowLjAsIkxlZnQiOjAuMCwiUmlnaHQiOjAuMCwiQm90dG9tIjowLjB9LCJQYWRkaW5nIjp7IiRpZCI6IjI5NzciLCJUb3AiOjAuMCwiTGVmdCI6MC4wLCJSaWdodCI6MC4wLCJCb3R0b20iOjAuMH0sIkJhY2tncm91bmQiOnsiJGlkIjoiMjk3OCIsIkNvbG9yIjp7IiRpZCI6IjI5NzkiLCJBIjoyNTUsIlIiOjIzMywiRyI6MTEzLCJCIjo1MH19LCJJc1Zpc2libGUiOnRydWUsIldpZHRoIjoxOC4wLCJIZWlnaHQiOjIwLjAsIkJvcmRlclN0eWxlIjp7IiRpZCI6IjI5ODAiLCJMaW5lQ29sb3IiOnsiJGlkIjoiMjk4MSIsIiR0eXBlIjoiTkxSRS5Db21tb24uRG9tLlNvbGlkQ29sb3JCcnVzaCwgTkxSRS5Db21tb24iLCJDb2xvciI6eyIkaWQiOiIyOTgyIiwiQSI6MjU1LCJSIjoyMzQsIkciOjIyLCJCIjozMH19LCJMaW5lV2VpZ2h0IjowLjAsIkxpbmVUeXBlIjowLCJQYXJlbnRTdHlsZSI6bnVsbH0sIlBhcmVudFN0eWxlIjpudWxsfSwiVGl0bGVTdHlsZSI6eyIkaWQiOiIyOTgzIiwiRm9udFNldHRpbmdzIjp7IiRpZCI6IjI5ODQiLCJGb250U2l6ZSI6MTEsIkZvbnROYW1lIjoiQ2FsaWJyaSIsIklzQm9sZCI6dHJ1ZSwiSXNJdGFsaWMiOmZhbHNlLCJJc1VuZGVybGluZWQiOmZhbHNlLCJQYXJlbnRTdHlsZSI6bnVsbH0sIkF1dG9TaXplIjowLCJGb3JlZ3JvdW5kIjp7IiRpZCI6IjI5ODUiLCJDb2xvciI6eyIkaWQiOiIyOTg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5ODciLCJUb3AiOjAuMCwiTGVmdCI6MC4wLCJSaWdodCI6MC4wLCJCb3R0b20iOjAuMH0sIlBhZGRpbmciOnsiJGlkIjoiMjk4OCIsIlRvcCI6MC4wLCJMZWZ0IjowLjAsIlJpZ2h0IjowLjAsIkJvdHRvbSI6MC4wfSwiQmFja2dyb3VuZCI6eyIkaWQiOiIyOTg5IiwiQ29sb3IiOnsiJGlkIjoiMjk5MCIsIkEiOjI1NSwiUiI6MCwiRyI6MCwiQiI6MH19LCJJc1Zpc2libGUiOnRydWUsIldpZHRoIjowLjAsIkhlaWdodCI6MC4wLCJCb3JkZXJTdHlsZSI6eyIkaWQiOiIyOTkxIiwiTGluZUNvbG9yIjpudWxsLCJMaW5lV2VpZ2h0IjowLjAsIkxpbmVUeXBlIjowLCJQYXJlbnRTdHlsZSI6bnVsbH0sIlBhcmVudFN0eWxlIjpudWxsfSwiRGF0ZVN0eWxlIjp7IiRpZCI6IjI5OTIiLCJGb250U2V0dGluZ3MiOnsiJGlkIjoiMjk5MyIsIkZvbnRTaXplIjoxMCwiRm9udE5hbWUiOiJDYWxpYnJpIiwiSXNCb2xkIjpmYWxzZSwiSXNJdGFsaWMiOmZhbHNlLCJJc1VuZGVybGluZWQiOmZhbHNlLCJQYXJlbnRTdHlsZSI6bnVsbH0sIkF1dG9TaXplIjowLCJGb3JlZ3JvdW5kIjp7IiRpZCI6IjI5OTQiLCJDb2xvciI6eyIkaWQiOiIyOTk1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5OTYiLCJUb3AiOjAuMCwiTGVmdCI6MC4wLCJSaWdodCI6MC4wLCJCb3R0b20iOjAuMH0sIlBhZGRpbmciOnsiJGlkIjoiMjk5NyIsIlRvcCI6MC4wLCJMZWZ0IjowLjAsIlJpZ2h0IjowLjAsIkJvdHRvbSI6MC4wfSwiQmFja2dyb3VuZCI6eyIkaWQiOiIyOTk4IiwiQ29sb3IiOnsiJGlkIjoiMjk5OSIsIkEiOjI1NSwiUiI6MTQsIkciOjQwLCJCIjo2NX19LCJJc1Zpc2libGUiOnRydWUsIldpZHRoIjowLjAsIkhlaWdodCI6MC4wLCJCb3JkZXJTdHlsZSI6eyIkaWQiOiIzMDAwIiwiTGluZUNvbG9yIjpudWxsLCJMaW5lV2VpZ2h0IjowLjAsIkxpbmVUeXBlIjowLCJQYXJlbnRTdHlsZSI6bnVsbH0sIlBhcmVudFN0eWxlIjpudWxsfSwiRGF0ZUZvcm1hdCI6eyIkaWQiOiIzMDAxIiwiRm9ybWF0U3RyaW5nIjoiTU1NIGQs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wMDIiLCJGb3JtYXQiOjAsIklzVmlzaWJsZSI6ZmFsc2UsIkxhc3RLbm93blZpc2liaWxpdHlTdGF0ZSI6ZmFsc2V9LCJJc1Zpc2libGUiOnRydWUsIlZhcmlhbmNlU3R5bGUiOnsiJGlkIjoiMzAwMyIsIlRleHRTdHlsZSI6eyIkaWQiOiIzMDA0IiwiRm9udFNldHRpbmdzIjp7IiRpZCI6IjMwMDUiLCJGb250U2l6ZSI6MTEsIkZvbnROYW1lIjoiQ2FsaWJyaSIsIklzQm9sZCI6ZmFsc2UsIklzSXRhbGljIjpmYWxzZSwiSXNVbmRlcmxpbmVkIjpmYWxzZSwiUGFyZW50U3R5bGUiOm51bGx9LCJBdXRvU2l6ZSI6MCwiRm9yZWdyb3VuZCI6eyIkaWQiOiIzMDA2IiwiQ29sb3IiOnsiJGlkIjoiMzAw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DA4IiwiVG9wIjowLjAsIkxlZnQiOjAuMCwiUmlnaHQiOjAuMCwiQm90dG9tIjowLjB9LCJQYWRkaW5nIjp7IiRpZCI6IjMwMDkiLCJUb3AiOjAuMCwiTGVmdCI6MC4wLCJSaWdodCI6MC4wLCJCb3R0b20iOjAuMH0sIkJhY2tncm91bmQiOnsiJGlkIjoiMzAxMCIsIkNvbG9yIjp7IiRpZCI6IjMwMTEiLCJBIjowLCJSIjowLCJHIjowLCJCIjowfX0sIklzVmlzaWJsZSI6ZmFsc2UsIldpZHRoIjowLjAsIkhlaWdodCI6MC4wLCJCb3JkZXJTdHlsZSI6eyIkaWQiOiIzMDEyIiwiTGluZUNvbG9yIjpudWxsLCJMaW5lV2VpZ2h0IjowLjAsIkxpbmVUeXBlIjowLCJQYXJlbnRTdHlsZSI6bnVsbH0sIlBhcmVudFN0eWxlIjpudWxsfSwiUGFyZW50U3R5bGUiOm51bGx9LCJQYXJlbnRTdHlsZSI6bnVsbH0sIkRlZmF1bHRNb3RTdHlsZSI6eyIkaWQiOiIzMDEzIiwiU2hhcGUiOjIsIkNvbm5lY3Rvck1hcmdpbiI6eyIkaWQiOiIzMDE0IiwiVG9wIjowLjAsIkxlZnQiOjIuMCwiUmlnaHQiOjIuMCwiQm90dG9tIjowLjB9LCJDb25uZWN0b3JTdHlsZSI6eyIkaWQiOiIzMDE1IiwiTGluZUNvbG9yIjp7IiRpZCI6IjMwMTYiLCIkdHlwZSI6Ik5MUkUuQ29tbW9uLkRvbS5Tb2xpZENvbG9yQnJ1c2gsIE5MUkUuQ29tbW9uIiwiQ29sb3IiOnsiJGlkIjoiMzAxNyIsIkEiOjEyNywiUiI6MjMzLCJHIjoxMTMsIkIiOjUwfX0sIkxpbmVXZWlnaHQiOjEuMCwiTGluZVR5cGUiOjAsIlBhcmVudFN0eWxlIjpudWxsfSwiSXNCZWxvd1RpbWViYW5kIjpmYWxzZSwiUG9zaXRpb25PblRhc2siOjEsIkhpZGVEYXRlIjpmYWxzZSwiU2hhcGVTaXplIjoxLCJTcGFjaW5nIjowLjAsIlBhZGRpbmciOnsiJGlkIjoiMzAxOCIsIlRvcCI6NS4wLCJMZWZ0IjozLjAsIlJpZ2h0IjowLjAsIkJvdHRvbSI6Mi4wfSwiU2hhcGVTdHlsZSI6eyIkaWQiOiIzMDE5IiwiTWFyZ2luIjp7IiRpZCI6IjMwMjAiLCJUb3AiOjAuMCwiTGVmdCI6MC4wLCJSaWdodCI6MC4wLCJCb3R0b20iOjAuMH0sIlBhZGRpbmciOnsiJGlkIjoiMzAyMSIsIlRvcCI6MC4wLCJMZWZ0IjowLjAsIlJpZ2h0IjowLjAsIkJvdHRvbSI6MC4wfSwiQmFja2dyb3VuZCI6eyIkaWQiOiIzMDIyIiwiQ29sb3IiOnsiJGlkIjoiMzAyMyIsIkEiOjI1NSwiUiI6MjMzLCJHIjoxMTMsIkIiOjUwfX0sIklzVmlzaWJsZSI6dHJ1ZSwiV2lkdGgiOjEzLjAsIkhlaWdodCI6MTMuMCwiQm9yZGVyU3R5bGUiOnsiJGlkIjoiMzAyNCIsIkxpbmVDb2xvciI6eyIkaWQiOiIzMDI1IiwiJHR5cGUiOiJOTFJFLkNvbW1vbi5Eb20uU29saWRDb2xvckJydXNoLCBOTFJFLkNvbW1vbiIsIkNvbG9yIjp7IiRpZCI6IjMwMjYiLCJBIjoyNTUsIlIiOjIzNCwiRyI6MjIsIkIiOjMwfX0sIkxpbmVXZWlnaHQiOjAuMCwiTGluZVR5cGUiOjAsIlBhcmVudFN0eWxlIjpudWxsfSwiUGFyZW50U3R5bGUiOm51bGx9LCJUaXRsZVN0eWxlIjp7IiRpZCI6IjMwMjciLCJGb250U2V0dGluZ3MiOnsiJGlkIjoiMzAyOCIsIkZvbnRTaXplIjoxMSwiRm9udE5hbWUiOiJDYWxpYnJpIiwiSXNCb2xkIjp0cnVlLCJJc0l0YWxpYyI6ZmFsc2UsIklzVW5kZXJsaW5lZCI6ZmFsc2UsIlBhcmVudFN0eWxlIjpudWxsfSwiQXV0b1NpemUiOjAsIkZvcmVncm91bmQiOnsiJGlkIjoiMzAyOSIsIkNvbG9yIjp7IiRpZCI6IjMwMz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AzMSIsIlRvcCI6MC4wLCJMZWZ0IjowLjAsIlJpZ2h0IjowLjAsIkJvdHRvbSI6MC4wfSwiUGFkZGluZyI6eyIkaWQiOiIzMDMyIiwiVG9wIjowLjAsIkxlZnQiOjAuMCwiUmlnaHQiOjAuMCwiQm90dG9tIjowLjB9LCJCYWNrZ3JvdW5kIjp7IiRpZCI6IjMwMzMiLCJDb2xvciI6eyIkaWQiOiIzMDM0IiwiQSI6MjU1LCJSIjowLCJHIjowLCJCIjowfX0sIklzVmlzaWJsZSI6dHJ1ZSwiV2lkdGgiOjAuMCwiSGVpZ2h0IjowLjAsIkJvcmRlclN0eWxlIjp7IiRpZCI6IjMwMzUiLCJMaW5lQ29sb3IiOm51bGwsIkxpbmVXZWlnaHQiOjAuMCwiTGluZVR5cGUiOjAsIlBhcmVudFN0eWxlIjpudWxsfSwiUGFyZW50U3R5bGUiOm51bGx9LCJEYXRlU3R5bGUiOnsiJGlkIjoiMzAzNiIsIkZvbnRTZXR0aW5ncyI6eyIkaWQiOiIzMDM3IiwiRm9udFNpemUiOjEwLCJGb250TmFtZSI6IkNhbGlicmkiLCJJc0JvbGQiOmZhbHNlLCJJc0l0YWxpYyI6ZmFsc2UsIklzVW5kZXJsaW5lZCI6ZmFsc2UsIlBhcmVudFN0eWxlIjpudWxsfSwiQXV0b1NpemUiOjAsIkZvcmVncm91bmQiOnsiJGlkIjoiMzAzOCIsIkNvbG9yIjp7IiRpZCI6IjMwMzk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zA0MCIsIlRvcCI6MC4wLCJMZWZ0IjowLjAsIlJpZ2h0IjowLjAsIkJvdHRvbSI6MC4wfSwiUGFkZGluZyI6eyIkaWQiOiIzMDQxIiwiVG9wIjowLjAsIkxlZnQiOjAuMCwiUmlnaHQiOjAuMCwiQm90dG9tIjowLjB9LCJCYWNrZ3JvdW5kIjp7IiRpZCI6IjMwNDIiLCJDb2xvciI6eyIkaWQiOiIzMDQzIiwiQSI6MjU1LCJSIjoxNCwiRyI6NDAsIkIiOjY1fX0sIklzVmlzaWJsZSI6dHJ1ZSwiV2lkdGgiOjAuMCwiSGVpZ2h0IjowLjAsIkJvcmRlclN0eWxlIjp7IiRpZCI6IjMwNDQiLCJMaW5lQ29sb3IiOm51bGwsIkxpbmVXZWlnaHQiOjAuMCwiTGluZVR5cGUiOjAsIlBhcmVudFN0eWxlIjpudWxsfSwiUGFyZW50U3R5bGUiOm51bGx9LCJEYXRlRm9ybWF0Ijp7IiRpZCI6IjMwNDUiLCJGb3JtYXRTdHJpbmciOiJNTU0gZCw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A0NiIsIkZvcm1hdCI6MCwiSXNWaXNpYmxlIjpmYWxzZSwiTGFzdEtub3duVmlzaWJpbGl0eVN0YXRlIjpmYWxzZX0sIklzVmlzaWJsZSI6dHJ1ZSwiVmFyaWFuY2VTdHlsZSI6eyIkaWQiOiIzMDQ3IiwiVGV4dFN0eWxlIjp7IiRpZCI6IjMwNDgiLCJGb250U2V0dGluZ3MiOnsiJGlkIjoiMzA0OSIsIkZvbnRTaXplIjoxMSwiRm9udE5hbWUiOiJDYWxpYnJpIiwiSXNCb2xkIjpmYWxzZSwiSXNJdGFsaWMiOmZhbHNlLCJJc1VuZGVybGluZWQiOmZhbHNlLCJQYXJlbnRTdHlsZSI6bnVsbH0sIkF1dG9TaXplIjowLCJGb3JlZ3JvdW5kIjp7IiRpZCI6IjMwNTAiLCJDb2xvciI6eyIkaWQiOiIzMDU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wNTIiLCJUb3AiOjAuMCwiTGVmdCI6MC4wLCJSaWdodCI6MC4wLCJCb3R0b20iOjAuMH0sIlBhZGRpbmciOnsiJGlkIjoiMzA1MyIsIlRvcCI6MC4wLCJMZWZ0IjowLjAsIlJpZ2h0IjowLjAsIkJvdHRvbSI6MC4wfSwiQmFja2dyb3VuZCI6eyIkaWQiOiIzMDU0IiwiQ29sb3IiOnsiJGlkIjoiMzA1NSIsIkEiOjAsIlIiOjAsIkciOjAsIkIiOjB9fSwiSXNWaXNpYmxlIjpmYWxzZSwiV2lkdGgiOjAuMCwiSGVpZ2h0IjowLjAsIkJvcmRlclN0eWxlIjp7IiRpZCI6IjMwNTYiLCJMaW5lQ29sb3IiOm51bGwsIkxpbmVXZWlnaHQiOjAuMCwiTGluZVR5cGUiOjAsIlBhcmVudFN0eWxlIjpudWxsfSwiUGFyZW50U3R5bGUiOm51bGx9LCJQYXJlbnRTdHlsZSI6bnVsbH0sIlBhcmVudFN0eWxlIjpudWxsfSwiRGVmYXVsdFRhc2tTdHlsZSI6eyIkaWQiOiIzMDU3IiwiU2hhcGUiOjMsIlNoYXBlVGhpY2tuZXNzIjowLCJEdXJhdGlvbkZvcm1hdCI6MCwiSW5jbHVkZU5vbldvcmtpbmdEYXlzSW5EdXJhdGlvbiI6ZmFsc2UsIlBlcmNlbnRhZ2VDb21wbGV0ZVN0eWxlIjp7IiRpZCI6IjMwNTgiLCJGb250U2V0dGluZ3MiOnsiJGlkIjoiMzA1OSIsIkZvbnRTaXplIjoxMCwiRm9udE5hbWUiOiJDYWxpYnJpIiwiSXNCb2xkIjpmYWxzZSwiSXNJdGFsaWMiOmZhbHNlLCJJc1VuZGVybGluZWQiOmZhbHNlLCJQYXJlbnRTdHlsZSI6bnVsbH0sIkF1dG9TaXplIjowLCJGb3JlZ3JvdW5kIjp7IiRpZCI6IjMwNjAiLCJDb2xvciI6eyIkaWQiOiIzMDYx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MwNjIiLCJUb3AiOjAuMCwiTGVmdCI6MC4wLCJSaWdodCI6MC4wLCJCb3R0b20iOjAuMH0sIlBhZGRpbmciOnsiJGlkIjoiMzA2MyIsIlRvcCI6MC4wLCJMZWZ0IjowLjAsIlJpZ2h0IjowLjAsIkJvdHRvbSI6MC4wfSwiQmFja2dyb3VuZCI6eyIkaWQiOiIzMDY0IiwiQ29sb3IiOnsiJGlkIjoiMzA2NSIsIkEiOjg5LCJSIjowLCJHIjowLCJCIjowfX0sIklzVmlzaWJsZSI6dHJ1ZSwiV2lkdGgiOjAuMCwiSGVpZ2h0IjowLjAsIkJvcmRlclN0eWxlIjp7IiRpZCI6IjMwNjYiLCJMaW5lQ29sb3IiOm51bGwsIkxpbmVXZWlnaHQiOjAuMCwiTGluZVR5cGUiOjAsIlBhcmVudFN0eWxlIjpudWxsfSwiUGFyZW50U3R5bGUiOm51bGx9LCJEdXJhdGlvblN0eWxlIjp7IiRpZCI6IjMwNjciLCJGb250U2V0dGluZ3MiOnsiJGlkIjoiMzA2OCIsIkZvbnRTaXplIjoxMCwiRm9udE5hbWUiOiJDYWxpYnJpIiwiSXNCb2xkIjpmYWxzZSwiSXNJdGFsaWMiOmZhbHNlLCJJc1VuZGVybGluZWQiOmZhbHNlLCJQYXJlbnRTdHlsZSI6bnVsbH0sIkF1dG9TaXplIjowLCJGb3JlZ3JvdW5kIjp7IiRpZCI6IjMwNjkiLCJDb2xvciI6eyIkaWQiOiIzMDc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A3MSIsIlRvcCI6MC4wLCJMZWZ0IjowLjAsIlJpZ2h0IjowLjAsIkJvdHRvbSI6MC4wfSwiUGFkZGluZyI6eyIkaWQiOiIzMDcyIiwiVG9wIjowLjAsIkxlZnQiOjAuMCwiUmlnaHQiOjAuMCwiQm90dG9tIjowLjB9LCJCYWNrZ3JvdW5kIjp7IiRpZCI6IjMwNzMiLCJDb2xvciI6eyIkaWQiOiIzMDc0IiwiQSI6MjU1LCJSIjoyMzcsIkciOjEyNSwiQiI6NDl9fSwiSXNWaXNpYmxlIjp0cnVlLCJXaWR0aCI6MC4wLCJIZWlnaHQiOjAuMCwiQm9yZGVyU3R5bGUiOnsiJGlkIjoiMzA3NSIsIkxpbmVDb2xvciI6bnVsbCwiTGluZVdlaWdodCI6MC4wLCJMaW5lVHlwZSI6MCwiUGFyZW50U3R5bGUiOm51bGx9LCJQYXJlbnRTdHlsZSI6bnVsbH0sIkhvcml6b250YWxDb25uZWN0b3JTdHlsZSI6eyIkaWQiOiIzMDc2IiwiTGluZUNvbG9yIjp7IiRpZCI6IjMwNzciLCIkdHlwZSI6Ik5MUkUuQ29tbW9uLkRvbS5Tb2xpZENvbG9yQnJ1c2gsIE5MUkUuQ29tbW9uIiwiQ29sb3IiOnsiJGlkIjoiMzA3OCIsIkEiOjUxLCJSIjoyMSwiRyI6OTYsIkIiOjEzMH19LCJMaW5lV2VpZ2h0IjoxLjAsIkxpbmVUeXBlIjowLCJQYXJlbnRTdHlsZSI6bnVsbH0sIlZlcnRpY2FsQ29ubmVjdG9yU3R5bGUiOnsiJGlkIjoiMzA3OSIsIkxpbmVDb2xvciI6eyIkaWQiOiIzMDgwIiwiJHR5cGUiOiJOTFJFLkNvbW1vbi5Eb20uU29saWRDb2xvckJydXNoLCBOTFJFLkNvbW1vbiIsIkNvbG9yIjp7IiRpZCI6IjMwODEiLCJBIjo1MSwiUiI6MjEsIkciOjk2LCJCIjoxMzB9fSwiTGluZVdlaWdodCI6MC4wLCJMaW5lVHlwZSI6MCwiUGFyZW50U3R5bGUiOm51bGx9LCJNYXJnaW4iOm51bGwsIlN0YXJ0RGF0ZVBvc2l0aW9uIjo0LCJFbmREYXRlUG9zaXRpb24iOjQsIkRhdGVJc1Zpc2libGUiOnRydWUsIlRpdGxlUG9zaXRpb24iOjMsIkR1cmF0aW9uUG9zaXRpb24iOjYsIlBlcmNlbnRhZ2VDb21wbGV0ZWRQb3NpdGlvbiI6MiwiVmFyaWFuY2VQb3NpdGlvbiI6NiwiU3BhY2luZyI6MywiSXNCZWxvd1RpbWViYW5kIjpmYWxzZSwiUGVyY2VudGFnZUNvbXBsZXRlU2hhcGVPcGFjaXR5IjozNSwiQmFzZWxpbmVTdHlsZSI6eyIkaWQiOiIzMDgyIiwiU2hhcGVTdHlsZSI6eyIkaWQiOiIzMDgzIiwiTWFyZ2luIjp7IiRpZCI6IjMwODQiLCJUb3AiOjAuMCwiTGVmdCI6MC4wLCJSaWdodCI6MC4wLCJCb3R0b20iOjAuMH0sIlBhZGRpbmciOnsiJGlkIjoiMzA4NSIsIlRvcCI6MC4wLCJMZWZ0IjowLjAsIlJpZ2h0IjowLjAsIkJvdHRvbSI6MC4wfSwiQmFja2dyb3VuZCI6eyIkaWQiOiIzMDg2IiwiQ29sb3IiOnsiJGlkIjoiMzA4NyIsIkEiOjE1MywiUiI6MCwiRyI6MCwiQiI6MH19LCJJc1Zpc2libGUiOnRydWUsIldpZHRoIjowLjAsIkhlaWdodCI6MC4wLCJCb3JkZXJTdHlsZSI6eyIkaWQiOiIzMDg4IiwiTGluZUNvbG9yIjpudWxsLCJMaW5lV2VpZ2h0IjowLjAsIkxpbmVUeXBlIjowLCJQYXJlbnRTdHlsZSI6bnVsbH0sIlBhcmVudFN0eWxlIjpudWxsfSwiTWFyZ2luIjp7IiRpZCI6IjMwODkiLCJUb3AiOjAuMCwiTGVmdCI6MC4wLCJSaWdodCI6MC4wLCJCb3R0b20iOjAuMH0sIlBhZGRpbmciOnsiJGlkIjoiMzA5MCIsIlRvcCI6MC4wLCJMZWZ0IjowLjAsIlJpZ2h0IjowLjAsIkJvdHRvbSI6MC4wfSwiQmFja2dyb3VuZCI6bnVsbCwiSXNWaXNpYmxlIjp0cnVlLCJXaWR0aCI6MC4wLCJIZWlnaHQiOjAuMCwiQm9yZGVyU3R5bGUiOm51bGwsIlBhcmVudFN0eWxlIjpudWxsfSwiU2hhcGVTdHlsZSI6eyIkaWQiOiIzMDkxIiwiTWFyZ2luIjp7IiRpZCI6IjMwOTIiLCJUb3AiOjAuMCwiTGVmdCI6NC4wLCJSaWdodCI6NC4wLCJCb3R0b20iOjAuMH0sIlBhZGRpbmciOnsiJGlkIjoiMzA5MyIsIlRvcCI6MC4wLCJMZWZ0IjowLjAsIlJpZ2h0IjowLjAsIkJvdHRvbSI6MC4wfSwiQmFja2dyb3VuZCI6eyIkaWQiOiIzMDk0IiwiQ29sb3IiOnsiJGlkIjoiMzA5NSIsIkEiOjI1NSwiUiI6MjEsIkciOjk2LCJCIjoxMzB9fSwiSXNWaXNpYmxlIjp0cnVlLCJXaWR0aCI6MC4wLCJIZWlnaHQiOjEwLjAsIkJvcmRlclN0eWxlIjp7IiRpZCI6IjMwOTYiLCJMaW5lQ29sb3IiOnsiJGlkIjoiMzA5NyIsIiR0eXBlIjoiTkxSRS5Db21tb24uRG9tLlNvbGlkQ29sb3JCcnVzaCwgTkxSRS5Db21tb24iLCJDb2xvciI6eyIkaWQiOiIzMDk4IiwiQSI6MjU1LCJSIjoyMzQsIkciOjIyLCJCIjozMH19LCJMaW5lV2VpZ2h0IjowLjAsIkxpbmVUeXBlIjowLCJQYXJlbnRTdHlsZSI6bnVsbH0sIlBhcmVudFN0eWxlIjpudWxsfSwiVGl0bGVTdHlsZSI6eyIkaWQiOiIzMDk5IiwiRm9udFNldHRpbmdzIjp7IiRpZCI6IjMxMDAiLCJGb250U2l6ZSI6MTEsIkZvbnROYW1lIjoiQ2FsaWJyaSIsIklzQm9sZCI6ZmFsc2UsIklzSXRhbGljIjpmYWxzZSwiSXNVbmRlcmxpbmVkIjpmYWxzZSwiUGFyZW50U3R5bGUiOm51bGx9LCJBdXRvU2l6ZSI6MCwiRm9yZWdyb3VuZCI6eyIkaWQiOiIzMTAxIiwiQ29sb3IiOnsiJGlkIjoiMzEwMi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zMTAzIiwiVG9wIjowLjAsIkxlZnQiOjAuMCwiUmlnaHQiOjAuMCwiQm90dG9tIjowLjB9LCJQYWRkaW5nIjp7IiRpZCI6IjMxMDQiLCJUb3AiOjAuMCwiTGVmdCI6MC4wLCJSaWdodCI6MC4wLCJCb3R0b20iOjAuMH0sIkJhY2tncm91bmQiOnsiJGlkIjoiMzEwNSIsIkNvbG9yIjp7IiRpZCI6IjMxMDYiLCJBIjoyNTUsIlIiOjAsIkciOjAsIkIiOjB9fSwiSXNWaXNpYmxlIjp0cnVlLCJXaWR0aCI6MC4wLCJIZWlnaHQiOjAuMCwiQm9yZGVyU3R5bGUiOnsiJGlkIjoiMzEwNyIsIkxpbmVDb2xvciI6bnVsbCwiTGluZVdlaWdodCI6MC4wLCJMaW5lVHlwZSI6MCwiUGFyZW50U3R5bGUiOm51bGx9LCJQYXJlbnRTdHlsZSI6bnVsbH0sIkRhdGVTdHlsZSI6eyIkaWQiOiIzMTA4IiwiRm9udFNldHRpbmdzIjp7IiRpZCI6IjMxMDkiLCJGb250U2l6ZSI6MTAsIkZvbnROYW1lIjoiQ2FsaWJyaSIsIklzQm9sZCI6ZmFsc2UsIklzSXRhbGljIjpmYWxzZSwiSXNVbmRlcmxpbmVkIjpmYWxzZSwiUGFyZW50U3R5bGUiOm51bGx9LCJBdXRvU2l6ZSI6MCwiRm9yZWdyb3VuZCI6eyIkaWQiOiIzMTEwIiwiQ29sb3IiOnsiJGlkIjoiMzExM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zMTEyIiwiVG9wIjowLjAsIkxlZnQiOjAuMCwiUmlnaHQiOjAuMCwiQm90dG9tIjowLjB9LCJQYWRkaW5nIjp7IiRpZCI6IjMxMTMiLCJUb3AiOjAuMCwiTGVmdCI6MC4wLCJSaWdodCI6MC4wLCJCb3R0b20iOjAuMH0sIkJhY2tncm91bmQiOnsiJGlkIjoiMzExNCIsIkNvbG9yIjp7IiRpZCI6IjMxMTUiLCJBIjoyNTUsIlIiOjE0LCJHIjo0MCwiQiI6NjV9fSwiSXNWaXNpYmxlIjp0cnVlLCJXaWR0aCI6MC4wLCJIZWlnaHQiOjAuMCwiQm9yZGVyU3R5bGUiOnsiJGlkIjoiMzExNiIsIkxpbmVDb2xvciI6bnVsbCwiTGluZVdlaWdodCI6MC4wLCJMaW5lVHlwZSI6MCwiUGFyZW50U3R5bGUiOm51bGx9LCJQYXJlbnRTdHlsZSI6bnVsbH0sIkRhdGVGb3JtYXQiOnsiJGlkIjoiMzEx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TE4IiwiRm9ybWF0IjowLCJJc1Zpc2libGUiOmZhbHNlLCJMYXN0S25vd25WaXNpYmlsaXR5U3RhdGUiOmZhbHNlfSwiSXNWaXNpYmxlIjp0cnVlLCJWYXJpYW5jZVN0eWxlIjp7IiRpZCI6IjMxMTkiLCJUZXh0U3R5bGUiOnsiJGlkIjoiMzEyMCIsIkZvbnRTZXR0aW5ncyI6eyIkaWQiOiIzMTIxIiwiRm9udFNpemUiOjExLCJGb250TmFtZSI6IkNhbGlicmkiLCJJc0JvbGQiOmZhbHNlLCJJc0l0YWxpYyI6ZmFsc2UsIklzVW5kZXJsaW5lZCI6ZmFsc2UsIlBhcmVudFN0eWxlIjpudWxsfSwiQXV0b1NpemUiOjAsIkZvcmVncm91bmQiOnsiJGlkIjoiMzEyMiIsIkNvbG9yIjp7IiRpZCI6IjMxMj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EyNCIsIlRvcCI6MC4wLCJMZWZ0IjowLjAsIlJpZ2h0IjowLjAsIkJvdHRvbSI6MC4wfSwiUGFkZGluZyI6eyIkaWQiOiIzMTI1IiwiVG9wIjowLjAsIkxlZnQiOjAuMCwiUmlnaHQiOjAuMCwiQm90dG9tIjowLjB9LCJCYWNrZ3JvdW5kIjp7IiRpZCI6IjMxMjYiLCJDb2xvciI6eyIkaWQiOiIzMTI3IiwiQSI6MCwiUiI6MCwiRyI6MCwiQiI6MH19LCJJc1Zpc2libGUiOnRydWUsIldpZHRoIjowLjAsIkhlaWdodCI6MC4wLCJCb3JkZXJTdHlsZSI6eyIkaWQiOiIzMTI4IiwiTGluZUNvbG9yIjpudWxsLCJMaW5lV2VpZ2h0IjowLjAsIkxpbmVUeXBlIjowLCJQYXJlbnRTdHlsZSI6bnVsbH0sIlBhcmVudFN0eWxlIjpudWxsfSwiUGFyZW50U3R5bGUiOm51bGx9LCJQYXJlbnRTdHlsZSI6bnVsbCwiX2V4cGxpY2l0bHlTZXQiOnsiJGlkIjoiMzEyOS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pbGVzdG9uZVN0eWxlIjpudWxsLCJHcmlkbGluZVBhbmVsU3R5bGUiOnsiJGlkIjoiMzEzMCIsIkdyaWRsaW5lU3R5bGUiOnsiJGlkIjoiMzEzMSIsIkxpbmVDb2xvciI6eyIkaWQiOiIzMTMyIiwiJHR5cGUiOiJOTFJFLkNvbW1vbi5Eb20uU29saWRDb2xvckJydXNoLCBOTFJFLkNvbW1vbiIsIkNvbG9yIjp7IiRpZCI6IjMxMzMiLCJBIjozOCwiUiI6OTEsIkciOjE1NSwiQiI6MjEzfX0sIkxpbmVXZWlnaHQiOjEuMCwiTGluZVR5cGUiOjAsIlBhcmVudFN0eWxlIjpudWxsfSwiTWFyZ2luIjp7IiRpZCI6IjMxMzQiLCJUb3AiOjAuMCwiTGVmdCI6MC4wLCJSaWdodCI6MC4wLCJCb3R0b20iOjAuMH0sIlBhZGRpbmciOnsiJGlkIjoiMzEzNSIsIlRvcCI6MC4wLCJMZWZ0IjowLjAsIlJpZ2h0IjowLjAsIkJvdHRvbSI6MC4wfSwiQmFja2dyb3VuZCI6bnVsbCwiSXNWaXNpYmxlIjp0cnVlLCJXaWR0aCI6MC4wLCJIZWlnaHQiOjAuMCwiQm9yZGVyU3R5bGUiOnsiJGlkIjoiMzEzNiIsIkxpbmVDb2xvciI6bnVsbCwiTGluZVdlaWdodCI6MC4wLCJMaW5lVHlwZSI6MCwiUGFyZW50U3R5bGUiOm51bGx9LCJQYXJlbnRTdHlsZSI6bnVsbH0sIkFjdGl2aXR5TGluZVBhbmVsU3R5bGUiOnsiJGlkIjoiMzEzNyIsIkFjdGl2aXR5TGluZVN0eWxlIjp7IiRpZCI6IjMxMzgiLCJMaW5lQ29sb3IiOnsiJGlkIjoiMzEzOSIsIiR0eXBlIjoiTkxSRS5Db21tb24uRG9tLlNvbGlkQ29sb3JCcnVzaCwgTkxSRS5Db21tb24iLCJDb2xvciI6eyIkaWQiOiIzMTQwIiwiQSI6MzgsIlIiOjY4LCJHIjoxMTQsIkIiOjE5Nn19LCJMaW5lV2VpZ2h0IjoxLjAsIkxpbmVUeXBlIjowLCJQYXJlbnRTdHlsZSI6bnVsbH0sIk1hcmdpbiI6eyIkaWQiOiIzMTQxIiwiVG9wIjowLjAsIkxlZnQiOjAuMCwiUmlnaHQiOjAuMCwiQm90dG9tIjowLjB9LCJQYWRkaW5nIjp7IiRpZCI6IjMxNDIiLCJUb3AiOjAuMCwiTGVmdCI6MC4wLCJSaWdodCI6MC4wLCJCb3R0b20iOjAuMH0sIkJhY2tncm91bmQiOm51bGwsIklzVmlzaWJsZSI6dHJ1ZSwiV2lkdGgiOjAuMCwiSGVpZ2h0IjowLjAsIkJvcmRlclN0eWxlIjp7IiRpZCI6IjMxNDMiLCJMaW5lQ29sb3IiOm51bGwsIkxpbmVXZWlnaHQiOjAuMCwiTGluZVR5cGUiOjAsIlBhcmVudFN0eWxlIjpudWxsfSwiUGFyZW50U3R5bGUiOm51bGx9LCJfc2VsZWN0ZWRUaGVtZVByZXNldENvbG9ycyI6eyIkaWQiOiIzMTQ0IiwiVGV4dExpZ2h0Ijp7IiRpZCI6IjMxNDUiLCJBIjoyNTUsIlIiOjI1NSwiRyI6MjU1LCJCIjoyNTV9LCJUZXh0RGFyayI6eyIkaWQiOiIzMTQ2IiwiQSI6MjU1LCJSIjowLCJHIjowLCJCIjowfSwiQWNjZW50MSI6eyIkaWQiOiIzMTQ3IiwiQSI6MjU1LCJSIjoyMzIsIkciOjIzMiwiQiI6MjMyfSwiQWNjZW50MiI6eyIkaWQiOiIzMTQ4IiwiQSI6MjU1LCJSIjoxNCwiRyI6NDAsIkIiOjY1fSwiQWNjZW50MyI6eyIkaWQiOiIzMTQ5IiwiQSI6MjU1LCJSIjoyMSwiRyI6OTYsIkIiOjEzMH0sIkFjY2VudDQiOnsiJGlkIjoiMzE1MCIsIkEiOjI1NSwiUiI6MjMzLCJHIjoxMTMsIkIiOjUwfSwiQWNjZW50NSI6eyIkaWQiOiIzMTUxIiwiQSI6MjU1LCJSIjoyNSwiRyI6MTA3LCJCIjozNn0sIkFjY2VudDYiOnsiJGlkIjoiMzE1MiIsIkEiOjI1NSwiUiI6MTUsIkciOjE1OCwiQiI6MjEzfSwiQWNjZW50NyI6eyIkaWQiOiIzMTUzIiwiQSI6MjU1LCJSIjoxNjAsIkciOjQzLCJCIjoxNDd9LCJBY2NlbnQ4Ijp7IiRpZCI6IjMxNTQiLCJBIjoyNTUsIlIiOjc4LCJHIjoxNjcsIkIiOjQ2fX0sIlNob3dFbGFwc2VkVGltZUdyYWRpZW50U3R5bGUiOmZhbHNlLCJUaW1lYmFuZFJlc2VydmVkTGVmdEFyZWFTdHlsZSI6eyIkaWQiOiIzMTU1IiwiQWN0aXZpdHlIZWFkZXJXaWR0aCI6NzYuOTEwNzA2ODE2MDMzNDY4LCJJc1NldCI6dHJ1ZX0sIkRlZmF1bHRTd2ltbGFuZVN0eWxlIjpudWxsLCJEZWZhdWx0U3dpbWxhbmVWMlN0eWxlIjp7IiRpZCI6IjMxNTYiLCJTdHlsZUlkIjoiMzMyY2ZiMTMtYjQwMS00ZWMzLWI2NTUtNzM5NjhkMDRkNzQ5IiwiSGVhZGVyU3R5bGUiOnsiJGlkIjoiMzE1NyIsIlRleHRJc1ZlcnRpY2FsIjpmYWxzZSwiVGV4dFN0eWxlIjp7IiRpZCI6IjMxNTgiLCJGb250U2V0dGluZ3MiOnsiJGlkIjoiMzE1OSIsIkZvbnRTaXplIjoxMSwiRm9udE5hbWUiOiJDYWxpYnJpIiwiSXNCb2xkIjpmYWxzZSwiSXNJdGFsaWMiOmZhbHNlLCJJc1VuZGVybGluZWQiOmZhbHNlLCJQYXJlbnRTdHlsZSI6bnVsbH0sIkF1dG9TaXplIjoyLCJGb3JlZ3JvdW5kIjp7IiRpZCI6IjMxNjAiLCJDb2xvciI6eyIkaWQiOiIzMTYx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zE2MiIsIlRvcCI6MC4wLCJMZWZ0IjowLjAsIlJpZ2h0IjowLjAsIkJvdHRvbSI6MC4wfSwiUGFkZGluZyI6eyIkaWQiOiIzMTYzIiwiVG9wIjowLjAsIkxlZnQiOjAuMCwiUmlnaHQiOjAuMCwiQm90dG9tIjowLjB9LCJCYWNrZ3JvdW5kIjp7IiRpZCI6IjMxNjQiLCJDb2xvciI6eyIkaWQiOiIzMTY1IiwiQSI6MjU1LCJSIjoyNTUsIkciOjI1NSwiQiI6MjU1fX0sIklzVmlzaWJsZSI6dHJ1ZSwiV2lkdGgiOjAuMCwiSGVpZ2h0IjowLjAsIkJvcmRlclN0eWxlIjpudWxsLCJQYXJlbnRTdHlsZSI6bnVsbH0sIlJlY3RhbmdsZVN0eWxlIjp7IiRpZCI6IjMxNjYiLCJNYXJnaW4iOnsiJGlkIjoiMzE2NyIsIlRvcCI6MC4wLCJMZWZ0IjowLjAsIlJpZ2h0IjowLjAsIkJvdHRvbSI6MC4wfSwiUGFkZGluZyI6eyIkaWQiOiIzMTY4IiwiVG9wIjowLjAsIkxlZnQiOjAuMCwiUmlnaHQiOjAuMCwiQm90dG9tIjowLjB9LCJCYWNrZ3JvdW5kIjp7IiRpZCI6IjMxNjkiLCJDb2xvciI6eyIkaWQiOiIzMTcwIiwiQSI6MjU1LCJSIjoyMSwiRyI6OTYsIkIiOjEzMH19LCJJc1Zpc2libGUiOnRydWUsIldpZHRoIjowLjAsIkhlaWdodCI6MC4wLCJCb3JkZXJTdHlsZSI6eyIkaWQiOiIzMTcxIiwiTGluZUNvbG9yIjp7IiRpZCI6IjMxNzIiLCIkdHlwZSI6Ik5MUkUuQ29tbW9uLkRvbS5Tb2xpZENvbG9yQnJ1c2gsIE5MUkUuQ29tbW9uIiwiQ29sb3IiOnsiJGlkIjoiMzE3MyIsIkEiOjI1NSwiUiI6MjU1LCJHIjoyNTUsIkIiOjI1NX19LCJMaW5lV2VpZ2h0IjowLjAsIkxpbmVUeXBlIjowLCJQYXJlbnRTdHlsZSI6bnVsbH0sIlBhcmVudFN0eWxlIjpudWxsfSwiTWFyZ2luIjp7IiRpZCI6IjMxNzQiLCJUb3AiOjAuMCwiTGVmdCI6MC4wLCJSaWdodCI6MC4wLCJCb3R0b20iOjAuMH0sIlBhZGRpbmciOnsiJGlkIjoiMzE3NSIsIlRvcCI6MC4wLCJMZWZ0IjowLjAsIlJpZ2h0IjowLjAsIkJvdHRvbSI6MC4wfSwiQmFja2dyb3VuZCI6bnVsbCwiSXNWaXNpYmxlIjp0cnVlLCJXaWR0aCI6MC4wLCJIZWlnaHQiOjAuMCwiQm9yZGVyU3R5bGUiOm51bGwsIlBhcmVudFN0eWxlIjpudWxsfSwiQmFja2dyb3VuZFN0eWxlIjp7IiRpZCI6IjMxNzYiLCJNYXJnaW4iOnsiJGlkIjoiMzE3NyIsIlRvcCI6MC4wLCJMZWZ0IjowLjAsIlJpZ2h0IjowLjAsIkJvdHRvbSI6MC4wfSwiUGFkZGluZyI6eyIkaWQiOiIzMTc4IiwiVG9wIjowLjAsIkxlZnQiOjAuMCwiUmlnaHQiOjAuMCwiQm90dG9tIjowLjB9LCJCYWNrZ3JvdW5kIjp7IiRpZCI6IjMxNzkiLCJDb2xvciI6eyIkaWQiOiIzMTgwIiwiQSI6NTEsIlIiOjIwMCwiRyI6MjAwLCJCIjoyMDB9fSwiSXNWaXNpYmxlIjp0cnVlLCJXaWR0aCI6MC4wLCJIZWlnaHQiOjAuMCwiQm9yZGVyU3R5bGUiOnsiJGlkIjoiMzE4MSIsIkxpbmVDb2xvciI6eyIkaWQiOiIzMTgyIiwiJHR5cGUiOiJOTFJFLkNvbW1vbi5Eb20uU29saWRDb2xvckJydXNoLCBOTFJFLkNvbW1vbiIsIkNvbG9yIjp7IiRpZCI6IjMxODMiLCJBIjoyNTUsIlIiOjIzNCwiRyI6MjIsIkIiOjMwfX0sIkxpbmVXZWlnaHQiOjAuMCwiTGluZVR5cGUiOjAsIlBhcmVudFN0eWxlIjpudWxsfSwiUGFyZW50U3R5bGUiOm51bGx9LCJJc0Fib3ZlVGltZWJhbmQiOmZhbHNlLCJTcGFjaW5nIjozLCJEZWZhdWx0U3dpbWxhbmVUYXNrU3R5bGUiOnsiJGlkIjoiMzE4NCIsIiR0eXBlIjoiTkxSRS5Db21tb24uRG9tLlN0eWxlcy5FeHBsaWNpdFNldGFibGVUYXNrU3R5bGUsIE5MUkUuQ29tbW9uIiwiU2hhcGUiOjEsIlNoYXBlVGhpY2tuZXNzIjowLCJEdXJhdGlvbkZvcm1hdCI6MCwiSW5jbHVkZU5vbldvcmtpbmdEYXlzSW5EdXJhdGlvbiI6ZmFsc2UsIlBlcmNlbnRhZ2VDb21wbGV0ZVN0eWxlIjp7IiRpZCI6IjMxODUiLCJGb250U2V0dGluZ3MiOnsiJGlkIjoiMzE4NiIsIkZvbnRTaXplIjoxMCwiRm9udE5hbWUiOiJDYWxpYnJpIiwiSXNCb2xkIjpmYWxzZSwiSXNJdGFsaWMiOmZhbHNlLCJJc1VuZGVybGluZWQiOmZhbHNlLCJQYXJlbnRTdHlsZSI6bnVsbH0sIkF1dG9TaXplIjowLCJGb3JlZ3JvdW5kIjp7IiRpZCI6IjMxODciLCJDb2xvciI6eyIkaWQiOiIzMTg4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MxODkiLCJUb3AiOjAuMCwiTGVmdCI6MC4wLCJSaWdodCI6MC4wLCJCb3R0b20iOjAuMH0sIlBhZGRpbmciOnsiJGlkIjoiMzE5MCIsIlRvcCI6MC4wLCJMZWZ0IjowLjAsIlJpZ2h0IjowLjAsIkJvdHRvbSI6MC4wfSwiQmFja2dyb3VuZCI6eyIkaWQiOiIzMTkxIiwiQ29sb3IiOnsiJGlkIjoiMzE5MiIsIkEiOjg5LCJSIjowLCJHIjowLCJCIjowfX0sIklzVmlzaWJsZSI6dHJ1ZSwiV2lkdGgiOjAuMCwiSGVpZ2h0IjowLjAsIkJvcmRlclN0eWxlIjp7IiRpZCI6IjMxOTMiLCJMaW5lQ29sb3IiOm51bGwsIkxpbmVXZWlnaHQiOjAuMCwiTGluZVR5cGUiOjAsIlBhcmVudFN0eWxlIjpudWxsfSwiUGFyZW50U3R5bGUiOm51bGx9LCJEdXJhdGlvblN0eWxlIjp7IiRpZCI6IjMxOTQiLCJGb250U2V0dGluZ3MiOnsiJGlkIjoiMzE5NSIsIkZvbnRTaXplIjoxMCwiRm9udE5hbWUiOiJDYWxpYnJpIiwiSXNCb2xkIjpmYWxzZSwiSXNJdGFsaWMiOmZhbHNlLCJJc1VuZGVybGluZWQiOmZhbHNlLCJQYXJlbnRTdHlsZSI6bnVsbH0sIkF1dG9TaXplIjowLCJGb3JlZ3JvdW5kIjp7IiRpZCI6IjMxOTYiLCJDb2xvciI6eyIkaWQiOiIzMTk3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E5OCIsIlRvcCI6MC4wLCJMZWZ0IjowLjAsIlJpZ2h0IjowLjAsIkJvdHRvbSI6MC4wfSwiUGFkZGluZyI6eyIkaWQiOiIzMTk5IiwiVG9wIjowLjAsIkxlZnQiOjAuMCwiUmlnaHQiOjAuMCwiQm90dG9tIjowLjB9LCJCYWNrZ3JvdW5kIjp7IiRpZCI6IjMyMDAiLCJDb2xvciI6eyIkaWQiOiIzMjAxIiwiQSI6MjU1LCJSIjoyMzcsIkciOjEyNSwiQiI6NDl9fSwiSXNWaXNpYmxlIjp0cnVlLCJXaWR0aCI6MC4wLCJIZWlnaHQiOjAuMCwiQm9yZGVyU3R5bGUiOnsiJGlkIjoiMzIwMiIsIkxpbmVDb2xvciI6bnVsbCwiTGluZVdlaWdodCI6MC4wLCJMaW5lVHlwZSI6MCwiUGFyZW50U3R5bGUiOm51bGx9LCJQYXJlbnRTdHlsZSI6bnVsbH0sIkhvcml6b250YWxDb25uZWN0b3JTdHlsZSI6eyIkaWQiOiIzMjAzIiwiTGluZUNvbG9yIjp7IiRpZCI6IjMyMDQiLCIkdHlwZSI6Ik5MUkUuQ29tbW9uLkRvbS5Tb2xpZENvbG9yQnJ1c2gsIE5MUkUuQ29tbW9uIiwiQ29sb3IiOnsiJGlkIjoiMzIwNSIsIkEiOjI1NSwiUiI6MCwiRyI6MCwiQiI6MH19LCJMaW5lV2VpZ2h0IjowLjAsIkxpbmVUeXBlIjowLCJQYXJlbnRTdHlsZSI6bnVsbH0sIlZlcnRpY2FsQ29ubmVjdG9yU3R5bGUiOnsiJGlkIjoiMzIwNiIsIkxpbmVDb2xvciI6eyIkaWQiOiIzMjA3IiwiJHR5cGUiOiJOTFJFLkNvbW1vbi5Eb20uU29saWRDb2xvckJydXNoLCBOTFJFLkNvbW1vbiIsIkNvbG9yIjp7IiRpZCI6IjMyMDg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zMjA5IiwiU2hhcGVTdHlsZSI6eyIkaWQiOiIzMjEwIiwiTWFyZ2luIjp7IiRpZCI6IjMyMTEiLCJUb3AiOjAuMCwiTGVmdCI6MC4wLCJSaWdodCI6MC4wLCJCb3R0b20iOjAuMH0sIlBhZGRpbmciOnsiJGlkIjoiMzIxMiIsIlRvcCI6MC4wLCJMZWZ0IjowLjAsIlJpZ2h0IjowLjAsIkJvdHRvbSI6MC4wfSwiQmFja2dyb3VuZCI6eyIkaWQiOiIzMjEzIiwiQ29sb3IiOnsiJGlkIjoiMzIxNCIsIkEiOjE1MywiUiI6MCwiRyI6MCwiQiI6MH19LCJJc1Zpc2libGUiOnRydWUsIldpZHRoIjowLjAsIkhlaWdodCI6MC4wLCJCb3JkZXJTdHlsZSI6eyIkaWQiOiIzMjE1IiwiTGluZUNvbG9yIjpudWxsLCJMaW5lV2VpZ2h0IjowLjAsIkxpbmVUeXBlIjowLCJQYXJlbnRTdHlsZSI6bnVsbH0sIlBhcmVudFN0eWxlIjpudWxsfSwiTWFyZ2luIjp7IiRpZCI6IjMyMTYiLCJUb3AiOjAuMCwiTGVmdCI6MC4wLCJSaWdodCI6MC4wLCJCb3R0b20iOjAuMH0sIlBhZGRpbmciOnsiJGlkIjoiMzIxNyIsIlRvcCI6MC4wLCJMZWZ0IjowLjAsIlJpZ2h0IjowLjAsIkJvdHRvbSI6MC4wfSwiQmFja2dyb3VuZCI6bnVsbCwiSXNWaXNpYmxlIjp0cnVlLCJXaWR0aCI6MC4wLCJIZWlnaHQiOjAuMCwiQm9yZGVyU3R5bGUiOm51bGwsIlBhcmVudFN0eWxlIjpudWxsfSwiU2hhcGVTdHlsZSI6eyIkaWQiOiIzMjE4IiwiTWFyZ2luIjp7IiRpZCI6IjMyMTkiLCJUb3AiOjAuMCwiTGVmdCI6NC4wLCJSaWdodCI6NC4wLCJCb3R0b20iOjAuMH0sIlBhZGRpbmciOnsiJGlkIjoiMzIyMCIsIlRvcCI6MC4wLCJMZWZ0IjowLjAsIlJpZ2h0IjowLjAsIkJvdHRvbSI6MC4wfSwiQmFja2dyb3VuZCI6eyIkaWQiOiIzMjIxIiwiQ29sb3IiOnsiJGlkIjoiMzIyMiIsIkEiOjI1NSwiUiI6MjEsIkciOjk2LCJCIjoxMzB9fSwiSXNWaXNpYmxlIjp0cnVlLCJXaWR0aCI6MC4wLCJIZWlnaHQiOjEwLjAsIkJvcmRlclN0eWxlIjp7IiRpZCI6IjMyMjMiLCJMaW5lQ29sb3IiOnsiJGlkIjoiMzIyNCIsIiR0eXBlIjoiTkxSRS5Db21tb24uRG9tLlNvbGlkQ29sb3JCcnVzaCwgTkxSRS5Db21tb24iLCJDb2xvciI6eyIkaWQiOiIzMjI1IiwiQSI6MjU1LCJSIjoyMzQsIkciOjIyLCJCIjozMH19LCJMaW5lV2VpZ2h0IjowLjAsIkxpbmVUeXBlIjowLCJQYXJlbnRTdHlsZSI6bnVsbH0sIlBhcmVudFN0eWxlIjpudWxsfSwiVGl0bGVTdHlsZSI6eyIkaWQiOiIzMjI2IiwiRm9udFNldHRpbmdzIjp7IiRpZCI6IjMyMjciLCJGb250U2l6ZSI6MTEsIkZvbnROYW1lIjoiQ2FsaWJyaSIsIklzQm9sZCI6ZmFsc2UsIklzSXRhbGljIjpmYWxzZSwiSXNVbmRlcmxpbmVkIjpmYWxzZSwiUGFyZW50U3R5bGUiOm51bGx9LCJBdXRvU2l6ZSI6MCwiRm9yZWdyb3VuZCI6eyIkaWQiOiIzMjI4IiwiQ29sb3IiOnsiJGlkIjoiMzIy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jMwIiwiVG9wIjowLjAsIkxlZnQiOjAuMCwiUmlnaHQiOjAuMCwiQm90dG9tIjowLjB9LCJQYWRkaW5nIjp7IiRpZCI6IjMyMzEiLCJUb3AiOjAuMCwiTGVmdCI6MC4wLCJSaWdodCI6MC4wLCJCb3R0b20iOjAuMH0sIkJhY2tncm91bmQiOnsiJGlkIjoiMzIzMiIsIkNvbG9yIjp7IiRpZCI6IjMyMzMiLCJBIjoyNTUsIlIiOjAsIkciOjAsIkIiOjB9fSwiSXNWaXNpYmxlIjp0cnVlLCJXaWR0aCI6MC4wLCJIZWlnaHQiOjAuMCwiQm9yZGVyU3R5bGUiOnsiJGlkIjoiMzIzNCIsIkxpbmVDb2xvciI6bnVsbCwiTGluZVdlaWdodCI6MC4wLCJMaW5lVHlwZSI6MCwiUGFyZW50U3R5bGUiOm51bGx9LCJQYXJlbnRTdHlsZSI6bnVsbH0sIkRhdGVTdHlsZSI6eyIkaWQiOiIzMjM1IiwiRm9udFNldHRpbmdzIjp7IiRpZCI6IjMyMzYiLCJGb250U2l6ZSI6MTAsIkZvbnROYW1lIjoiQ2FsaWJyaSIsIklzQm9sZCI6ZmFsc2UsIklzSXRhbGljIjpmYWxzZSwiSXNVbmRlcmxpbmVkIjpmYWxzZSwiUGFyZW50U3R5bGUiOm51bGx9LCJBdXRvU2l6ZSI6MCwiRm9yZWdyb3VuZCI6eyIkaWQiOiIzMjM3IiwiQ29sb3IiOnsiJGlkIjoiMzIzO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zMjM5IiwiVG9wIjowLjAsIkxlZnQiOjAuMCwiUmlnaHQiOjAuMCwiQm90dG9tIjowLjB9LCJQYWRkaW5nIjp7IiRpZCI6IjMyNDAiLCJUb3AiOjAuMCwiTGVmdCI6MC4wLCJSaWdodCI6MC4wLCJCb3R0b20iOjAuMH0sIkJhY2tncm91bmQiOnsiJGlkIjoiMzI0MSIsIkNvbG9yIjp7IiRpZCI6IjMyNDIiLCJBIjoyNTUsIlIiOjE0LCJHIjo0MCwiQiI6NjV9fSwiSXNWaXNpYmxlIjp0cnVlLCJXaWR0aCI6MC4wLCJIZWlnaHQiOjAuMCwiQm9yZGVyU3R5bGUiOnsiJGlkIjoiMzI0MyIsIkxpbmVDb2xvciI6bnVsbCwiTGluZVdlaWdodCI6MC4wLCJMaW5lVHlwZSI6MCwiUGFyZW50U3R5bGUiOm51bGx9LCJQYXJlbnRTdHlsZSI6bnVsbH0sIkRhdGVGb3JtYXQiOnsiJGlkIjoiMzI0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jQ1IiwiRm9ybWF0IjowLCJJc1Zpc2libGUiOmZhbHNlLCJMYXN0S25vd25WaXNpYmlsaXR5U3RhdGUiOmZhbHNlfSwiSXNWaXNpYmxlIjp0cnVlLCJWYXJpYW5jZVN0eWxlIjp7IiRpZCI6IjMyNDYiLCJUZXh0U3R5bGUiOnsiJGlkIjoiMzI0NyIsIkZvbnRTZXR0aW5ncyI6eyIkaWQiOiIzMjQ4IiwiRm9udFNpemUiOjExLCJGb250TmFtZSI6IkNhbGlicmkiLCJJc0JvbGQiOmZhbHNlLCJJc0l0YWxpYyI6ZmFsc2UsIklzVW5kZXJsaW5lZCI6ZmFsc2UsIlBhcmVudFN0eWxlIjpudWxsfSwiQXV0b1NpemUiOjAsIkZvcmVncm91bmQiOnsiJGlkIjoiMzI0OSIsIkNvbG9yIjp7IiRpZCI6IjMyNT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I1MSIsIlRvcCI6MC4wLCJMZWZ0IjowLjAsIlJpZ2h0IjowLjAsIkJvdHRvbSI6MC4wfSwiUGFkZGluZyI6eyIkaWQiOiIzMjUyIiwiVG9wIjowLjAsIkxlZnQiOjAuMCwiUmlnaHQiOjAuMCwiQm90dG9tIjowLjB9LCJCYWNrZ3JvdW5kIjp7IiRpZCI6IjMyNTMiLCJDb2xvciI6eyIkaWQiOiIzMjU0IiwiQSI6MCwiUiI6MCwiRyI6MCwiQiI6MH19LCJJc1Zpc2libGUiOnRydWUsIldpZHRoIjowLjAsIkhlaWdodCI6MC4wLCJCb3JkZXJTdHlsZSI6eyIkaWQiOiIzMjU1IiwiTGluZUNvbG9yIjpudWxsLCJMaW5lV2VpZ2h0IjowLjAsIkxpbmVUeXBlIjowLCJQYXJlbnRTdHlsZSI6bnVsbH0sIlBhcmVudFN0eWxlIjpudWxsfSwiUGFyZW50U3R5bGUiOm51bGx9LCJQYXJlbnRTdHlsZSI6bnVsbCwiX2V4cGxpY2l0bHlTZXQiOnsiJGlkIjoiMzI1Ni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MyNTciLCJTaGFwZSI6MSwiQ29ubmVjdG9yTWFyZ2luIjp7IiRpZCI6IjMyNTgiLCJUb3AiOjAuMCwiTGVmdCI6Mi4wLCJSaWdodCI6Mi4wLCJCb3R0b20iOjAuMH0sIkNvbm5lY3RvclN0eWxlIjp7IiRpZCI6IjMyNTkiLCJMaW5lQ29sb3IiOnsiJGlkIjoiMzI2MCIsIiR0eXBlIjoiTkxSRS5Db21tb24uRG9tLlNvbGlkQ29sb3JCcnVzaCwgTkxSRS5Db21tb24iLCJDb2xvciI6eyIkaWQiOiIzMjYxIiwiQSI6MTI3LCJSIjoxMSwiRyI6NDgsIkIiOjY1fX0sIkxpbmVXZWlnaHQiOjEuMCwiTGluZVR5cGUiOjAsIlBhcmVudFN0eWxlIjpudWxsfSwiSXNCZWxvd1RpbWViYW5kIjpmYWxzZSwiUG9zaXRpb25PblRhc2siOjEsIkhpZGVEYXRlIjpmYWxzZSwiU2hhcGVTaXplIjowLCJTcGFjaW5nIjowLjAsIlBhZGRpbmciOnsiJGlkIjoiMzI2MiIsIlRvcCI6NS4wLCJMZWZ0IjozLjAsIlJpZ2h0IjowLjAsIkJvdHRvbSI6Mi4wfSwiU2hhcGVTdHlsZSI6eyIkaWQiOiIzMjYzIiwiTWFyZ2luIjp7IiRpZCI6IjMyNjQiLCJUb3AiOjAuMCwiTGVmdCI6MC4wLCJSaWdodCI6MC4wLCJCb3R0b20iOjAuMH0sIlBhZGRpbmciOnsiJGlkIjoiMzI2NSIsIlRvcCI6MC4wLCJMZWZ0IjowLjAsIlJpZ2h0IjowLjAsIkJvdHRvbSI6MC4wfSwiQmFja2dyb3VuZCI6eyIkaWQiOiIzMjY2IiwiQ29sb3IiOnsiJGlkIjoiMzI2NyIsIkEiOjI1NSwiUiI6MTEsIkciOjQ4LCJCIjo2NX19LCJJc1Zpc2libGUiOnRydWUsIldpZHRoIjoxMi4wLCJIZWlnaHQiOjE0LjAsIkJvcmRlclN0eWxlIjp7IiRpZCI6IjMyNjgiLCJMaW5lQ29sb3IiOnsiJGlkIjoiMzI2OSIsIiR0eXBlIjoiTkxSRS5Db21tb24uRG9tLlNvbGlkQ29sb3JCcnVzaCwgTkxSRS5Db21tb24iLCJDb2xvciI6eyIkaWQiOiIzMjcwIiwiQSI6MjU1LCJSIjoyNTUsIkciOjAsIkIiOjB9fSwiTGluZVdlaWdodCI6MC4wLCJMaW5lVHlwZSI6MCwiUGFyZW50U3R5bGUiOm51bGx9LCJQYXJlbnRTdHlsZSI6bnVsbH0sIlRpdGxlU3R5bGUiOnsiJGlkIjoiMzI3MSIsIkZvbnRTZXR0aW5ncyI6eyIkaWQiOiIzMjcyIiwiRm9udFNpemUiOjExLCJGb250TmFtZSI6IkNhbGlicmkiLCJJc0JvbGQiOmZhbHNlLCJJc0l0YWxpYyI6ZmFsc2UsIklzVW5kZXJsaW5lZCI6ZmFsc2UsIlBhcmVudFN0eWxlIjpudWxsfSwiQXV0b1NpemUiOjAsIkZvcmVncm91bmQiOnsiJGlkIjoiMzI3MyIsIkNvbG9yIjp7IiRpZCI6IjMyNzQ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zI3NSIsIlRvcCI6MC4wLCJMZWZ0IjowLjAsIlJpZ2h0IjowLjAsIkJvdHRvbSI6MC4wfSwiUGFkZGluZyI6eyIkaWQiOiIzMjc2IiwiVG9wIjowLjAsIkxlZnQiOjAuMCwiUmlnaHQiOjAuMCwiQm90dG9tIjowLjB9LCJCYWNrZ3JvdW5kIjp7IiRpZCI6IjMyNzciLCJDb2xvciI6eyIkaWQiOiIzMjc4IiwiQSI6MjU1LCJSIjowLCJHIjowLCJCIjowfX0sIklzVmlzaWJsZSI6dHJ1ZSwiV2lkdGgiOjAuMCwiSGVpZ2h0IjowLjAsIkJvcmRlclN0eWxlIjp7IiRpZCI6IjMyNzkiLCJMaW5lQ29sb3IiOm51bGwsIkxpbmVXZWlnaHQiOjAuMCwiTGluZVR5cGUiOjAsIlBhcmVudFN0eWxlIjpudWxsfSwiUGFyZW50U3R5bGUiOm51bGx9LCJEYXRlU3R5bGUiOnsiJGlkIjoiMzI4MCIsIkZvbnRTZXR0aW5ncyI6eyIkaWQiOiIzMjgxIiwiRm9udFNpemUiOjEwLCJGb250TmFtZSI6IkNhbGlicmkiLCJJc0JvbGQiOmZhbHNlLCJJc0l0YWxpYyI6ZmFsc2UsIklzVW5kZXJsaW5lZCI6ZmFsc2UsIlBhcmVudFN0eWxlIjpudWxsfSwiQXV0b1NpemUiOjAsIkZvcmVncm91bmQiOnsiJGlkIjoiMzI4MiIsIkNvbG9yIjp7IiRpZCI6IjMyODM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zI4NCIsIlRvcCI6MC4wLCJMZWZ0IjowLjAsIlJpZ2h0IjowLjAsIkJvdHRvbSI6MC4wfSwiUGFkZGluZyI6eyIkaWQiOiIzMjg1IiwiVG9wIjowLjAsIkxlZnQiOjAuMCwiUmlnaHQiOjAuMCwiQm90dG9tIjowLjB9LCJCYWNrZ3JvdW5kIjp7IiRpZCI6IjMyODYiLCJDb2xvciI6eyIkaWQiOiIzMjg3IiwiQSI6MjU1LCJSIjoxNCwiRyI6NDAsIkIiOjY1fX0sIklzVmlzaWJsZSI6dHJ1ZSwiV2lkdGgiOjAuMCwiSGVpZ2h0IjowLjAsIkJvcmRlclN0eWxlIjp7IiRpZCI6IjMyODgiLCJMaW5lQ29sb3IiOm51bGwsIkxpbmVXZWlnaHQiOjAuMCwiTGluZVR5cGUiOjAsIlBhcmVudFN0eWxlIjpudWxsfSwiUGFyZW50U3R5bGUiOm51bGx9LCJEYXRlRm9ybWF0Ijp7IiRpZCI6IjMyO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I5MCIsIkZvcm1hdCI6MCwiSXNWaXNpYmxlIjpmYWxzZSwiTGFzdEtub3duVmlzaWJpbGl0eVN0YXRlIjpmYWxzZX0sIklzVmlzaWJsZSI6dHJ1ZSwiVmFyaWFuY2VTdHlsZSI6eyIkaWQiOiIzMjkxIiwiVGV4dFN0eWxlIjp7IiRpZCI6IjMyOTIiLCJGb250U2V0dGluZ3MiOnsiJGlkIjoiMzI5MyIsIkZvbnRTaXplIjoxMSwiRm9udE5hbWUiOiJDYWxpYnJpIiwiSXNCb2xkIjpmYWxzZSwiSXNJdGFsaWMiOmZhbHNlLCJJc1VuZGVybGluZWQiOmZhbHNlLCJQYXJlbnRTdHlsZSI6bnVsbH0sIkF1dG9TaXplIjowLCJGb3JlZ3JvdW5kIjp7IiRpZCI6IjMyOTQiLCJDb2xvciI6eyIkaWQiOiIzMjk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yOTYiLCJUb3AiOjAuMCwiTGVmdCI6MC4wLCJSaWdodCI6MC4wLCJCb3R0b20iOjAuMH0sIlBhZGRpbmciOnsiJGlkIjoiMzI5NyIsIlRvcCI6MC4wLCJMZWZ0IjowLjAsIlJpZ2h0IjowLjAsIkJvdHRvbSI6MC4wfSwiQmFja2dyb3VuZCI6eyIkaWQiOiIzMjk4IiwiQ29sb3IiOnsiJGlkIjoiMzI5OSIsIkEiOjAsIlIiOjAsIkciOjAsIkIiOjB9fSwiSXNWaXNpYmxlIjpmYWxzZSwiV2lkdGgiOjAuMCwiSGVpZ2h0IjowLjAsIkJvcmRlclN0eWxlIjp7IiRpZCI6IjMzMDAiLCJMaW5lQ29sb3IiOm51bGwsIkxpbmVXZWlnaHQiOjAuMCwiTGluZVR5cGUiOjAsIlBhcmVudFN0eWxlIjpudWxsfSwiUGFyZW50U3R5bGUiOm51bGx9LCJQYXJlbnRTdHlsZSI6bnVsbH0sIlBhcmVudFN0eWxlIjpudWxsfSwiRGVmYXVsdFN3aW1sYW5lTWlsZXN0b25lU3R5bGUiOnsiJGlkIjoiMzMwMSIsIlRpdGxlUG9zaXRpb24iOiJMZWZ0IiwiRGF0ZVBvc2l0aW9uIjoiUmlnaHQiLCJWYXJpYW5jZVBvc2l0aW9uIjoiUmlnaHQiLCJTaGFwZVR5cGUiOjEsIlNoYXBlU2l6ZSI6MCwiU3BhY2luZyI6NSwiU2hhcGVTdHlsZSI6eyIkaWQiOiIzMzAyIiwiTWFyZ2luIjp7IiRpZCI6IjMzMDMiLCJUb3AiOjAuMCwiTGVmdCI6MC4wLCJSaWdodCI6MC4wLCJCb3R0b20iOjAuMH0sIlBhZGRpbmciOnsiJGlkIjoiMzMwNCIsIlRvcCI6MC4wLCJMZWZ0IjowLjAsIlJpZ2h0IjowLjAsIkJvdHRvbSI6MC4wfSwiQmFja2dyb3VuZCI6eyIkaWQiOiIzMzA1IiwiQ29sb3IiOnsiJGlkIjoiMzMwNiIsIkEiOjI1NSwiUiI6MjEsIkciOjk2LCJCIjoxMzB9fSwiSXNWaXNpYmxlIjp0cnVlLCJXaWR0aCI6MTIuMCwiSGVpZ2h0IjoxNC4wLCJCb3JkZXJTdHlsZSI6eyIkaWQiOiIzMzA3IiwiTGluZUNvbG9yIjp7IiRpZCI6IjMzMDgiLCIkdHlwZSI6Ik5MUkUuQ29tbW9uLkRvbS5Tb2xpZENvbG9yQnJ1c2gsIE5MUkUuQ29tbW9uIiwiQ29sb3IiOnsiJGlkIjoiMzMwOSIsIkEiOjI1NSwiUiI6MjM0LCJHIjoyMiwiQiI6MzB9fSwiTGluZVdlaWdodCI6MC4wLCJMaW5lVHlwZSI6MCwiUGFyZW50U3R5bGUiOm51bGx9LCJQYXJlbnRTdHlsZSI6bnVsbH0sIlRpdGxlU3R5bGUiOnsiJGlkIjoiMzMxMCIsIkZvbnRTZXR0aW5ncyI6eyIkaWQiOiIzMzExIiwiRm9udFNpemUiOjExLCJGb250TmFtZSI6IkNhbGlicmkiLCJJc0JvbGQiOmZhbHNlLCJJc0l0YWxpYyI6ZmFsc2UsIklzVW5kZXJsaW5lZCI6ZmFsc2UsIlBhcmVudFN0eWxlIjpudWxsfSwiQXV0b1NpemUiOjAsIkZvcmVncm91bmQiOnsiJGlkIjoiMzMxMiIsIkNvbG9yIjp7IiRpZCI6IjMzMTM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zMxNCIsIlRvcCI6MC4wLCJMZWZ0IjowLjAsIlJpZ2h0IjowLjAsIkJvdHRvbSI6MC4wfSwiUGFkZGluZyI6eyIkaWQiOiIzMzE1IiwiVG9wIjowLjAsIkxlZnQiOjAuMCwiUmlnaHQiOjAuMCwiQm90dG9tIjowLjB9LCJCYWNrZ3JvdW5kIjp7IiRpZCI6IjMzMTYiLCJDb2xvciI6eyIkaWQiOiIzMzE3IiwiQSI6MjU1LCJSIjowLCJHIjowLCJCIjowfX0sIklzVmlzaWJsZSI6dHJ1ZSwiV2lkdGgiOjAuMCwiSGVpZ2h0IjowLjAsIkJvcmRlclN0eWxlIjp7IiRpZCI6IjMzMTgiLCJMaW5lQ29sb3IiOm51bGwsIkxpbmVXZWlnaHQiOjAuMCwiTGluZVR5cGUiOjAsIlBhcmVudFN0eWxlIjpudWxsfSwiUGFyZW50U3R5bGUiOm51bGx9LCJEYXRlU3R5bGUiOnsiJGlkIjoiMzMxOSIsIkZvbnRTZXR0aW5ncyI6eyIkaWQiOiIzMzIwIiwiRm9udFNpemUiOjEwLCJGb250TmFtZSI6IkNhbGlicmkiLCJJc0JvbGQiOmZhbHNlLCJJc0l0YWxpYyI6ZmFsc2UsIklzVW5kZXJsaW5lZCI6ZmFsc2UsIlBhcmVudFN0eWxlIjpudWxsfSwiQXV0b1NpemUiOjAsIkZvcmVncm91bmQiOnsiJGlkIjoiMzMyMSIsIkNvbG9yIjp7IiRpZCI6IjMzMjI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zMyMyIsIlRvcCI6MC4wLCJMZWZ0IjowLjAsIlJpZ2h0IjowLjAsIkJvdHRvbSI6MC4wfSwiUGFkZGluZyI6eyIkaWQiOiIzMzI0IiwiVG9wIjowLjAsIkxlZnQiOjAuMCwiUmlnaHQiOjAuMCwiQm90dG9tIjowLjB9LCJCYWNrZ3JvdW5kIjp7IiRpZCI6IjMzMjUiLCJDb2xvciI6eyIkaWQiOiIzMzI2IiwiQSI6MjU1LCJSIjoxNCwiRyI6NDAsIkIiOjY1fX0sIklzVmlzaWJsZSI6dHJ1ZSwiV2lkdGgiOjAuMCwiSGVpZ2h0IjowLjAsIkJvcmRlclN0eWxlIjp7IiRpZCI6IjMzMjciLCJMaW5lQ29sb3IiOm51bGwsIkxpbmVXZWlnaHQiOjAuMCwiTGluZVR5cGUiOjAsIlBhcmVudFN0eWxlIjpudWxsfSwiUGFyZW50U3R5bGUiOm51bGx9LCJEYXRlRm9ybWF0Ijp7IiRpZCI6IjMzM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MyOSIsIkZvcm1hdCI6MCwiSXNWaXNpYmxlIjpmYWxzZSwiTGFzdEtub3duVmlzaWJpbGl0eVN0YXRlIjpmYWxzZX0sIklzVmlzaWJsZSI6dHJ1ZSwiVmFyaWFuY2VTdHlsZSI6eyIkaWQiOiIzMzMwIiwiVGV4dFN0eWxlIjp7IiRpZCI6IjMzMzEiLCJGb250U2V0dGluZ3MiOnsiJGlkIjoiMzMzMiIsIkZvbnRTaXplIjoxMSwiRm9udE5hbWUiOiJDYWxpYnJpIiwiSXNCb2xkIjpmYWxzZSwiSXNJdGFsaWMiOmZhbHNlLCJJc1VuZGVybGluZWQiOmZhbHNlLCJQYXJlbnRTdHlsZSI6bnVsbH0sIkF1dG9TaXplIjowLCJGb3JlZ3JvdW5kIjp7IiRpZCI6IjMzMzMiLCJDb2xvciI6eyIkaWQiOiIzMzM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zMzUiLCJUb3AiOjAuMCwiTGVmdCI6MC4wLCJSaWdodCI6MC4wLCJCb3R0b20iOjAuMH0sIlBhZGRpbmciOnsiJGlkIjoiMzMzNiIsIlRvcCI6MC4wLCJMZWZ0IjowLjAsIlJpZ2h0IjowLjAsIkJvdHRvbSI6MC4wfSwiQmFja2dyb3VuZCI6eyIkaWQiOiIzMzM3IiwiQ29sb3IiOnsiJGlkIjoiMzMzOCIsIkEiOjAsIlIiOjAsIkciOjAsIkIiOjB9fSwiSXNWaXNpYmxlIjp0cnVlLCJXaWR0aCI6MC4wLCJIZWlnaHQiOjAuMCwiQm9yZGVyU3R5bGUiOnsiJGlkIjoiMzMzOSIsIkxpbmVDb2xvciI6bnVsbCwiTGluZVdlaWdodCI6MC4wLCJMaW5lVHlwZSI6MCwiUGFyZW50U3R5bGUiOm51bGx9LCJQYXJlbnRTdHlsZSI6bnVsbH0sIlBhcmVudFN0eWxlIjpudWxsfSwiUGFyZW50U3R5bGUiOm51bGx9LCJEZWZhdWx0U3dpbWxhbmVBY3Rpdml0eVN0eWxlIjp7IiRpZCI6IjMzNDAiLCJIZWFkZXJTdHlsZSI6eyIkaWQiOiIzMzQxIiwiVGV4dFN0eWxlIjp7IiRpZCI6IjMzNDIiLCJGb250U2V0dGluZ3MiOnsiJGlkIjoiMzM0MyIsIkZvbnRTaXplIjoxMSwiRm9udE5hbWUiOiJDYWxpYnJpIiwiSXNCb2xkIjpmYWxzZSwiSXNJdGFsaWMiOmZhbHNlLCJJc1VuZGVybGluZWQiOmZhbHNlLCJQYXJlbnRTdHlsZSI6bnVsbH0sIkF1dG9TaXplIjoyLCJGb3JlZ3JvdW5kIjp7IiRpZCI6IjMzNDQiLCJDb2xvciI6eyIkaWQiOiIzMzQ1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zM0NiIsIlRvcCI6MC4wLCJMZWZ0IjowLjAsIlJpZ2h0IjowLjAsIkJvdHRvbSI6MC4wfSwiUGFkZGluZyI6eyIkaWQiOiIzMzQ3IiwiVG9wIjowLjAsIkxlZnQiOjAuMCwiUmlnaHQiOjAuMCwiQm90dG9tIjowLjB9LCJCYWNrZ3JvdW5kIjp7IiRpZCI6IjMzNDgiLCJDb2xvciI6eyIkaWQiOiIzMzQ5IiwiQSI6MjU1LCJSIjowLCJHIjowLCJCIjowfX0sIklzVmlzaWJsZSI6dHJ1ZSwiV2lkdGgiOjAuMCwiSGVpZ2h0IjowLjAsIkJvcmRlclN0eWxlIjpudWxsLCJQYXJlbnRTdHlsZSI6bnVsbH0sIlJlY3RhbmdsZVN0eWxlIjp7IiRpZCI6IjMzNTAiLCJNYXJnaW4iOnsiJGlkIjoiMzM1MSIsIlRvcCI6MC4wLCJMZWZ0IjowLjAsIlJpZ2h0IjowLjAsIkJvdHRvbSI6MC4wfSwiUGFkZGluZyI6eyIkaWQiOiIzMzUyIiwiVG9wIjowLjAsIkxlZnQiOjAuMCwiUmlnaHQiOjAuMCwiQm90dG9tIjowLjB9LCJCYWNrZ3JvdW5kIjp7IiRpZCI6IjMzNTMiLCJDb2xvciI6eyIkaWQiOiIzMzU0IiwiQSI6NjMsIlIiOjIxLCJHIjo5NiwiQiI6MTMwfX0sIklzVmlzaWJsZSI6dHJ1ZSwiV2lkdGgiOjAuMCwiSGVpZ2h0IjowLjAsIkJvcmRlclN0eWxlIjp7IiRpZCI6IjMzNTUiLCJMaW5lQ29sb3IiOnsiJGlkIjoiMzM1NiIsIiR0eXBlIjoiTkxSRS5Db21tb24uRG9tLlNvbGlkQ29sb3JCcnVzaCwgTkxSRS5Db21tb24iLCJDb2xvciI6eyIkaWQiOiIzMzU3IiwiQSI6MjU1LCJSIjoyNTUsIkciOjAsIkIiOjB9fSwiTGluZVdlaWdodCI6MC4wLCJMaW5lVHlwZSI6MCwiUGFyZW50U3R5bGUiOm51bGx9LCJQYXJlbnRTdHlsZSI6bnVsbH0sIk1hcmdpbiI6eyIkaWQiOiIzMzU4IiwiVG9wIjowLjAsIkxlZnQiOjAuMCwiUmlnaHQiOjAuMCwiQm90dG9tIjowLjB9LCJQYWRkaW5nIjp7IiRpZCI6IjMzNTkiLCJUb3AiOjAuMCwiTGVmdCI6MC4wLCJSaWdodCI6MC4wLCJCb3R0b20iOjAuMH0sIkJhY2tncm91bmQiOm51bGwsIklzVmlzaWJsZSI6dHJ1ZSwiV2lkdGgiOjAuMCwiSGVpZ2h0IjowLjAsIkJvcmRlclN0eWxlIjpudWxsLCJQYXJlbnRTdHlsZSI6bnVsbH0sIkJhY2tncm91bmRTdHlsZSI6eyIkaWQiOiIzMzYwIiwiTWFyZ2luIjp7IiRpZCI6IjMzNjEiLCJUb3AiOjAuMCwiTGVmdCI6MC4wLCJSaWdodCI6MC4wLCJCb3R0b20iOjAuMH0sIlBhZGRpbmciOnsiJGlkIjoiMzM2MiIsIlRvcCI6MC4wLCJMZWZ0IjowLjAsIlJpZ2h0IjowLjAsIkJvdHRvbSI6MC4wfSwiQmFja2dyb3VuZCI6eyIkaWQiOiIzMzYzIiwiQ29sb3IiOnsiJGlkIjoiMzM2NCIsIkEiOjUxLCJSIjoyMDAsIkciOjIwMCwiQiI6MjAwfX0sIklzVmlzaWJsZSI6dHJ1ZSwiV2lkdGgiOjAuMCwiSGVpZ2h0IjowLjAsIkJvcmRlclN0eWxlIjp7IiRpZCI6IjMzNjUiLCJMaW5lQ29sb3IiOnsiJGlkIjoiMzM2NiIsIiR0eXBlIjoiTkxSRS5Db21tb24uRG9tLlNvbGlkQ29sb3JCcnVzaCwgTkxSRS5Db21tb24iLCJDb2xvciI6eyIkaWQiOiIzMzY3IiwiQSI6MjU1LCJSIjoyMzQsIkciOjIyLCJCIjozMH19LCJMaW5lV2VpZ2h0IjowLjAsIkxpbmVUeXBlIjowLCJQYXJlbnRTdHlsZSI6bnVsbH0sIlBhcmVudFN0eWxlIjpudWxsfSwiTWFyZ2luIjp7IiRpZCI6IjMzNjgiLCJUb3AiOjAuMCwiTGVmdCI6MC4wLCJSaWdodCI6MC4wLCJCb3R0b20iOjAuMH0sIlBhZGRpbmciOnsiJGlkIjoiMzM2OSIsIlRvcCI6MC4wLCJMZWZ0IjowLjAsIlJpZ2h0IjowLjAsIkJvdHRvbSI6MC4wfSwiSXNWaXNpYmxlIjp0cnVlLCJXaWR0aCI6MC4wLCJIZWlnaHQiOjAuMCwiQm9yZGVyU3R5bGUiOnsiJGlkIjoiMzM3MCIsIkxpbmVDb2xvciI6bnVsbCwiTGluZVdlaWdodCI6MC4wLCJMaW5lVHlwZSI6MCwiUGFyZW50U3R5bGUiOm51bGx9LCJQYXJlbnRTdHlsZSI6bnVsbH0sIk1hcmdpbiI6eyIkaWQiOiIzMzcxIiwiVG9wIjowLjAsIkxlZnQiOjAuMCwiUmlnaHQiOjAuMCwiQm90dG9tIjowLjB9LCJQYWRkaW5nIjp7IiRpZCI6IjMzNzIiLCJUb3AiOjAuMCwiTGVmdCI6MC4wLCJSaWdodCI6MC4wLCJCb3R0b20iOjAuMH0sIklzVmlzaWJsZSI6dHJ1ZSwiV2lkdGgiOjAuMCwiSGVpZ2h0IjowLjAsIkJvcmRlclN0eWxlIjp7IiRpZCI6IjMzNzMiLCJMaW5lQ29sb3IiOm51bGwsIkxpbmVXZWlnaHQiOjAuMCwiTGluZVR5cGUiOjAsIlBhcmVudFN0eWxlIjpudWxsfSwiUGFyZW50U3R5bGUiOm51bGx9LCJfYWRkaXRpb25hbFN3aW1sYW5lVjJTdHlsZXMiOlt7IiRpZCI6IjMzNzQiLCJTdHlsZUlkIjoiOTg1MTNlMTAtNTUxYy00ZjMwLWFjMTEtYTA2OTBlOTAzMTM0IiwiSGVhZGVyU3R5bGUiOnsiJGlkIjoiMzM3NSIsIlRleHRJc1ZlcnRpY2FsIjpmYWxzZSwiVGV4dFN0eWxlIjp7IiRpZCI6IjMzNzYiLCJGb250U2V0dGluZ3MiOnsiJGlkIjoiMzM3NyIsIkZvbnRTaXplIjoxMSwiRm9udE5hbWUiOiJDYWxpYnJpIiwiSXNCb2xkIjpmYWxzZSwiSXNJdGFsaWMiOmZhbHNlLCJJc1VuZGVybGluZWQiOmZhbHNlLCJQYXJlbnRTdHlsZSI6bnVsbH0sIkF1dG9TaXplIjoyLCJGb3JlZ3JvdW5kIjp7IiRpZCI6IjMzNzgiLCJDb2xvciI6eyIkaWQiOiIzMzc5IiwiQSI6MjU1LCJSIjoyNTUsIkciOjI1NSwiQiI6MjU1fX0sIk1heFdpZHRoIjoiSW5maW5pdHkiLCJNYXhIZWlnaHQiOiJJbmZpbml0eSIsIlNtYXJ0Rm9yZWdyb3VuZElzQWN0aXZlIjpmYWxzZSwiSG9yaXpvbnRhbEFsaWdubWVudCI6MSwiVmVydGljYWxBbGlnbm1lbnQiOjAsIlNtYXJ0Rm9yZWdyb3VuZCI6bnVsbCwiQmFja2dyb3VuZEZpbGxUeXBlIjowLCJNYXJnaW4iOnsiJGlkIjoiMzM4MCIsIlRvcCI6MC4wLCJMZWZ0IjowLjAsIlJpZ2h0IjowLjAsIkJvdHRvbSI6MC4wfSwiUGFkZGluZyI6eyIkaWQiOiIzMzgxIiwiVG9wIjowLjAsIkxlZnQiOjAuMCwiUmlnaHQiOjAuMCwiQm90dG9tIjowLjB9LCJCYWNrZ3JvdW5kIjp7IiRpZCI6IjMzODIiLCJDb2xvciI6eyIkaWQiOiIzMzgzIiwiQSI6MjU1LCJSIjoyNTUsIkciOjI1NSwiQiI6MjU1fX0sIklzVmlzaWJsZSI6dHJ1ZSwiV2lkdGgiOjAuMCwiSGVpZ2h0IjowLjAsIkJvcmRlclN0eWxlIjpudWxsLCJQYXJlbnRTdHlsZSI6bnVsbH0sIlJlY3RhbmdsZVN0eWxlIjp7IiRpZCI6IjMzODQiLCJNYXJnaW4iOnsiJGlkIjoiMzM4NSIsIlRvcCI6MC4wLCJMZWZ0IjowLjAsIlJpZ2h0IjowLjAsIkJvdHRvbSI6MC4wfSwiUGFkZGluZyI6eyIkaWQiOiIzMzg2IiwiVG9wIjowLjAsIkxlZnQiOjAuMCwiUmlnaHQiOjAuMCwiQm90dG9tIjowLjB9LCJCYWNrZ3JvdW5kIjp7IiRpZCI6IjMzODciLCJDb2xvciI6eyIkaWQiOiIzMzg4IiwiQSI6MjU1LCJSIjoyMzMsIkciOjExMywiQiI6NTB9fSwiSXNWaXNpYmxlIjp0cnVlLCJXaWR0aCI6MC4wLCJIZWlnaHQiOjAuMCwiQm9yZGVyU3R5bGUiOnsiJGlkIjoiMzM4OSIsIkxpbmVDb2xvciI6eyIkaWQiOiIzMzkwIiwiJHR5cGUiOiJOTFJFLkNvbW1vbi5Eb20uU29saWRDb2xvckJydXNoLCBOTFJFLkNvbW1vbiIsIkNvbG9yIjp7IiRpZCI6IjMzOTEiLCJBIjoyNTUsIlIiOjI1NSwiRyI6MjU1LCJCIjoyNTV9fSwiTGluZVdlaWdodCI6MC4wLCJMaW5lVHlwZSI6MCwiUGFyZW50U3R5bGUiOm51bGx9LCJQYXJlbnRTdHlsZSI6bnVsbH0sIk1hcmdpbiI6eyIkaWQiOiIzMzkyIiwiVG9wIjowLjAsIkxlZnQiOjAuMCwiUmlnaHQiOjAuMCwiQm90dG9tIjowLjB9LCJQYWRkaW5nIjp7IiRpZCI6IjMzOTMiLCJUb3AiOjAuMCwiTGVmdCI6MC4wLCJSaWdodCI6MC4wLCJCb3R0b20iOjAuMH0sIkJhY2tncm91bmQiOm51bGwsIklzVmlzaWJsZSI6dHJ1ZSwiV2lkdGgiOjAuMCwiSGVpZ2h0IjowLjAsIkJvcmRlclN0eWxlIjpudWxsLCJQYXJlbnRTdHlsZSI6bnVsbH0sIkJhY2tncm91bmRTdHlsZSI6eyIkaWQiOiIzMzk0IiwiTWFyZ2luIjp7IiRpZCI6IjMzOTUiLCJUb3AiOjAuMCwiTGVmdCI6MC4wLCJSaWdodCI6MC4wLCJCb3R0b20iOjAuMH0sIlBhZGRpbmciOnsiJGlkIjoiMzM5NiIsIlRvcCI6MC4wLCJMZWZ0IjowLjAsIlJpZ2h0IjowLjAsIkJvdHRvbSI6MC4wfSwiQmFja2dyb3VuZCI6eyIkaWQiOiIzMzk3IiwiQ29sb3IiOnsiJGlkIjoiMzM5OCIsIkEiOjUxLCJSIjoyMDAsIkciOjIwMCwiQiI6MjAwfX0sIklzVmlzaWJsZSI6dHJ1ZSwiV2lkdGgiOjAuMCwiSGVpZ2h0IjowLjAsIkJvcmRlclN0eWxlIjp7IiRpZCI6IjMzOTkiLCJMaW5lQ29sb3IiOnsiJGlkIjoiMzQwMCIsIiR0eXBlIjoiTkxSRS5Db21tb24uRG9tLlNvbGlkQ29sb3JCcnVzaCwgTkxSRS5Db21tb24iLCJDb2xvciI6eyIkaWQiOiIzNDAxIiwiQSI6MjU1LCJSIjoyMzQsIkciOjIyLCJCIjozMH19LCJMaW5lV2VpZ2h0IjowLjAsIkxpbmVUeXBlIjowLCJQYXJlbnRTdHlsZSI6bnVsbH0sIlBhcmVudFN0eWxlIjpudWxsfSwiSXNBYm92ZVRpbWViYW5kIjpmYWxzZSwiU3BhY2luZyI6MywiRGVmYXVsdFN3aW1sYW5lVGFza1N0eWxlIjp7IiRpZCI6IjM0MDIiLCIkdHlwZSI6Ik5MUkUuQ29tbW9uLkRvbS5TdHlsZXMuRXhwbGljaXRTZXRhYmxlVGFza1N0eWxlLCBOTFJFLkNvbW1vbiIsIlNoYXBlIjoxLCJTaGFwZVRoaWNrbmVzcyI6MCwiRHVyYXRpb25Gb3JtYXQiOjAsIkluY2x1ZGVOb25Xb3JraW5nRGF5c0luRHVyYXRpb24iOmZhbHNlLCJQZXJjZW50YWdlQ29tcGxldGVTdHlsZSI6eyIkaWQiOiIzNDAzIiwiRm9udFNldHRpbmdzIjp7IiRpZCI6IjM0MDQiLCJGb250U2l6ZSI6MTAsIkZvbnROYW1lIjoiQ2FsaWJyaSIsIklzQm9sZCI6ZmFsc2UsIklzSXRhbGljIjpmYWxzZSwiSXNVbmRlcmxpbmVkIjpmYWxzZSwiUGFyZW50U3R5bGUiOm51bGx9LCJBdXRvU2l6ZSI6MCwiRm9yZWdyb3VuZCI6eyIkaWQiOiIzNDA1IiwiQ29sb3IiOnsiJGlkIjoiMzQwNi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zNDA3IiwiVG9wIjowLjAsIkxlZnQiOjAuMCwiUmlnaHQiOjAuMCwiQm90dG9tIjowLjB9LCJQYWRkaW5nIjp7IiRpZCI6IjM0MDgiLCJUb3AiOjAuMCwiTGVmdCI6MC4wLCJSaWdodCI6MC4wLCJCb3R0b20iOjAuMH0sIkJhY2tncm91bmQiOnsiJGlkIjoiMzQwOSIsIkNvbG9yIjp7IiRpZCI6IjM0MTAiLCJBIjo4OSwiUiI6MCwiRyI6MCwiQiI6MH19LCJJc1Zpc2libGUiOnRydWUsIldpZHRoIjowLjAsIkhlaWdodCI6MC4wLCJCb3JkZXJTdHlsZSI6eyIkaWQiOiIzNDExIiwiTGluZUNvbG9yIjpudWxsLCJMaW5lV2VpZ2h0IjowLjAsIkxpbmVUeXBlIjowLCJQYXJlbnRTdHlsZSI6bnVsbH0sIlBhcmVudFN0eWxlIjpudWxsfSwiRHVyYXRpb25TdHlsZSI6eyIkaWQiOiIzNDEyIiwiRm9udFNldHRpbmdzIjp7IiRpZCI6IjM0MTMiLCJGb250U2l6ZSI6MTAsIkZvbnROYW1lIjoiQ2FsaWJyaSIsIklzQm9sZCI6ZmFsc2UsIklzSXRhbGljIjpmYWxzZSwiSXNVbmRlcmxpbmVkIjpmYWxzZSwiUGFyZW50U3R5bGUiOm51bGx9LCJBdXRvU2l6ZSI6MCwiRm9yZWdyb3VuZCI6eyIkaWQiOiIzNDE0IiwiQ29sb3IiOnsiJGlkIjoiMzQxN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M0MTYiLCJUb3AiOjAuMCwiTGVmdCI6MC4wLCJSaWdodCI6MC4wLCJCb3R0b20iOjAuMH0sIlBhZGRpbmciOnsiJGlkIjoiMzQxNyIsIlRvcCI6MC4wLCJMZWZ0IjowLjAsIlJpZ2h0IjowLjAsIkJvdHRvbSI6MC4wfSwiQmFja2dyb3VuZCI6eyIkaWQiOiIzNDE4IiwiQ29sb3IiOnsiJGlkIjoiMzQxOSIsIkEiOjI1NSwiUiI6MjM3LCJHIjoxMjUsIkIiOjQ5fX0sIklzVmlzaWJsZSI6dHJ1ZSwiV2lkdGgiOjAuMCwiSGVpZ2h0IjowLjAsIkJvcmRlclN0eWxlIjp7IiRpZCI6IjM0MjAiLCJMaW5lQ29sb3IiOm51bGwsIkxpbmVXZWlnaHQiOjAuMCwiTGluZVR5cGUiOjAsIlBhcmVudFN0eWxlIjpudWxsfSwiUGFyZW50U3R5bGUiOm51bGx9LCJIb3Jpem9udGFsQ29ubmVjdG9yU3R5bGUiOnsiJGlkIjoiMzQyMSIsIkxpbmVDb2xvciI6eyIkaWQiOiIzNDIyIiwiJHR5cGUiOiJOTFJFLkNvbW1vbi5Eb20uU29saWRDb2xvckJydXNoLCBOTFJFLkNvbW1vbiIsIkNvbG9yIjp7IiRpZCI6IjM0MjMiLCJBIjoyNTUsIlIiOjAsIkciOjAsIkIiOjB9fSwiTGluZVdlaWdodCI6MC4wLCJMaW5lVHlwZSI6MCwiUGFyZW50U3R5bGUiOm51bGx9LCJWZXJ0aWNhbENvbm5lY3RvclN0eWxlIjp7IiRpZCI6IjM0MjQiLCJMaW5lQ29sb3IiOnsiJGlkIjoiMzQyNSIsIiR0eXBlIjoiTkxSRS5Db21tb24uRG9tLlNvbGlkQ29sb3JCcnVzaCwgTkxSRS5Db21tb24iLCJDb2xvciI6eyIkaWQiOiIzNDI2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zQyNyIsIlNoYXBlU3R5bGUiOnsiJGlkIjoiMzQyOCIsIk1hcmdpbiI6eyIkaWQiOiIzNDI5IiwiVG9wIjowLjAsIkxlZnQiOjAuMCwiUmlnaHQiOjAuMCwiQm90dG9tIjowLjB9LCJQYWRkaW5nIjp7IiRpZCI6IjM0MzAiLCJUb3AiOjAuMCwiTGVmdCI6MC4wLCJSaWdodCI6MC4wLCJCb3R0b20iOjAuMH0sIkJhY2tncm91bmQiOnsiJGlkIjoiMzQzMSIsIkNvbG9yIjp7IiRpZCI6IjM0MzIiLCJBIjoxNTMsIlIiOjAsIkciOjAsIkIiOjB9fSwiSXNWaXNpYmxlIjp0cnVlLCJXaWR0aCI6MC4wLCJIZWlnaHQiOjAuMCwiQm9yZGVyU3R5bGUiOnsiJGlkIjoiMzQzMyIsIkxpbmVDb2xvciI6bnVsbCwiTGluZVdlaWdodCI6MC4wLCJMaW5lVHlwZSI6MCwiUGFyZW50U3R5bGUiOm51bGx9LCJQYXJlbnRTdHlsZSI6bnVsbH0sIk1hcmdpbiI6eyIkaWQiOiIzNDM0IiwiVG9wIjowLjAsIkxlZnQiOjAuMCwiUmlnaHQiOjAuMCwiQm90dG9tIjowLjB9LCJQYWRkaW5nIjp7IiRpZCI6IjM0MzUiLCJUb3AiOjAuMCwiTGVmdCI6MC4wLCJSaWdodCI6MC4wLCJCb3R0b20iOjAuMH0sIkJhY2tncm91bmQiOm51bGwsIklzVmlzaWJsZSI6dHJ1ZSwiV2lkdGgiOjAuMCwiSGVpZ2h0IjowLjAsIkJvcmRlclN0eWxlIjpudWxsLCJQYXJlbnRTdHlsZSI6bnVsbH0sIlNoYXBlU3R5bGUiOnsiJGlkIjoiMzQzNiIsIk1hcmdpbiI6eyIkaWQiOiIzNDM3IiwiVG9wIjowLjAsIkxlZnQiOjQuMCwiUmlnaHQiOjQuMCwiQm90dG9tIjowLjB9LCJQYWRkaW5nIjp7IiRpZCI6IjM0MzgiLCJUb3AiOjAuMCwiTGVmdCI6MC4wLCJSaWdodCI6MC4wLCJCb3R0b20iOjAuMH0sIkJhY2tncm91bmQiOnsiJGlkIjoiMzQzOSIsIkNvbG9yIjp7IiRpZCI6IjM0NDAiLCJBIjoyNTUsIlIiOjIzMywiRyI6MTEzLCJCIjo1MH19LCJJc1Zpc2libGUiOnRydWUsIldpZHRoIjowLjAsIkhlaWdodCI6MTAuMCwiQm9yZGVyU3R5bGUiOnsiJGlkIjoiMzQ0MSIsIkxpbmVDb2xvciI6eyIkaWQiOiIzNDQyIiwiJHR5cGUiOiJOTFJFLkNvbW1vbi5Eb20uU29saWRDb2xvckJydXNoLCBOTFJFLkNvbW1vbiIsIkNvbG9yIjp7IiRpZCI6IjM0NDMiLCJBIjoyNTUsIlIiOjIzNCwiRyI6MjIsIkIiOjMwfX0sIkxpbmVXZWlnaHQiOjAuMCwiTGluZVR5cGUiOjAsIlBhcmVudFN0eWxlIjpudWxsfSwiUGFyZW50U3R5bGUiOm51bGx9LCJUaXRsZVN0eWxlIjp7IiRpZCI6IjM0NDQiLCJGb250U2V0dGluZ3MiOnsiJGlkIjoiMzQ0NSIsIkZvbnRTaXplIjoxMSwiRm9udE5hbWUiOiJDYWxpYnJpIiwiSXNCb2xkIjpmYWxzZSwiSXNJdGFsaWMiOmZhbHNlLCJJc1VuZGVybGluZWQiOmZhbHNlLCJQYXJlbnRTdHlsZSI6bnVsbH0sIkF1dG9TaXplIjowLCJGb3JlZ3JvdW5kIjp7IiRpZCI6IjM0NDYiLCJDb2xvciI6eyIkaWQiOiIzNDQ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0NDgiLCJUb3AiOjAuMCwiTGVmdCI6MC4wLCJSaWdodCI6MC4wLCJCb3R0b20iOjAuMH0sIlBhZGRpbmciOnsiJGlkIjoiMzQ0OSIsIlRvcCI6MC4wLCJMZWZ0IjowLjAsIlJpZ2h0IjowLjAsIkJvdHRvbSI6MC4wfSwiQmFja2dyb3VuZCI6eyIkaWQiOiIzNDUwIiwiQ29sb3IiOnsiJGlkIjoiMzQ1MSIsIkEiOjI1NSwiUiI6MCwiRyI6MCwiQiI6MH19LCJJc1Zpc2libGUiOnRydWUsIldpZHRoIjowLjAsIkhlaWdodCI6MC4wLCJCb3JkZXJTdHlsZSI6eyIkaWQiOiIzNDUyIiwiTGluZUNvbG9yIjpudWxsLCJMaW5lV2VpZ2h0IjowLjAsIkxpbmVUeXBlIjowLCJQYXJlbnRTdHlsZSI6bnVsbH0sIlBhcmVudFN0eWxlIjpudWxsfSwiRGF0ZVN0eWxlIjp7IiRpZCI6IjM0NTMiLCJGb250U2V0dGluZ3MiOnsiJGlkIjoiMzQ1NCIsIkZvbnRTaXplIjoxMCwiRm9udE5hbWUiOiJDYWxpYnJpIiwiSXNCb2xkIjpmYWxzZSwiSXNJdGFsaWMiOmZhbHNlLCJJc1VuZGVybGluZWQiOmZhbHNlLCJQYXJlbnRTdHlsZSI6bnVsbH0sIkF1dG9TaXplIjowLCJGb3JlZ3JvdW5kIjp7IiRpZCI6IjM0NTUiLCJDb2xvciI6eyIkaWQiOiIzNDU2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M0NTciLCJUb3AiOjAuMCwiTGVmdCI6MC4wLCJSaWdodCI6MC4wLCJCb3R0b20iOjAuMH0sIlBhZGRpbmciOnsiJGlkIjoiMzQ1OCIsIlRvcCI6MC4wLCJMZWZ0IjowLjAsIlJpZ2h0IjowLjAsIkJvdHRvbSI6MC4wfSwiQmFja2dyb3VuZCI6eyIkaWQiOiIzNDU5IiwiQ29sb3IiOnsiJGlkIjoiMzQ2MCIsIkEiOjI1NSwiUiI6MTQsIkciOjQwLCJCIjo2NX19LCJJc1Zpc2libGUiOnRydWUsIldpZHRoIjowLjAsIkhlaWdodCI6MC4wLCJCb3JkZXJTdHlsZSI6eyIkaWQiOiIzNDYxIiwiTGluZUNvbG9yIjpudWxsLCJMaW5lV2VpZ2h0IjowLjAsIkxpbmVUeXBlIjowLCJQYXJlbnRTdHlsZSI6bnVsbH0sIlBhcmVudFN0eWxlIjpudWxsfSwiRGF0ZUZvcm1hdCI6eyIkaWQiOiIzNDY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0NjMiLCJGb3JtYXQiOjAsIklzVmlzaWJsZSI6ZmFsc2UsIkxhc3RLbm93blZpc2liaWxpdHlTdGF0ZSI6ZmFsc2V9LCJJc1Zpc2libGUiOnRydWUsIlZhcmlhbmNlU3R5bGUiOnsiJGlkIjoiMzQ2NCIsIlRleHRTdHlsZSI6eyIkaWQiOiIzNDY1IiwiRm9udFNldHRpbmdzIjp7IiRpZCI6IjM0NjYiLCJGb250U2l6ZSI6MTEsIkZvbnROYW1lIjoiQ2FsaWJyaSIsIklzQm9sZCI6ZmFsc2UsIklzSXRhbGljIjpmYWxzZSwiSXNVbmRlcmxpbmVkIjpmYWxzZSwiUGFyZW50U3R5bGUiOm51bGx9LCJBdXRvU2l6ZSI6MCwiRm9yZWdyb3VuZCI6eyIkaWQiOiIzNDY3IiwiQ29sb3IiOnsiJGlkIjoiMzQ2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DY5IiwiVG9wIjowLjAsIkxlZnQiOjAuMCwiUmlnaHQiOjAuMCwiQm90dG9tIjowLjB9LCJQYWRkaW5nIjp7IiRpZCI6IjM0NzAiLCJUb3AiOjAuMCwiTGVmdCI6MC4wLCJSaWdodCI6MC4wLCJCb3R0b20iOjAuMH0sIkJhY2tncm91bmQiOnsiJGlkIjoiMzQ3MSIsIkNvbG9yIjp7IiRpZCI6IjM0NzIiLCJBIjowLCJSIjowLCJHIjowLCJCIjowfX0sIklzVmlzaWJsZSI6dHJ1ZSwiV2lkdGgiOjAuMCwiSGVpZ2h0IjowLjAsIkJvcmRlclN0eWxlIjp7IiRpZCI6IjM0NzMiLCJMaW5lQ29sb3IiOm51bGwsIkxpbmVXZWlnaHQiOjAuMCwiTGluZVR5cGUiOjAsIlBhcmVudFN0eWxlIjpudWxsfSwiUGFyZW50U3R5bGUiOm51bGx9LCJQYXJlbnRTdHlsZSI6bnVsbH0sIlBhcmVudFN0eWxlIjpudWxsLCJfZXhwbGljaXRseVNldCI6eyIkaWQiOiIzNDc0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zQ3NSIsIlNoYXBlIjoxLCJDb25uZWN0b3JNYXJnaW4iOnsiJGlkIjoiMzQ3NiIsIlRvcCI6MC4wLCJMZWZ0IjoyLjAsIlJpZ2h0IjoyLjAsIkJvdHRvbSI6MC4wfSwiQ29ubmVjdG9yU3R5bGUiOnsiJGlkIjoiMzQ3NyIsIkxpbmVDb2xvciI6eyIkaWQiOiIzNDc4IiwiJHR5cGUiOiJOTFJFLkNvbW1vbi5Eb20uU29saWRDb2xvckJydXNoLCBOTFJFLkNvbW1vbiIsIkNvbG9yIjp7IiRpZCI6IjM0NzkiLCJBIjoxMjcsIlIiOjEyOCwiRyI6NTMsIkIiOjE0fX0sIkxpbmVXZWlnaHQiOjEuMCwiTGluZVR5cGUiOjAsIlBhcmVudFN0eWxlIjpudWxsfSwiSXNCZWxvd1RpbWViYW5kIjpmYWxzZSwiUG9zaXRpb25PblRhc2siOjEsIkhpZGVEYXRlIjpmYWxzZSwiU2hhcGVTaXplIjowLCJTcGFjaW5nIjowLjAsIlBhZGRpbmciOnsiJGlkIjoiMzQ4MCIsIlRvcCI6NS4wLCJMZWZ0IjozLjAsIlJpZ2h0IjowLjAsIkJvdHRvbSI6Mi4wfSwiU2hhcGVTdHlsZSI6eyIkaWQiOiIzNDgxIiwiTWFyZ2luIjp7IiRpZCI6IjM0ODIiLCJUb3AiOjAuMCwiTGVmdCI6MC4wLCJSaWdodCI6MC4wLCJCb3R0b20iOjAuMH0sIlBhZGRpbmciOnsiJGlkIjoiMzQ4MyIsIlRvcCI6MC4wLCJMZWZ0IjowLjAsIlJpZ2h0IjowLjAsIkJvdHRvbSI6MC4wfSwiQmFja2dyb3VuZCI6eyIkaWQiOiIzNDg0IiwiQ29sb3IiOnsiJGlkIjoiMzQ4NSIsIkEiOjI1NSwiUiI6MTI4LCJHIjo1MywiQiI6MTR9fSwiSXNWaXNpYmxlIjp0cnVlLCJXaWR0aCI6MTIuMCwiSGVpZ2h0IjoxNC4wLCJCb3JkZXJTdHlsZSI6eyIkaWQiOiIzNDg2IiwiTGluZUNvbG9yIjp7IiRpZCI6IjM0ODciLCIkdHlwZSI6Ik5MUkUuQ29tbW9uLkRvbS5Tb2xpZENvbG9yQnJ1c2gsIE5MUkUuQ29tbW9uIiwiQ29sb3IiOnsiJGlkIjoiMzQ4OCIsIkEiOjI1NSwiUiI6MjU1LCJHIjoyNTUsIkIiOjI1NX19LCJMaW5lV2VpZ2h0IjowLjAsIkxpbmVUeXBlIjowLCJQYXJlbnRTdHlsZSI6bnVsbH0sIlBhcmVudFN0eWxlIjpudWxsfSwiVGl0bGVTdHlsZSI6eyIkaWQiOiIzNDg5IiwiRm9udFNldHRpbmdzIjp7IiRpZCI6IjM0OTAiLCJGb250U2l6ZSI6MTEsIkZvbnROYW1lIjoiQ2FsaWJyaSIsIklzQm9sZCI6ZmFsc2UsIklzSXRhbGljIjpmYWxzZSwiSXNVbmRlcmxpbmVkIjpmYWxzZSwiUGFyZW50U3R5bGUiOm51bGx9LCJBdXRvU2l6ZSI6MCwiRm9yZWdyb3VuZCI6eyIkaWQiOiIzNDkxIiwiQ29sb3IiOnsiJGlkIjoiMzQ5Mi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zNDkzIiwiVG9wIjowLjAsIkxlZnQiOjAuMCwiUmlnaHQiOjAuMCwiQm90dG9tIjowLjB9LCJQYWRkaW5nIjp7IiRpZCI6IjM0OTQiLCJUb3AiOjAuMCwiTGVmdCI6MC4wLCJSaWdodCI6MC4wLCJCb3R0b20iOjAuMH0sIkJhY2tncm91bmQiOnsiJGlkIjoiMzQ5NSIsIkNvbG9yIjp7IiRpZCI6IjM0OTYiLCJBIjoyNTUsIlIiOjAsIkciOjAsIkIiOjB9fSwiSXNWaXNpYmxlIjp0cnVlLCJXaWR0aCI6MC4wLCJIZWlnaHQiOjAuMCwiQm9yZGVyU3R5bGUiOnsiJGlkIjoiMzQ5NyIsIkxpbmVDb2xvciI6bnVsbCwiTGluZVdlaWdodCI6MC4wLCJMaW5lVHlwZSI6MCwiUGFyZW50U3R5bGUiOm51bGx9LCJQYXJlbnRTdHlsZSI6bnVsbH0sIkRhdGVTdHlsZSI6eyIkaWQiOiIzNDk4IiwiRm9udFNldHRpbmdzIjp7IiRpZCI6IjM0OTkiLCJGb250U2l6ZSI6MTAsIkZvbnROYW1lIjoiQ2FsaWJyaSIsIklzQm9sZCI6ZmFsc2UsIklzSXRhbGljIjpmYWxzZSwiSXNVbmRlcmxpbmVkIjpmYWxzZSwiUGFyZW50U3R5bGUiOm51bGx9LCJBdXRvU2l6ZSI6MCwiRm9yZWdyb3VuZCI6eyIkaWQiOiIzNTAwIiwiQ29sb3IiOnsiJGlkIjoiMzUwM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zNTAyIiwiVG9wIjowLjAsIkxlZnQiOjAuMCwiUmlnaHQiOjAuMCwiQm90dG9tIjowLjB9LCJQYWRkaW5nIjp7IiRpZCI6IjM1MDMiLCJUb3AiOjAuMCwiTGVmdCI6MC4wLCJSaWdodCI6MC4wLCJCb3R0b20iOjAuMH0sIkJhY2tncm91bmQiOnsiJGlkIjoiMzUwNCIsIkNvbG9yIjp7IiRpZCI6IjM1MDUiLCJBIjoyNTUsIlIiOjE0LCJHIjo0MCwiQiI6NjV9fSwiSXNWaXNpYmxlIjp0cnVlLCJXaWR0aCI6MC4wLCJIZWlnaHQiOjAuMCwiQm9yZGVyU3R5bGUiOnsiJGlkIjoiMzUwNiIsIkxpbmVDb2xvciI6bnVsbCwiTGluZVdlaWdodCI6MC4wLCJMaW5lVHlwZSI6MCwiUGFyZW50U3R5bGUiOm51bGx9LCJQYXJlbnRTdHlsZSI6bnVsbH0sIkRhdGVGb3JtYXQiOnsiJGlkIjoiMzUw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TA4IiwiRm9ybWF0IjowLCJJc1Zpc2libGUiOmZhbHNlLCJMYXN0S25vd25WaXNpYmlsaXR5U3RhdGUiOmZhbHNlfSwiSXNWaXNpYmxlIjpmYWxzZSwiVmFyaWFuY2VTdHlsZSI6eyIkaWQiOiIzNTA5IiwiVGV4dFN0eWxlIjp7IiRpZCI6IjM1MTAiLCJGb250U2V0dGluZ3MiOnsiJGlkIjoiMzUxMSIsIkZvbnRTaXplIjoxMSwiRm9udE5hbWUiOiJDYWxpYnJpIiwiSXNCb2xkIjpmYWxzZSwiSXNJdGFsaWMiOmZhbHNlLCJJc1VuZGVybGluZWQiOmZhbHNlLCJQYXJlbnRTdHlsZSI6bnVsbH0sIkF1dG9TaXplIjowLCJGb3JlZ3JvdW5kIjp7IiRpZCI6IjM1MTIiLCJDb2xvciI6eyIkaWQiOiIzNTE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1MTQiLCJUb3AiOjAuMCwiTGVmdCI6MC4wLCJSaWdodCI6MC4wLCJCb3R0b20iOjAuMH0sIlBhZGRpbmciOnsiJGlkIjoiMzUxNSIsIlRvcCI6MC4wLCJMZWZ0IjowLjAsIlJpZ2h0IjowLjAsIkJvdHRvbSI6MC4wfSwiQmFja2dyb3VuZCI6eyIkaWQiOiIzNTE2IiwiQ29sb3IiOnsiJGlkIjoiMzUxNyIsIkEiOjAsIlIiOjAsIkciOjAsIkIiOjB9fSwiSXNWaXNpYmxlIjpmYWxzZSwiV2lkdGgiOjAuMCwiSGVpZ2h0IjowLjAsIkJvcmRlclN0eWxlIjp7IiRpZCI6IjM1MTgiLCJMaW5lQ29sb3IiOm51bGwsIkxpbmVXZWlnaHQiOjAuMCwiTGluZVR5cGUiOjAsIlBhcmVudFN0eWxlIjpudWxsfSwiUGFyZW50U3R5bGUiOm51bGx9LCJQYXJlbnRTdHlsZSI6bnVsbH0sIlBhcmVudFN0eWxlIjpudWxsfSwiRGVmYXVsdFN3aW1sYW5lTWlsZXN0b25lU3R5bGUiOnsiJGlkIjoiMzUxOSIsIlRpdGxlUG9zaXRpb24iOiJMZWZ0IiwiRGF0ZVBvc2l0aW9uIjoiUmlnaHQiLCJWYXJpYW5jZVBvc2l0aW9uIjoiUmlnaHQiLCJTaGFwZVR5cGUiOjEsIlNoYXBlU2l6ZSI6MCwiU3BhY2luZyI6NSwiU2hhcGVTdHlsZSI6eyIkaWQiOiIzNTIwIiwiTWFyZ2luIjp7IiRpZCI6IjM1MjEiLCJUb3AiOjAuMCwiTGVmdCI6MC4wLCJSaWdodCI6MC4wLCJCb3R0b20iOjAuMH0sIlBhZGRpbmciOnsiJGlkIjoiMzUyMiIsIlRvcCI6MC4wLCJMZWZ0IjowLjAsIlJpZ2h0IjowLjAsIkJvdHRvbSI6MC4wfSwiQmFja2dyb3VuZCI6eyIkaWQiOiIzNTIzIiwiQ29sb3IiOnsiJGlkIjoiMzUyNCIsIkEiOjI1NSwiUiI6MjMzLCJHIjoxMTMsIkIiOjUwfX0sIklzVmlzaWJsZSI6dHJ1ZSwiV2lkdGgiOjEyLjAsIkhlaWdodCI6MTQuMCwiQm9yZGVyU3R5bGUiOnsiJGlkIjoiMzUyNSIsIkxpbmVDb2xvciI6eyIkaWQiOiIzNTI2IiwiJHR5cGUiOiJOTFJFLkNvbW1vbi5Eb20uU29saWRDb2xvckJydXNoLCBOTFJFLkNvbW1vbiIsIkNvbG9yIjp7IiRpZCI6IjM1MjciLCJBIjoyNTUsIlIiOjIzNCwiRyI6MjIsIkIiOjMwfX0sIkxpbmVXZWlnaHQiOjAuMCwiTGluZVR5cGUiOjAsIlBhcmVudFN0eWxlIjpudWxsfSwiUGFyZW50U3R5bGUiOm51bGx9LCJUaXRsZVN0eWxlIjp7IiRpZCI6IjM1MjgiLCJGb250U2V0dGluZ3MiOnsiJGlkIjoiMzUyOSIsIkZvbnRTaXplIjoxMSwiRm9udE5hbWUiOiJDYWxpYnJpIiwiSXNCb2xkIjpmYWxzZSwiSXNJdGFsaWMiOmZhbHNlLCJJc1VuZGVybGluZWQiOmZhbHNlLCJQYXJlbnRTdHlsZSI6bnVsbH0sIkF1dG9TaXplIjowLCJGb3JlZ3JvdW5kIjp7IiRpZCI6IjM1MzAiLCJDb2xvciI6eyIkaWQiOiIzNTMx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M1MzIiLCJUb3AiOjAuMCwiTGVmdCI6MC4wLCJSaWdodCI6MC4wLCJCb3R0b20iOjAuMH0sIlBhZGRpbmciOnsiJGlkIjoiMzUzMyIsIlRvcCI6MC4wLCJMZWZ0IjowLjAsIlJpZ2h0IjowLjAsIkJvdHRvbSI6MC4wfSwiQmFja2dyb3VuZCI6eyIkaWQiOiIzNTM0IiwiQ29sb3IiOnsiJGlkIjoiMzUzNSIsIkEiOjI1NSwiUiI6MCwiRyI6MCwiQiI6MH19LCJJc1Zpc2libGUiOnRydWUsIldpZHRoIjowLjAsIkhlaWdodCI6MC4wLCJCb3JkZXJTdHlsZSI6eyIkaWQiOiIzNTM2IiwiTGluZUNvbG9yIjpudWxsLCJMaW5lV2VpZ2h0IjowLjAsIkxpbmVUeXBlIjowLCJQYXJlbnRTdHlsZSI6bnVsbH0sIlBhcmVudFN0eWxlIjpudWxsfSwiRGF0ZVN0eWxlIjp7IiRpZCI6IjM1MzciLCJGb250U2V0dGluZ3MiOnsiJGlkIjoiMzUzOCIsIkZvbnRTaXplIjoxMCwiRm9udE5hbWUiOiJDYWxpYnJpIiwiSXNCb2xkIjpmYWxzZSwiSXNJdGFsaWMiOmZhbHNlLCJJc1VuZGVybGluZWQiOmZhbHNlLCJQYXJlbnRTdHlsZSI6bnVsbH0sIkF1dG9TaXplIjowLCJGb3JlZ3JvdW5kIjp7IiRpZCI6IjM1MzkiLCJDb2xvciI6eyIkaWQiOiIzNTQw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M1NDEiLCJUb3AiOjAuMCwiTGVmdCI6MC4wLCJSaWdodCI6MC4wLCJCb3R0b20iOjAuMH0sIlBhZGRpbmciOnsiJGlkIjoiMzU0MiIsIlRvcCI6MC4wLCJMZWZ0IjowLjAsIlJpZ2h0IjowLjAsIkJvdHRvbSI6MC4wfSwiQmFja2dyb3VuZCI6eyIkaWQiOiIzNTQzIiwiQ29sb3IiOnsiJGlkIjoiMzU0NCIsIkEiOjI1NSwiUiI6MTQsIkciOjQwLCJCIjo2NX19LCJJc1Zpc2libGUiOnRydWUsIldpZHRoIjowLjAsIkhlaWdodCI6MC4wLCJCb3JkZXJTdHlsZSI6eyIkaWQiOiIzNTQ1IiwiTGluZUNvbG9yIjpudWxsLCJMaW5lV2VpZ2h0IjowLjAsIkxpbmVUeXBlIjowLCJQYXJlbnRTdHlsZSI6bnVsbH0sIlBhcmVudFN0eWxlIjpudWxsfSwiRGF0ZUZvcm1hdCI6eyIkaWQiOiIzNTQ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1NDciLCJGb3JtYXQiOjAsIklzVmlzaWJsZSI6ZmFsc2UsIkxhc3RLbm93blZpc2liaWxpdHlTdGF0ZSI6ZmFsc2V9LCJJc1Zpc2libGUiOnRydWUsIlZhcmlhbmNlU3R5bGUiOnsiJGlkIjoiMzU0OCIsIlRleHRTdHlsZSI6eyIkaWQiOiIzNTQ5IiwiRm9udFNldHRpbmdzIjp7IiRpZCI6IjM1NTAiLCJGb250U2l6ZSI6MTEsIkZvbnROYW1lIjoiQ2FsaWJyaSIsIklzQm9sZCI6ZmFsc2UsIklzSXRhbGljIjpmYWxzZSwiSXNVbmRlcmxpbmVkIjpmYWxzZSwiUGFyZW50U3R5bGUiOm51bGx9LCJBdXRvU2l6ZSI6MCwiRm9yZWdyb3VuZCI6eyIkaWQiOiIzNTUxIiwiQ29sb3IiOnsiJGlkIjoiMzU1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TUzIiwiVG9wIjowLjAsIkxlZnQiOjAuMCwiUmlnaHQiOjAuMCwiQm90dG9tIjowLjB9LCJQYWRkaW5nIjp7IiRpZCI6IjM1NTQiLCJUb3AiOjAuMCwiTGVmdCI6MC4wLCJSaWdodCI6MC4wLCJCb3R0b20iOjAuMH0sIkJhY2tncm91bmQiOnsiJGlkIjoiMzU1NSIsIkNvbG9yIjp7IiRpZCI6IjM1NTYiLCJBIjowLCJSIjowLCJHIjowLCJCIjowfX0sIklzVmlzaWJsZSI6dHJ1ZSwiV2lkdGgiOjAuMCwiSGVpZ2h0IjowLjAsIkJvcmRlclN0eWxlIjp7IiRpZCI6IjM1NTciLCJMaW5lQ29sb3IiOm51bGwsIkxpbmVXZWlnaHQiOjAuMCwiTGluZVR5cGUiOjAsIlBhcmVudFN0eWxlIjpudWxsfSwiUGFyZW50U3R5bGUiOm51bGx9LCJQYXJlbnRTdHlsZSI6bnVsbH0sIlBhcmVudFN0eWxlIjpudWxsfSwiRGVmYXVsdFN3aW1sYW5lQWN0aXZpdHlTdHlsZSI6eyIkaWQiOiIzNTU4IiwiSGVhZGVyU3R5bGUiOnsiJGlkIjoiMzU1OSIsIlRleHRTdHlsZSI6eyIkaWQiOiIzNTYwIiwiRm9udFNldHRpbmdzIjp7IiRpZCI6IjM1NjEiLCJGb250U2l6ZSI6MTEsIkZvbnROYW1lIjoiQ2FsaWJyaSIsIklzQm9sZCI6ZmFsc2UsIklzSXRhbGljIjpmYWxzZSwiSXNVbmRlcmxpbmVkIjpmYWxzZSwiUGFyZW50U3R5bGUiOm51bGx9LCJBdXRvU2l6ZSI6MiwiRm9yZWdyb3VuZCI6eyIkaWQiOiIzNTYyIiwiQ29sb3IiOnsiJGlkIjoiMzU2M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1NjQiLCJUb3AiOjAuMCwiTGVmdCI6MC4wLCJSaWdodCI6MC4wLCJCb3R0b20iOjAuMH0sIlBhZGRpbmciOnsiJGlkIjoiMzU2NSIsIlRvcCI6MC4wLCJMZWZ0IjowLjAsIlJpZ2h0IjowLjAsIkJvdHRvbSI6MC4wfSwiQmFja2dyb3VuZCI6eyIkaWQiOiIzNTY2IiwiQ29sb3IiOnsiJGlkIjoiMzU2NyIsIkEiOjI1NSwiUiI6MCwiRyI6MCwiQiI6MH19LCJJc1Zpc2libGUiOnRydWUsIldpZHRoIjowLjAsIkhlaWdodCI6MC4wLCJCb3JkZXJTdHlsZSI6bnVsbCwiUGFyZW50U3R5bGUiOm51bGx9LCJSZWN0YW5nbGVTdHlsZSI6eyIkaWQiOiIzNTY4IiwiTWFyZ2luIjp7IiRpZCI6IjM1NjkiLCJUb3AiOjAuMCwiTGVmdCI6MC4wLCJSaWdodCI6MC4wLCJCb3R0b20iOjAuMH0sIlBhZGRpbmciOnsiJGlkIjoiMzU3MCIsIlRvcCI6MC4wLCJMZWZ0IjowLjAsIlJpZ2h0IjowLjAsIkJvdHRvbSI6MC4wfSwiQmFja2dyb3VuZCI6eyIkaWQiOiIzNTcxIiwiQ29sb3IiOnsiJGlkIjoiMzU3MiIsIkEiOjYzLCJSIjoyMzMsIkciOjExMywiQiI6NTB9fSwiSXNWaXNpYmxlIjp0cnVlLCJXaWR0aCI6MC4wLCJIZWlnaHQiOjAuMCwiQm9yZGVyU3R5bGUiOnsiJGlkIjoiMzU3MyIsIkxpbmVDb2xvciI6eyIkaWQiOiIzNTc0IiwiJHR5cGUiOiJOTFJFLkNvbW1vbi5Eb20uU29saWRDb2xvckJydXNoLCBOTFJFLkNvbW1vbiIsIkNvbG9yIjp7IiRpZCI6IjM1NzUiLCJBIjoyNTUsIlIiOjI1NSwiRyI6MjU1LCJCIjoyNTV9fSwiTGluZVdlaWdodCI6MC4wLCJMaW5lVHlwZSI6MCwiUGFyZW50U3R5bGUiOm51bGx9LCJQYXJlbnRTdHlsZSI6bnVsbH0sIk1hcmdpbiI6eyIkaWQiOiIzNTc2IiwiVG9wIjowLjAsIkxlZnQiOjAuMCwiUmlnaHQiOjAuMCwiQm90dG9tIjowLjB9LCJQYWRkaW5nIjp7IiRpZCI6IjM1NzciLCJUb3AiOjAuMCwiTGVmdCI6MC4wLCJSaWdodCI6MC4wLCJCb3R0b20iOjAuMH0sIkJhY2tncm91bmQiOm51bGwsIklzVmlzaWJsZSI6dHJ1ZSwiV2lkdGgiOjAuMCwiSGVpZ2h0IjowLjAsIkJvcmRlclN0eWxlIjpudWxsLCJQYXJlbnRTdHlsZSI6bnVsbH0sIkJhY2tncm91bmRTdHlsZSI6eyIkaWQiOiIzNTc4IiwiTWFyZ2luIjp7IiRpZCI6IjM1NzkiLCJUb3AiOjAuMCwiTGVmdCI6MC4wLCJSaWdodCI6MC4wLCJCb3R0b20iOjAuMH0sIlBhZGRpbmciOnsiJGlkIjoiMzU4MCIsIlRvcCI6MC4wLCJMZWZ0IjowLjAsIlJpZ2h0IjowLjAsIkJvdHRvbSI6MC4wfSwiQmFja2dyb3VuZCI6eyIkaWQiOiIzNTgxIiwiQ29sb3IiOnsiJGlkIjoiMzU4MiIsIkEiOjUxLCJSIjoyMDAsIkciOjIwMCwiQiI6MjAwfX0sIklzVmlzaWJsZSI6dHJ1ZSwiV2lkdGgiOjAuMCwiSGVpZ2h0IjowLjAsIkJvcmRlclN0eWxlIjp7IiRpZCI6IjM1ODMiLCJMaW5lQ29sb3IiOnsiJGlkIjoiMzU4NCIsIiR0eXBlIjoiTkxSRS5Db21tb24uRG9tLlNvbGlkQ29sb3JCcnVzaCwgTkxSRS5Db21tb24iLCJDb2xvciI6eyIkaWQiOiIzNTg1IiwiQSI6MjU1LCJSIjoyMzQsIkciOjIyLCJCIjozMH19LCJMaW5lV2VpZ2h0IjowLjAsIkxpbmVUeXBlIjowLCJQYXJlbnRTdHlsZSI6bnVsbH0sIlBhcmVudFN0eWxlIjpudWxsfSwiTWFyZ2luIjp7IiRpZCI6IjM1ODYiLCJUb3AiOjAuMCwiTGVmdCI6MC4wLCJSaWdodCI6MC4wLCJCb3R0b20iOjAuMH0sIlBhZGRpbmciOnsiJGlkIjoiMzU4NyIsIlRvcCI6MC4wLCJMZWZ0IjowLjAsIlJpZ2h0IjowLjAsIkJvdHRvbSI6MC4wfSwiSXNWaXNpYmxlIjp0cnVlLCJXaWR0aCI6MC4wLCJIZWlnaHQiOjAuMCwiQm9yZGVyU3R5bGUiOnsiJGlkIjoiMzU4OCIsIkxpbmVDb2xvciI6bnVsbCwiTGluZVdlaWdodCI6MC4wLCJMaW5lVHlwZSI6MCwiUGFyZW50U3R5bGUiOm51bGx9LCJQYXJlbnRTdHlsZSI6bnVsbH0sIk1hcmdpbiI6eyIkaWQiOiIzNTg5IiwiVG9wIjowLjAsIkxlZnQiOjAuMCwiUmlnaHQiOjAuMCwiQm90dG9tIjowLjB9LCJQYWRkaW5nIjp7IiRpZCI6IjM1OTAiLCJUb3AiOjAuMCwiTGVmdCI6MC4wLCJSaWdodCI6MC4wLCJCb3R0b20iOjAuMH0sIklzVmlzaWJsZSI6dHJ1ZSwiV2lkdGgiOjAuMCwiSGVpZ2h0IjowLjAsIkJvcmRlclN0eWxlIjp7IiRpZCI6IjM1OTEiLCJMaW5lQ29sb3IiOm51bGwsIkxpbmVXZWlnaHQiOjAuMCwiTGluZVR5cGUiOjAsIlBhcmVudFN0eWxlIjpudWxsfSwiUGFyZW50U3R5bGUiOm51bGx9LHsiJGlkIjoiMzU5MiIsIlN0eWxlSWQiOiJiMjRmODA0NS1mNjliLTRhNDMtODI5Zi1hNTY1MDNmZGNkNjkiLCJIZWFkZXJTdHlsZSI6eyIkaWQiOiIzNTkzIiwiVGV4dElzVmVydGljYWwiOmZhbHNlLCJUZXh0U3R5bGUiOnsiJGlkIjoiMzU5NCIsIkZvbnRTZXR0aW5ncyI6eyIkaWQiOiIzNTk1IiwiRm9udFNpemUiOjExLCJGb250TmFtZSI6IkNhbGlicmkiLCJJc0JvbGQiOmZhbHNlLCJJc0l0YWxpYyI6ZmFsc2UsIklzVW5kZXJsaW5lZCI6ZmFsc2UsIlBhcmVudFN0eWxlIjpudWxsfSwiQXV0b1NpemUiOjIsIkZvcmVncm91bmQiOnsiJGlkIjoiMzU5NiIsIkNvbG9yIjp7IiRpZCI6IjM1OTciLCJBIjoyNTUsIlIiOjI1NSwiRyI6MjU1LCJCIjoyNTV9fSwiTWF4V2lkdGgiOiJJbmZpbml0eSIsIk1heEhlaWdodCI6IkluZmluaXR5IiwiU21hcnRGb3JlZ3JvdW5kSXNBY3RpdmUiOmZhbHNlLCJIb3Jpem9udGFsQWxpZ25tZW50IjoxLCJWZXJ0aWNhbEFsaWdubWVudCI6MCwiU21hcnRGb3JlZ3JvdW5kIjpudWxsLCJCYWNrZ3JvdW5kRmlsbFR5cGUiOjAsIk1hcmdpbiI6eyIkaWQiOiIzNTk4IiwiVG9wIjowLjAsIkxlZnQiOjAuMCwiUmlnaHQiOjAuMCwiQm90dG9tIjowLjB9LCJQYWRkaW5nIjp7IiRpZCI6IjM1OTkiLCJUb3AiOjAuMCwiTGVmdCI6MC4wLCJSaWdodCI6MC4wLCJCb3R0b20iOjAuMH0sIkJhY2tncm91bmQiOnsiJGlkIjoiMzYwMCIsIkNvbG9yIjp7IiRpZCI6IjM2MDEiLCJBIjoyNTUsIlIiOjI1NSwiRyI6MjU1LCJCIjoyNTV9fSwiSXNWaXNpYmxlIjp0cnVlLCJXaWR0aCI6MC4wLCJIZWlnaHQiOjAuMCwiQm9yZGVyU3R5bGUiOm51bGwsIlBhcmVudFN0eWxlIjpudWxsfSwiUmVjdGFuZ2xlU3R5bGUiOnsiJGlkIjoiMzYwMiIsIk1hcmdpbiI6eyIkaWQiOiIzNjAzIiwiVG9wIjowLjAsIkxlZnQiOjAuMCwiUmlnaHQiOjAuMCwiQm90dG9tIjowLjB9LCJQYWRkaW5nIjp7IiRpZCI6IjM2MDQiLCJUb3AiOjAuMCwiTGVmdCI6MC4wLCJSaWdodCI6MC4wLCJCb3R0b20iOjAuMH0sIkJhY2tncm91bmQiOnsiJGlkIjoiMzYwNSIsIkNvbG9yIjp7IiRpZCI6IjM2MDYiLCJBIjoyNTUsIlIiOjI1LCJHIjoxMDcsIkIiOjM2fX0sIklzVmlzaWJsZSI6dHJ1ZSwiV2lkdGgiOjAuMCwiSGVpZ2h0IjowLjAsIkJvcmRlclN0eWxlIjp7IiRpZCI6IjM2MDciLCJMaW5lQ29sb3IiOnsiJGlkIjoiMzYwOCIsIiR0eXBlIjoiTkxSRS5Db21tb24uRG9tLlNvbGlkQ29sb3JCcnVzaCwgTkxSRS5Db21tb24iLCJDb2xvciI6eyIkaWQiOiIzNjA5IiwiQSI6MjU1LCJSIjoyNTUsIkciOjI1NSwiQiI6MjU1fX0sIkxpbmVXZWlnaHQiOjAuMCwiTGluZVR5cGUiOjAsIlBhcmVudFN0eWxlIjpudWxsfSwiUGFyZW50U3R5bGUiOm51bGx9LCJNYXJnaW4iOnsiJGlkIjoiMzYxMCIsIlRvcCI6MC4wLCJMZWZ0IjowLjAsIlJpZ2h0IjowLjAsIkJvdHRvbSI6MC4wfSwiUGFkZGluZyI6eyIkaWQiOiIzNjExIiwiVG9wIjowLjAsIkxlZnQiOjAuMCwiUmlnaHQiOjAuMCwiQm90dG9tIjowLjB9LCJCYWNrZ3JvdW5kIjpudWxsLCJJc1Zpc2libGUiOnRydWUsIldpZHRoIjowLjAsIkhlaWdodCI6MC4wLCJCb3JkZXJTdHlsZSI6bnVsbCwiUGFyZW50U3R5bGUiOm51bGx9LCJCYWNrZ3JvdW5kU3R5bGUiOnsiJGlkIjoiMzYxMiIsIk1hcmdpbiI6eyIkaWQiOiIzNjEzIiwiVG9wIjowLjAsIkxlZnQiOjAuMCwiUmlnaHQiOjAuMCwiQm90dG9tIjowLjB9LCJQYWRkaW5nIjp7IiRpZCI6IjM2MTQiLCJUb3AiOjAuMCwiTGVmdCI6MC4wLCJSaWdodCI6MC4wLCJCb3R0b20iOjAuMH0sIkJhY2tncm91bmQiOnsiJGlkIjoiMzYxNSIsIkNvbG9yIjp7IiRpZCI6IjM2MTYiLCJBIjo1MSwiUiI6MjAwLCJHIjoyMDAsIkIiOjIwMH19LCJJc1Zpc2libGUiOnRydWUsIldpZHRoIjowLjAsIkhlaWdodCI6MC4wLCJCb3JkZXJTdHlsZSI6eyIkaWQiOiIzNjE3IiwiTGluZUNvbG9yIjp7IiRpZCI6IjM2MTgiLCIkdHlwZSI6Ik5MUkUuQ29tbW9uLkRvbS5Tb2xpZENvbG9yQnJ1c2gsIE5MUkUuQ29tbW9uIiwiQ29sb3IiOnsiJGlkIjoiMzYxOSIsIkEiOjI1NSwiUiI6MjM0LCJHIjoyMiwiQiI6MzB9fSwiTGluZVdlaWdodCI6MC4wLCJMaW5lVHlwZSI6MCwiUGFyZW50U3R5bGUiOm51bGx9LCJQYXJlbnRTdHlsZSI6bnVsbH0sIklzQWJvdmVUaW1lYmFuZCI6ZmFsc2UsIlNwYWNpbmciOjMsIkRlZmF1bHRTd2ltbGFuZVRhc2tTdHlsZSI6eyIkaWQiOiIzNjIwIiwiJHR5cGUiOiJOTFJFLkNvbW1vbi5Eb20uU3R5bGVzLkV4cGxpY2l0U2V0YWJsZVRhc2tTdHlsZSwgTkxSRS5Db21tb24iLCJTaGFwZSI6MSwiU2hhcGVUaGlja25lc3MiOjAsIkR1cmF0aW9uRm9ybWF0IjowLCJJbmNsdWRlTm9uV29ya2luZ0RheXNJbkR1cmF0aW9uIjpmYWxzZSwiUGVyY2VudGFnZUNvbXBsZXRlU3R5bGUiOnsiJGlkIjoiMzYyMSIsIkZvbnRTZXR0aW5ncyI6eyIkaWQiOiIzNjIyIiwiRm9udFNpemUiOjEwLCJGb250TmFtZSI6IkNhbGlicmkiLCJJc0JvbGQiOmZhbHNlLCJJc0l0YWxpYyI6ZmFsc2UsIklzVW5kZXJsaW5lZCI6ZmFsc2UsIlBhcmVudFN0eWxlIjpudWxsfSwiQXV0b1NpemUiOjAsIkZvcmVncm91bmQiOnsiJGlkIjoiMzYyMyIsIkNvbG9yIjp7IiRpZCI6IjM2MjQ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zYyNSIsIlRvcCI6MC4wLCJMZWZ0IjowLjAsIlJpZ2h0IjowLjAsIkJvdHRvbSI6MC4wfSwiUGFkZGluZyI6eyIkaWQiOiIzNjI2IiwiVG9wIjowLjAsIkxlZnQiOjAuMCwiUmlnaHQiOjAuMCwiQm90dG9tIjowLjB9LCJCYWNrZ3JvdW5kIjp7IiRpZCI6IjM2MjciLCJDb2xvciI6eyIkaWQiOiIzNjI4IiwiQSI6ODksIlIiOjAsIkciOjAsIkIiOjB9fSwiSXNWaXNpYmxlIjp0cnVlLCJXaWR0aCI6MC4wLCJIZWlnaHQiOjAuMCwiQm9yZGVyU3R5bGUiOnsiJGlkIjoiMzYyOSIsIkxpbmVDb2xvciI6bnVsbCwiTGluZVdlaWdodCI6MC4wLCJMaW5lVHlwZSI6MCwiUGFyZW50U3R5bGUiOm51bGx9LCJQYXJlbnRTdHlsZSI6bnVsbH0sIkR1cmF0aW9uU3R5bGUiOnsiJGlkIjoiMzYzMCIsIkZvbnRTZXR0aW5ncyI6eyIkaWQiOiIzNjMxIiwiRm9udFNpemUiOjEwLCJGb250TmFtZSI6IkNhbGlicmkiLCJJc0JvbGQiOmZhbHNlLCJJc0l0YWxpYyI6ZmFsc2UsIklzVW5kZXJsaW5lZCI6ZmFsc2UsIlBhcmVudFN0eWxlIjpudWxsfSwiQXV0b1NpemUiOjAsIkZvcmVncm91bmQiOnsiJGlkIjoiMzYzMiIsIkNvbG9yIjp7IiRpZCI6IjM2MzM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zNjM0IiwiVG9wIjowLjAsIkxlZnQiOjAuMCwiUmlnaHQiOjAuMCwiQm90dG9tIjowLjB9LCJQYWRkaW5nIjp7IiRpZCI6IjM2MzUiLCJUb3AiOjAuMCwiTGVmdCI6MC4wLCJSaWdodCI6MC4wLCJCb3R0b20iOjAuMH0sIkJhY2tncm91bmQiOnsiJGlkIjoiMzYzNiIsIkNvbG9yIjp7IiRpZCI6IjM2MzciLCJBIjoyNTUsIlIiOjIzNywiRyI6MTI1LCJCIjo0OX19LCJJc1Zpc2libGUiOnRydWUsIldpZHRoIjowLjAsIkhlaWdodCI6MC4wLCJCb3JkZXJTdHlsZSI6eyIkaWQiOiIzNjM4IiwiTGluZUNvbG9yIjpudWxsLCJMaW5lV2VpZ2h0IjowLjAsIkxpbmVUeXBlIjowLCJQYXJlbnRTdHlsZSI6bnVsbH0sIlBhcmVudFN0eWxlIjpudWxsfSwiSG9yaXpvbnRhbENvbm5lY3RvclN0eWxlIjp7IiRpZCI6IjM2MzkiLCJMaW5lQ29sb3IiOnsiJGlkIjoiMzY0MCIsIiR0eXBlIjoiTkxSRS5Db21tb24uRG9tLlNvbGlkQ29sb3JCcnVzaCwgTkxSRS5Db21tb24iLCJDb2xvciI6eyIkaWQiOiIzNjQxIiwiQSI6MjU1LCJSIjowLCJHIjowLCJCIjowfX0sIkxpbmVXZWlnaHQiOjAuMCwiTGluZVR5cGUiOjAsIlBhcmVudFN0eWxlIjpudWxsfSwiVmVydGljYWxDb25uZWN0b3JTdHlsZSI6eyIkaWQiOiIzNjQyIiwiTGluZUNvbG9yIjp7IiRpZCI6IjM2NDMiLCIkdHlwZSI6Ik5MUkUuQ29tbW9uLkRvbS5Tb2xpZENvbG9yQnJ1c2gsIE5MUkUuQ29tbW9uIiwiQ29sb3IiOnsiJGlkIjoiMzY0NC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M2NDUiLCJTaGFwZVN0eWxlIjp7IiRpZCI6IjM2NDYiLCJNYXJnaW4iOnsiJGlkIjoiMzY0NyIsIlRvcCI6MC4wLCJMZWZ0IjowLjAsIlJpZ2h0IjowLjAsIkJvdHRvbSI6MC4wfSwiUGFkZGluZyI6eyIkaWQiOiIzNjQ4IiwiVG9wIjowLjAsIkxlZnQiOjAuMCwiUmlnaHQiOjAuMCwiQm90dG9tIjowLjB9LCJCYWNrZ3JvdW5kIjp7IiRpZCI6IjM2NDkiLCJDb2xvciI6eyIkaWQiOiIzNjUwIiwiQSI6MTUzLCJSIjowLCJHIjowLCJCIjowfX0sIklzVmlzaWJsZSI6dHJ1ZSwiV2lkdGgiOjAuMCwiSGVpZ2h0IjowLjAsIkJvcmRlclN0eWxlIjp7IiRpZCI6IjM2NTEiLCJMaW5lQ29sb3IiOm51bGwsIkxpbmVXZWlnaHQiOjAuMCwiTGluZVR5cGUiOjAsIlBhcmVudFN0eWxlIjpudWxsfSwiUGFyZW50U3R5bGUiOm51bGx9LCJNYXJnaW4iOnsiJGlkIjoiMzY1MiIsIlRvcCI6MC4wLCJMZWZ0IjowLjAsIlJpZ2h0IjowLjAsIkJvdHRvbSI6MC4wfSwiUGFkZGluZyI6eyIkaWQiOiIzNjUzIiwiVG9wIjowLjAsIkxlZnQiOjAuMCwiUmlnaHQiOjAuMCwiQm90dG9tIjowLjB9LCJCYWNrZ3JvdW5kIjpudWxsLCJJc1Zpc2libGUiOnRydWUsIldpZHRoIjowLjAsIkhlaWdodCI6MC4wLCJCb3JkZXJTdHlsZSI6bnVsbCwiUGFyZW50U3R5bGUiOm51bGx9LCJTaGFwZVN0eWxlIjp7IiRpZCI6IjM2NTQiLCJNYXJnaW4iOnsiJGlkIjoiMzY1NSIsIlRvcCI6MC4wLCJMZWZ0Ijo0LjAsIlJpZ2h0Ijo0LjAsIkJvdHRvbSI6MC4wfSwiUGFkZGluZyI6eyIkaWQiOiIzNjU2IiwiVG9wIjowLjAsIkxlZnQiOjAuMCwiUmlnaHQiOjAuMCwiQm90dG9tIjowLjB9LCJCYWNrZ3JvdW5kIjp7IiRpZCI6IjM2NTciLCJDb2xvciI6eyIkaWQiOiIzNjU4IiwiQSI6MjU1LCJSIjoyNSwiRyI6MTA3LCJCIjozNn19LCJJc1Zpc2libGUiOnRydWUsIldpZHRoIjowLjAsIkhlaWdodCI6MTAuMCwiQm9yZGVyU3R5bGUiOnsiJGlkIjoiMzY1OSIsIkxpbmVDb2xvciI6eyIkaWQiOiIzNjYwIiwiJHR5cGUiOiJOTFJFLkNvbW1vbi5Eb20uU29saWRDb2xvckJydXNoLCBOTFJFLkNvbW1vbiIsIkNvbG9yIjp7IiRpZCI6IjM2NjEiLCJBIjoyNTUsIlIiOjIzNCwiRyI6MjIsIkIiOjMwfX0sIkxpbmVXZWlnaHQiOjAuMCwiTGluZVR5cGUiOjAsIlBhcmVudFN0eWxlIjpudWxsfSwiUGFyZW50U3R5bGUiOm51bGx9LCJUaXRsZVN0eWxlIjp7IiRpZCI6IjM2NjIiLCJGb250U2V0dGluZ3MiOnsiJGlkIjoiMzY2MyIsIkZvbnRTaXplIjoxMSwiRm9udE5hbWUiOiJDYWxpYnJpIiwiSXNCb2xkIjpmYWxzZSwiSXNJdGFsaWMiOmZhbHNlLCJJc1VuZGVybGluZWQiOmZhbHNlLCJQYXJlbnRTdHlsZSI6bnVsbH0sIkF1dG9TaXplIjowLCJGb3JlZ3JvdW5kIjp7IiRpZCI6IjM2NjQiLCJDb2xvciI6eyIkaWQiOiIzNjY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2NjYiLCJUb3AiOjAuMCwiTGVmdCI6MC4wLCJSaWdodCI6MC4wLCJCb3R0b20iOjAuMH0sIlBhZGRpbmciOnsiJGlkIjoiMzY2NyIsIlRvcCI6MC4wLCJMZWZ0IjowLjAsIlJpZ2h0IjowLjAsIkJvdHRvbSI6MC4wfSwiQmFja2dyb3VuZCI6eyIkaWQiOiIzNjY4IiwiQ29sb3IiOnsiJGlkIjoiMzY2OSIsIkEiOjI1NSwiUiI6MCwiRyI6MCwiQiI6MH19LCJJc1Zpc2libGUiOnRydWUsIldpZHRoIjowLjAsIkhlaWdodCI6MC4wLCJCb3JkZXJTdHlsZSI6eyIkaWQiOiIzNjcwIiwiTGluZUNvbG9yIjpudWxsLCJMaW5lV2VpZ2h0IjowLjAsIkxpbmVUeXBlIjowLCJQYXJlbnRTdHlsZSI6bnVsbH0sIlBhcmVudFN0eWxlIjpudWxsfSwiRGF0ZVN0eWxlIjp7IiRpZCI6IjM2NzEiLCJGb250U2V0dGluZ3MiOnsiJGlkIjoiMzY3MiIsIkZvbnRTaXplIjoxMCwiRm9udE5hbWUiOiJDYWxpYnJpIiwiSXNCb2xkIjpmYWxzZSwiSXNJdGFsaWMiOmZhbHNlLCJJc1VuZGVybGluZWQiOmZhbHNlLCJQYXJlbnRTdHlsZSI6bnVsbH0sIkF1dG9TaXplIjowLCJGb3JlZ3JvdW5kIjp7IiRpZCI6IjM2NzMiLCJDb2xvciI6eyIkaWQiOiIzNjc0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M2NzUiLCJUb3AiOjAuMCwiTGVmdCI6MC4wLCJSaWdodCI6MC4wLCJCb3R0b20iOjAuMH0sIlBhZGRpbmciOnsiJGlkIjoiMzY3NiIsIlRvcCI6MC4wLCJMZWZ0IjowLjAsIlJpZ2h0IjowLjAsIkJvdHRvbSI6MC4wfSwiQmFja2dyb3VuZCI6eyIkaWQiOiIzNjc3IiwiQ29sb3IiOnsiJGlkIjoiMzY3OCIsIkEiOjI1NSwiUiI6MTQsIkciOjQwLCJCIjo2NX19LCJJc1Zpc2libGUiOnRydWUsIldpZHRoIjowLjAsIkhlaWdodCI6MC4wLCJCb3JkZXJTdHlsZSI6eyIkaWQiOiIzNjc5IiwiTGluZUNvbG9yIjpudWxsLCJMaW5lV2VpZ2h0IjowLjAsIkxpbmVUeXBlIjowLCJQYXJlbnRTdHlsZSI6bnVsbH0sIlBhcmVudFN0eWxlIjpudWxsfSwiRGF0ZUZvcm1hdCI6eyIkaWQiOiIzNjg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2ODEiLCJGb3JtYXQiOjAsIklzVmlzaWJsZSI6ZmFsc2UsIkxhc3RLbm93blZpc2liaWxpdHlTdGF0ZSI6ZmFsc2V9LCJJc1Zpc2libGUiOnRydWUsIlZhcmlhbmNlU3R5bGUiOnsiJGlkIjoiMzY4MiIsIlRleHRTdHlsZSI6eyIkaWQiOiIzNjgzIiwiRm9udFNldHRpbmdzIjp7IiRpZCI6IjM2ODQiLCJGb250U2l6ZSI6MTEsIkZvbnROYW1lIjoiQ2FsaWJyaSIsIklzQm9sZCI6ZmFsc2UsIklzSXRhbGljIjpmYWxzZSwiSXNVbmRlcmxpbmVkIjpmYWxzZSwiUGFyZW50U3R5bGUiOm51bGx9LCJBdXRvU2l6ZSI6MCwiRm9yZWdyb3VuZCI6eyIkaWQiOiIzNjg1IiwiQ29sb3IiOnsiJGlkIjoiMzY4N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jg3IiwiVG9wIjowLjAsIkxlZnQiOjAuMCwiUmlnaHQiOjAuMCwiQm90dG9tIjowLjB9LCJQYWRkaW5nIjp7IiRpZCI6IjM2ODgiLCJUb3AiOjAuMCwiTGVmdCI6MC4wLCJSaWdodCI6MC4wLCJCb3R0b20iOjAuMH0sIkJhY2tncm91bmQiOnsiJGlkIjoiMzY4OSIsIkNvbG9yIjp7IiRpZCI6IjM2OTAiLCJBIjowLCJSIjowLCJHIjowLCJCIjowfX0sIklzVmlzaWJsZSI6dHJ1ZSwiV2lkdGgiOjAuMCwiSGVpZ2h0IjowLjAsIkJvcmRlclN0eWxlIjp7IiRpZCI6IjM2OTEiLCJMaW5lQ29sb3IiOm51bGwsIkxpbmVXZWlnaHQiOjAuMCwiTGluZVR5cGUiOjAsIlBhcmVudFN0eWxlIjpudWxsfSwiUGFyZW50U3R5bGUiOm51bGx9LCJQYXJlbnRTdHlsZSI6bnVsbH0sIlBhcmVudFN0eWxlIjpudWxsLCJfZXhwbGljaXRseVNldCI6eyIkaWQiOiIzNjky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zY5MyIsIlNoYXBlIjoxLCJDb25uZWN0b3JNYXJnaW4iOnsiJGlkIjoiMzY5NCIsIlRvcCI6MC4wLCJMZWZ0IjoyLjAsIlJpZ2h0IjoyLjAsIkJvdHRvbSI6MC4wfSwiQ29ubmVjdG9yU3R5bGUiOnsiJGlkIjoiMzY5NSIsIkxpbmVDb2xvciI6eyIkaWQiOiIzNjk2IiwiJHR5cGUiOiJOTFJFLkNvbW1vbi5Eb20uU29saWRDb2xvckJydXNoLCBOTFJFLkNvbW1vbiIsIkNvbG9yIjp7IiRpZCI6IjM2OTciLCJBIjoxMjcsIlIiOjEzLCJHIjo1MywiQiI6MTh9fSwiTGluZVdlaWdodCI6MS4wLCJMaW5lVHlwZSI6MCwiUGFyZW50U3R5bGUiOm51bGx9LCJJc0JlbG93VGltZWJhbmQiOmZhbHNlLCJQb3NpdGlvbk9uVGFzayI6MSwiSGlkZURhdGUiOmZhbHNlLCJTaGFwZVNpemUiOjAsIlNwYWNpbmciOjAuMCwiUGFkZGluZyI6eyIkaWQiOiIzNjk4IiwiVG9wIjo1LjAsIkxlZnQiOjMuMCwiUmlnaHQiOjAuMCwiQm90dG9tIjoyLjB9LCJTaGFwZVN0eWxlIjp7IiRpZCI6IjM2OTkiLCJNYXJnaW4iOnsiJGlkIjoiMzcwMCIsIlRvcCI6MC4wLCJMZWZ0IjowLjAsIlJpZ2h0IjowLjAsIkJvdHRvbSI6MC4wfSwiUGFkZGluZyI6eyIkaWQiOiIzNzAxIiwiVG9wIjowLjAsIkxlZnQiOjAuMCwiUmlnaHQiOjAuMCwiQm90dG9tIjowLjB9LCJCYWNrZ3JvdW5kIjp7IiRpZCI6IjM3MDIiLCJDb2xvciI6eyIkaWQiOiIzNzAzIiwiQSI6MjU1LCJSIjoxMywiRyI6NTMsIkIiOjE4fX0sIklzVmlzaWJsZSI6dHJ1ZSwiV2lkdGgiOjEyLjAsIkhlaWdodCI6MTQuMCwiQm9yZGVyU3R5bGUiOnsiJGlkIjoiMzcwNCIsIkxpbmVDb2xvciI6eyIkaWQiOiIzNzA1IiwiJHR5cGUiOiJOTFJFLkNvbW1vbi5Eb20uU29saWRDb2xvckJydXNoLCBOTFJFLkNvbW1vbiIsIkNvbG9yIjp7IiRpZCI6IjM3MDYiLCJBIjoyNTUsIlIiOjI1NSwiRyI6MjU1LCJCIjoyNTV9fSwiTGluZVdlaWdodCI6MC4wLCJMaW5lVHlwZSI6MCwiUGFyZW50U3R5bGUiOm51bGx9LCJQYXJlbnRTdHlsZSI6bnVsbH0sIlRpdGxlU3R5bGUiOnsiJGlkIjoiMzcwNyIsIkZvbnRTZXR0aW5ncyI6eyIkaWQiOiIzNzA4IiwiRm9udFNpemUiOjExLCJGb250TmFtZSI6IkNhbGlicmkiLCJJc0JvbGQiOmZhbHNlLCJJc0l0YWxpYyI6ZmFsc2UsIklzVW5kZXJsaW5lZCI6ZmFsc2UsIlBhcmVudFN0eWxlIjpudWxsfSwiQXV0b1NpemUiOjAsIkZvcmVncm91bmQiOnsiJGlkIjoiMzcwOSIsIkNvbG9yIjp7IiRpZCI6IjM3MTA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zcxMSIsIlRvcCI6MC4wLCJMZWZ0IjowLjAsIlJpZ2h0IjowLjAsIkJvdHRvbSI6MC4wfSwiUGFkZGluZyI6eyIkaWQiOiIzNzEyIiwiVG9wIjowLjAsIkxlZnQiOjAuMCwiUmlnaHQiOjAuMCwiQm90dG9tIjowLjB9LCJCYWNrZ3JvdW5kIjp7IiRpZCI6IjM3MTMiLCJDb2xvciI6eyIkaWQiOiIzNzE0IiwiQSI6MjU1LCJSIjowLCJHIjowLCJCIjowfX0sIklzVmlzaWJsZSI6dHJ1ZSwiV2lkdGgiOjAuMCwiSGVpZ2h0IjowLjAsIkJvcmRlclN0eWxlIjp7IiRpZCI6IjM3MTUiLCJMaW5lQ29sb3IiOm51bGwsIkxpbmVXZWlnaHQiOjAuMCwiTGluZVR5cGUiOjAsIlBhcmVudFN0eWxlIjpudWxsfSwiUGFyZW50U3R5bGUiOm51bGx9LCJEYXRlU3R5bGUiOnsiJGlkIjoiMzcxNiIsIkZvbnRTZXR0aW5ncyI6eyIkaWQiOiIzNzE3IiwiRm9udFNpemUiOjEwLCJGb250TmFtZSI6IkNhbGlicmkiLCJJc0JvbGQiOmZhbHNlLCJJc0l0YWxpYyI6ZmFsc2UsIklzVW5kZXJsaW5lZCI6ZmFsc2UsIlBhcmVudFN0eWxlIjpudWxsfSwiQXV0b1NpemUiOjAsIkZvcmVncm91bmQiOnsiJGlkIjoiMzcxOCIsIkNvbG9yIjp7IiRpZCI6IjM3MTk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zcyMCIsIlRvcCI6MC4wLCJMZWZ0IjowLjAsIlJpZ2h0IjowLjAsIkJvdHRvbSI6MC4wfSwiUGFkZGluZyI6eyIkaWQiOiIzNzIxIiwiVG9wIjowLjAsIkxlZnQiOjAuMCwiUmlnaHQiOjAuMCwiQm90dG9tIjowLjB9LCJCYWNrZ3JvdW5kIjp7IiRpZCI6IjM3MjIiLCJDb2xvciI6eyIkaWQiOiIzNzIzIiwiQSI6MjU1LCJSIjoxNCwiRyI6NDAsIkIiOjY1fX0sIklzVmlzaWJsZSI6dHJ1ZSwiV2lkdGgiOjAuMCwiSGVpZ2h0IjowLjAsIkJvcmRlclN0eWxlIjp7IiRpZCI6IjM3MjQiLCJMaW5lQ29sb3IiOm51bGwsIkxpbmVXZWlnaHQiOjAuMCwiTGluZVR5cGUiOjAsIlBhcmVudFN0eWxlIjpudWxsfSwiUGFyZW50U3R5bGUiOm51bGx9LCJEYXRlRm9ybWF0Ijp7IiRpZCI6IjM3Mj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cyNiIsIkZvcm1hdCI6MCwiSXNWaXNpYmxlIjpmYWxzZSwiTGFzdEtub3duVmlzaWJpbGl0eVN0YXRlIjpmYWxzZX0sIklzVmlzaWJsZSI6ZmFsc2UsIlZhcmlhbmNlU3R5bGUiOnsiJGlkIjoiMzcyNyIsIlRleHRTdHlsZSI6eyIkaWQiOiIzNzI4IiwiRm9udFNldHRpbmdzIjp7IiRpZCI6IjM3MjkiLCJGb250U2l6ZSI6MTEsIkZvbnROYW1lIjoiQ2FsaWJyaSIsIklzQm9sZCI6ZmFsc2UsIklzSXRhbGljIjpmYWxzZSwiSXNVbmRlcmxpbmVkIjpmYWxzZSwiUGFyZW50U3R5bGUiOm51bGx9LCJBdXRvU2l6ZSI6MCwiRm9yZWdyb3VuZCI6eyIkaWQiOiIzNzMwIiwiQ29sb3IiOnsiJGlkIjoiMzcz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zMyIiwiVG9wIjowLjAsIkxlZnQiOjAuMCwiUmlnaHQiOjAuMCwiQm90dG9tIjowLjB9LCJQYWRkaW5nIjp7IiRpZCI6IjM3MzMiLCJUb3AiOjAuMCwiTGVmdCI6MC4wLCJSaWdodCI6MC4wLCJCb3R0b20iOjAuMH0sIkJhY2tncm91bmQiOnsiJGlkIjoiMzczNCIsIkNvbG9yIjp7IiRpZCI6IjM3MzUiLCJBIjowLCJSIjowLCJHIjowLCJCIjowfX0sIklzVmlzaWJsZSI6ZmFsc2UsIldpZHRoIjowLjAsIkhlaWdodCI6MC4wLCJCb3JkZXJTdHlsZSI6eyIkaWQiOiIzNzM2IiwiTGluZUNvbG9yIjpudWxsLCJMaW5lV2VpZ2h0IjowLjAsIkxpbmVUeXBlIjowLCJQYXJlbnRTdHlsZSI6bnVsbH0sIlBhcmVudFN0eWxlIjpudWxsfSwiUGFyZW50U3R5bGUiOm51bGx9LCJQYXJlbnRTdHlsZSI6bnVsbH0sIkRlZmF1bHRTd2ltbGFuZU1pbGVzdG9uZVN0eWxlIjp7IiRpZCI6IjM3MzciLCJUaXRsZVBvc2l0aW9uIjoiTGVmdCIsIkRhdGVQb3NpdGlvbiI6IlJpZ2h0IiwiVmFyaWFuY2VQb3NpdGlvbiI6IlJpZ2h0IiwiU2hhcGVUeXBlIjoxLCJTaGFwZVNpemUiOjAsIlNwYWNpbmciOjUsIlNoYXBlU3R5bGUiOnsiJGlkIjoiMzczOCIsIk1hcmdpbiI6eyIkaWQiOiIzNzM5IiwiVG9wIjowLjAsIkxlZnQiOjAuMCwiUmlnaHQiOjAuMCwiQm90dG9tIjowLjB9LCJQYWRkaW5nIjp7IiRpZCI6IjM3NDAiLCJUb3AiOjAuMCwiTGVmdCI6MC4wLCJSaWdodCI6MC4wLCJCb3R0b20iOjAuMH0sIkJhY2tncm91bmQiOnsiJGlkIjoiMzc0MSIsIkNvbG9yIjp7IiRpZCI6IjM3NDIiLCJBIjoyNTUsIlIiOjI1LCJHIjoxMDcsIkIiOjM2fX0sIklzVmlzaWJsZSI6dHJ1ZSwiV2lkdGgiOjEyLjAsIkhlaWdodCI6MTQuMCwiQm9yZGVyU3R5bGUiOnsiJGlkIjoiMzc0MyIsIkxpbmVDb2xvciI6eyIkaWQiOiIzNzQ0IiwiJHR5cGUiOiJOTFJFLkNvbW1vbi5Eb20uU29saWRDb2xvckJydXNoLCBOTFJFLkNvbW1vbiIsIkNvbG9yIjp7IiRpZCI6IjM3NDUiLCJBIjoyNTUsIlIiOjIzNCwiRyI6MjIsIkIiOjMwfX0sIkxpbmVXZWlnaHQiOjAuMCwiTGluZVR5cGUiOjAsIlBhcmVudFN0eWxlIjpudWxsfSwiUGFyZW50U3R5bGUiOm51bGx9LCJUaXRsZVN0eWxlIjp7IiRpZCI6IjM3NDYiLCJGb250U2V0dGluZ3MiOnsiJGlkIjoiMzc0NyIsIkZvbnRTaXplIjoxMSwiRm9udE5hbWUiOiJDYWxpYnJpIiwiSXNCb2xkIjpmYWxzZSwiSXNJdGFsaWMiOmZhbHNlLCJJc1VuZGVybGluZWQiOmZhbHNlLCJQYXJlbnRTdHlsZSI6bnVsbH0sIkF1dG9TaXplIjowLCJGb3JlZ3JvdW5kIjp7IiRpZCI6IjM3NDgiLCJDb2xvciI6eyIkaWQiOiIzNzQ5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M3NTAiLCJUb3AiOjAuMCwiTGVmdCI6MC4wLCJSaWdodCI6MC4wLCJCb3R0b20iOjAuMH0sIlBhZGRpbmciOnsiJGlkIjoiMzc1MSIsIlRvcCI6MC4wLCJMZWZ0IjowLjAsIlJpZ2h0IjowLjAsIkJvdHRvbSI6MC4wfSwiQmFja2dyb3VuZCI6eyIkaWQiOiIzNzUyIiwiQ29sb3IiOnsiJGlkIjoiMzc1MyIsIkEiOjI1NSwiUiI6MCwiRyI6MCwiQiI6MH19LCJJc1Zpc2libGUiOnRydWUsIldpZHRoIjowLjAsIkhlaWdodCI6MC4wLCJCb3JkZXJTdHlsZSI6eyIkaWQiOiIzNzU0IiwiTGluZUNvbG9yIjpudWxsLCJMaW5lV2VpZ2h0IjowLjAsIkxpbmVUeXBlIjowLCJQYXJlbnRTdHlsZSI6bnVsbH0sIlBhcmVudFN0eWxlIjpudWxsfSwiRGF0ZVN0eWxlIjp7IiRpZCI6IjM3NTUiLCJGb250U2V0dGluZ3MiOnsiJGlkIjoiMzc1NiIsIkZvbnRTaXplIjoxMCwiRm9udE5hbWUiOiJDYWxpYnJpIiwiSXNCb2xkIjpmYWxzZSwiSXNJdGFsaWMiOmZhbHNlLCJJc1VuZGVybGluZWQiOmZhbHNlLCJQYXJlbnRTdHlsZSI6bnVsbH0sIkF1dG9TaXplIjowLCJGb3JlZ3JvdW5kIjp7IiRpZCI6IjM3NTciLCJDb2xvciI6eyIkaWQiOiIzNzU4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M3NTkiLCJUb3AiOjAuMCwiTGVmdCI6MC4wLCJSaWdodCI6MC4wLCJCb3R0b20iOjAuMH0sIlBhZGRpbmciOnsiJGlkIjoiMzc2MCIsIlRvcCI6MC4wLCJMZWZ0IjowLjAsIlJpZ2h0IjowLjAsIkJvdHRvbSI6MC4wfSwiQmFja2dyb3VuZCI6eyIkaWQiOiIzNzYxIiwiQ29sb3IiOnsiJGlkIjoiMzc2MiIsIkEiOjI1NSwiUiI6MTQsIkciOjQwLCJCIjo2NX19LCJJc1Zpc2libGUiOnRydWUsIldpZHRoIjowLjAsIkhlaWdodCI6MC4wLCJCb3JkZXJTdHlsZSI6eyIkaWQiOiIzNzYzIiwiTGluZUNvbG9yIjpudWxsLCJMaW5lV2VpZ2h0IjowLjAsIkxpbmVUeXBlIjowLCJQYXJlbnRTdHlsZSI6bnVsbH0sIlBhcmVudFN0eWxlIjpudWxsfSwiRGF0ZUZvcm1hdCI6eyIkaWQiOiIzNzY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3NjUiLCJGb3JtYXQiOjAsIklzVmlzaWJsZSI6ZmFsc2UsIkxhc3RLbm93blZpc2liaWxpdHlTdGF0ZSI6ZmFsc2V9LCJJc1Zpc2libGUiOnRydWUsIlZhcmlhbmNlU3R5bGUiOnsiJGlkIjoiMzc2NiIsIlRleHRTdHlsZSI6eyIkaWQiOiIzNzY3IiwiRm9udFNldHRpbmdzIjp7IiRpZCI6IjM3NjgiLCJGb250U2l6ZSI6MTEsIkZvbnROYW1lIjoiQ2FsaWJyaSIsIklzQm9sZCI6ZmFsc2UsIklzSXRhbGljIjpmYWxzZSwiSXNVbmRlcmxpbmVkIjpmYWxzZSwiUGFyZW50U3R5bGUiOm51bGx9LCJBdXRvU2l6ZSI6MCwiRm9yZWdyb3VuZCI6eyIkaWQiOiIzNzY5IiwiQ29sb3IiOnsiJGlkIjoiMzc3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zcxIiwiVG9wIjowLjAsIkxlZnQiOjAuMCwiUmlnaHQiOjAuMCwiQm90dG9tIjowLjB9LCJQYWRkaW5nIjp7IiRpZCI6IjM3NzIiLCJUb3AiOjAuMCwiTGVmdCI6MC4wLCJSaWdodCI6MC4wLCJCb3R0b20iOjAuMH0sIkJhY2tncm91bmQiOnsiJGlkIjoiMzc3MyIsIkNvbG9yIjp7IiRpZCI6IjM3NzQiLCJBIjowLCJSIjowLCJHIjowLCJCIjowfX0sIklzVmlzaWJsZSI6dHJ1ZSwiV2lkdGgiOjAuMCwiSGVpZ2h0IjowLjAsIkJvcmRlclN0eWxlIjp7IiRpZCI6IjM3NzUiLCJMaW5lQ29sb3IiOm51bGwsIkxpbmVXZWlnaHQiOjAuMCwiTGluZVR5cGUiOjAsIlBhcmVudFN0eWxlIjpudWxsfSwiUGFyZW50U3R5bGUiOm51bGx9LCJQYXJlbnRTdHlsZSI6bnVsbH0sIlBhcmVudFN0eWxlIjpudWxsfSwiRGVmYXVsdFN3aW1sYW5lQWN0aXZpdHlTdHlsZSI6eyIkaWQiOiIzNzc2IiwiSGVhZGVyU3R5bGUiOnsiJGlkIjoiMzc3NyIsIlRleHRTdHlsZSI6eyIkaWQiOiIzNzc4IiwiRm9udFNldHRpbmdzIjp7IiRpZCI6IjM3NzkiLCJGb250U2l6ZSI6MTEsIkZvbnROYW1lIjoiQ2FsaWJyaSIsIklzQm9sZCI6ZmFsc2UsIklzSXRhbGljIjpmYWxzZSwiSXNVbmRlcmxpbmVkIjpmYWxzZSwiUGFyZW50U3R5bGUiOm51bGx9LCJBdXRvU2l6ZSI6MiwiRm9yZWdyb3VuZCI6eyIkaWQiOiIzNzgwIiwiQ29sb3IiOnsiJGlkIjoiMzc4M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3ODIiLCJUb3AiOjAuMCwiTGVmdCI6MC4wLCJSaWdodCI6MC4wLCJCb3R0b20iOjAuMH0sIlBhZGRpbmciOnsiJGlkIjoiMzc4MyIsIlRvcCI6MC4wLCJMZWZ0IjowLjAsIlJpZ2h0IjowLjAsIkJvdHRvbSI6MC4wfSwiQmFja2dyb3VuZCI6eyIkaWQiOiIzNzg0IiwiQ29sb3IiOnsiJGlkIjoiMzc4NSIsIkEiOjI1NSwiUiI6MCwiRyI6MCwiQiI6MH19LCJJc1Zpc2libGUiOnRydWUsIldpZHRoIjowLjAsIkhlaWdodCI6MC4wLCJCb3JkZXJTdHlsZSI6bnVsbCwiUGFyZW50U3R5bGUiOm51bGx9LCJSZWN0YW5nbGVTdHlsZSI6eyIkaWQiOiIzNzg2IiwiTWFyZ2luIjp7IiRpZCI6IjM3ODciLCJUb3AiOjAuMCwiTGVmdCI6MC4wLCJSaWdodCI6MC4wLCJCb3R0b20iOjAuMH0sIlBhZGRpbmciOnsiJGlkIjoiMzc4OCIsIlRvcCI6MC4wLCJMZWZ0IjowLjAsIlJpZ2h0IjowLjAsIkJvdHRvbSI6MC4wfSwiQmFja2dyb3VuZCI6eyIkaWQiOiIzNzg5IiwiQ29sb3IiOnsiJGlkIjoiMzc5MCIsIkEiOjYzLCJSIjoyNSwiRyI6MTA3LCJCIjozNn19LCJJc1Zpc2libGUiOnRydWUsIldpZHRoIjowLjAsIkhlaWdodCI6MC4wLCJCb3JkZXJTdHlsZSI6eyIkaWQiOiIzNzkxIiwiTGluZUNvbG9yIjp7IiRpZCI6IjM3OTIiLCIkdHlwZSI6Ik5MUkUuQ29tbW9uLkRvbS5Tb2xpZENvbG9yQnJ1c2gsIE5MUkUuQ29tbW9uIiwiQ29sb3IiOnsiJGlkIjoiMzc5MyIsIkEiOjI1NSwiUiI6MjU1LCJHIjoyNTUsIkIiOjI1NX19LCJMaW5lV2VpZ2h0IjowLjAsIkxpbmVUeXBlIjowLCJQYXJlbnRTdHlsZSI6bnVsbH0sIlBhcmVudFN0eWxlIjpudWxsfSwiTWFyZ2luIjp7IiRpZCI6IjM3OTQiLCJUb3AiOjAuMCwiTGVmdCI6MC4wLCJSaWdodCI6MC4wLCJCb3R0b20iOjAuMH0sIlBhZGRpbmciOnsiJGlkIjoiMzc5NSIsIlRvcCI6MC4wLCJMZWZ0IjowLjAsIlJpZ2h0IjowLjAsIkJvdHRvbSI6MC4wfSwiQmFja2dyb3VuZCI6bnVsbCwiSXNWaXNpYmxlIjp0cnVlLCJXaWR0aCI6MC4wLCJIZWlnaHQiOjAuMCwiQm9yZGVyU3R5bGUiOm51bGwsIlBhcmVudFN0eWxlIjpudWxsfSwiQmFja2dyb3VuZFN0eWxlIjp7IiRpZCI6IjM3OTYiLCJNYXJnaW4iOnsiJGlkIjoiMzc5NyIsIlRvcCI6MC4wLCJMZWZ0IjowLjAsIlJpZ2h0IjowLjAsIkJvdHRvbSI6MC4wfSwiUGFkZGluZyI6eyIkaWQiOiIzNzk4IiwiVG9wIjowLjAsIkxlZnQiOjAuMCwiUmlnaHQiOjAuMCwiQm90dG9tIjowLjB9LCJCYWNrZ3JvdW5kIjp7IiRpZCI6IjM3OTkiLCJDb2xvciI6eyIkaWQiOiIzODAwIiwiQSI6NTEsIlIiOjIwMCwiRyI6MjAwLCJCIjoyMDB9fSwiSXNWaXNpYmxlIjp0cnVlLCJXaWR0aCI6MC4wLCJIZWlnaHQiOjAuMCwiQm9yZGVyU3R5bGUiOnsiJGlkIjoiMzgwMSIsIkxpbmVDb2xvciI6eyIkaWQiOiIzODAyIiwiJHR5cGUiOiJOTFJFLkNvbW1vbi5Eb20uU29saWRDb2xvckJydXNoLCBOTFJFLkNvbW1vbiIsIkNvbG9yIjp7IiRpZCI6IjM4MDMiLCJBIjoyNTUsIlIiOjIzNCwiRyI6MjIsIkIiOjMwfX0sIkxpbmVXZWlnaHQiOjAuMCwiTGluZVR5cGUiOjAsIlBhcmVudFN0eWxlIjpudWxsfSwiUGFyZW50U3R5bGUiOm51bGx9LCJNYXJnaW4iOnsiJGlkIjoiMzgwNCIsIlRvcCI6MC4wLCJMZWZ0IjowLjAsIlJpZ2h0IjowLjAsIkJvdHRvbSI6MC4wfSwiUGFkZGluZyI6eyIkaWQiOiIzODA1IiwiVG9wIjowLjAsIkxlZnQiOjAuMCwiUmlnaHQiOjAuMCwiQm90dG9tIjowLjB9LCJJc1Zpc2libGUiOnRydWUsIldpZHRoIjowLjAsIkhlaWdodCI6MC4wLCJCb3JkZXJTdHlsZSI6eyIkaWQiOiIzODA2IiwiTGluZUNvbG9yIjpudWxsLCJMaW5lV2VpZ2h0IjowLjAsIkxpbmVUeXBlIjowLCJQYXJlbnRTdHlsZSI6bnVsbH0sIlBhcmVudFN0eWxlIjpudWxsfSwiTWFyZ2luIjp7IiRpZCI6IjM4MDciLCJUb3AiOjAuMCwiTGVmdCI6MC4wLCJSaWdodCI6MC4wLCJCb3R0b20iOjAuMH0sIlBhZGRpbmciOnsiJGlkIjoiMzgwOCIsIlRvcCI6MC4wLCJMZWZ0IjowLjAsIlJpZ2h0IjowLjAsIkJvdHRvbSI6MC4wfSwiSXNWaXNpYmxlIjp0cnVlLCJXaWR0aCI6MC4wLCJIZWlnaHQiOjAuMCwiQm9yZGVyU3R5bGUiOnsiJGlkIjoiMzgwOSIsIkxpbmVDb2xvciI6bnVsbCwiTGluZVdlaWdodCI6MC4wLCJMaW5lVHlwZSI6MCwiUGFyZW50U3R5bGUiOm51bGx9LCJQYXJlbnRTdHlsZSI6bnVsbH0seyIkaWQiOiIzODEwIiwiU3R5bGVJZCI6IjA3MDJkZWE4LWMxMTQtNGQ3MS1iZTQwLWNkMzA2MmM0Njk3MCIsIkhlYWRlclN0eWxlIjp7IiRpZCI6IjM4MTEiLCJUZXh0SXNWZXJ0aWNhbCI6ZmFsc2UsIlRleHRTdHlsZSI6eyIkaWQiOiIzODEyIiwiRm9udFNldHRpbmdzIjp7IiRpZCI6IjM4MTMiLCJGb250U2l6ZSI6MTEsIkZvbnROYW1lIjoiQ2FsaWJyaSIsIklzQm9sZCI6ZmFsc2UsIklzSXRhbGljIjpmYWxzZSwiSXNVbmRlcmxpbmVkIjpmYWxzZSwiUGFyZW50U3R5bGUiOm51bGx9LCJBdXRvU2l6ZSI6MiwiRm9yZWdyb3VuZCI6eyIkaWQiOiIzODE0IiwiQ29sb3IiOnsiJGlkIjoiMzgxN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M4MTYiLCJUb3AiOjAuMCwiTGVmdCI6MC4wLCJSaWdodCI6MC4wLCJCb3R0b20iOjAuMH0sIlBhZGRpbmciOnsiJGlkIjoiMzgxNyIsIlRvcCI6MC4wLCJMZWZ0IjowLjAsIlJpZ2h0IjowLjAsIkJvdHRvbSI6MC4wfSwiQmFja2dyb3VuZCI6eyIkaWQiOiIzODE4IiwiQ29sb3IiOnsiJGlkIjoiMzgxOSIsIkEiOjI1NSwiUiI6MjU1LCJHIjoyNTUsIkIiOjI1NX19LCJJc1Zpc2libGUiOnRydWUsIldpZHRoIjowLjAsIkhlaWdodCI6MC4wLCJCb3JkZXJTdHlsZSI6bnVsbCwiUGFyZW50U3R5bGUiOm51bGx9LCJSZWN0YW5nbGVTdHlsZSI6eyIkaWQiOiIzODIwIiwiTWFyZ2luIjp7IiRpZCI6IjM4MjEiLCJUb3AiOjAuMCwiTGVmdCI6MC4wLCJSaWdodCI6MC4wLCJCb3R0b20iOjAuMH0sIlBhZGRpbmciOnsiJGlkIjoiMzgyMiIsIlRvcCI6MC4wLCJMZWZ0IjowLjAsIlJpZ2h0IjowLjAsIkJvdHRvbSI6MC4wfSwiQmFja2dyb3VuZCI6eyIkaWQiOiIzODIzIiwiQ29sb3IiOnsiJGlkIjoiMzgyNCIsIkEiOjI1NSwiUiI6MTUsIkciOjE1OCwiQiI6MjEzfX0sIklzVmlzaWJsZSI6dHJ1ZSwiV2lkdGgiOjAuMCwiSGVpZ2h0IjowLjAsIkJvcmRlclN0eWxlIjp7IiRpZCI6IjM4MjUiLCJMaW5lQ29sb3IiOnsiJGlkIjoiMzgyNiIsIiR0eXBlIjoiTkxSRS5Db21tb24uRG9tLlNvbGlkQ29sb3JCcnVzaCwgTkxSRS5Db21tb24iLCJDb2xvciI6eyIkaWQiOiIzODI3IiwiQSI6MjU1LCJSIjoyNTUsIkciOjI1NSwiQiI6MjU1fX0sIkxpbmVXZWlnaHQiOjAuMCwiTGluZVR5cGUiOjAsIlBhcmVudFN0eWxlIjpudWxsfSwiUGFyZW50U3R5bGUiOm51bGx9LCJNYXJnaW4iOnsiJGlkIjoiMzgyOCIsIlRvcCI6MC4wLCJMZWZ0IjowLjAsIlJpZ2h0IjowLjAsIkJvdHRvbSI6MC4wfSwiUGFkZGluZyI6eyIkaWQiOiIzODI5IiwiVG9wIjowLjAsIkxlZnQiOjAuMCwiUmlnaHQiOjAuMCwiQm90dG9tIjowLjB9LCJCYWNrZ3JvdW5kIjpudWxsLCJJc1Zpc2libGUiOnRydWUsIldpZHRoIjowLjAsIkhlaWdodCI6MC4wLCJCb3JkZXJTdHlsZSI6bnVsbCwiUGFyZW50U3R5bGUiOm51bGx9LCJCYWNrZ3JvdW5kU3R5bGUiOnsiJGlkIjoiMzgzMCIsIk1hcmdpbiI6eyIkaWQiOiIzODMxIiwiVG9wIjowLjAsIkxlZnQiOjAuMCwiUmlnaHQiOjAuMCwiQm90dG9tIjowLjB9LCJQYWRkaW5nIjp7IiRpZCI6IjM4MzIiLCJUb3AiOjAuMCwiTGVmdCI6MC4wLCJSaWdodCI6MC4wLCJCb3R0b20iOjAuMH0sIkJhY2tncm91bmQiOnsiJGlkIjoiMzgzMyIsIkNvbG9yIjp7IiRpZCI6IjM4MzQiLCJBIjo1MSwiUiI6MjAwLCJHIjoyMDAsIkIiOjIwMH19LCJJc1Zpc2libGUiOnRydWUsIldpZHRoIjowLjAsIkhlaWdodCI6MC4wLCJCb3JkZXJTdHlsZSI6eyIkaWQiOiIzODM1IiwiTGluZUNvbG9yIjp7IiRpZCI6IjM4MzYiLCIkdHlwZSI6Ik5MUkUuQ29tbW9uLkRvbS5Tb2xpZENvbG9yQnJ1c2gsIE5MUkUuQ29tbW9uIiwiQ29sb3IiOnsiJGlkIjoiMzgzNyIsIkEiOjI1NSwiUiI6MjM0LCJHIjoyMiwiQiI6MzB9fSwiTGluZVdlaWdodCI6MC4wLCJMaW5lVHlwZSI6MCwiUGFyZW50U3R5bGUiOm51bGx9LCJQYXJlbnRTdHlsZSI6bnVsbH0sIklzQWJvdmVUaW1lYmFuZCI6ZmFsc2UsIlNwYWNpbmciOjMsIkRlZmF1bHRTd2ltbGFuZVRhc2tTdHlsZSI6eyIkaWQiOiIzODM4IiwiJHR5cGUiOiJOTFJFLkNvbW1vbi5Eb20uU3R5bGVzLkV4cGxpY2l0U2V0YWJsZVRhc2tTdHlsZSwgTkxSRS5Db21tb24iLCJTaGFwZSI6MSwiU2hhcGVUaGlja25lc3MiOjAsIkR1cmF0aW9uRm9ybWF0IjowLCJJbmNsdWRlTm9uV29ya2luZ0RheXNJbkR1cmF0aW9uIjpmYWxzZSwiUGVyY2VudGFnZUNvbXBsZXRlU3R5bGUiOnsiJGlkIjoiMzgzOSIsIkZvbnRTZXR0aW5ncyI6eyIkaWQiOiIzODQwIiwiRm9udFNpemUiOjEwLCJGb250TmFtZSI6IkNhbGlicmkiLCJJc0JvbGQiOmZhbHNlLCJJc0l0YWxpYyI6ZmFsc2UsIklzVW5kZXJsaW5lZCI6ZmFsc2UsIlBhcmVudFN0eWxlIjpudWxsfSwiQXV0b1NpemUiOjAsIkZvcmVncm91bmQiOnsiJGlkIjoiMzg0MSIsIkNvbG9yIjp7IiRpZCI6IjM4NDI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zg0MyIsIlRvcCI6MC4wLCJMZWZ0IjowLjAsIlJpZ2h0IjowLjAsIkJvdHRvbSI6MC4wfSwiUGFkZGluZyI6eyIkaWQiOiIzODQ0IiwiVG9wIjowLjAsIkxlZnQiOjAuMCwiUmlnaHQiOjAuMCwiQm90dG9tIjowLjB9LCJCYWNrZ3JvdW5kIjp7IiRpZCI6IjM4NDUiLCJDb2xvciI6eyIkaWQiOiIzODQ2IiwiQSI6ODksIlIiOjAsIkciOjAsIkIiOjB9fSwiSXNWaXNpYmxlIjp0cnVlLCJXaWR0aCI6MC4wLCJIZWlnaHQiOjAuMCwiQm9yZGVyU3R5bGUiOnsiJGlkIjoiMzg0NyIsIkxpbmVDb2xvciI6bnVsbCwiTGluZVdlaWdodCI6MC4wLCJMaW5lVHlwZSI6MCwiUGFyZW50U3R5bGUiOm51bGx9LCJQYXJlbnRTdHlsZSI6bnVsbH0sIkR1cmF0aW9uU3R5bGUiOnsiJGlkIjoiMzg0OCIsIkZvbnRTZXR0aW5ncyI6eyIkaWQiOiIzODQ5IiwiRm9udFNpemUiOjEwLCJGb250TmFtZSI6IkNhbGlicmkiLCJJc0JvbGQiOmZhbHNlLCJJc0l0YWxpYyI6ZmFsc2UsIklzVW5kZXJsaW5lZCI6ZmFsc2UsIlBhcmVudFN0eWxlIjpudWxsfSwiQXV0b1NpemUiOjAsIkZvcmVncm91bmQiOnsiJGlkIjoiMzg1MCIsIkNvbG9yIjp7IiRpZCI6IjM4NTE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zODUyIiwiVG9wIjowLjAsIkxlZnQiOjAuMCwiUmlnaHQiOjAuMCwiQm90dG9tIjowLjB9LCJQYWRkaW5nIjp7IiRpZCI6IjM4NTMiLCJUb3AiOjAuMCwiTGVmdCI6MC4wLCJSaWdodCI6MC4wLCJCb3R0b20iOjAuMH0sIkJhY2tncm91bmQiOnsiJGlkIjoiMzg1NCIsIkNvbG9yIjp7IiRpZCI6IjM4NTUiLCJBIjoyNTUsIlIiOjIzNywiRyI6MTI1LCJCIjo0OX19LCJJc1Zpc2libGUiOnRydWUsIldpZHRoIjowLjAsIkhlaWdodCI6MC4wLCJCb3JkZXJTdHlsZSI6eyIkaWQiOiIzODU2IiwiTGluZUNvbG9yIjpudWxsLCJMaW5lV2VpZ2h0IjowLjAsIkxpbmVUeXBlIjowLCJQYXJlbnRTdHlsZSI6bnVsbH0sIlBhcmVudFN0eWxlIjpudWxsfSwiSG9yaXpvbnRhbENvbm5lY3RvclN0eWxlIjp7IiRpZCI6IjM4NTciLCJMaW5lQ29sb3IiOnsiJGlkIjoiMzg1OCIsIiR0eXBlIjoiTkxSRS5Db21tb24uRG9tLlNvbGlkQ29sb3JCcnVzaCwgTkxSRS5Db21tb24iLCJDb2xvciI6eyIkaWQiOiIzODU5IiwiQSI6MjU1LCJSIjowLCJHIjowLCJCIjowfX0sIkxpbmVXZWlnaHQiOjAuMCwiTGluZVR5cGUiOjAsIlBhcmVudFN0eWxlIjpudWxsfSwiVmVydGljYWxDb25uZWN0b3JTdHlsZSI6eyIkaWQiOiIzODYwIiwiTGluZUNvbG9yIjp7IiRpZCI6IjM4NjEiLCIkdHlwZSI6Ik5MUkUuQ29tbW9uLkRvbS5Tb2xpZENvbG9yQnJ1c2gsIE5MUkUuQ29tbW9uIiwiQ29sb3IiOnsiJGlkIjoiMzg2M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M4NjMiLCJTaGFwZVN0eWxlIjp7IiRpZCI6IjM4NjQiLCJNYXJnaW4iOnsiJGlkIjoiMzg2NSIsIlRvcCI6MC4wLCJMZWZ0IjowLjAsIlJpZ2h0IjowLjAsIkJvdHRvbSI6MC4wfSwiUGFkZGluZyI6eyIkaWQiOiIzODY2IiwiVG9wIjowLjAsIkxlZnQiOjAuMCwiUmlnaHQiOjAuMCwiQm90dG9tIjowLjB9LCJCYWNrZ3JvdW5kIjp7IiRpZCI6IjM4NjciLCJDb2xvciI6eyIkaWQiOiIzODY4IiwiQSI6MTUzLCJSIjowLCJHIjowLCJCIjowfX0sIklzVmlzaWJsZSI6dHJ1ZSwiV2lkdGgiOjAuMCwiSGVpZ2h0IjowLjAsIkJvcmRlclN0eWxlIjp7IiRpZCI6IjM4NjkiLCJMaW5lQ29sb3IiOm51bGwsIkxpbmVXZWlnaHQiOjAuMCwiTGluZVR5cGUiOjAsIlBhcmVudFN0eWxlIjpudWxsfSwiUGFyZW50U3R5bGUiOm51bGx9LCJNYXJnaW4iOnsiJGlkIjoiMzg3MCIsIlRvcCI6MC4wLCJMZWZ0IjowLjAsIlJpZ2h0IjowLjAsIkJvdHRvbSI6MC4wfSwiUGFkZGluZyI6eyIkaWQiOiIzODcxIiwiVG9wIjowLjAsIkxlZnQiOjAuMCwiUmlnaHQiOjAuMCwiQm90dG9tIjowLjB9LCJCYWNrZ3JvdW5kIjpudWxsLCJJc1Zpc2libGUiOnRydWUsIldpZHRoIjowLjAsIkhlaWdodCI6MC4wLCJCb3JkZXJTdHlsZSI6bnVsbCwiUGFyZW50U3R5bGUiOm51bGx9LCJTaGFwZVN0eWxlIjp7IiRpZCI6IjM4NzIiLCJNYXJnaW4iOnsiJGlkIjoiMzg3MyIsIlRvcCI6MC4wLCJMZWZ0Ijo0LjAsIlJpZ2h0Ijo0LjAsIkJvdHRvbSI6MC4wfSwiUGFkZGluZyI6eyIkaWQiOiIzODc0IiwiVG9wIjowLjAsIkxlZnQiOjAuMCwiUmlnaHQiOjAuMCwiQm90dG9tIjowLjB9LCJCYWNrZ3JvdW5kIjp7IiRpZCI6IjM4NzUiLCJDb2xvciI6eyIkaWQiOiIzODc2IiwiQSI6MjU1LCJSIjoxNSwiRyI6MTU4LCJCIjoyMTN9fSwiSXNWaXNpYmxlIjp0cnVlLCJXaWR0aCI6MC4wLCJIZWlnaHQiOjEwLjAsIkJvcmRlclN0eWxlIjp7IiRpZCI6IjM4NzciLCJMaW5lQ29sb3IiOnsiJGlkIjoiMzg3OCIsIiR0eXBlIjoiTkxSRS5Db21tb24uRG9tLlNvbGlkQ29sb3JCcnVzaCwgTkxSRS5Db21tb24iLCJDb2xvciI6eyIkaWQiOiIzODc5IiwiQSI6MjU1LCJSIjoyMzQsIkciOjIyLCJCIjozMH19LCJMaW5lV2VpZ2h0IjowLjAsIkxpbmVUeXBlIjowLCJQYXJlbnRTdHlsZSI6bnVsbH0sIlBhcmVudFN0eWxlIjpudWxsfSwiVGl0bGVTdHlsZSI6eyIkaWQiOiIzODgwIiwiRm9udFNldHRpbmdzIjp7IiRpZCI6IjM4ODEiLCJGb250U2l6ZSI6MTEsIkZvbnROYW1lIjoiQ2FsaWJyaSIsIklzQm9sZCI6ZmFsc2UsIklzSXRhbGljIjpmYWxzZSwiSXNVbmRlcmxpbmVkIjpmYWxzZSwiUGFyZW50U3R5bGUiOm51bGx9LCJBdXRvU2l6ZSI6MCwiRm9yZWdyb3VuZCI6eyIkaWQiOiIzODgyIiwiQ29sb3IiOnsiJGlkIjoiMzg4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ODg0IiwiVG9wIjowLjAsIkxlZnQiOjAuMCwiUmlnaHQiOjAuMCwiQm90dG9tIjowLjB9LCJQYWRkaW5nIjp7IiRpZCI6IjM4ODUiLCJUb3AiOjAuMCwiTGVmdCI6MC4wLCJSaWdodCI6MC4wLCJCb3R0b20iOjAuMH0sIkJhY2tncm91bmQiOnsiJGlkIjoiMzg4NiIsIkNvbG9yIjp7IiRpZCI6IjM4ODciLCJBIjoyNTUsIlIiOjAsIkciOjAsIkIiOjB9fSwiSXNWaXNpYmxlIjp0cnVlLCJXaWR0aCI6MC4wLCJIZWlnaHQiOjAuMCwiQm9yZGVyU3R5bGUiOnsiJGlkIjoiMzg4OCIsIkxpbmVDb2xvciI6bnVsbCwiTGluZVdlaWdodCI6MC4wLCJMaW5lVHlwZSI6MCwiUGFyZW50U3R5bGUiOm51bGx9LCJQYXJlbnRTdHlsZSI6bnVsbH0sIkRhdGVTdHlsZSI6eyIkaWQiOiIzODg5IiwiRm9udFNldHRpbmdzIjp7IiRpZCI6IjM4OTAiLCJGb250U2l6ZSI6MTAsIkZvbnROYW1lIjoiQ2FsaWJyaSIsIklzQm9sZCI6ZmFsc2UsIklzSXRhbGljIjpmYWxzZSwiSXNVbmRlcmxpbmVkIjpmYWxzZSwiUGFyZW50U3R5bGUiOm51bGx9LCJBdXRvU2l6ZSI6MCwiRm9yZWdyb3VuZCI6eyIkaWQiOiIzODkxIiwiQ29sb3IiOnsiJGlkIjoiMzg5Mi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zODkzIiwiVG9wIjowLjAsIkxlZnQiOjAuMCwiUmlnaHQiOjAuMCwiQm90dG9tIjowLjB9LCJQYWRkaW5nIjp7IiRpZCI6IjM4OTQiLCJUb3AiOjAuMCwiTGVmdCI6MC4wLCJSaWdodCI6MC4wLCJCb3R0b20iOjAuMH0sIkJhY2tncm91bmQiOnsiJGlkIjoiMzg5NSIsIkNvbG9yIjp7IiRpZCI6IjM4OTYiLCJBIjoyNTUsIlIiOjE0LCJHIjo0MCwiQiI6NjV9fSwiSXNWaXNpYmxlIjp0cnVlLCJXaWR0aCI6MC4wLCJIZWlnaHQiOjAuMCwiQm9yZGVyU3R5bGUiOnsiJGlkIjoiMzg5NyIsIkxpbmVDb2xvciI6bnVsbCwiTGluZVdlaWdodCI6MC4wLCJMaW5lVHlwZSI6MCwiUGFyZW50U3R5bGUiOm51bGx9LCJQYXJlbnRTdHlsZSI6bnVsbH0sIkRhdGVGb3JtYXQiOnsiJGlkIjoiMzg5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ODk5IiwiRm9ybWF0IjowLCJJc1Zpc2libGUiOmZhbHNlLCJMYXN0S25vd25WaXNpYmlsaXR5U3RhdGUiOmZhbHNlfSwiSXNWaXNpYmxlIjp0cnVlLCJWYXJpYW5jZVN0eWxlIjp7IiRpZCI6IjM5MDAiLCJUZXh0U3R5bGUiOnsiJGlkIjoiMzkwMSIsIkZvbnRTZXR0aW5ncyI6eyIkaWQiOiIzOTAyIiwiRm9udFNpemUiOjExLCJGb250TmFtZSI6IkNhbGlicmkiLCJJc0JvbGQiOmZhbHNlLCJJc0l0YWxpYyI6ZmFsc2UsIklzVW5kZXJsaW5lZCI6ZmFsc2UsIlBhcmVudFN0eWxlIjpudWxsfSwiQXV0b1NpemUiOjAsIkZvcmVncm91bmQiOnsiJGlkIjoiMzkwMyIsIkNvbG9yIjp7IiRpZCI6IjM5MD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kwNSIsIlRvcCI6MC4wLCJMZWZ0IjowLjAsIlJpZ2h0IjowLjAsIkJvdHRvbSI6MC4wfSwiUGFkZGluZyI6eyIkaWQiOiIzOTA2IiwiVG9wIjowLjAsIkxlZnQiOjAuMCwiUmlnaHQiOjAuMCwiQm90dG9tIjowLjB9LCJCYWNrZ3JvdW5kIjp7IiRpZCI6IjM5MDciLCJDb2xvciI6eyIkaWQiOiIzOTA4IiwiQSI6MCwiUiI6MCwiRyI6MCwiQiI6MH19LCJJc1Zpc2libGUiOnRydWUsIldpZHRoIjowLjAsIkhlaWdodCI6MC4wLCJCb3JkZXJTdHlsZSI6eyIkaWQiOiIzOTA5IiwiTGluZUNvbG9yIjpudWxsLCJMaW5lV2VpZ2h0IjowLjAsIkxpbmVUeXBlIjowLCJQYXJlbnRTdHlsZSI6bnVsbH0sIlBhcmVudFN0eWxlIjpudWxsfSwiUGFyZW50U3R5bGUiOm51bGx9LCJQYXJlbnRTdHlsZSI6bnVsbCwiX2V4cGxpY2l0bHlTZXQiOnsiJGlkIjoiMzkxMC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M5MTEiLCJTaGFwZSI6MSwiQ29ubmVjdG9yTWFyZ2luIjp7IiRpZCI6IjM5MTIiLCJUb3AiOjAuMCwiTGVmdCI6Mi4wLCJSaWdodCI6Mi4wLCJCb3R0b20iOjAuMH0sIkNvbm5lY3RvclN0eWxlIjp7IiRpZCI6IjM5MTMiLCJMaW5lQ29sb3IiOnsiJGlkIjoiMzkxNCIsIiR0eXBlIjoiTkxSRS5Db21tb24uRG9tLlNvbGlkQ29sb3JCcnVzaCwgTkxSRS5Db21tb24iLCJDb2xvciI6eyIkaWQiOiIzOTE1IiwiQSI6MTI3LCJSIjoxMSwiRyI6MTE4LCJCIjoxNTl9fSwiTGluZVdlaWdodCI6MS4wLCJMaW5lVHlwZSI6MCwiUGFyZW50U3R5bGUiOm51bGx9LCJJc0JlbG93VGltZWJhbmQiOmZhbHNlLCJQb3NpdGlvbk9uVGFzayI6MSwiSGlkZURhdGUiOmZhbHNlLCJTaGFwZVNpemUiOjAsIlNwYWNpbmciOjAuMCwiUGFkZGluZyI6eyIkaWQiOiIzOTE2IiwiVG9wIjo1LjAsIkxlZnQiOjMuMCwiUmlnaHQiOjAuMCwiQm90dG9tIjoyLjB9LCJTaGFwZVN0eWxlIjp7IiRpZCI6IjM5MTciLCJNYXJnaW4iOnsiJGlkIjoiMzkxOCIsIlRvcCI6MC4wLCJMZWZ0IjowLjAsIlJpZ2h0IjowLjAsIkJvdHRvbSI6MC4wfSwiUGFkZGluZyI6eyIkaWQiOiIzOTE5IiwiVG9wIjowLjAsIkxlZnQiOjAuMCwiUmlnaHQiOjAuMCwiQm90dG9tIjowLjB9LCJCYWNrZ3JvdW5kIjp7IiRpZCI6IjM5MjAiLCJDb2xvciI6eyIkaWQiOiIzOTIxIiwiQSI6MjU1LCJSIjoxMSwiRyI6MTE4LCJCIjoxNTl9fSwiSXNWaXNpYmxlIjp0cnVlLCJXaWR0aCI6MTIuMCwiSGVpZ2h0IjoxNC4wLCJCb3JkZXJTdHlsZSI6eyIkaWQiOiIzOTIyIiwiTGluZUNvbG9yIjp7IiRpZCI6IjM5MjMiLCIkdHlwZSI6Ik5MUkUuQ29tbW9uLkRvbS5Tb2xpZENvbG9yQnJ1c2gsIE5MUkUuQ29tbW9uIiwiQ29sb3IiOnsiJGlkIjoiMzkyNCIsIkEiOjI1NSwiUiI6MjU1LCJHIjowLCJCIjowfX0sIkxpbmVXZWlnaHQiOjAuMCwiTGluZVR5cGUiOjAsIlBhcmVudFN0eWxlIjpudWxsfSwiUGFyZW50U3R5bGUiOm51bGx9LCJUaXRsZVN0eWxlIjp7IiRpZCI6IjM5MjUiLCJGb250U2V0dGluZ3MiOnsiJGlkIjoiMzkyNiIsIkZvbnRTaXplIjoxMSwiRm9udE5hbWUiOiJDYWxpYnJpIiwiSXNCb2xkIjpmYWxzZSwiSXNJdGFsaWMiOmZhbHNlLCJJc1VuZGVybGluZWQiOmZhbHNlLCJQYXJlbnRTdHlsZSI6bnVsbH0sIkF1dG9TaXplIjowLCJGb3JlZ3JvdW5kIjp7IiRpZCI6IjM5MjciLCJDb2xvciI6eyIkaWQiOiIzOTI4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M5MjkiLCJUb3AiOjAuMCwiTGVmdCI6MC4wLCJSaWdodCI6MC4wLCJCb3R0b20iOjAuMH0sIlBhZGRpbmciOnsiJGlkIjoiMzkzMCIsIlRvcCI6MC4wLCJMZWZ0IjowLjAsIlJpZ2h0IjowLjAsIkJvdHRvbSI6MC4wfSwiQmFja2dyb3VuZCI6eyIkaWQiOiIzOTMxIiwiQ29sb3IiOnsiJGlkIjoiMzkzMiIsIkEiOjI1NSwiUiI6MCwiRyI6MCwiQiI6MH19LCJJc1Zpc2libGUiOnRydWUsIldpZHRoIjowLjAsIkhlaWdodCI6MC4wLCJCb3JkZXJTdHlsZSI6eyIkaWQiOiIzOTMzIiwiTGluZUNvbG9yIjpudWxsLCJMaW5lV2VpZ2h0IjowLjAsIkxpbmVUeXBlIjowLCJQYXJlbnRTdHlsZSI6bnVsbH0sIlBhcmVudFN0eWxlIjpudWxsfSwiRGF0ZVN0eWxlIjp7IiRpZCI6IjM5MzQiLCJGb250U2V0dGluZ3MiOnsiJGlkIjoiMzkzNSIsIkZvbnRTaXplIjoxMCwiRm9udE5hbWUiOiJDYWxpYnJpIiwiSXNCb2xkIjpmYWxzZSwiSXNJdGFsaWMiOmZhbHNlLCJJc1VuZGVybGluZWQiOmZhbHNlLCJQYXJlbnRTdHlsZSI6bnVsbH0sIkF1dG9TaXplIjowLCJGb3JlZ3JvdW5kIjp7IiRpZCI6IjM5MzYiLCJDb2xvciI6eyIkaWQiOiIzOTM3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M5MzgiLCJUb3AiOjAuMCwiTGVmdCI6MC4wLCJSaWdodCI6MC4wLCJCb3R0b20iOjAuMH0sIlBhZGRpbmciOnsiJGlkIjoiMzkzOSIsIlRvcCI6MC4wLCJMZWZ0IjowLjAsIlJpZ2h0IjowLjAsIkJvdHRvbSI6MC4wfSwiQmFja2dyb3VuZCI6eyIkaWQiOiIzOTQwIiwiQ29sb3IiOnsiJGlkIjoiMzk0MSIsIkEiOjI1NSwiUiI6MTQsIkciOjQwLCJCIjo2NX19LCJJc1Zpc2libGUiOnRydWUsIldpZHRoIjowLjAsIkhlaWdodCI6MC4wLCJCb3JkZXJTdHlsZSI6eyIkaWQiOiIzOTQyIiwiTGluZUNvbG9yIjpudWxsLCJMaW5lV2VpZ2h0IjowLjAsIkxpbmVUeXBlIjowLCJQYXJlbnRTdHlsZSI6bnVsbH0sIlBhcmVudFN0eWxlIjpudWxsfSwiRGF0ZUZvcm1hdCI6eyIkaWQiOiIzOTQ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5NDQiLCJGb3JtYXQiOjAsIklzVmlzaWJsZSI6ZmFsc2UsIkxhc3RLbm93blZpc2liaWxpdHlTdGF0ZSI6ZmFsc2V9LCJJc1Zpc2libGUiOmZhbHNlLCJWYXJpYW5jZVN0eWxlIjp7IiRpZCI6IjM5NDUiLCJUZXh0U3R5bGUiOnsiJGlkIjoiMzk0NiIsIkZvbnRTZXR0aW5ncyI6eyIkaWQiOiIzOTQ3IiwiRm9udFNpemUiOjExLCJGb250TmFtZSI6IkNhbGlicmkiLCJJc0JvbGQiOmZhbHNlLCJJc0l0YWxpYyI6ZmFsc2UsIklzVW5kZXJsaW5lZCI6ZmFsc2UsIlBhcmVudFN0eWxlIjpudWxsfSwiQXV0b1NpemUiOjAsIkZvcmVncm91bmQiOnsiJGlkIjoiMzk0OCIsIkNvbG9yIjp7IiRpZCI6IjM5ND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k1MCIsIlRvcCI6MC4wLCJMZWZ0IjowLjAsIlJpZ2h0IjowLjAsIkJvdHRvbSI6MC4wfSwiUGFkZGluZyI6eyIkaWQiOiIzOTUxIiwiVG9wIjowLjAsIkxlZnQiOjAuMCwiUmlnaHQiOjAuMCwiQm90dG9tIjowLjB9LCJCYWNrZ3JvdW5kIjp7IiRpZCI6IjM5NTIiLCJDb2xvciI6eyIkaWQiOiIzOTUzIiwiQSI6MCwiUiI6MCwiRyI6MCwiQiI6MH19LCJJc1Zpc2libGUiOmZhbHNlLCJXaWR0aCI6MC4wLCJIZWlnaHQiOjAuMCwiQm9yZGVyU3R5bGUiOnsiJGlkIjoiMzk1NCIsIkxpbmVDb2xvciI6bnVsbCwiTGluZVdlaWdodCI6MC4wLCJMaW5lVHlwZSI6MCwiUGFyZW50U3R5bGUiOm51bGx9LCJQYXJlbnRTdHlsZSI6bnVsbH0sIlBhcmVudFN0eWxlIjpudWxsfSwiUGFyZW50U3R5bGUiOm51bGx9LCJEZWZhdWx0U3dpbWxhbmVNaWxlc3RvbmVTdHlsZSI6eyIkaWQiOiIzOTU1IiwiVGl0bGVQb3NpdGlvbiI6IkxlZnQiLCJEYXRlUG9zaXRpb24iOiJSaWdodCIsIlZhcmlhbmNlUG9zaXRpb24iOiJSaWdodCIsIlNoYXBlVHlwZSI6MSwiU2hhcGVTaXplIjowLCJTcGFjaW5nIjo1LCJTaGFwZVN0eWxlIjp7IiRpZCI6IjM5NTYiLCJNYXJnaW4iOnsiJGlkIjoiMzk1NyIsIlRvcCI6MC4wLCJMZWZ0IjowLjAsIlJpZ2h0IjowLjAsIkJvdHRvbSI6MC4wfSwiUGFkZGluZyI6eyIkaWQiOiIzOTU4IiwiVG9wIjowLjAsIkxlZnQiOjAuMCwiUmlnaHQiOjAuMCwiQm90dG9tIjowLjB9LCJCYWNrZ3JvdW5kIjp7IiRpZCI6IjM5NTkiLCJDb2xvciI6eyIkaWQiOiIzOTYwIiwiQSI6MjU1LCJSIjoxNSwiRyI6MTU4LCJCIjoyMTN9fSwiSXNWaXNpYmxlIjp0cnVlLCJXaWR0aCI6MTIuMCwiSGVpZ2h0IjoxNC4wLCJCb3JkZXJTdHlsZSI6eyIkaWQiOiIzOTYxIiwiTGluZUNvbG9yIjp7IiRpZCI6IjM5NjIiLCIkdHlwZSI6Ik5MUkUuQ29tbW9uLkRvbS5Tb2xpZENvbG9yQnJ1c2gsIE5MUkUuQ29tbW9uIiwiQ29sb3IiOnsiJGlkIjoiMzk2MyIsIkEiOjI1NSwiUiI6MjM0LCJHIjoyMiwiQiI6MzB9fSwiTGluZVdlaWdodCI6MC4wLCJMaW5lVHlwZSI6MCwiUGFyZW50U3R5bGUiOm51bGx9LCJQYXJlbnRTdHlsZSI6bnVsbH0sIlRpdGxlU3R5bGUiOnsiJGlkIjoiMzk2NCIsIkZvbnRTZXR0aW5ncyI6eyIkaWQiOiIzOTY1IiwiRm9udFNpemUiOjExLCJGb250TmFtZSI6IkNhbGlicmkiLCJJc0JvbGQiOmZhbHNlLCJJc0l0YWxpYyI6ZmFsc2UsIklzVW5kZXJsaW5lZCI6ZmFsc2UsIlBhcmVudFN0eWxlIjpudWxsfSwiQXV0b1NpemUiOjAsIkZvcmVncm91bmQiOnsiJGlkIjoiMzk2NiIsIkNvbG9yIjp7IiRpZCI6IjM5Njc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zk2OCIsIlRvcCI6MC4wLCJMZWZ0IjowLjAsIlJpZ2h0IjowLjAsIkJvdHRvbSI6MC4wfSwiUGFkZGluZyI6eyIkaWQiOiIzOTY5IiwiVG9wIjowLjAsIkxlZnQiOjAuMCwiUmlnaHQiOjAuMCwiQm90dG9tIjowLjB9LCJCYWNrZ3JvdW5kIjp7IiRpZCI6IjM5NzAiLCJDb2xvciI6eyIkaWQiOiIzOTcxIiwiQSI6MjU1LCJSIjowLCJHIjowLCJCIjowfX0sIklzVmlzaWJsZSI6dHJ1ZSwiV2lkdGgiOjAuMCwiSGVpZ2h0IjowLjAsIkJvcmRlclN0eWxlIjp7IiRpZCI6IjM5NzIiLCJMaW5lQ29sb3IiOm51bGwsIkxpbmVXZWlnaHQiOjAuMCwiTGluZVR5cGUiOjAsIlBhcmVudFN0eWxlIjpudWxsfSwiUGFyZW50U3R5bGUiOm51bGx9LCJEYXRlU3R5bGUiOnsiJGlkIjoiMzk3MyIsIkZvbnRTZXR0aW5ncyI6eyIkaWQiOiIzOTc0IiwiRm9udFNpemUiOjEwLCJGb250TmFtZSI6IkNhbGlicmkiLCJJc0JvbGQiOmZhbHNlLCJJc0l0YWxpYyI6ZmFsc2UsIklzVW5kZXJsaW5lZCI6ZmFsc2UsIlBhcmVudFN0eWxlIjpudWxsfSwiQXV0b1NpemUiOjAsIkZvcmVncm91bmQiOnsiJGlkIjoiMzk3NSIsIkNvbG9yIjp7IiRpZCI6IjM5NzY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zk3NyIsIlRvcCI6MC4wLCJMZWZ0IjowLjAsIlJpZ2h0IjowLjAsIkJvdHRvbSI6MC4wfSwiUGFkZGluZyI6eyIkaWQiOiIzOTc4IiwiVG9wIjowLjAsIkxlZnQiOjAuMCwiUmlnaHQiOjAuMCwiQm90dG9tIjowLjB9LCJCYWNrZ3JvdW5kIjp7IiRpZCI6IjM5NzkiLCJDb2xvciI6eyIkaWQiOiIzOTgwIiwiQSI6MjU1LCJSIjoxNCwiRyI6NDAsIkIiOjY1fX0sIklzVmlzaWJsZSI6dHJ1ZSwiV2lkdGgiOjAuMCwiSGVpZ2h0IjowLjAsIkJvcmRlclN0eWxlIjp7IiRpZCI6IjM5ODEiLCJMaW5lQ29sb3IiOm51bGwsIkxpbmVXZWlnaHQiOjAuMCwiTGluZVR5cGUiOjAsIlBhcmVudFN0eWxlIjpudWxsfSwiUGFyZW50U3R5bGUiOm51bGx9LCJEYXRlRm9ybWF0Ijp7IiRpZCI6IjM5O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k4MyIsIkZvcm1hdCI6MCwiSXNWaXNpYmxlIjpmYWxzZSwiTGFzdEtub3duVmlzaWJpbGl0eVN0YXRlIjpmYWxzZX0sIklzVmlzaWJsZSI6dHJ1ZSwiVmFyaWFuY2VTdHlsZSI6eyIkaWQiOiIzOTg0IiwiVGV4dFN0eWxlIjp7IiRpZCI6IjM5ODUiLCJGb250U2V0dGluZ3MiOnsiJGlkIjoiMzk4NiIsIkZvbnRTaXplIjoxMSwiRm9udE5hbWUiOiJDYWxpYnJpIiwiSXNCb2xkIjpmYWxzZSwiSXNJdGFsaWMiOmZhbHNlLCJJc1VuZGVybGluZWQiOmZhbHNlLCJQYXJlbnRTdHlsZSI6bnVsbH0sIkF1dG9TaXplIjowLCJGb3JlZ3JvdW5kIjp7IiRpZCI6IjM5ODciLCJDb2xvciI6eyIkaWQiOiIzOTg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5ODkiLCJUb3AiOjAuMCwiTGVmdCI6MC4wLCJSaWdodCI6MC4wLCJCb3R0b20iOjAuMH0sIlBhZGRpbmciOnsiJGlkIjoiMzk5MCIsIlRvcCI6MC4wLCJMZWZ0IjowLjAsIlJpZ2h0IjowLjAsIkJvdHRvbSI6MC4wfSwiQmFja2dyb3VuZCI6eyIkaWQiOiIzOTkxIiwiQ29sb3IiOnsiJGlkIjoiMzk5MiIsIkEiOjAsIlIiOjAsIkciOjAsIkIiOjB9fSwiSXNWaXNpYmxlIjp0cnVlLCJXaWR0aCI6MC4wLCJIZWlnaHQiOjAuMCwiQm9yZGVyU3R5bGUiOnsiJGlkIjoiMzk5MyIsIkxpbmVDb2xvciI6bnVsbCwiTGluZVdlaWdodCI6MC4wLCJMaW5lVHlwZSI6MCwiUGFyZW50U3R5bGUiOm51bGx9LCJQYXJlbnRTdHlsZSI6bnVsbH0sIlBhcmVudFN0eWxlIjpudWxsfSwiUGFyZW50U3R5bGUiOm51bGx9LCJEZWZhdWx0U3dpbWxhbmVBY3Rpdml0eVN0eWxlIjp7IiRpZCI6IjM5OTQiLCJIZWFkZXJTdHlsZSI6eyIkaWQiOiIzOTk1IiwiVGV4dFN0eWxlIjp7IiRpZCI6IjM5OTYiLCJGb250U2V0dGluZ3MiOnsiJGlkIjoiMzk5NyIsIkZvbnRTaXplIjoxMSwiRm9udE5hbWUiOiJDYWxpYnJpIiwiSXNCb2xkIjpmYWxzZSwiSXNJdGFsaWMiOmZhbHNlLCJJc1VuZGVybGluZWQiOmZhbHNlLCJQYXJlbnRTdHlsZSI6bnVsbH0sIkF1dG9TaXplIjoyLCJGb3JlZ3JvdW5kIjp7IiRpZCI6IjM5OTgiLCJDb2xvciI6eyIkaWQiOiIzOTk5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AwMCIsIlRvcCI6MC4wLCJMZWZ0IjowLjAsIlJpZ2h0IjowLjAsIkJvdHRvbSI6MC4wfSwiUGFkZGluZyI6eyIkaWQiOiI0MDAxIiwiVG9wIjowLjAsIkxlZnQiOjAuMCwiUmlnaHQiOjAuMCwiQm90dG9tIjowLjB9LCJCYWNrZ3JvdW5kIjp7IiRpZCI6IjQwMDIiLCJDb2xvciI6eyIkaWQiOiI0MDAzIiwiQSI6MjU1LCJSIjowLCJHIjowLCJCIjowfX0sIklzVmlzaWJsZSI6dHJ1ZSwiV2lkdGgiOjAuMCwiSGVpZ2h0IjowLjAsIkJvcmRlclN0eWxlIjpudWxsLCJQYXJlbnRTdHlsZSI6bnVsbH0sIlJlY3RhbmdsZVN0eWxlIjp7IiRpZCI6IjQwMDQiLCJNYXJnaW4iOnsiJGlkIjoiNDAwNSIsIlRvcCI6MC4wLCJMZWZ0IjowLjAsIlJpZ2h0IjowLjAsIkJvdHRvbSI6MC4wfSwiUGFkZGluZyI6eyIkaWQiOiI0MDA2IiwiVG9wIjowLjAsIkxlZnQiOjAuMCwiUmlnaHQiOjAuMCwiQm90dG9tIjowLjB9LCJCYWNrZ3JvdW5kIjp7IiRpZCI6IjQwMDciLCJDb2xvciI6eyIkaWQiOiI0MDA4IiwiQSI6MTI3LCJSIjoxNSwiRyI6MTU4LCJCIjoyMTN9fSwiSXNWaXNpYmxlIjp0cnVlLCJXaWR0aCI6MC4wLCJIZWlnaHQiOjAuMCwiQm9yZGVyU3R5bGUiOnsiJGlkIjoiNDAwOSIsIkxpbmVDb2xvciI6eyIkaWQiOiI0MDEwIiwiJHR5cGUiOiJOTFJFLkNvbW1vbi5Eb20uU29saWRDb2xvckJydXNoLCBOTFJFLkNvbW1vbiIsIkNvbG9yIjp7IiRpZCI6IjQwMTEiLCJBIjoyNTUsIlIiOjI1NSwiRyI6MCwiQiI6MH19LCJMaW5lV2VpZ2h0IjowLjAsIkxpbmVUeXBlIjowLCJQYXJlbnRTdHlsZSI6bnVsbH0sIlBhcmVudFN0eWxlIjpudWxsfSwiTWFyZ2luIjp7IiRpZCI6IjQwMTIiLCJUb3AiOjAuMCwiTGVmdCI6MC4wLCJSaWdodCI6MC4wLCJCb3R0b20iOjAuMH0sIlBhZGRpbmciOnsiJGlkIjoiNDAxMyIsIlRvcCI6MC4wLCJMZWZ0IjowLjAsIlJpZ2h0IjowLjAsIkJvdHRvbSI6MC4wfSwiQmFja2dyb3VuZCI6bnVsbCwiSXNWaXNpYmxlIjp0cnVlLCJXaWR0aCI6MC4wLCJIZWlnaHQiOjAuMCwiQm9yZGVyU3R5bGUiOm51bGwsIlBhcmVudFN0eWxlIjpudWxsfSwiQmFja2dyb3VuZFN0eWxlIjp7IiRpZCI6IjQwMTQiLCJNYXJnaW4iOnsiJGlkIjoiNDAxNSIsIlRvcCI6MC4wLCJMZWZ0IjowLjAsIlJpZ2h0IjowLjAsIkJvdHRvbSI6MC4wfSwiUGFkZGluZyI6eyIkaWQiOiI0MDE2IiwiVG9wIjowLjAsIkxlZnQiOjAuMCwiUmlnaHQiOjAuMCwiQm90dG9tIjowLjB9LCJCYWNrZ3JvdW5kIjp7IiRpZCI6IjQwMTciLCJDb2xvciI6eyIkaWQiOiI0MDE4IiwiQSI6NTEsIlIiOjIwMCwiRyI6MjAwLCJCIjoyMDB9fSwiSXNWaXNpYmxlIjp0cnVlLCJXaWR0aCI6MC4wLCJIZWlnaHQiOjAuMCwiQm9yZGVyU3R5bGUiOnsiJGlkIjoiNDAxOSIsIkxpbmVDb2xvciI6eyIkaWQiOiI0MDIwIiwiJHR5cGUiOiJOTFJFLkNvbW1vbi5Eb20uU29saWRDb2xvckJydXNoLCBOTFJFLkNvbW1vbiIsIkNvbG9yIjp7IiRpZCI6IjQwMjEiLCJBIjoyNTUsIlIiOjIzNCwiRyI6MjIsIkIiOjMwfX0sIkxpbmVXZWlnaHQiOjAuMCwiTGluZVR5cGUiOjAsIlBhcmVudFN0eWxlIjpudWxsfSwiUGFyZW50U3R5bGUiOm51bGx9LCJNYXJnaW4iOnsiJGlkIjoiNDAyMiIsIlRvcCI6MC4wLCJMZWZ0IjowLjAsIlJpZ2h0IjowLjAsIkJvdHRvbSI6MC4wfSwiUGFkZGluZyI6eyIkaWQiOiI0MDIzIiwiVG9wIjowLjAsIkxlZnQiOjAuMCwiUmlnaHQiOjAuMCwiQm90dG9tIjowLjB9LCJJc1Zpc2libGUiOnRydWUsIldpZHRoIjowLjAsIkhlaWdodCI6MC4wLCJCb3JkZXJTdHlsZSI6eyIkaWQiOiI0MDI0IiwiTGluZUNvbG9yIjpudWxsLCJMaW5lV2VpZ2h0IjowLjAsIkxpbmVUeXBlIjowLCJQYXJlbnRTdHlsZSI6bnVsbH0sIlBhcmVudFN0eWxlIjpudWxsfSwiTWFyZ2luIjp7IiRpZCI6IjQwMjUiLCJUb3AiOjAuMCwiTGVmdCI6MC4wLCJSaWdodCI6MC4wLCJCb3R0b20iOjAuMH0sIlBhZGRpbmciOnsiJGlkIjoiNDAyNiIsIlRvcCI6MC4wLCJMZWZ0IjowLjAsIlJpZ2h0IjowLjAsIkJvdHRvbSI6MC4wfSwiSXNWaXNpYmxlIjp0cnVlLCJXaWR0aCI6MC4wLCJIZWlnaHQiOjAuMCwiQm9yZGVyU3R5bGUiOnsiJGlkIjoiNDAyNyIsIkxpbmVDb2xvciI6bnVsbCwiTGluZVdlaWdodCI6MC4wLCJMaW5lVHlwZSI6MCwiUGFyZW50U3R5bGUiOm51bGx9LCJQYXJlbnRTdHlsZSI6bnVsbH1dLCJDb25kaXRpb25hbEZvcm1hdHRpbmciOnsiJGlkIjoiNDAyOCIsIlB2QUZvcm1hdHRpbmciOnsiJGlkIjoiNDAyOSIsIkRlbGF5VGFza1N0eWxlIjp7IiRpZCI6IjQwMzAiLCJTdHlsZU9wdGlvbnMiOjI0LCJUaXRsZUZvcmVncm91bmQiOnsiJGlkIjoiNDAzMSIsIkNvbG9yIjp7IiRpZCI6IjQwMzIiLCJBIjoyNTUsIlIiOjE3NSwiRyI6MCwiQiI6MH19LCJBY3R1YWxTaGFwZXNCYWNrZ3JvdW5kIjp7IiRpZCI6IjQwMzMiLCJDb2xvciI6eyIkaWQiOiI0MDM0IiwiQSI6NjIsIlIiOjI1NSwiRyI6MCwiQiI6MH19LCJBY3R1YWxTaGFwZXNCb3JkZXJTdHlsZSI6eyIkaWQiOiI0MDM1IiwiTGluZUNvbG9yIjp7IiRpZCI6IjQwMzYiLCIkdHlwZSI6Ik5MUkUuQ29tbW9uLkRvbS5Tb2xpZENvbG9yQnJ1c2gsIE5MUkUuQ29tbW9uIiwiQ29sb3IiOnsiJGlkIjoiNDAzNyIsIkEiOjE2MywiUiI6MjU1LCJHIjowLCJCIjowfX0sIkxpbmVXZWlnaHQiOjMuMCwiTGluZVR5cGUiOjAsIlBhcmVudFN0eWxlIjpudWxsfSwiQmFzZWxpbmVTaGFwZXNCYWNrZ3JvdW5kIjp7IiRpZCI6IjQwMzgiLCJDb2xvciI6eyIkaWQiOiI0MDM5IiwiQSI6MTg0LCJSIjoyNTUsIkciOjAsIkIiOjB9fSwiVmFyaWFuY2VGb3JlZ3JvdW5kIjp7IiRpZCI6IjQwNDAiLCJDb2xvciI6eyIkaWQiOiI0MDQxIiwiQSI6MjU1LCJSIjoxNzUsIkciOjAsIkIiOjB9fSwiSXNWaXNpYmxlIjp0cnVlfSwiRGVsYXlNaWxlc3RvbmVTdHlsZSI6eyIkaWQiOiI0MDQyIiwiU3R5bGVPcHRpb25zIjoxOCwiVGl0bGVGb3JlZ3JvdW5kIjp7IiRpZCI6IjQwNDMiLCJDb2xvciI6eyIkaWQiOiI0MDQ0IiwiQSI6MjU1LCJSIjoxNzUsIkciOjAsIkIiOjB9fSwiQWN0dWFsU2hhcGVzQmFja2dyb3VuZCI6eyIkaWQiOiI0MDQ1IiwiQ29sb3IiOnsiJGlkIjoiNDA0NiIsIkEiOjI1NSwiUiI6MjIyLCJHIjo4MCwiQiI6NTB9fSwiQWN0dWFsU2hhcGVzQm9yZGVyU3R5bGUiOnsiJGlkIjoiNDA0NyIsIkxpbmVDb2xvciI6eyIkaWQiOiI0MDQ4IiwiJHR5cGUiOiJOTFJFLkNvbW1vbi5Eb20uU29saWRDb2xvckJydXNoLCBOTFJFLkNvbW1vbiIsIkNvbG9yIjp7IiRpZCI6IjQwNDkiLCJBIjoxNjMsIlIiOjI1NSwiRyI6MCwiQiI6MH19LCJMaW5lV2VpZ2h0IjozLjAsIkxpbmVUeXBlIjowLCJQYXJlbnRTdHlsZSI6bnVsbH0sIkJhc2VsaW5lU2hhcGVzQmFja2dyb3VuZCI6eyIkaWQiOiI0MDUwIiwiQ29sb3IiOnsiJGlkIjoiNDA1MSIsIkEiOjE4NCwiUiI6MjU1LCJHIjowLCJCIjowfX0sIlZhcmlhbmNlRm9yZWdyb3VuZCI6eyIkaWQiOiI0MDUyIiwiQ29sb3IiOnsiJGlkIjoiNDA1MyIsIkEiOjI1NSwiUiI6MTc1LCJHIjowLCJCIjowfX0sIklzVmlzaWJsZSI6dHJ1ZX0sIkFkdmFuY2VUYXNrU3R5bGUiOnsiJGlkIjoiNDA1NCIsIlN0eWxlT3B0aW9ucyI6MjQsIlRpdGxlRm9yZWdyb3VuZCI6eyIkaWQiOiI0MDU1IiwiQ29sb3IiOnsiJGlkIjoiNDA1NiIsIkEiOjI1NSwiUiI6MCwiRyI6MTEwLCJCIjowfX0sIkFjdHVhbFNoYXBlc0JhY2tncm91bmQiOnsiJGlkIjoiNDA1NyIsIkNvbG9yIjp7IiRpZCI6IjQwNTgiLCJBIjo2MSwiUiI6MCwiRyI6MTI4LCJCIjowfX0sIkFjdHVhbFNoYXBlc0JvcmRlclN0eWxlIjp7IiRpZCI6IjQwNTkiLCJMaW5lQ29sb3IiOnsiJGlkIjoiNDA2MCIsIiR0eXBlIjoiTkxSRS5Db21tb24uRG9tLlNvbGlkQ29sb3JCcnVzaCwgTkxSRS5Db21tb24iLCJDb2xvciI6eyIkaWQiOiI0MDYxIiwiQSI6MTYzLCJSIjowLCJHIjoxMjgsIkIiOjB9fSwiTGluZVdlaWdodCI6My4wLCJMaW5lVHlwZSI6MCwiUGFyZW50U3R5bGUiOm51bGx9LCJCYXNlbGluZVNoYXBlc0JhY2tncm91bmQiOnsiJGlkIjoiNDA2MiIsIkNvbG9yIjp7IiRpZCI6IjQwNjMiLCJBIjoxODQsIlIiOjAsIkciOjEyOCwiQiI6MH19LCJWYXJpYW5jZUZvcmVncm91bmQiOnsiJGlkIjoiNDA2NCIsIkNvbG9yIjp7IiRpZCI6IjQwNjUiLCJBIjoyNTUsIlIiOjAsIkciOjExMCwiQiI6MH19LCJJc1Zpc2libGUiOnRydWV9LCJBZHZhbmNlTWlsZXN0b25lU3R5bGUiOnsiJGlkIjoiNDA2NiIsIlN0eWxlT3B0aW9ucyI6MTgsIlRpdGxlRm9yZWdyb3VuZCI6eyIkaWQiOiI0MDY3IiwiQ29sb3IiOnsiJGlkIjoiNDA2OCIsIkEiOjI1NSwiUiI6MCwiRyI6MTEwLCJCIjowfX0sIkFjdHVhbFNoYXBlc0JhY2tncm91bmQiOnsiJGlkIjoiNDA2OSIsIkNvbG9yIjp7IiRpZCI6IjQwNzAiLCJBIjoyNTUsIlIiOjIwLCJHIjoxMDAsIkIiOjB9fSwiQWN0dWFsU2hhcGVzQm9yZGVyU3R5bGUiOnsiJGlkIjoiNDA3MSIsIkxpbmVDb2xvciI6eyIkaWQiOiI0MDcyIiwiJHR5cGUiOiJOTFJFLkNvbW1vbi5Eb20uU29saWRDb2xvckJydXNoLCBOTFJFLkNvbW1vbiIsIkNvbG9yIjp7IiRpZCI6IjQwNzMiLCJBIjoxNjMsIlIiOjAsIkciOjEyOCwiQiI6MH19LCJMaW5lV2VpZ2h0IjozLjAsIkxpbmVUeXBlIjowLCJQYXJlbnRTdHlsZSI6bnVsbH0sIkJhc2VsaW5lU2hhcGVzQmFja2dyb3VuZCI6eyIkaWQiOiI0MDc0IiwiQ29sb3IiOnsiJGlkIjoiNDA3NSIsIkEiOjE4NCwiUiI6MCwiRyI6MTI4LCJCIjowfX0sIlZhcmlhbmNlRm9yZWdyb3VuZCI6eyIkaWQiOiI0MDc2IiwiQ29sb3IiOnsiJGlkIjoiNDA3NyIsIkEiOjI1NSwiUiI6MCwiRyI6MTEwLCJCIjowfX0sIklzVmlzaWJsZSI6dHJ1ZX19LCJWYXJpYW5jZURpc3BsYXlTZXR0aW5ncyI6eyIkaWQiOiI0MDc4IiwiVGFza1ZhcmlhbmNlRGlzcGxheU9wdGlvbnMiOnsiJGlkIjoiNDA3OSIsIlNob3dEZWxheVZhcmlhbmNlIjp0cnVlLCJTaG93QWR2YW5jZVZhcmlhbmNlIjp0cnVlLCJTaG93XzBfVmFyaWFuY2UiOnRydWV9LCJNaWxlc3RvbmVWYXJpYW5jZURpc3BsYXlPcHRpb25zIjp7IiRpZCI6IjQwODAiLCJTaG93RGVsYXlWYXJpYW5jZSI6dHJ1ZSwiU2hvd0FkdmFuY2VWYXJpYW5jZSI6dHJ1ZSwiU2hvd18wX1ZhcmlhbmNlIjp0cnVlfX19fSwiU2NhbGUiOm51bGwsIlNjYWxlVjIiOnsiJGlkIjoiNDA4MSIsIlN0YXJ0RGF0ZSI6IjAwMDEtMDEtMDFUMDA6MDA6MDAiLCJFbmREYXRlIjoiMjAyNy0wMy0yOFQyMzo1OTowMCIsIkF1dG9EYXRlUmFuZ2UiOnRydWUsIldvcmtpbmdEYXlzIjozMSwiRmlzY2FsWWVhciI6eyIkaWQiOiI0MDgyIiwiU3RhcnRNb250aCI6MSwiVXNlU3RhcnRpbmdZZWFyRm9yTnVtYmVyaW5nIjp0cnVlLCJTaG93RmlzY2FsWWVhckxhYmVsIjp0cnVlfSwiVG9kYXlNYXJrZXJUZXh0IjoiVG9kYXkiLCJBdXRvU2NhbGVUeXBlIjpmYWxzZSwiVGltZWJhbmRTY2FsZXMiOnsiJGlkIjoiNDA4MyIsIlRvcFNjYWxlTGF5ZXIiOnsiJGlkIjoiNDA4NCIsIkZvcm1hdCI6Ik1NTSIsIlR5cGUiOjQsIkdyb3VwaW5nSW50ZXJ2YWxzIjp7IiRpZCI6IjQwODUiLCJJc1NldCI6ZmFsc2UsIkdyb3VwaW5nU3RlcENvdW50IjoxfX0sIk1pZGRsZVNjYWxlTGF5ZXIiOnsiJGlkIjoiNDA4NiIsIkZvcm1hdCI6Ik1NTSIsIlR5cGUiOjIsIkdyb3VwaW5nSW50ZXJ2YWxzIjp7IiRpZCI6IjQwODciLCJJc1NldCI6ZmFsc2UsIkdyb3VwaW5nU3RlcENvdW50IjoxfX0sIkJvdHRvbVNjYWxlTGF5ZXIiOnsiJGlkIjoiNDA4OCIsIkZvcm1hdCI6InciLCJUeXBlIjoxLCJHcm91cGluZ0ludGVydmFscyI6eyIkaWQiOiI0MDg5IiwiSXNTZXQiOmZhbHNlLCJHcm91cGluZ1N0ZXBDb3VudCI6MX19fX0sIk1pbGVzdG9uZXMiOltdLCJUYXNrcyI6W3siJGlkIjoiNDA5MCIsIkdyb3VwTmFtZSI6bnVsbCwiU3RhcnREYXRlIjoiMjAyNS0wNC0xMVQwMDowMDowMFoiLCJFbmREYXRlIjoiMjAyNS0wMi0xMVQyMzo1OTowMCIsIlBlcmNlbnRhZ2VDb21wbGV0ZSI6bnVsbCwiU3R5bGUiOnsiJGlkIjoiNDA5MSIsIlNoYXBlIjozLCJTaGFwZVRoaWNrbmVzcyI6MCwiRHVyYXRpb25Gb3JtYXQiOjAsIkluY2x1ZGVOb25Xb3JraW5nRGF5c0luRHVyYXRpb24iOmZhbHNlLCJQZXJjZW50YWdlQ29tcGxldGVTdHlsZSI6eyIkaWQiOiI0MDkyIiwiRm9udFNldHRpbmdzIjp7IiRpZCI6IjQwOTMiLCJGb250U2l6ZSI6MTAsIkZvbnROYW1lIjoiQ2FsaWJyaSIsIklzQm9sZCI6ZmFsc2UsIklzSXRhbGljIjpmYWxzZSwiSXNVbmRlcmxpbmVkIjpmYWxzZSwiUGFyZW50U3R5bGUiOm51bGx9LCJBdXRvU2l6ZSI6MCwiRm9yZWdyb3VuZCI6eyIkaWQiOiI0MDk0IiwiQ29sb3IiOnsiJGlkIjoiNDA5NS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0MDk2IiwiVG9wIjowLjAsIkxlZnQiOjAuMCwiUmlnaHQiOjAuMCwiQm90dG9tIjowLjB9LCJQYWRkaW5nIjp7IiRpZCI6IjQwOTciLCJUb3AiOjAuMCwiTGVmdCI6MC4wLCJSaWdodCI6MC4wLCJCb3R0b20iOjAuMH0sIkJhY2tncm91bmQiOnsiJGlkIjoiNDA5OCIsIkNvbG9yIjp7IiRpZCI6IjQwOTkiLCJBIjo4OSwiUiI6MCwiRyI6MCwiQiI6MH19LCJJc1Zpc2libGUiOnRydWUsIldpZHRoIjowLjAsIkhlaWdodCI6MC4wLCJCb3JkZXJTdHlsZSI6eyIkaWQiOiI0MTAwIiwiTGluZUNvbG9yIjpudWxsLCJMaW5lV2VpZ2h0IjowLjAsIkxpbmVUeXBlIjowLCJQYXJlbnRTdHlsZSI6bnVsbH0sIlBhcmVudFN0eWxlIjpudWxsfSwiRHVyYXRpb25TdHlsZSI6eyIkaWQiOiI0MTAxIiwiRm9udFNldHRpbmdzIjp7IiRpZCI6IjQxMDIiLCJGb250U2l6ZSI6MTAsIkZvbnROYW1lIjoiQ2FsaWJyaSIsIklzQm9sZCI6ZmFsc2UsIklzSXRhbGljIjpmYWxzZSwiSXNVbmRlcmxpbmVkIjpmYWxzZSwiUGFyZW50U3R5bGUiOm51bGx9LCJBdXRvU2l6ZSI6MCwiRm9yZWdyb3VuZCI6eyIkaWQiOiI0MTAzIiwiQ29sb3IiOnsiJGlkIjoiNDEwN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QxMDUiLCJUb3AiOjAuMCwiTGVmdCI6MC4wLCJSaWdodCI6MC4wLCJCb3R0b20iOjAuMH0sIlBhZGRpbmciOnsiJGlkIjoiNDEwNiIsIlRvcCI6MC4wLCJMZWZ0IjowLjAsIlJpZ2h0IjowLjAsIkJvdHRvbSI6MC4wfSwiQmFja2dyb3VuZCI6eyIkaWQiOiI0MTA3IiwiQ29sb3IiOnsiJGlkIjoiNDEwOCIsIkEiOjI1NSwiUiI6MjM3LCJHIjoxMjUsIkIiOjQ5fX0sIklzVmlzaWJsZSI6dHJ1ZSwiV2lkdGgiOjAuMCwiSGVpZ2h0IjowLjAsIkJvcmRlclN0eWxlIjp7IiRpZCI6IjQxMDkiLCJMaW5lQ29sb3IiOm51bGwsIkxpbmVXZWlnaHQiOjAuMCwiTGluZVR5cGUiOjAsIlBhcmVudFN0eWxlIjpudWxsfSwiUGFyZW50U3R5bGUiOm51bGx9LCJIb3Jpem9udGFsQ29ubmVjdG9yU3R5bGUiOnsiJGlkIjoiNDExMCIsIkxpbmVDb2xvciI6eyIkaWQiOiI0MTExIiwiJHR5cGUiOiJOTFJFLkNvbW1vbi5Eb20uU29saWRDb2xvckJydXNoLCBOTFJFLkNvbW1vbiIsIkNvbG9yIjp7IiRpZCI6IjQxMTIiLCJBIjo1MSwiUiI6MjEsIkciOjk2LCJCIjoxMzB9fSwiTGluZVdlaWdodCI6MS4wLCJMaW5lVHlwZSI6MCwiUGFyZW50U3R5bGUiOm51bGx9LCJWZXJ0aWNhbENvbm5lY3RvclN0eWxlIjp7IiRpZCI6IjQxMTMiLCJMaW5lQ29sb3IiOnsiJGlkIjoiNDExNCIsIiR0eXBlIjoiTkxSRS5Db21tb24uRG9tLlNvbGlkQ29sb3JCcnVzaCwgTkxSRS5Db21tb24iLCJDb2xvciI6eyIkaWQiOiI0MTE1IiwiQSI6NTEsIlIiOjIxLCJHIjo5NiwiQiI6MTMwfX0sIkxpbmVXZWlnaHQiOjAuMCwiTGluZVR5cGUiOjAsIlBhcmVudFN0eWxlIjpudWxsfSwiTWFyZ2luIjpudWxsLCJTdGFydERhdGVQb3NpdGlvbiI6NiwiRW5kRGF0ZVBvc2l0aW9uIjo2LCJEYXRlSXNWaXNpYmxlIjpmYWxzZSwiVGl0bGVQb3NpdGlvbiI6MSwiRHVyYXRpb25Qb3NpdGlvbiI6NiwiUGVyY2VudGFnZUNvbXBsZXRlZFBvc2l0aW9uIjoyLCJWYXJpYW5jZVBvc2l0aW9uIjo2LCJTcGFjaW5nIjozLCJJc0JlbG93VGltZWJhbmQiOmZhbHNlLCJQZXJjZW50YWdlQ29tcGxldGVTaGFwZU9wYWNpdHkiOjM1LCJCYXNlbGluZVN0eWxlIjp7IiRpZCI6IjQxMTYiLCJTaGFwZVN0eWxlIjp7IiRpZCI6IjQxMTciLCJNYXJnaW4iOnsiJGlkIjoiNDExOCIsIlRvcCI6MC4wLCJMZWZ0IjowLjAsIlJpZ2h0IjowLjAsIkJvdHRvbSI6MC4wfSwiUGFkZGluZyI6eyIkaWQiOiI0MTE5IiwiVG9wIjowLjAsIkxlZnQiOjAuMCwiUmlnaHQiOjAuMCwiQm90dG9tIjowLjB9LCJCYWNrZ3JvdW5kIjp7IiRpZCI6IjQxMjAiLCJDb2xvciI6eyIkaWQiOiI0MTIxIiwiQSI6MTUzLCJSIjowLCJHIjowLCJCIjowfX0sIklzVmlzaWJsZSI6dHJ1ZSwiV2lkdGgiOjAuMCwiSGVpZ2h0IjowLjAsIkJvcmRlclN0eWxlIjpudWxsLCJQYXJlbnRTdHlsZSI6bnVsbH0sIk1hcmdpbiI6eyIkaWQiOiI0MTIyIiwiVG9wIjowLjAsIkxlZnQiOjAuMCwiUmlnaHQiOjAuMCwiQm90dG9tIjowLjB9LCJQYWRkaW5nIjp7IiRpZCI6IjQxMjMiLCJUb3AiOjAuMCwiTGVmdCI6MC4wLCJSaWdodCI6MC4wLCJCb3R0b20iOjAuMH0sIkJhY2tncm91bmQiOm51bGwsIklzVmlzaWJsZSI6dHJ1ZSwiV2lkdGgiOjAuMCwiSGVpZ2h0IjowLjAsIkJvcmRlclN0eWxlIjpudWxsLCJQYXJlbnRTdHlsZSI6bnVsbH0sIlNoYXBlU3R5bGUiOnsiJGlkIjoiNDEyNCIsIk1hcmdpbiI6eyIkaWQiOiI0MTI1IiwiVG9wIjowLjAsIkxlZnQiOjQuMCwiUmlnaHQiOjQuMCwiQm90dG9tIjowLjB9LCJQYWRkaW5nIjp7IiRpZCI6IjQxMjYiLCJUb3AiOjAuMCwiTGVmdCI6MC4wLCJSaWdodCI6MC4wLCJCb3R0b20iOjAuMH0sIkJhY2tncm91bmQiOnsiJGlkIjoiNDEyNyIsIkNvbG9yIjp7IiRpZCI6IjQxMjgiLCJBIjoyNTUsIlIiOjAsIkciOjAsIkIiOjB9fSwiSXNWaXNpYmxlIjp0cnVlLCJXaWR0aCI6MC4wLCJIZWlnaHQiOjEwLjAsIkJvcmRlclN0eWxlIjp7IiRpZCI6IjQxMjkiLCJMaW5lQ29sb3IiOnsiJGlkIjoiNDEzMCIsIiR0eXBlIjoiTkxSRS5Db21tb24uRG9tLlNvbGlkQ29sb3JCcnVzaCwgTkxSRS5Db21tb24iLCJDb2xvciI6eyIkaWQiOiI0MTMxIiwiQSI6MjU1LCJSIjoyMzQsIkciOjIyLCJCIjozMH19LCJMaW5lV2VpZ2h0IjowLjAsIkxpbmVUeXBlIjowLCJQYXJlbnRTdHlsZSI6bnVsbH0sIlBhcmVudFN0eWxlIjpudWxsfSwiVGl0bGVTdHlsZSI6eyIkaWQiOiI0MTMyIiwiRm9udFNldHRpbmdzIjp7IiRpZCI6IjQxMzMiLCJGb250U2l6ZSI6OSwiRm9udE5hbWUiOiJDYWxpYnJpIiwiSXNCb2xkIjpmYWxzZSwiSXNJdGFsaWMiOmZhbHNlLCJJc1VuZGVybGluZWQiOmZhbHNlLCJQYXJlbnRTdHlsZSI6bnVsbH0sIkF1dG9TaXplIjowLCJGb3JlZ3JvdW5kIjp7IiRpZCI6IjQxMzQiLCJDb2xvciI6eyIkaWQiOiI0MTM1IiwiQSI6MjU1LCJSIjowLCJHIjowLCJCIjowfX0sIk1heFdpZHRoIjoxNjMuNjM2MzYzNjM2MzYzNjMsIk1heEhlaWdodCI6IkluZmluaXR5IiwiU21hcnRGb3JlZ3JvdW5kSXNBY3RpdmUiOmZhbHNlLCJIb3Jpem9udGFsQWxpZ25tZW50IjowLCJWZXJ0aWNhbEFsaWdubWVudCI6MSwiU21hcnRGb3JlZ3JvdW5kIjpudWxsLCJCYWNrZ3JvdW5kRmlsbFR5cGUiOjAsIk1hcmdpbiI6eyIkaWQiOiI0MTM2IiwiVG9wIjowLjAsIkxlZnQiOjAuMCwiUmlnaHQiOjAuMCwiQm90dG9tIjowLjB9LCJQYWRkaW5nIjp7IiRpZCI6IjQxMzciLCJUb3AiOjAuMCwiTGVmdCI6MC4wLCJSaWdodCI6MC4wLCJCb3R0b20iOjAuMH0sIkJhY2tncm91bmQiOnsiJGlkIjoiNDEzOCIsIkNvbG9yIjp7IiRpZCI6IjQxMzkiLCJBIjoyNTUsIlIiOjAsIkciOjAsIkIiOjB9fSwiSXNWaXNpYmxlIjp0cnVlLCJXaWR0aCI6MC4wLCJIZWlnaHQiOjAuMCwiQm9yZGVyU3R5bGUiOnsiJGlkIjoiNDE0MCIsIkxpbmVDb2xvciI6bnVsbCwiTGluZVdlaWdodCI6MC4wLCJMaW5lVHlwZSI6MCwiUGFyZW50U3R5bGUiOm51bGx9LCJQYXJlbnRTdHlsZSI6bnVsbH0sIkRhdGVTdHlsZSI6eyIkaWQiOiI0MTQxIiwiRm9udFNldHRpbmdzIjp7IiRpZCI6IjQxNDIiLCJGb250U2l6ZSI6OSwiRm9udE5hbWUiOiJDYWxpYnJpIiwiSXNCb2xkIjpmYWxzZSwiSXNJdGFsaWMiOmZhbHNlLCJJc1VuZGVybGluZWQiOmZhbHNlLCJQYXJlbnRTdHlsZSI6bnVsbH0sIkF1dG9TaXplIjowLCJGb3JlZ3JvdW5kIjp7IiRpZCI6IjQxNDMiLCJDb2xvciI6eyIkaWQiOiI0MTQ0IiwiQSI6MjU1LCJSIjo3MCwiRyI6ODEsIkIiOjI0MX19LCJNYXhXaWR0aCI6MjAwLjAsIk1heEhlaWdodCI6IkluZmluaXR5IiwiU21hcnRGb3JlZ3JvdW5kSXNBY3RpdmUiOmZhbHNlLCJIb3Jpem9udGFsQWxpZ25tZW50IjowLCJWZXJ0aWNhbEFsaWdubWVudCI6MSwiU21hcnRGb3JlZ3JvdW5kIjpudWxsLCJCYWNrZ3JvdW5kRmlsbFR5cGUiOjAsIk1hcmdpbiI6eyIkaWQiOiI0MTQ1IiwiVG9wIjowLjAsIkxlZnQiOjAuMCwiUmlnaHQiOjAuMCwiQm90dG9tIjowLjB9LCJQYWRkaW5nIjp7IiRpZCI6IjQxNDYiLCJUb3AiOjAuMCwiTGVmdCI6MC4wLCJSaWdodCI6MC4wLCJCb3R0b20iOjAuMH0sIkJhY2tncm91bmQiOnsiJGlkIjoiNDE0NyIsIkNvbG9yIjp7IiRpZCI6IjQxNDgiLCJBIjoyNTUsIlIiOjE0LCJHIjo0MCwiQiI6NjV9fSwiSXNWaXNpYmxlIjp0cnVlLCJXaWR0aCI6MC4wLCJIZWlnaHQiOjAuMCwiQm9yZGVyU3R5bGUiOnsiJGlkIjoiNDE0OSIsIkxpbmVDb2xvciI6bnVsbCwiTGluZVdlaWdodCI6MC4wLCJMaW5lVHlwZSI6MCwiUGFyZW50U3R5bGUiOm51bGx9LCJQYXJlbnRTdHlsZSI6bnVsbH0sIkRhdGVGb3JtYXQiOnsiJGlkIjoiNDE1MC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xNTEiLCJGb3JtYXQiOjAsIklzVmlzaWJsZSI6ZmFsc2UsIkxhc3RLbm93blZpc2liaWxpdHlTdGF0ZSI6ZmFsc2V9LCJJc1Zpc2libGUiOnRydWUsIlZhcmlhbmNlU3R5bGUiOnsiJGlkIjoiNDE1MiIsIlRleHRTdHlsZSI6eyIkaWQiOiI0MTUzIiwiRm9udFNldHRpbmdzIjp7IiRpZCI6IjQxNTQiLCJGb250U2l6ZSI6MTEsIkZvbnROYW1lIjoiQ2FsaWJyaSIsIklzQm9sZCI6ZmFsc2UsIklzSXRhbGljIjpmYWxzZSwiSXNVbmRlcmxpbmVkIjpmYWxzZSwiUGFyZW50U3R5bGUiOm51bGx9LCJBdXRvU2l6ZSI6MCwiRm9yZWdyb3VuZCI6eyIkaWQiOiI0MTU1IiwiQ29sb3IiOnsiJGlkIjoiNDE1N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MTU3IiwiVG9wIjowLjAsIkxlZnQiOjAuMCwiUmlnaHQiOjAuMCwiQm90dG9tIjowLjB9LCJQYWRkaW5nIjp7IiRpZCI6IjQxNTgiLCJUb3AiOjAuMCwiTGVmdCI6MC4wLCJSaWdodCI6MC4wLCJCb3R0b20iOjAuMH0sIkJhY2tncm91bmQiOnsiJGlkIjoiNDE1OSIsIkNvbG9yIjp7IiRpZCI6IjQxNjAiLCJBIjowLCJSIjowLCJHIjowLCJCIjowfX0sIklzVmlzaWJsZSI6dHJ1ZSwiV2lkdGgiOjAuMCwiSGVpZ2h0IjowLjAsIkJvcmRlclN0eWxlIjp7IiRpZCI6IjQxNjEiLCJMaW5lQ29sb3IiOm51bGwsIkxpbmVXZWlnaHQiOjAuMCwiTGluZVR5cGUiOjAsIlBhcmVudFN0eWxlIjpudWxsfSwiUGFyZW50U3R5bGUiOm51bGx9LCJQYXJlbnRTdHlsZSI6bnVsbH0sIlBhcmVudFN0eWxlIjpudWxsfSwiSW5kZXgiOjAsIlNtYXJ0RHVyYXRpb25BY3RpdmF0ZWQiOmZhbHNlLCJEYXRlRm9ybWF0Ijp7IiRyZWYiOiI0MTUwIn0sIldlZWtOdW1iZXJpbmciOnsiJGlkIjoiNDE2MiIsIkZvcm1hdCI6MCwiSXNWaXNpYmxlIjpmYWxzZSwiTGFzdEtub3duVmlzaWJpbGl0eVN0YXRlIjpmYWxzZX0sIkJhc2VsaW5lRGF0YSI6eyIkaWQiOiI0MTYzIiwiU3RhcnREYXRlIjoiMjAyNS0wMi0xMVQwMDowMDowMCIsIkVuZERhdGUiOiIyMDI1LTAyLTExVDIzOjU5OjAwIn0sIklkIjoiMzhmM2I2N2ItYWRlNi00YzI4LTk2NWQtYTZmNTFmMzYwZWVjIiwiSW1wb3J0SWQiOm51bGwsIlRpdGxlIjoiIiwiTm90ZSI6bnVsbCwiSHlwZXJsaW5rIjp7IiRpZCI6IjQxNjQiLCJBZGRyZXNzIjoiIiwiU3ViQWRkcmVzcyI6IiJ9LCJJc0NoYW5nZWQiOmZhbHNlLCJJc05ldyI6ZmFsc2V9XSwiU3dpbWxhbmVzIjpbXSwiTXNQcm9qZWN0SXRlbXNUcmVlIjp7IiRpZCI6IjQxNjUiLCJSb290Ijp7IkltcG9ydElkIjpudWxsLCJJc0ltcG9ydGVkIjpmYWxzZSwiQ2hpbGRyZW4iOltdfX0sIk1ldGFkYXRhIjp7IiRpZCI6IjQxNjYiLCJTb3VyY2VUaGVtZSI6IntcIiRpZFwiOlwiMVwiLFwiSWRcIjpcIjFmNjVkOWI5LThiNGEtNDk3Ni05ZmU2LTZhN2YwOTcxMGFlMVwiLFwiQ2F0ZWdvcnlcIjoxLFwiQ3VsdHVyZUluZm9OYW1lXCI6XCJlbi1VU1wiLFwiVmVyc2lvblwiOntcIiRpZFwiOlwiMlwiLFwiVGhlbWVEb21WZXJzaW9uXCI6XCIyLjEuMFwifSxcIlN0eWxlXCI6e1wiJGlkXCI6XCIzXCIsXCJUaW1lYmFuZFN0eWxlXCI6e1wiJGlkXCI6XCI0XCIsXCJSaWdodEVuZENhcHNTdHlsZVwiOntcIiRpZFwiOlwiNVwiLFwiRm9udFNldHRpbmdzXCI6e1wiJGlkXCI6XCI2XCIsXCJGb250U2l6ZVwiOjE4LFwiRm9udE5hbWVcIjpcIkNhbGlicmlcIixcIklzQm9sZFwiOnRydWUsXCJJc0l0YWxpY1wiOmZhbHNlLFwiSXNVbmRlcmxpbmVkXCI6ZmFsc2V9LFwiRm9yZWdyb3VuZFwiOntcIiRpZFwiOlwiN1wiLFwiQ29sb3JcIjp7XCIkaWRcIjpcIjhcIixcIkFcIjoyNTUsXCJSXCI6MjMzLFwiR1wiOjExMyxcIkJcIjo1MH19LFwiSG9yaXpvbnRhbEFsaWdubWVudFwiOjAsXCJJc1Zpc2libGVcIjp0cnVlfSxcIkxlZnRFbmRDYXBzU3R5bGVcIjp7XCIkaWRcIjpcIjlcIixcIkZvbnRTZXR0aW5nc1wiOntcIiRpZFwiOlwiMTBcIixcIkZvbnRTaXplXCI6MTgsXCJGb250TmFtZVwiOlwiQ2FsaWJyaVwiLFwiSXNCb2xkXCI6dHJ1ZSxcIklzSXRhbGljXCI6ZmFsc2UsXCJJc1VuZGVybGluZWRcIjpmYWxzZX0sXCJGb3JlZ3JvdW5kXCI6e1wiJGlkXCI6XCIxMVwiLFwiQ29sb3JcIjp7XCIkaWRcIjpcIjEyXCIsXCJBXCI6MjU1LFwiUlwiOjIzNyxcIkdcIjoxMjUsXCJCXCI6NDl9fSxcIkhvcml6b250YWxBbGlnbm1lbnRcIjowLFwiSXNWaXNpYmxlXCI6ZmFsc2V9LFwiVG9kYXlNYXJrZXJTdHlsZVwiOntcIiRpZFwiOlwiMTNcIixcIlRvZGF5VGV4dFN0eWxlXCI6e1wiJGlkXCI6XCIxNFwiLFwiRm9udFNldHRpbmdzXCI6e1wiJGlkXCI6XCIxNVwiLFwiRm9udFNpemVcIjoxMixcIkZvbnROYW1lXCI6XCJDYWxpYnJpXCIsXCJJc0JvbGRcIjpmYWxzZSxcIklzSXRhbGljXCI6ZmFsc2UsXCJJc1VuZGVybGluZWRcIjpmYWxzZX0sXCJGb3JlZ3JvdW5kXCI6e1wiJGlkXCI6XCIxNlwiLFwiQ29sb3JcIjp7XCIkaWRcIjpcIjE3XCIsXCJBXCI6MjU1LFwiUlwiOjAsXCJHXCI6MCxcIkJcIjowfX0sXCJIb3Jpem9udGFsQWxpZ25tZW50XCI6MCxcIklzVmlzaWJsZVwiOnRydW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yNTUsXCJHXCI6MCxcIkJcIjowfX0sXCJJc1Zpc2libGVcIjp0cnVlLFwiV2lkdGhcIjowLjAsXCJIZWlnaHRcIjowLjAsXCJCb3JkZXJTdHlsZVwiOm51bGx9LFwiVG9kYXlNYXJrZXJQb3NpdGlvblwiOjMsXCJJc1Zpc2libGVcIjp0cnVlfSxcIlNjYWxlU3R5bGVcIjp7XCIkaWRcIjpcIjIzXCIsXCJTaG93U2VnbWVudFNlcGFyYXRvcnNcIjp0cnVlLFwiU2VnbWVudFNlcGFyYXRvck9wYWNpdHlcIjozMCxcIlNoYXBlXCI6MyxcIlNlZ21lbnRUZXh0U3R5bGVcIjp7XCIkaWRcIjpcIjI0XCIsXCJGb250U2V0dGluZ3NcIjp7XCIkaWRcIjpcIjI1XCIsXCJGb250U2l6ZVwiOjEyLFwiRm9udE5hbWVcIjpcIkNhbGlicmlcIixcIklzQm9sZFwiOmZhbHNlLFwiSXNJdGFsaWNcIjpmYWxzZSxcIklzVW5kZXJsaW5lZFwiOmZhbHNlfSxcIkZvcmVncm91bmRcIjp7XCIkaWRcIjpcIjI2XCIsXCJDb2xvclwiOntcIiRpZFwiOlwiMjdcIixcIkFcIjoyNTUsXCJSXCI6MjMyLFwiR1wiOjIzMixcIkJcIjoyMzJ9fSxcIkhvcml6b250YWxBbGlnbm1lbnRcIjowLFwiSXNWaXNpYmxlXCI6dHJ1ZX0sXCJTaGFwZVN0eWxlXCI6e1wiJGlkXCI6XCIyOFwiLFwiTWFyZ2luXCI6e1wiJGlkXCI6XCIyOVwiLFwiVG9wXCI6MC4wLFwiTGVmdFwiOjEwLjAsXCJSaWdodFwiOjEwLjAsXCJCb3R0b21cIjowLjB9LFwiUGFkZGluZ1wiOntcIiRpZFwiOlwiMzBcIixcIlRvcFwiOjAuMCxcIkxlZnRcIjowLjAsXCJSaWdodFwiOjAuMCxcIkJvdHRvbVwiOjAuMH0sXCJCYWNrZ3JvdW5kXCI6e1wiJGlkXCI6XCIzMVwiLFwiQ29sb3JcIjp7XCIkaWRcIjpcIjMyXCIsXCJBXCI6MjU1LFwiUlwiOjE0LFwiR1wiOjQwLFwiQlwiOjY1fX0sXCJJc1Zpc2libGVcIjp0cnVlLFwiV2lkdGhcIjo4NTguMCxcIkhlaWdodFwiOjI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E5MSxcIlJcIjoyNTUsXCJHXCI6MCxcIkJcIjowfX0sXCJFbGFwc2VkVGltZUZvcm1hdFwiOjEsXCJJc1Zpc2libGVcIjp0cnVlfSxcIk1hcmdpblwiOntcIiRpZFwiOlwiNDBcIixcIlRvcFwiOjAuMCxcIkxlZnRcIjoxMC4wLFwiUmlnaHRcIjoxMC4wLFwiQm90dG9tXCI6MC4wfSxcIlBhZGRpbmdcIjp7XCIkaWRcIjpcIjQxXCIsXCJUb3BcIjowLjAsXCJMZWZ0XCI6MC4wLFwiUmlnaHRcIjowLjAsXCJCb3R0b21cIjowLjB9LFwiQmFja2dyb3VuZFwiOntcIiRpZFwiOlwiNDJcIixcIkNvbG9yXCI6e1wiJGlkXCI6XCI0M1wiLFwiQVwiOjI1NSxcIlJcIjo0NyxcIkdcIjo1NCxcIkJcIjoxNTN9fSxcIklzVmlzaWJsZVwiOmZhbHNlLFwiV2lkdGhcIjowLjAsXCJIZWlnaHRcIjowLjAsXCJCb3JkZXJTdHlsZVwiOm51bGx9LFwiVGFza1N0eWxlXCI6e1wiJGlkXCI6XCI0NFwiLFwiU2hhcGVcIjozLFwiU2hhcGVUaGlja25lc3NcIjowLFwiRHVyYXRpb25Gb3JtYXRcIjow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IzMixcIkdcIjoyMzIsXCJCXCI6MjMyfX0sXCJIb3Jpem9udGFsQWxpZ25tZW50XCI6MSxcIklzVmlzaWJsZVwiOnRydWV9LFwiUGVyY2VudGFnZUNvbXBsZXRlSGlnaGxpZ2h0U3R5bGVcIjp7XCIkaWRcIjpcIjQ5XCIsXCJCYWNrZ3JvdW5kXCI6e1wiJGlkXCI6XCI1MFwiLFwiQ29sb3JcIjp7XCIkaWRcIjpcIjUxXCIsXCJBXCI6ODksXCJSXCI6MCxcIkdcIjowLFwiQlwiOjB9fX0sXCJEdXJhdGlvblN0eWxlXCI6e1wiJGlkXCI6XCI1MlwiLFwiRm9udFNldHRpbmdzXCI6e1wiJGlkXCI6XCI1M1wiLFwiRm9udFNpemVcIjoxMCxcIkZvbnROYW1lXCI6XCJDYWxpYnJpXCIsXCJJc0JvbGRcIjpmYWxzZSxcIklzSXRhbGljXCI6ZmFsc2UsXCJJc1VuZGVybGluZWRcIjpmYWxzZX0sXCJGb3JlZ3JvdW5kXCI6e1wiJGlkXCI6XCI1NFwiLFwiQ29sb3JcIjp7XCIkaWRcIjpcIjU1XCIsXCJBXCI6MjU1LFwiUlwiOjIzNyxcIkdcIjoxMjUsXCJCXCI6NDl9fSxcIkhvcml6b250YWxBbGlnbm1lbnRcIjowLFwiSXNWaXNpYmxlXCI6ZmFsc2V9LFwiSG9yaXpvbnRhbENvbm5lY3RvclN0eWxlXCI6e1wiJGlkXCI6XCI1NlwiLFwiTGluZVN0eWxlXCI6e1wiJGlkXCI6XCI1N1wiLFwiTGluZUNvbG9yXCI6e1wiJGlkXCI6XCI1OFwiLFwiQ29sb3JcIjp7XCIkaWRcIjpcIjU5XCIsXCJBXCI6NTEsXCJSXCI6MjEsXCJHXCI6OTYsXCJCXCI6MTMwfX0sXCJMaW5lV2VpZ2h0XCI6MS4wLFwiTGluZVR5cGVcIjowfSxcIklzVmlzaWJsZVwiOnRydWV9LFwiVmVydGljYWxDb25uZWN0b3JTdHlsZVwiOntcIiRpZFwiOlwiNjBcIixcIkxpbmVTdHlsZVwiOntcIiRpZFwiOlwiNjFcIixcIkxpbmVDb2xvclwiOntcIiRpZFwiOlwiNjJcIixcIkNvbG9yXCI6e1wiJGlkXCI6XCI2M1wiLFwiQVwiOjUxLFwiUlwiOjIxLFwiR1wiOjk2LFwiQlwiOjEzMH19LFwiTGluZVdlaWdodFwiOjEuMCxcIkxpbmVUeXBlXCI6MH0sXCJJc1Zpc2libGVcIjpmYWxzZX0sXCJNYXJnaW5cIjp7XCIkaWRcIjpcIjY0XCIsXCJUb3BcIjowLjAsXCJMZWZ0XCI6MC4wLFwiUmlnaHRcIjowLjAsXCJCb3R0b21cIjowLjB9LFwiU3RhcnREYXRlUG9zaXRpb25cIjo0LFwiRW5kRGF0ZVBvc2l0aW9uXCI6NCxcIlRpdGxlUG9zaXRpb25cIjozLFwiRHVyYXRpb25Qb3NpdGlvblwiOjAsXCJQZXJjZW50YWdlQ29tcGxldGVkUG9zaXRpb25cIjoyLFwiVmFyaWFuY2VQb3NpdGlvblwiOjIsXCJTcGFjaW5nXCI6MyxcIklzQmVsb3dUaW1lYmFuZFwiOmZhbHNlLFwiQmFzZWxpbmVTdHlsZVwiOntcIiRpZFwiOlwiNjVcIixcIkJhc2VsaW5lU2hhcGVTdHlsZVwiOntcIiRpZFwiOlwiNjZcIixcIk1hcmdpblwiOntcIiRpZFwiOlwiNjdcIixcIlRvcFwiOjAuMCxcIkxlZnRcIjowLjAsXCJSaWdodFwiOjAuMCxcIkJvdHRvbVwiOjAuMH0sXCJQYWRkaW5nXCI6e1wiJGlkXCI6XCI2OFwiLFwiVG9wXCI6MC4wLFwiTGVmdFwiOjAuMCxcIlJpZ2h0XCI6MC4wLFwiQm90dG9tXCI6MC4wfSxcIkJhY2tncm91bmRcIjp7XCIkaWRcIjpcIjY5XCIsXCJDb2xvclwiOntcIiRpZFwiOlwiNzBcIixcIkFcIjoxNTMsXCJSXCI6MCxcIkdcIjowLFwiQlwiOjB9fSxcIklzVmlzaWJsZVwiOmZhbHNlLFwiV2lkdGhcIjowLjAsXCJIZWlnaHRcIjowLjAsXCJCb3JkZXJTdHlsZVwiOntcIiRpZFwiOlwiNzFcIixcIkxpbmVTdHlsZVwiOntcIiRpZFwiOlwiNzJcIixcIkxpbmVDb2xvclwiOntcIiRpZFwiOlwiNzNcIixcIkNvbG9yXCI6e1wiJGlkXCI6XCI3NFwiLFwiQVwiOjI1NSxcIlJcIjoyNTUsXCJHXCI6MCxcIkJcIjowfX0sXCJMaW5lV2VpZ2h0XCI6Mi4wLFwiTGluZVR5cGVcIjowfSxcIklzVmlzaWJsZVwiOmZhbHNlfX19LFwiU2hhcGVTdHlsZVwiOntcIiRpZFwiOlwiNzVcIixcIk1hcmdpblwiOntcIiRpZFwiOlwiNzZcIixcIlRvcFwiOjAuMCxcIkxlZnRcIjo0LjAsXCJSaWdodFwiOjQuMCxcIkJvdHRvbVwiOjAuMH0sXCJQYWRkaW5nXCI6e1wiJGlkXCI6XCI3N1wiLFwiVG9wXCI6MC4wLFwiTGVmdFwiOjAuMCxcIlJpZ2h0XCI6MC4wLFwiQm90dG9tXCI6MC4wfSxcIkJhY2tncm91bmRcIjp7XCIkaWRcIjpcIjc4XCIsXCJDb2xvclwiOntcIiRpZFwiOlwiNzlcIixcIkFcIjoyNTUsXCJSXCI6MjEsXCJHXCI6OTYsXCJCXCI6MTMwfX0sXCJJc1Zpc2libGVcIjp0cnVlLFwiV2lkdGhcIjowLjAsXCJIZWlnaHRcIjoxMC4wLFwiQm9yZGVyU3R5bGVcIjp7XCIkaWRcIjpcIjgwXCIsXCJMaW5lU3R5bGVcIjp7XCIkaWRcIjpcIjgxXCIsXCJMaW5lQ29sb3JcIjp7XCIkaWRcIjpcIjgyXCIsXCJDb2xvclwiOntcIiRpZFwiOlwiODNcIixcIkFcIjoyNTUsXCJSXCI6MjM0LFwiR1wiOjIyLFwiQlwiOjMwfX0sXCJMaW5lV2VpZ2h0XCI6Mi4wLFwiTGluZVR5cGVcIjowfSxcIklzVmlzaWJsZVwiOmZhbHNlfX0sXCJUaXRsZVN0eWxlXCI6e1wiJGlkXCI6XCI4NFwiLFwiRm9udFNldHRpbmdzXCI6e1wiJGlkXCI6XCI4NVwiLFwiRm9udFNpemVcIjoxMSxcIkZvbnROYW1lXCI6XCJDYWxpYnJpXCIsXCJJc0JvbGRcIjpmYWxzZSxcIklzSXRhbGljXCI6ZmFsc2UsXCJJc1VuZGVybGluZWRcIjpmYWxzZX0sXCJGb3JlZ3JvdW5kXCI6e1wiJGlkXCI6XCI4NlwiLFwiQ29sb3JcIjp7XCIkaWRcIjpcIjg3XCIsXCJBXCI6MjU1LFwiUlwiOjAsXCJHXCI6MCxcIkJcIjowfX0sXCJIb3Jpem9udGFsQWxpZ25tZW50XCI6MixcIklzVmlzaWJsZVwiOnRydWV9LFwiRGF0ZVN0eWxlXCI6e1wiJGlkXCI6XCI4OFwiLFwiRm9udFNldHRpbmdzXCI6e1wiJGlkXCI6XCI4OVwiLFwiRm9udFNpemVcIjoxMCxcIkZvbnROYW1lXCI6XCJDYWxpYnJpXCIsXCJJc0JvbGRcIjpmYWxzZSxcIklzSXRhbGljXCI6ZmFsc2UsXCJJc1VuZGVybGluZWRcIjpmYWxzZX0sXCJGb3JlZ3JvdW5kXCI6e1wiJGlkXCI6XCI5MFwiLFwiQ29sb3JcIjp7XCIkaWRcIjpcIjkxXCIsXCJBXCI6MjU1LFwiUlwiOjE0LFwiR1wiOjQwLFwiQlwiOjY1fX0sXCJIb3Jpem9udGFsQWxpZ25tZW50XCI6MCxcIklzVmlzaWJsZVwiOnRydWV9LFwiRGF0ZUZvcm1hdFwiOntcIiRpZFwiOlwiOT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OTNcIixcIkZvcm1hdFwiOjAsXCJJc1Zpc2libGVcIjpmYWxzZSxcIkxhc3RLbm93blZpc2liaWxpdHlTdGF0ZVwiOmZhbHNlfSxcIlZhcmlhbmNlU3R5bGVcIjp7XCIkaWRcIjpcIjk0XCIsXCJWYXJpYW5jZVRleHRTdHlsZVwiOntcIiRpZFwiOlwiOTVcIixcIkZvbnRTZXR0aW5nc1wiOntcIiRpZFwiOlwiOTZcIixcIkZvbnRTaXplXCI6MTAsXCJGb250TmFtZVwiOlwiQ2FsaWJyaVwiLFwiSXNCb2xkXCI6ZmFsc2UsXCJJc0l0YWxpY1wiOmZhbHNlLFwiSXNVbmRlcmxpbmVkXCI6ZmFsc2V9LFwiRm9yZWdyb3VuZFwiOntcIiRpZFwiOlwiOTdcIixcIkNvbG9yXCI6e1wiJGlkXCI6XCI5OFwiLFwiQVwiOjI1NSxcIlJcIjowLFwiR1wiOjAsXCJCXCI6MH19LFwiSG9yaXpvbnRhbEFsaWdubWVudFwiOjAsXCJJc1Zpc2libGVcIjpmYWxzZX19fSxcIk1pbGVzdG9uZVN0eWxlXCI6e1wiJGlkXCI6XCI5OVwiLFwiU2hhcGVcIjoyLFwiSXNCZWxvd1RpbWViYW5kXCI6ZmFsc2UsXCJTaGFwZVNpemVcIjoxLFwiUGFkZGluZ1wiOntcIiRpZFwiOlwiMTAwXCIsXCJUb3BcIjo1LjAsXCJMZWZ0XCI6My4wLFwiUmlnaHRcIjowLjAsXCJCb3R0b21cIjoyLjB9LFwiU2hhcGVTdHlsZVwiOntcIiRpZFwiOlwiMTAxXCIsXCJNYXJnaW5cIjp7XCIkaWRcIjpcIjEwMlwiLFwiVG9wXCI6MC4wLFwiTGVmdFwiOjAuMCxcIlJpZ2h0XCI6MC4wLFwiQm90dG9tXCI6MC4wfSxcIlBhZGRpbmdcIjp7XCIkaWRcIjpcIjEwM1wiLFwiVG9wXCI6MC4wLFwiTGVmdFwiOjAuMCxcIlJpZ2h0XCI6MC4wLFwiQm90dG9tXCI6MC4wfSxcIkJhY2tncm91bmRcIjp7XCIkaWRcIjpcIjEwNFwiLFwiQ29sb3JcIjp7XCIkaWRcIjpcIjEwNVwiLFwiQVwiOjI1NSxcIlJcIjoyMzMsXCJHXCI6MTEzLFwiQlwiOjUwfX0sXCJJc1Zpc2libGVcIjp0cnVlLFwiV2lkdGhcIjoxOC4wLFwiSGVpZ2h0XCI6MjAuMCxcIkJvcmRlclN0eWxlXCI6e1wiJGlkXCI6XCIxMDZcIixcIkxpbmVTdHlsZVwiOntcIiRpZFwiOlwiMTA3XCIsXCJMaW5lQ29sb3JcIjp7XCIkaWRcIjpcIjEwOFwiLFwiQ29sb3JcIjp7XCIkaWRcIjpcIjEwOVwiLFwiQVwiOjI1NSxcIlJcIjoyMzQsXCJHXCI6MjIsXCJCXCI6MzB9fSxcIkxpbmVXZWlnaHRcIjoyLjAsXCJMaW5lVHlwZVwiOjB9LFwiSXNWaXNpYmxlXCI6ZmFsc2V9fSxcIlRpdGxlU3R5bGVcIjp7XCIkaWRcIjpcIjExMFwiLFwiRm9udFNldHRpbmdzXCI6e1wiJGlkXCI6XCIxMTFcIixcIkZvbnRTaXplXCI6MTEsXCJGb250TmFtZVwiOlwiQ2FsaWJyaVwiLFwiSXNCb2xkXCI6dHJ1ZSxcIklzSXRhbGljXCI6ZmFsc2UsXCJJc1VuZGVybGluZWRcIjpmYWxzZX0sXCJGb3JlZ3JvdW5kXCI6e1wiJGlkXCI6XCIxMTJcIixcIkNvbG9yXCI6e1wiJGlkXCI6XCIxMTNcIixcIkFcIjoyNTUsXCJSXCI6MCxcIkdcIjowLFwiQlwiOjB9fSxcIkhvcml6b250YWxBbGlnbm1lbnRcIjowLFwiSXNWaXNpYmxlXCI6dHJ1ZX0sXCJEYXRlU3R5bGVcIjp7XCIkaWRcIjpcIjExNFwiLFwiRm9udFNldHRpbmdzXCI6e1wiJGlkXCI6XCIxMTVcIixcIkZvbnRTaXplXCI6MTAsXCJGb250TmFtZVwiOlwiQ2FsaWJyaVwiLFwiSXNCb2xkXCI6ZmFsc2UsXCJJc0l0YWxpY1wiOmZhbHNlLFwiSXNVbmRlcmxpbmVkXCI6ZmFsc2V9LFwiRm9yZWdyb3VuZFwiOntcIiRpZFwiOlwiMTE2XCIsXCJDb2xvclwiOntcIiRpZFwiOlwiMTE3XCIsXCJBXCI6MjU1LFwiUlwiOjE0LFwiR1wiOjQwLFwiQlwiOjY1fX0sXCJIb3Jpem9udGFsQWxpZ25tZW50XCI6MCxcIklzVmlzaWJsZVwiOnRydWV9LFwiRGF0ZUZvcm1hdFwiOntcIiRpZFwiOlwiMTE4XCIsXCJGb3JtYXRTdHJpbmdcIjpcIk1NTSBkLCB5eXl5XCIsXCJTZXBhcmF0b3JcIjpcIi9cIixcIlVzZUludGVybmF0aW9uYWxEYXRlRm9ybWF0XCI6ZmFsc2UsXCJEYXRlSXNWaXNpYmxlXCI6dHJ1ZSxcIlRpbWVJc1Zpc2libGVcIjpmYWxzZSxcIkhvdXJEaWdpdHNcIjoxLFwiQW1QbURlc2lnbmF0b3JcIjoyLFwiVHJpbTAwTWludXRlc1wiOmZhbHNlfSxcIldlZWtOdW1iZXJpbmdcIjp7XCIkaWRcIjpcIjExOVwiLFwiRm9ybWF0XCI6MCxcIklzVmlzaWJsZVwiOmZhbHNlLFwiTGFzdEtub3duVmlzaWJpbGl0eVN0YXRlXCI6ZmFsc2V9LFwiVmFyaWFuY2VTdHlsZVwiOntcIiRpZFwiOlwiMTIwXCIsXCJWYXJpYW5jZVRleHRTdHlsZVwiOntcIiRpZFwiOlwiMTIxXCIsXCJGb250U2V0dGluZ3NcIjp7XCIkaWRcIjpcIjEyMlwiLFwiRm9udFNpemVcIjoxMCxcIkZvbnROYW1lXCI6XCJDYWxpYnJpXCIsXCJJc0JvbGRcIjpmYWxzZSxcIklzSXRhbGljXCI6ZmFsc2UsXCJJc1VuZGVybGluZWRcIjpmYWxzZX0sXCJGb3JlZ3JvdW5kXCI6e1wiJGlkXCI6XCIxMjNcIixcIkNvbG9yXCI6e1wiJGlkXCI6XCIxMjRcIixcIkFcIjoyNTUsXCJSXCI6MCxcIkdcIjowLFwiQlwiOjB9fSxcIkhvcml6b250YWxBbGlnbm1lbnRcIjowLFwiSXNWaXNpYmxlXCI6ZmFsc2V9fX0sXCJNb3RTdHlsZVwiOntcIiRpZFwiOlwiMTI1XCIsXCJTaGFwZVwiOjIsXCJTaGFwZVNpemVcIjoxLFwiRGV0YWlsc1NwYWNpbmdcIjowLjAsXCJQYWRkaW5nXCI6e1wiJGlkXCI6XCIxMjZcIixcIlRvcFwiOjUuMCxcIkxlZnRcIjozLjAsXCJSaWdodFwiOjAuMCxcIkJvdHRvbVwiOjIuMH0sXCJQb3NpdGlvbk9uVGFza1wiOjEsXCJTaGFwZVN0eWxlXCI6e1wiJGlkXCI6XCIxMjdcIixcIk1hcmdpblwiOntcIiRpZFwiOlwiMTI4XCIsXCJUb3BcIjowLjAsXCJMZWZ0XCI6MC4wLFwiUmlnaHRcIjowLjAsXCJCb3R0b21cIjowLjB9LFwiUGFkZGluZ1wiOntcIiRpZFwiOlwiMTI5XCIsXCJUb3BcIjowLjAsXCJMZWZ0XCI6MC4wLFwiUmlnaHRcIjowLjAsXCJCb3R0b21cIjowLjB9LFwiQmFja2dyb3VuZFwiOntcIiRpZFwiOlwiMTMwXCIsXCJDb2xvclwiOntcIiRpZFwiOlwiMTMxXCIsXCJBXCI6MjU1LFwiUlwiOjIzMyxcIkdcIjoxMTMsXCJCXCI6NTB9fSxcIklzVmlzaWJsZVwiOnRydWUsXCJXaWR0aFwiOjEzLjAsXCJIZWlnaHRcIjoxMy4wLFwiQm9yZGVyU3R5bGVcIjp7XCIkaWRcIjpcIjEzMlwiLFwiTGluZVN0eWxlXCI6e1wiJGlkXCI6XCIxMzNcIixcIkxpbmVDb2xvclwiOntcIiRpZFwiOlwiMTM0XCIsXCJDb2xvclwiOntcIiRpZFwiOlwiMTM1XCIsXCJBXCI6MjU1LFwiUlwiOjIzNCxcIkdcIjoyMixcIkJcIjozMH19LFwiTGluZVdlaWdodFwiOjIuMCxcIkxpbmVUeXBlXCI6MH0sXCJJc1Zpc2libGVcIjpmYWxzZX19LFwiVGl0bGVTdHlsZVwiOntcIiRpZFwiOlwiMTM2XCIsXCJGb250U2V0dGluZ3NcIjp7XCIkaWRcIjpcIjEzN1wiLFwiRm9udFNpemVcIjoxMSxcIkZvbnROYW1lXCI6XCJDYWxpYnJpXCIsXCJJc0JvbGRcIjp0cnVlLFwiSXNJdGFsaWNcIjpmYWxzZSxcIklzVW5kZXJsaW5lZFwiOmZhbHNlfSxcIkZvcmVncm91bmRcIjp7XCIkaWRcIjpcIjEzOFwiLFwiQ29sb3JcIjp7XCIkaWRcIjpcIjEzOVwiLFwiQVwiOjI1NSxcIlJcIjowLFwiR1wiOjAsXCJCXCI6MH19LFwiSG9yaXpvbnRhbEFsaWdubWVudFwiOjAsXCJJc1Zpc2libGVcIjp0cnVlfSxcIkRhdGVTdHlsZVwiOntcIiRpZFwiOlwiMTQwXCIsXCJGb250U2V0dGluZ3NcIjp7XCIkaWRcIjpcIjE0MVwiLFwiRm9udFNpemVcIjoxMCxcIkZvbnROYW1lXCI6XCJDYWxpYnJpXCIsXCJJc0JvbGRcIjpmYWxzZSxcIklzSXRhbGljXCI6ZmFsc2UsXCJJc1VuZGVybGluZWRcIjpmYWxzZX0sXCJGb3JlZ3JvdW5kXCI6e1wiJGlkXCI6XCIxNDJcIixcIkNvbG9yXCI6e1wiJGlkXCI6XCIxNDNcIixcIkFcIjoyNTUsXCJSXCI6MTQsXCJHXCI6NDAsXCJCXCI6NjV9fSxcIkhvcml6b250YWxBbGlnbm1lbnRcIjowLFwiSXNWaXNpYmxlXCI6dHJ1ZX0sXCJEYXRlRm9ybWF0XCI6e1wiJGlkXCI6XCIxNDRcIixcIkZvcm1hdFN0cmluZ1wiOlwi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MTQ1XCIsXCJGb3JtYXRcIjowLFwiSXNWaXNpYmxlXCI6ZmFsc2UsXCJMYXN0S25vd25WaXNpYmlsaXR5U3RhdGVcIjpmYWxzZX0sXCJWYXJpYW5jZVN0eWxlXCI6e1wiJGlkXCI6XCIxNDZcIixcIlZhcmlhbmNlVGV4dFN0eWxlXCI6e1wiJGlkXCI6XCIxNDdcIixcIkZvbnRTZXR0aW5nc1wiOntcIiRpZFwiOlwiMTQ4XCIsXCJGb250U2l6ZVwiOjEwLFwiRm9udE5hbWVcIjpcIkNhbGlicmlcIixcIklzQm9sZFwiOmZhbHNlLFwiSXNJdGFsaWNcIjpmYWxzZSxcIklzVW5kZXJsaW5lZFwiOmZhbHNlfSxcIkZvcmVncm91bmRcIjp7XCIkaWRcIjpcIjE0OVwiLFwiQ29sb3JcIjp7XCIkaWRcIjpcIjE1MFwiLFwiQVwiOjI1NSxcIlJcIjowLFwiR1wiOjAsXCJCXCI6MH19LFwiSG9yaXpvbnRhbEFsaWdubWVudFwiOjAsXCJJc1Zpc2libGVcIjpmYWxzZX19fSxcIlN3aW1sYW5lVjJTdHlsZVwiOntcIiRpZFwiOlwiMTUxXCIsXCJTdHlsZUlkXCI6XCIzMzJjZmIxMy1iNDAxLTRlYzMtYjY1NS03Mzk2OGQwNGQ3NDlcIixcIk5hbWVcIjpcIlN3aW1sYW5lIFN0eWxlIDFcIixcIkhlYWRlclN0eWxlXCI6e1wiJGlkXCI6XCIxNTJcIixcIlRleHRTdHlsZVwiOntcIiRpZFwiOlwiMTUzXCIsXCJGb250U2V0dGluZ3NcIjp7XCIkaWRcIjpcIjE1NFwiLFwiRm9udFNpemVcIjoxMSxcIkZvbnROYW1lXCI6XCJDYWxpYnJpXCIsXCJJc0JvbGRcIjpmYWxzZSxcIklzSXRhbGljXCI6ZmFsc2UsXCJJc1VuZGVybGluZWRcIjpmYWxzZX0sXCJGb3JlZ3JvdW5kXCI6e1wiJGlkXCI6XCIxNTVcIixcIkNvbG9yXCI6e1wiJGlkXCI6XCIxNTZcIixcIkFcIjoyNTUsXCJSXCI6MjU1LFwiR1wiOjI1NSxcIkJcIjoyNTV9fSxcIkhvcml6b250YWxBbGlnbm1lbnRcIjowLFwiSXNWaXNpYmxlXCI6dHJ1ZX0sXCJSZWN0YW5nbGVTdHlsZVwiOntcIiRpZFwiOlwiMTU3XCIsXCJNYXJnaW5cIjp7XCIkaWRcIjpcIjE1OFwiLFwiVG9wXCI6MC4wLFwiTGVmdFwiOjAuMCxcIlJpZ2h0XCI6MC4wLFwiQm90dG9tXCI6MC4wfSxcIlBhZGRpbmdcIjp7XCIkaWRcIjpcIjE1OVwiLFwiVG9wXCI6MC4wLFwiTGVmdFwiOjAuMCxcIlJpZ2h0XCI6MC4wLFwiQm90dG9tXCI6MC4wfSxcIkJhY2tncm91bmRcIjp7XCIkaWRcIjpcIjE2MFwiLFwiQ29sb3JcIjp7XCIkaWRcIjpcIjE2MVwiLFwiQVwiOjI1NSxcIlJcIjoyMSxcIkdcIjo5NixcIkJcIjoxMzB9fSxcIklzVmlzaWJsZVwiOnRydWUsXCJXaWR0aFwiOjAuMCxcIkhlaWdodFwiOjAuMCxcIkJvcmRlclN0eWxlXCI6e1wiJGlkXCI6XCIxNjJcIixcIkxpbmVTdHlsZVwiOntcIiRpZFwiOlwiMTYzXCIsXCJMaW5lQ29sb3JcIjp7XCIkaWRcIjpcIjE2NFwiLFwiQ29sb3JcIjp7XCIkaWRcIjpcIjE2NVwiLFwiQVwiOjI1NSxcIlJcIjoyNTUsXCJHXCI6MjU1LFwiQlwiOjI1NX19LFwiTGluZVdlaWdodFwiOjAuMCxcIkxpbmVUeXBlXCI6MH0sXCJJc1Zpc2libGVcIjpmYWxzZX19fSxcIkJhY2tncm91bmR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UxLFwiUlwiOjIwMCxcIkdcIjoyMDAsXCJCXCI6MjAwfX0sXCJJc1Zpc2libGVcIjp0cnVlLFwiV2lkdGhcIjowLjAsXCJIZWlnaHRcIjowLjAsXCJCb3JkZXJTdHlsZVwiOntcIiRpZFwiOlwiMTcxXCIsXCJMaW5lU3R5bGVcIjp7XCIkaWRcIjpcIjE3MlwiLFwiTGluZUNvbG9yXCI6e1wiJGlkXCI6XCIxNzNcIixcIkNvbG9yXCI6e1wiJGlkXCI6XCIxNzRcIixcIkFcIjoyNTUsXCJSXCI6MjM0LFwiR1wiOjIyLFwiQlwiOjMwfX0sXCJMaW5lV2VpZ2h0XCI6Mi4wLFwiTGluZVR5cGVcIjowfSxcIklzVmlzaWJsZVwiOmZhbHNlfX0sXCJJc0Fib3ZlVGltZWJhbmRcIjpmYWxzZSxcIlNwYWNpbmdcIjozLFwiRGVmYXVsdFN3aW1sYW5lQWN0aXZpdHlTdHlsZVwiOntcIiRpZFwiOlwiMTc1XCIsXCJIZWFkZXJTdHlsZVwiOntcIiRpZFwiOlwiMTc2XCIsXCJUZXh0U3R5bGVcIjp7XCIkaWRcIjpcIjE3N1wiLFwiRm9udFNldHRpbmdzXCI6e1wiJGlkXCI6XCIxNzhcIixcIkZvbnRTaXplXCI6MTEsXCJGb250TmFtZVwiOlwiQ2FsaWJyaVwiLFwiSXNCb2xkXCI6ZmFsc2UsXCJJc0l0YWxpY1wiOmZhbHNlLFwiSXNVbmRlcmxpbmVkXCI6ZmFsc2V9LFwiRm9yZWdyb3VuZFwiOntcIiRpZFwiOlwiMTc5XCIsXCJDb2xvclwiOntcIiRpZFwiOlwiMTgwXCIsXCJBXCI6MjU1LFwiUlwiOjAsXCJHXCI6MCxcIkJcIjowfX0sXCJIb3Jpem9udGFsQWxpZ25tZW50XCI6MCxcIklzVmlzaWJsZVwiOnRydWV9LFwiUmVjdGFuZ2xlU3R5bGVcIjp7XCIkaWRcIjpcIjE4MVwiLFwiTWFyZ2luXCI6e1wiJGlkXCI6XCIxODJcIixcIlRvcFwiOjAuMCxcIkxlZnRcIjowLjAsXCJSaWdodFwiOjAuMCxcIkJvdHRvbVwiOjAuMH0sXCJQYWRkaW5nXCI6e1wiJGlkXCI6XCIxODNcIixcIlRvcFwiOjAuMCxcIkxlZnRcIjowLjAsXCJSaWdodFwiOjAuMCxcIkJvdHRvbVwiOjAuMH0sXCJCYWNrZ3JvdW5kXCI6e1wiJGlkXCI6XCIxODRcIixcIkNvbG9yXCI6e1wiJGlkXCI6XCIxODVcIixcIkFcIjo2MyxcIlJcIjoyMSxcIkdcIjo5NixcIkJcIjoxMzB9fSxcIklzVmlzaWJsZVwiOnRydWUsXCJXaWR0aFwiOjAuMCxcIkhlaWdodFwiOjAuMCxcIkJvcmRlclN0eWxlXCI6e1wiJGlkXCI6XCIxODZcIixcIkxpbmVTdHlsZVwiOntcIiRpZFwiOlwiMTg3XCIsXCJMaW5lQ29sb3JcIjp7XCIkaWRcIjpcIjE4OFwiLFwiQ29sb3JcIjp7XCIkaWRcIjpcIjE4OVwiLFwiQVwiOjI1NSxcIlJcIjoyNTUsXCJHXCI6MCxcIkJcIjowfX0sXCJMaW5lV2VpZ2h0XCI6MC4wLFwiTGluZVR5cGVcIjowfSxcIklzVmlzaWJsZVwiOmZhbHNlfX19LFwiQmFja2dyb3VuZFN0eWxlXCI6e1wiJGlkXCI6XCIxOTBcIixcIk1hcmdpblwiOntcIiRpZFwiOlwiMTkxXCIsXCJUb3BcIjowLjAsXCJMZWZ0XCI6MC4wLFwiUmlnaHRcIjowLjAsXCJCb3R0b21cIjowLjB9LFwiUGFkZGluZ1wiOntcIiRpZFwiOlwiMTkyXCIsXCJUb3BcIjowLjAsXCJMZWZ0XCI6MC4wLFwiUmlnaHRcIjowLjAsXCJCb3R0b21cIjowLjB9LFwiQmFja2dyb3VuZFwiOntcIiRpZFwiOlwiMTkzXCIsXCJDb2xvclwiOntcIiRpZFwiOlwiMTk0XCIsXCJBXCI6NTEsXCJSXCI6MjAwLFwiR1wiOjIwMCxcIkJcIjoyMDB9fSxcIklzVmlzaWJsZVwiOnRydWUsXCJXaWR0aFwiOjAuMCxcIkhlaWdodFwiOjAuMCxcIkJvcmRlclN0eWxlXCI6e1wiJGlkXCI6XCIxOTVcIixcIkxpbmVTdHlsZVwiOntcIiRpZFwiOlwiMTk2XCIsXCJMaW5lQ29sb3JcIjp7XCIkaWRcIjpcIjE5N1wiLFwiQ29sb3JcIjp7XCIkaWRcIjpcIjE5OFwiLFwiQVwiOjI1NSxcIlJcIjoyMzQsXCJHXCI6MjIsXCJCXCI6MzB9fSxcIkxpbmVXZWlnaHRcIjoyLjAsXCJMaW5lVHlwZVwiOjB9LFwiSXNWaXNpYmxlXCI6ZmFsc2V9fX0sXCJEZWZhdWx0U3dpbWxhbmVNaWxlc3RvbmVTdHlsZVwiOntcIiRpZFwiOlwiMTk5XCIsXCJUaXRsZVBvc2l0aW9uXCI6MCxcIkRhdGVQb3NpdGlvblwiOjIsXCJWYXJpYW5jZVBvc2l0aW9uXCI6MixcIlNoYXBlVHlwZVwiOjEsXCJTaGFwZVNpemVcIjowLFwiU3BhY2luZ1wiOjUsXCJTaGFwZVN0eWxlXCI6e1wiJGlkXCI6XCIyMDBcIixcIk1hcmdpblwiOntcIiRpZFwiOlwiMjAxXCIsXCJUb3BcIjowLjAsXCJMZWZ0XCI6MC4wLFwiUmlnaHRcIjowLjAsXCJCb3R0b21cIjowLjB9LFwiUGFkZGluZ1wiOntcIiRpZFwiOlwiMjAyXCIsXCJUb3BcIjowLjAsXCJMZWZ0XCI6MC4wLFwiUmlnaHRcIjowLjAsXCJCb3R0b21cIjowLjB9LFwiQmFja2dyb3VuZFwiOntcIiRpZFwiOlwiMjAzXCIsXCJDb2xvclwiOntcIiRpZFwiOlwiMjA0XCIsXCJBXCI6MjU1LFwiUlwiOjIxLFwiR1wiOjk2LFwiQlwiOjEzMH19LFwiSXNWaXNpYmxlXCI6dHJ1ZSxcIldpZHRoXCI6MTIuMCxcIkhlaWdodFwiOjE0LjAsXCJCb3JkZXJTdHlsZVwiOntcIiRpZFwiOlwiMjA1XCIsXCJMaW5lU3R5bGVcIjp7XCIkaWRcIjpcIjIwNlwiLFwiTGluZUNvbG9yXCI6e1wiJGlkXCI6XCIyMDdcIixcIkNvbG9yXCI6e1wiJGlkXCI6XCIyMDhcIixcIkFcIjoyNTUsXCJSXCI6MjM0LFwiR1wiOjIyLFwiQlwiOjMwfX0sXCJMaW5lV2VpZ2h0XCI6Mi4wLFwiTGluZVR5cGVcIjowfSxcIklzVmlzaWJsZVwiOmZhbHNlfX0sXCJUaXRsZVN0eWxlXCI6e1wiJGlkXCI6XCIyMDlcIixcIkZvbnRTZXR0aW5nc1wiOntcIiRpZFwiOlwiMjEwXCIsXCJGb250U2l6ZVwiOjExLFwiRm9udE5hbWVcIjpcIkNhbGlicmlcIixcIklzQm9sZFwiOmZhbHNlLFwiSXNJdGFsaWNcIjpmYWxzZSxcIklzVW5kZXJsaW5lZFwiOmZhbHNlfSxcIkZvcmVncm91bmRcIjp7XCIkaWRcIjpcIjIxMVwiLFwiQ29sb3JcIjp7XCIkaWRcIjpcIjIxMlwiLFwiQVwiOjI1NSxcIlJcIjowLFwiR1wiOjAsXCJCXCI6MH19LFwiSG9yaXpvbnRhbEFsaWdubWVudFwiOjIsXCJJc1Zpc2libGVcIjp0cnVlfSxcIkRhdGVTdHlsZVwiOntcIiRpZFwiOlwiMjEzXCIsXCJGb250U2V0dGluZ3NcIjp7XCIkaWRcIjpcIjIxNFwiLFwiRm9udFNpemVcIjoxMCxcIkZvbnROYW1lXCI6XCJDYWxpYnJpXCIsXCJJc0JvbGRcIjpmYWxzZSxcIklzSXRhbGljXCI6ZmFsc2UsXCJJc1VuZGVybGluZWRcIjpmYWxzZX0sXCJGb3JlZ3JvdW5kXCI6e1wiJGlkXCI6XCIyMTVcIixcIkNvbG9yXCI6e1wiJGlkXCI6XCIyMTZcIixcIkFcIjoyNTUsXCJSXCI6MTQsXCJHXCI6NDAsXCJCXCI6NjV9fSxcIkhvcml6b250YWxBbGlnbm1lbnRcIjowLFwiSXNWaXNpYmxlXCI6dHJ1ZX0sXCJEYXRlRm9ybWF0XCI6e1wiJGlkXCI6XCIyMTd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E4XCIsXCJGb3JtYXRcIjowLFwiSXNWaXNpYmxlXCI6ZmFsc2UsXCJMYXN0S25vd25WaXNpYmlsaXR5U3RhdGVcIjpmYWxzZX0sXCJWYXJpYW5jZVN0eWxlXCI6e1wiJGlkXCI6XCIyMTlcIixcIlZhcmlhbmNlVGV4dFN0eWxlXCI6e1wiJGlkXCI6XCIyMjBcIixcIkZvbnRTZXR0aW5nc1wiOntcIiRpZFwiOlwiMjIxXCIsXCJGb250U2l6ZVwiOjEwLFwiRm9udE5hbWVcIjpcIkNhbGlicmlcIixcIklzQm9sZFwiOmZhbHNlLFwiSXNJdGFsaWNcIjpmYWxzZSxcIklzVW5kZXJsaW5lZFwiOmZhbHNlfSxcIkZvcmVncm91bmRcIjp7XCIkaWRcIjpcIjIyMlwiLFwiQ29sb3JcIjp7XCIkaWRcIjpcIjIyM1wiLFwiQVwiOjI1NSxcIlJcIjowLFwiR1wiOjAsXCJCXCI6MH19LFwiSG9yaXpvbnRhbEFsaWdubWVudFwiOjAsXCJJc1Zpc2libGVcIjpmYWxzZX19fSxcIkRlZmF1bHRTd2ltbGFuZVRhc2tTdHlsZVwiOntcIiRpZFwiOlwiMjI0XCIsXCJTaGFwZVwiOjEsXCJTaGFwZVRoaWNrbmVzc1wiOjAsXCJEdXJhdGlvbkZvcm1hdFwiOjAsXCJQZXJjZW50YWdlQ29tcGxldGVUZXh0U3R5bGVcIjp7XCIkaWRcIjpcIjIyNVwiLFwiRm9udFNldHRpbmdzXCI6e1wiJGlkXCI6XCIyMjZcIixcIkZvbnRTaXplXCI6MTAsXCJGb250TmFtZVwiOlwiQ2FsaWJyaVwiLFwiSXNCb2xkXCI6ZmFsc2UsXCJJc0l0YWxpY1wiOmZhbHNlLFwiSXNVbmRlcmxpbmVkXCI6ZmFsc2V9LFwiRm9yZWdyb3VuZFwiOntcIiRpZFwiOlwiMjI3XCIsXCJDb2xvclwiOntcIiRpZFwiOlwiMjI4XCIsXCJBXCI6MjU1LFwiUlwiOjIzMixcIkdcIjoyMzIsXCJCXCI6MjMyfX0sXCJIb3Jpem9udGFsQWxpZ25tZW50XCI6MSxcIklzVmlzaWJsZVwiOnRydWV9LFwiUGVyY2VudGFnZUNvbXBsZXRlSGlnaGxpZ2h0U3R5bGVcIjp7XCIkaWRcIjpcIjIyOVwiLFwiQmFja2dyb3VuZFwiOntcIiRpZFwiOlwiMjMwXCIsXCJDb2xvclwiOntcIiRpZFwiOlwiMjMxXCIsXCJBXCI6ODksXCJSXCI6MCxcIkdcIjowLFwiQlwiOjB9fX0sXCJEdXJhdGlvblN0eWxlXCI6e1wiJGlkXCI6XCIyMzJcIixcIkZvbnRTZXR0aW5nc1wiOntcIiRpZFwiOlwiMjMzXCIsXCJGb250U2l6ZVwiOjEwLFwiRm9udE5hbWVcIjpcIkNhbGlicmlcIixcIklzQm9sZFwiOmZhbHNlLFwiSXNJdGFsaWNcIjpmYWxzZSxcIklzVW5kZXJsaW5lZFwiOmZhbHNlfSxcIkZvcmVncm91bmRcIjp7XCIkaWRcIjpcIjIzNFwiLFwiQ29sb3JcIjp7XCIkaWRcIjpcIjIzNVwiLFwiQVwiOjI1NSxcIlJcIjoyMzcsXCJHXCI6MTI1LFwiQlwiOjQ5fX0sXCJIb3Jpem9udGFsQWxpZ25tZW50XCI6MCxcIklzVmlzaWJsZVwiOmZhbHNlfSxcIk1hcmdpblwiOntcIiRpZFwiOlwiMjM2XCIsXCJUb3BcIjowLjAsXCJMZWZ0XCI6MC4wLFwiUmlnaHRcIjowLjAsXCJCb3R0b21cIjowLjB9LFwiU3RhcnREYXRlUG9zaXRpb25cIjozLFwiRW5kRGF0ZVBvc2l0aW9uXCI6MyxcIlRpdGxlUG9zaXRpb25cIjo0LFwiRHVyYXRpb25Qb3NpdGlvblwiOjAsXCJQZXJjZW50YWdlQ29tcGxldGVkUG9zaXRpb25cIjoyLFwiVmFyaWFuY2VQb3NpdGlvblwiOjIsXCJTcGFjaW5nXCI6MyxcIkJhc2VsaW5lU3R5bGVcIjp7XCIkaWRcIjpcIjIzN1wiLFwiQmFzZWxpbmVTaGFwZVN0eWxlXCI6e1wiJGlkXCI6XCIyMzhcIixcIk1hcmdpblwiOntcIiRpZFwiOlwiMjM5XCIsXCJUb3BcIjowLjAsXCJMZWZ0XCI6MC4wLFwiUmlnaHRcIjowLjAsXCJCb3R0b21cIjowLjB9LFwiUGFkZGluZ1wiOntcIiRpZFwiOlwiMjQwXCIsXCJUb3BcIjowLjAsXCJMZWZ0XCI6MC4wLFwiUmlnaHRcIjowLjAsXCJCb3R0b21cIjowLjB9LFwiQmFja2dyb3VuZFwiOntcIiRpZFwiOlwiMjQxXCIsXCJDb2xvclwiOntcIiRpZFwiOlwiMjQyXCIsXCJBXCI6MTUzLFwiUlwiOjAsXCJHXCI6MCxcIkJcIjowfX0sXCJJc1Zpc2libGVcIjpmYWxzZSxcIldpZHRoXCI6MC4wLFwiSGVpZ2h0XCI6MC4wLFwiQm9yZGVyU3R5bGVcIjp7XCIkaWRcIjpcIjI0M1wiLFwiTGluZVN0eWxlXCI6e1wiJGlkXCI6XCIyNDRcIixcIkxpbmVDb2xvclwiOntcIiRpZFwiOlwiMjQ1XCIsXCJDb2xvclwiOntcIiRpZFwiOlwiMjQ2XCIsXCJBXCI6MjU1LFwiUlwiOjI1NSxcIkdcIjowLFwiQlwiOjB9fSxcIkxpbmVXZWlnaHRcIjoyLjAsXCJMaW5lVHlwZVwiOjB9LFwiSXNWaXNpYmxlXCI6ZmFsc2V9fX0sXCJTaGFwZVN0eWxlXCI6e1wiJGlkXCI6XCIyNDdcIixcIk1hcmdpblwiOntcIiRpZFwiOlwiMjQ4XCIsXCJUb3BcIjowLjAsXCJMZWZ0XCI6NC4wLFwiUmlnaHRcIjo0LjAsXCJCb3R0b21cIjowLjB9LFwiUGFkZGluZ1wiOntcIiRpZFwiOlwiMjQ5XCIsXCJUb3BcIjowLjAsXCJMZWZ0XCI6MC4wLFwiUmlnaHRcIjowLjAsXCJCb3R0b21cIjowLjB9LFwiQmFja2dyb3VuZFwiOntcIiRpZFwiOlwiMjUwXCIsXCJDb2xvclwiOntcIiRpZFwiOlwiMjUxXCIsXCJBXCI6MjU1LFwiUlwiOjIxLFwiR1wiOjk2LFwiQlwiOjEzMH19LFwiSXNWaXNpYmxlXCI6dHJ1ZSxcIldpZHRoXCI6MC4wLFwiSGVpZ2h0XCI6MTAuMCxcIkJvcmRlclN0eWxlXCI6e1wiJGlkXCI6XCIyNTJcIixcIkxpbmVTdHlsZVwiOntcIiRpZFwiOlwiMjUzXCIsXCJMaW5lQ29sb3JcIjp7XCIkaWRcIjpcIjI1NFwiLFwiQ29sb3JcIjp7XCIkaWRcIjpcIjI1NVwiLFwiQVwiOjI1NSxcIlJcIjoyMzQsXCJHXCI6MjIsXCJCXCI6MzB9fSxcIkxpbmVXZWlnaHRcIjoyLjAsXCJMaW5lVHlwZVwiOjB9LFwiSXNWaXNpYmxlXCI6ZmFsc2V9fSxcIlRpdGxlU3R5bGVcIjp7XCIkaWRcIjpcIjI1NlwiLFwiRm9udFNldHRpbmdzXCI6e1wiJGlkXCI6XCIyNTdcIixcIkZvbnRTaXplXCI6MTEsXCJGb250TmFtZVwiOlwiQ2FsaWJyaVwiLFwiSXNCb2xkXCI6ZmFsc2UsXCJJc0l0YWxpY1wiOmZhbHNlLFwiSXNVbmRlcmxpbmVkXCI6ZmFsc2V9LFwiRm9yZWdyb3VuZFwiOntcIiRpZFwiOlwiMjU4XCIsXCJDb2xvclwiOntcIiRpZFwiOlwiMjU5XCIsXCJBXCI6MjU1LFwiUlwiOjAsXCJHXCI6MCxcIkJcIjowfX0sXCJIb3Jpem9udGFsQWxpZ25tZW50XCI6MCxcIklzVmlzaWJsZVwiOnRydWV9LFwiRGF0ZVN0eWxlXCI6e1wiJGlkXCI6XCIyNjBcIixcIkZvbnRTZXR0aW5nc1wiOntcIiRpZFwiOlwiMjYxXCIsXCJGb250U2l6ZVwiOjEwLFwiRm9udE5hbWVcIjpcIkNhbGlicmlcIixcIklzQm9sZFwiOmZhbHNlLFwiSXNJdGFsaWNcIjpmYWxzZSxcIklzVW5kZXJsaW5lZFwiOmZhbHNlfSxcIkZvcmVncm91bmRcIjp7XCIkaWRcIjpcIjI2MlwiLFwiQ29sb3JcIjp7XCIkaWRcIjpcIjI2M1wiLFwiQVwiOjI1NSxcIlJcIjoxNCxcIkdcIjo0MCxcIkJcIjo2NX19LFwiSG9yaXpvbnRhbEFsaWdubWVudFwiOjIsXCJJc1Zpc2libGVcIjp0cnVlfSxcIkRhdGVGb3JtYXRcIjp7XCIkaWRcIjpcIjI2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NjVcIixcIkZvcm1hdFwiOjAsXCJJc1Zpc2libGVcIjpmYWxzZSxcIkxhc3RLbm93blZpc2liaWxpdHlTdGF0ZVwiOmZhbHNlfSxcIlZhcmlhbmNlU3R5bGVcIjp7XCIkaWRcIjpcIjI2NlwiLFwiVmFyaWFuY2VUZXh0U3R5bGVcIjp7XCIkaWRcIjpcIjI2N1wiLFwiRm9udFNldHRpbmdzXCI6e1wiJGlkXCI6XCIyNjhcIixcIkZvbnRTaXplXCI6MTAsXCJGb250TmFtZVwiOlwiQ2FsaWJyaVwiLFwiSXNCb2xkXCI6ZmFsc2UsXCJJc0l0YWxpY1wiOmZhbHNlLFwiSXNVbmRlcmxpbmVkXCI6ZmFsc2V9LFwiRm9yZWdyb3VuZFwiOntcIiRpZFwiOlwiMjY5XCIsXCJDb2xvclwiOntcIiRpZFwiOlwiMjcwXCIsXCJBXCI6MjU1LFwiUlwiOjAsXCJHXCI6MCxcIkJcIjowfX0sXCJIb3Jpem9udGFsQWxpZ25tZW50XCI6MCxcIklzVmlzaWJsZVwiOmZhbHNlfX19LFwiRGVmYXVsdFN3aW1sYW5lTW90U3R5bGVcIjp7XCIkaWRcIjpcIjI3MVwiLFwiU2hhcGVcIjoxLFwiU2hhcGVTaXplXCI6MCxcIkRldGFpbHNTcGFjaW5nXCI6MC4wLFwiUGFkZGluZ1wiOntcIiRpZFwiOlwiMjcyXCIsXCJUb3BcIjo1LjAsXCJMZWZ0XCI6My4wLFwiUmlnaHRcIjowLjAsXCJCb3R0b21cIjoyLjB9LFwiUG9zaXRpb25PblRhc2tcIjoxLFwiU2hhcGVTdHlsZVwiOntcIiRpZFwiOlwiMjczXCIsXCJNYXJnaW5cIjp7XCIkaWRcIjpcIjI3NFwiLFwiVG9wXCI6MC4wLFwiTGVmdFwiOjAuMCxcIlJpZ2h0XCI6MC4wLFwiQm90dG9tXCI6MC4wfSxcIlBhZGRpbmdcIjp7XCIkaWRcIjpcIjI3NVwiLFwiVG9wXCI6MC4wLFwiTGVmdFwiOjAuMCxcIlJpZ2h0XCI6MC4wLFwiQm90dG9tXCI6MC4wfSxcIkJhY2tncm91bmRcIjp7XCIkaWRcIjpcIjI3NlwiLFwiQ29sb3JcIjp7XCIkaWRcIjpcIjI3N1wiLFwiQVwiOjI1NSxcIlJcIjoxMSxcIkdcIjo0OCxcIkJcIjo2NX19LFwiSXNWaXNpYmxlXCI6dHJ1ZSxcIldpZHRoXCI6MTIuMCxcIkhlaWdodFwiOjE0LjAsXCJCb3JkZXJTdHlsZVwiOntcIiRpZFwiOlwiMjc4XCIsXCJMaW5lU3R5bGVcIjp7XCIkaWRcIjpcIjI3OVwiLFwiTGluZUNvbG9yXCI6e1wiJGlkXCI6XCIyODBcIixcIkNvbG9yXCI6e1wiJGlkXCI6XCIyODFcIixcIkFcIjoyNTUsXCJSXCI6MjU1LFwiR1wiOjAsXCJCXCI6MH19LFwiTGluZVdlaWdodFwiOjAuMCxcIkxpbmVUeXBlXCI6MH0sXCJJc1Zpc2libGVcIjpmYWxzZX19LFwiVGl0bGVTdHlsZVwiOntcIiRpZFwiOlwiMjgyXCIsXCJGb250U2V0dGluZ3NcIjp7XCIkaWRcIjpcIjI4M1wiLFwiRm9udFNpemVcIjoxMSxcIkZvbnROYW1lXCI6XCJDYWxpYnJpXCIsXCJJc0JvbGRcIjpmYWxzZSxcIklzSXRhbGljXCI6ZmFsc2UsXCJJc1VuZGVybGluZWRcIjpmYWxzZX0sXCJGb3JlZ3JvdW5kXCI6e1wiJGlkXCI6XCIyODRcIixcIkNvbG9yXCI6e1wiJGlkXCI6XCIyODVcIixcIkFcIjoyNTUsXCJSXCI6MCxcIkdcIjowLFwiQlwiOjB9fSxcIkhvcml6b250YWxBbGlnbm1lbnRcIjoxLFwiSXNWaXNpYmxlXCI6dHJ1ZX0sXCJEYXRlU3R5bGVcIjp7XCIkaWRcIjpcIjI4NlwiLFwiRm9udFNldHRpbmdzXCI6e1wiJGlkXCI6XCIyODdcIixcIkZvbnRTaXplXCI6MTAsXCJGb250TmFtZVwiOlwiQ2FsaWJyaVwiLFwiSXNCb2xkXCI6ZmFsc2UsXCJJc0l0YWxpY1wiOmZhbHNlLFwiSXNVbmRlcmxpbmVkXCI6ZmFsc2V9LFwiRm9yZWdyb3VuZFwiOntcIiRpZFwiOlwiMjg4XCIsXCJDb2xvclwiOntcIiRpZFwiOlwiMjg5XCIsXCJBXCI6MjU1LFwiUlwiOjE0LFwiR1wiOjQwLFwiQlwiOjY1fX0sXCJIb3Jpem9udGFsQWxpZ25tZW50XCI6MSxcIklzVmlzaWJsZVwiOnRydWV9LFwiRGF0ZUZvcm1hdFwiOntcIiRpZFwiOlwiMjkw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5MVwiLFwiRm9ybWF0XCI6MCxcIklzVmlzaWJsZVwiOmZhbHNlLFwiTGFzdEtub3duVmlzaWJpbGl0eVN0YXRlXCI6ZmFsc2V9LFwiVmFyaWFuY2VTdHlsZVwiOntcIiRpZFwiOlwiMjkyXCIsXCJWYXJpYW5jZVRleHRTdHlsZVwiOntcIiRpZFwiOlwiMjkzXCIsXCJGb250U2V0dGluZ3NcIjp7XCIkaWRcIjpcIjI5NFwiLFwiRm9udFNpemVcIjoxMCxcIkZvbnROYW1lXCI6XCJDYWxpYnJpXCIsXCJJc0JvbGRcIjpmYWxzZSxcIklzSXRhbGljXCI6ZmFsc2UsXCJJc1VuZGVybGluZWRcIjpmYWxzZX0sXCJGb3JlZ3JvdW5kXCI6e1wiJGlkXCI6XCIyOTVcIixcIkNvbG9yXCI6e1wiJGlkXCI6XCIyOTZcIixcIkFcIjoyNTUsXCJSXCI6MCxcIkdcIjowLFwiQlwiOjB9fSxcIkhvcml6b250YWxBbGlnbm1lbnRcIjowLFwiSXNWaXNpYmxlXCI6ZmFsc2V9fX19LFwiX2FkZGl0aW9uYWxTd2ltbGFuZVYyU3R5bGVzXCI6W3tcIiRpZFwiOlwiMjk3XCIsXCJTdHlsZUlkXCI6XCI5ODUxM2UxMC01NTFjLTRmMzAtYWMxMS1hMDY5MGU5MDMxMzRcIixcIk5hbWVcIjpcIlN3aW1sYW5lIFN0eWxlIDJcIixcIkhlYWRlclN0eWxlXCI6e1wiJGlkXCI6XCIyOThcIixcIlRleHRTdHlsZVwiOntcIiRpZFwiOlwiMjk5XCIsXCJGb250U2V0dGluZ3NcIjp7XCIkaWRcIjpcIjMwMFwiLFwiRm9udFNpemVcIjoxMSxcIkZvbnROYW1lXCI6XCJDYWxpYnJpXCIsXCJJc0JvbGRcIjpmYWxzZSxcIklzSXRhbGljXCI6ZmFsc2UsXCJJc1VuZGVybGluZWRcIjpmYWxzZX0sXCJGb3JlZ3JvdW5kXCI6e1wiJGlkXCI6XCIzMDFcIixcIkNvbG9yXCI6e1wiJGlkXCI6XCIzMDJcIixcIkFcIjoyNTUsXCJSXCI6MjU1LFwiR1wiOjI1NSxcIkJcIjoyNTV9fSxcIkhvcml6b250YWxBbGlnbm1lbnRcIjoxLFwiSXNWaXNpYmxlXCI6dHJ1ZX0sXCJSZWN0YW5nbGVTdHlsZVwiOntcIiRpZFwiOlwiMzAzXCIsXCJNYXJnaW5cIjp7XCIkaWRcIjpcIjMwNFwiLFwiVG9wXCI6MC4wLFwiTGVmdFwiOjAuMCxcIlJpZ2h0XCI6MC4wLFwiQm90dG9tXCI6MC4wfSxcIlBhZGRpbmdcIjp7XCIkaWRcIjpcIjMwNVwiLFwiVG9wXCI6MC4wLFwiTGVmdFwiOjAuMCxcIlJpZ2h0XCI6MC4wLFwiQm90dG9tXCI6MC4wfSxcIkJhY2tncm91bmRcIjp7XCIkaWRcIjpcIjMwNlwiLFwiQ29sb3JcIjp7XCIkaWRcIjpcIjMwN1wiLFwiQVwiOjI1NSxcIlJcIjoyMzMsXCJHXCI6MTEzLFwiQlwiOjUwfX0sXCJJc1Zpc2libGVcIjp0cnVlLFwiV2lkdGhcIjowLjAsXCJIZWlnaHRcIjowLjAsXCJCb3JkZXJTdHlsZVwiOntcIiRpZFwiOlwiMzA4XCIsXCJMaW5lU3R5bGVcIjp7XCIkaWRcIjpcIjMwOVwiLFwiTGluZUNvbG9yXCI6e1wiJGlkXCI6XCIzMTBcIixcIkNvbG9yXCI6e1wiJGlkXCI6XCIzMTFcIixcIkFcIjoyNTUsXCJSXCI6MjU1LFwiR1wiOjI1NSxcIkJcIjoyNTV9fSxcIkxpbmVXZWlnaHRcIjowLjAsXCJMaW5lVHlwZVwiOjB9LFwiSXNWaXNpYmxlXCI6ZmFsc2V9fX0sXCJCYWNrZ3JvdW5kU3R5bGVcIjp7XCIkaWRcIjpcIjMxMlwiLFwiTWFyZ2luXCI6e1wiJGlkXCI6XCIzMTNcIixcIlRvcFwiOjAuMCxcIkxlZnRcIjowLjAsXCJSaWdodFwiOjAuMCxcIkJvdHRvbVwiOjAuMH0sXCJQYWRkaW5nXCI6e1wiJGlkXCI6XCIzMTRcIixcIlRvcFwiOjAuMCxcIkxlZnRcIjowLjAsXCJSaWdodFwiOjAuMCxcIkJvdHRvbVwiOjAuMH0sXCJCYWNrZ3JvdW5kXCI6e1wiJGlkXCI6XCIzMTVcIixcIkNvbG9yXCI6e1wiJGlkXCI6XCIzMTZcIixcIkFcIjo1MSxcIlJcIjoyMDAsXCJHXCI6MjAwLFwiQlwiOjIwMH19LFwiSXNWaXNpYmxlXCI6dHJ1ZSxcIldpZHRoXCI6MC4wLFwiSGVpZ2h0XCI6MC4wLFwiQm9yZGVyU3R5bGVcIjp7XCIkaWRcIjpcIjMxN1wiLFwiTGluZVN0eWxlXCI6e1wiJGlkXCI6XCIzMThcIixcIkxpbmVDb2xvclwiOntcIiRpZFwiOlwiMzE5XCIsXCJDb2xvclwiOntcIiRpZFwiOlwiMzIwXCIsXCJBXCI6MjU1LFwiUlwiOjIzNCxcIkdcIjoyMixcIkJcIjozMH19LFwiTGluZVdlaWdodFwiOjIuMCxcIkxpbmVUeXBlXCI6MH0sXCJJc1Zpc2libGVcIjpmYWxzZX19LFwiSXNBYm92ZVRpbWViYW5kXCI6ZmFsc2UsXCJTcGFjaW5nXCI6MyxcIkRlZmF1bHRTd2ltbGFuZUFjdGl2aXR5U3R5bGVcIjp7XCIkaWRcIjpcIjMyMVwiLFwiSGVhZGVyU3R5bGVcIjp7XCIkaWRcIjpcIjMyMlwiLFwiVGV4dFN0eWxlXCI6e1wiJGlkXCI6XCIzMjNcIixcIkZvbnRTZXR0aW5nc1wiOntcIiRpZFwiOlwiMzI0XCIsXCJGb250U2l6ZVwiOjExLFwiRm9udE5hbWVcIjpcIkNhbGlicmlcIixcIklzQm9sZFwiOmZhbHNlLFwiSXNJdGFsaWNcIjpmYWxzZSxcIklzVW5kZXJsaW5lZFwiOmZhbHNlfSxcIkZvcmVncm91bmRcIjp7XCIkaWRcIjpcIjMyNVwiLFwiQ29sb3JcIjp7XCIkaWRcIjpcIjMyNlwiLFwiQVwiOjI1NSxcIlJcIjowLFwiR1wiOjAsXCJCXCI6MH19LFwiSG9yaXpvbnRhbEFsaWdubWVudFwiOjAsXCJJc1Zpc2libGVcIjp0cnVlfSxcIlJlY3RhbmdsZVN0eWxlXCI6e1wiJGlkXCI6XCIzMjdcIixcIk1hcmdpblwiOntcIiRpZFwiOlwiMzI4XCIsXCJUb3BcIjowLjAsXCJMZWZ0XCI6MC4wLFwiUmlnaHRcIjowLjAsXCJCb3R0b21cIjowLjB9LFwiUGFkZGluZ1wiOntcIiRpZFwiOlwiMzI5XCIsXCJUb3BcIjowLjAsXCJMZWZ0XCI6MC4wLFwiUmlnaHRcIjowLjAsXCJCb3R0b21cIjowLjB9LFwiQmFja2dyb3VuZFwiOntcIiRpZFwiOlwiMzMwXCIsXCJDb2xvclwiOntcIiRpZFwiOlwiMzMxXCIsXCJBXCI6NjMsXCJSXCI6MjMzLFwiR1wiOjExMyxcIkJcIjo1MH19LFwiSXNWaXNpYmxlXCI6dHJ1ZSxcIldpZHRoXCI6MC4wLFwiSGVpZ2h0XCI6MC4wLFwiQm9yZGVyU3R5bGVcIjp7XCIkaWRcIjpcIjMzMlwiLFwiTGluZVN0eWxlXCI6e1wiJGlkXCI6XCIzMzNcIixcIkxpbmVDb2xvclwiOntcIiRpZFwiOlwiMzM0XCIsXCJDb2xvclwiOntcIiRpZFwiOlwiMzM1XCIsXCJBXCI6MjU1LFwiUlwiOjI1NSxcIkdcIjoyNTUsXCJCXCI6MjU1fX0sXCJMaW5lV2VpZ2h0XCI6MC4wLFwiTGluZVR5cGVcIjowfSxcIklzVmlzaWJsZVwiOmZhbHNlfX19LFwiQmFja2dyb3VuZFN0eWxlXCI6e1wiJGlkXCI6XCIzMzZcIixcIk1hcmdpblwiOntcIiRpZFwiOlwiMzM3XCIsXCJUb3BcIjowLjAsXCJMZWZ0XCI6MC4wLFwiUmlnaHRcIjowLjAsXCJCb3R0b21cIjowLjB9LFwiUGFkZGluZ1wiOntcIiRpZFwiOlwiMzM4XCIsXCJUb3BcIjowLjAsXCJMZWZ0XCI6MC4wLFwiUmlnaHRcIjowLjAsXCJCb3R0b21cIjowLjB9LFwiQmFja2dyb3VuZFwiOntcIiRpZFwiOlwiMzM5XCIsXCJDb2xvclwiOntcIiRpZFwiOlwiMzQwXCIsXCJBXCI6NTEsXCJSXCI6MjAwLFwiR1wiOjIwMCxcIkJcIjoyMDB9fSxcIklzVmlzaWJsZVwiOnRydWUsXCJXaWR0aFwiOjAuMCxcIkhlaWdodFwiOjAuMCxcIkJvcmRlclN0eWxlXCI6e1wiJGlkXCI6XCIzNDFcIixcIkxpbmVTdHlsZVwiOntcIiRpZFwiOlwiMzQyXCIsXCJMaW5lQ29sb3JcIjp7XCIkaWRcIjpcIjM0M1wiLFwiQ29sb3JcIjp7XCIkaWRcIjpcIjM0NFwiLFwiQVwiOjI1NSxcIlJcIjoyMzQsXCJHXCI6MjIsXCJCXCI6MzB9fSxcIkxpbmVXZWlnaHRcIjoyLjAsXCJMaW5lVHlwZVwiOjB9LFwiSXNWaXNpYmxlXCI6ZmFsc2V9fX0sXCJEZWZhdWx0U3dpbWxhbmVNaWxlc3RvbmVTdHlsZVwiOntcIiRpZFwiOlwiMzQ1XCIsXCJUaXRsZVBvc2l0aW9uXCI6MCxcIkRhdGVQb3NpdGlvblwiOjIsXCJWYXJpYW5jZVBvc2l0aW9uXCI6MixcIlNoYXBlVHlwZVwiOjEsXCJTaGFwZVNpemVcIjowLFwiU3BhY2luZ1wiOjUsXCJTaGFwZVN0eWxlXCI6e1wiJGlkXCI6XCIzNDZcIixcIk1hcmdpblwiOntcIiRpZFwiOlwiMzQ3XCIsXCJUb3BcIjowLjAsXCJMZWZ0XCI6MC4wLFwiUmlnaHRcIjowLjAsXCJCb3R0b21cIjowLjB9LFwiUGFkZGluZ1wiOntcIiRpZFwiOlwiMzQ4XCIsXCJUb3BcIjowLjAsXCJMZWZ0XCI6MC4wLFwiUmlnaHRcIjowLjAsXCJCb3R0b21cIjowLjB9LFwiQmFja2dyb3VuZFwiOntcIiRpZFwiOlwiMzQ5XCIsXCJDb2xvclwiOntcIiRpZFwiOlwiMzUwXCIsXCJBXCI6MjU1LFwiUlwiOjIzMyxcIkdcIjoxMTMsXCJCXCI6NTB9fSxcIklzVmlzaWJsZVwiOnRydWUsXCJXaWR0aFwiOjEyLjAsXCJIZWlnaHRcIjoxNC4wLFwiQm9yZGVyU3R5bGVcIjp7XCIkaWRcIjpcIjM1MVwiLFwiTGluZVN0eWxlXCI6e1wiJGlkXCI6XCIzNTJcIixcIkxpbmVDb2xvclwiOntcIiRpZFwiOlwiMzUzXCIsXCJDb2xvclwiOntcIiRpZFwiOlwiMzU0XCIsXCJBXCI6MjU1LFwiUlwiOjIzNCxcIkdcIjoyMixcIkJcIjozMH19LFwiTGluZVdlaWdodFwiOjIuMCxcIkxpbmVUeXBlXCI6MH0sXCJJc1Zpc2libGVcIjpmYWxzZX19LFwiVGl0bGVTdHlsZVwiOntcIiRpZFwiOlwiMzU1XCIsXCJGb250U2V0dGluZ3NcIjp7XCIkaWRcIjpcIjM1NlwiLFwiRm9udFNpemVcIjoxMSxcIkZvbnROYW1lXCI6XCJDYWxpYnJpXCIsXCJJc0JvbGRcIjpmYWxzZSxcIklzSXRhbGljXCI6ZmFsc2UsXCJJc1VuZGVybGluZWRcIjpmYWxzZX0sXCJGb3JlZ3JvdW5kXCI6e1wiJGlkXCI6XCIzNTdcIixcIkNvbG9yXCI6e1wiJGlkXCI6XCIzNThcIixcIkFcIjoyNTUsXCJSXCI6MCxcIkdcIjowLFwiQlwiOjB9fSxcIkhvcml6b250YWxBbGlnbm1lbnRcIjoyLFwiSXNWaXNpYmxlXCI6dHJ1ZX0sXCJEYXRlU3R5bGVcIjp7XCIkaWRcIjpcIjM1OVwiLFwiRm9udFNldHRpbmdzXCI6e1wiJGlkXCI6XCIzNjBcIixcIkZvbnRTaXplXCI6MTAsXCJGb250TmFtZVwiOlwiQ2FsaWJyaVwiLFwiSXNCb2xkXCI6ZmFsc2UsXCJJc0l0YWxpY1wiOmZhbHNlLFwiSXNVbmRlcmxpbmVkXCI6ZmFsc2V9LFwiRm9yZWdyb3VuZFwiOntcIiRpZFwiOlwiMzYxXCIsXCJDb2xvclwiOntcIiRpZFwiOlwiMzYyXCIsXCJBXCI6MjU1LFwiUlwiOjE0LFwiR1wiOjQwLFwiQlwiOjY1fX0sXCJIb3Jpem9udGFsQWxpZ25tZW50XCI6MCxcIklzVmlzaWJsZVwiOnRydWV9LFwiRGF0ZUZvcm1hdFwiOntcIiRpZFwiOlwiMzYz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2NFwiLFwiRm9ybWF0XCI6MCxcIklzVmlzaWJsZVwiOmZhbHNlLFwiTGFzdEtub3duVmlzaWJpbGl0eVN0YXRlXCI6ZmFsc2V9LFwiVmFyaWFuY2VTdHlsZVwiOntcIiRpZFwiOlwiMzY1XCIsXCJWYXJpYW5jZVRleHRTdHlsZVwiOntcIiRpZFwiOlwiMzY2XCIsXCJGb250U2V0dGluZ3NcIjp7XCIkaWRcIjpcIjM2N1wiLFwiRm9udFNpemVcIjoxMCxcIkZvbnROYW1lXCI6XCJDYWxpYnJpXCIsXCJJc0JvbGRcIjpmYWxzZSxcIklzSXRhbGljXCI6ZmFsc2UsXCJJc1VuZGVybGluZWRcIjpmYWxzZX0sXCJGb3JlZ3JvdW5kXCI6e1wiJGlkXCI6XCIzNjhcIixcIkNvbG9yXCI6e1wiJGlkXCI6XCIzNjlcIixcIkFcIjoyNTUsXCJSXCI6MCxcIkdcIjowLFwiQlwiOjB9fSxcIkhvcml6b250YWxBbGlnbm1lbnRcIjowLFwiSXNWaXNpYmxlXCI6ZmFsc2V9fX0sXCJEZWZhdWx0U3dpbWxhbmVUYXNrU3R5bGVcIjp7XCIkaWRcIjpcIjM3MFwiLFwiU2hhcGVcIjoxLFwiU2hhcGVUaGlja25lc3NcIjowLFwiRHVyYXRpb25Gb3JtYXRcIjowLFwiUGVyY2VudGFnZUNvbXBsZXRlVGV4dFN0eWxlXCI6e1wiJGlkXCI6XCIzNzFcIixcIkZvbnRTZXR0aW5nc1wiOntcIiRpZFwiOlwiMzcyXCIsXCJGb250U2l6ZVwiOjEwLFwiRm9udE5hbWVcIjpcIkNhbGlicmlcIixcIklzQm9sZFwiOmZhbHNlLFwiSXNJdGFsaWNcIjpmYWxzZSxcIklzVW5kZXJsaW5lZFwiOmZhbHNlfSxcIkZvcmVncm91bmRcIjp7XCIkaWRcIjpcIjM3M1wiLFwiQ29sb3JcIjp7XCIkaWRcIjpcIjM3NFwiLFwiQVwiOjI1NSxcIlJcIjoyMzIsXCJHXCI6MjMyLFwiQlwiOjIzMn19LFwiSG9yaXpvbnRhbEFsaWdubWVudFwiOjEsXCJJc1Zpc2libGVcIjp0cnVlfSxcIlBlcmNlbnRhZ2VDb21wbGV0ZUhpZ2hsaWdodFN0eWxlXCI6e1wiJGlkXCI6XCIzNzVcIixcIkJhY2tncm91bmRcIjp7XCIkaWRcIjpcIjM3NlwiLFwiQ29sb3JcIjp7XCIkaWRcIjpcIjM3N1wiLFwiQVwiOjg5LFwiUlwiOjAsXCJHXCI6MCxcIkJcIjowfX19LFwiRHVyYXRpb25TdHlsZVwiOntcIiRpZFwiOlwiMzc4XCIsXCJGb250U2V0dGluZ3NcIjp7XCIkaWRcIjpcIjM3OVwiLFwiRm9udFNpemVcIjoxMCxcIkZvbnROYW1lXCI6XCJDYWxpYnJpXCIsXCJJc0JvbGRcIjpmYWxzZSxcIklzSXRhbGljXCI6ZmFsc2UsXCJJc1VuZGVybGluZWRcIjpmYWxzZX0sXCJGb3JlZ3JvdW5kXCI6e1wiJGlkXCI6XCIzODBcIixcIkNvbG9yXCI6e1wiJGlkXCI6XCIzODFcIixcIkFcIjoyNTUsXCJSXCI6MjM3LFwiR1wiOjEyNSxcIkJcIjo0OX19LFwiSG9yaXpvbnRhbEFsaWdubWVudFwiOjAsXCJJc1Zpc2libGVcIjpmYWxzZX0sXCJNYXJnaW5cIjp7XCIkaWRcIjpcIjM4MlwiLFwiVG9wXCI6MC4wLFwiTGVmdFwiOjAuMCxcIlJpZ2h0XCI6MC4wLFwiQm90dG9tXCI6MC4wfSxcIlN0YXJ0RGF0ZVBvc2l0aW9uXCI6MyxcIkVuZERhdGVQb3NpdGlvblwiOjMsXCJUaXRsZVBvc2l0aW9uXCI6NCxcIkR1cmF0aW9uUG9zaXRpb25cIjowLFwiUGVyY2VudGFnZUNvbXBsZXRlZFBvc2l0aW9uXCI6MixcIlZhcmlhbmNlUG9zaXRpb25cIjoyLFwiU3BhY2luZ1wiOjMsXCJCYXNlbGluZVN0eWxlXCI6e1wiJGlkXCI6XCIzODNcIixcIkJhc2VsaW5lU2hhcGVTdHlsZVwiOntcIiRpZFwiOlwiMzg0XCIsXCJNYXJnaW5cIjp7XCIkaWRcIjpcIjM4NVwiLFwiVG9wXCI6MC4wLFwiTGVmdFwiOjAuMCxcIlJpZ2h0XCI6MC4wLFwiQm90dG9tXCI6MC4wfSxcIlBhZGRpbmdcIjp7XCIkaWRcIjpcIjM4NlwiLFwiVG9wXCI6MC4wLFwiTGVmdFwiOjAuMCxcIlJpZ2h0XCI6MC4wLFwiQm90dG9tXCI6MC4wfSxcIkJhY2tncm91bmRcIjp7XCIkaWRcIjpcIjM4N1wiLFwiQ29sb3JcIjp7XCIkaWRcIjpcIjM4OFwiLFwiQVwiOjE1MyxcIlJcIjowLFwiR1wiOjAsXCJCXCI6MH19LFwiSXNWaXNpYmxlXCI6ZmFsc2UsXCJXaWR0aFwiOjAuMCxcIkhlaWdodFwiOjAuMCxcIkJvcmRlclN0eWxlXCI6e1wiJGlkXCI6XCIzODlcIixcIkxpbmVTdHlsZVwiOntcIiRpZFwiOlwiMzkwXCIsXCJMaW5lQ29sb3JcIjp7XCIkaWRcIjpcIjM5MVwiLFwiQ29sb3JcIjp7XCIkaWRcIjpcIjM5MlwiLFwiQVwiOjI1NSxcIlJcIjoyNTUsXCJHXCI6MCxcIkJcIjowfX0sXCJMaW5lV2VpZ2h0XCI6Mi4wLFwiTGluZVR5cGVcIjowfSxcIklzVmlzaWJsZVwiOmZhbHNlfX19LFwiU2hhcGVTdHlsZVwiOntcIiRpZFwiOlwiMzkzXCIsXCJNYXJnaW5cIjp7XCIkaWRcIjpcIjM5NFwiLFwiVG9wXCI6MC4wLFwiTGVmdFwiOjQuMCxcIlJpZ2h0XCI6NC4wLFwiQm90dG9tXCI6MC4wfSxcIlBhZGRpbmdcIjp7XCIkaWRcIjpcIjM5NVwiLFwiVG9wXCI6MC4wLFwiTGVmdFwiOjAuMCxcIlJpZ2h0XCI6MC4wLFwiQm90dG9tXCI6MC4wfSxcIkJhY2tncm91bmRcIjp7XCIkaWRcIjpcIjM5NlwiLFwiQ29sb3JcIjp7XCIkaWRcIjpcIjM5N1wiLFwiQVwiOjI1NSxcIlJcIjoyMzMsXCJHXCI6MTEzLFwiQlwiOjUwfX0sXCJJc1Zpc2libGVcIjp0cnVlLFwiV2lkdGhcIjowLjAsXCJIZWlnaHRcIjoxMC4wLFwiQm9yZGVyU3R5bGVcIjp7XCIkaWRcIjpcIjM5OFwiLFwiTGluZVN0eWxlXCI6e1wiJGlkXCI6XCIzOTlcIixcIkxpbmVDb2xvclwiOntcIiRpZFwiOlwiNDAwXCIsXCJDb2xvclwiOntcIiRpZFwiOlwiNDAxXCIsXCJBXCI6MjU1LFwiUlwiOjIzNCxcIkdcIjoyMixcIkJcIjozMH19LFwiTGluZVdlaWdodFwiOjIuMCxcIkxpbmVUeXBlXCI6MH0sXCJJc1Zpc2libGVcIjpmYWxzZX19LFwiVGl0bGVTdHlsZVwiOntcIiRpZFwiOlwiNDAyXCIsXCJGb250U2V0dGluZ3NcIjp7XCIkaWRcIjpcIjQwM1wiLFwiRm9udFNpemVcIjoxMSxcIkZvbnROYW1lXCI6XCJDYWxpYnJpXCIsXCJJc0JvbGRcIjpmYWxzZSxcIklzSXRhbGljXCI6ZmFsc2UsXCJJc1VuZGVybGluZWRcIjpmYWxzZX0sXCJGb3JlZ3JvdW5kXCI6e1wiJGlkXCI6XCI0MDRcIixcIkNvbG9yXCI6e1wiJGlkXCI6XCI0MDVcIixcIkFcIjoyNTUsXCJSXCI6MCxcIkdcIjowLFwiQlwiOjB9fSxcIkhvcml6b250YWxBbGlnbm1lbnRcIjowLFwiSXNWaXNpYmxlXCI6dHJ1ZX0sXCJEYXRlU3R5bGVcIjp7XCIkaWRcIjpcIjQwNlwiLFwiRm9udFNldHRpbmdzXCI6e1wiJGlkXCI6XCI0MDdcIixcIkZvbnRTaXplXCI6MTAsXCJGb250TmFtZVwiOlwiQ2FsaWJyaVwiLFwiSXNCb2xkXCI6ZmFsc2UsXCJJc0l0YWxpY1wiOmZhbHNlLFwiSXNVbmRlcmxpbmVkXCI6ZmFsc2V9LFwiRm9yZWdyb3VuZFwiOntcIiRpZFwiOlwiNDA4XCIsXCJDb2xvclwiOntcIiRpZFwiOlwiNDA5XCIsXCJBXCI6MjU1LFwiUlwiOjE0LFwiR1wiOjQwLFwiQlwiOjY1fX0sXCJIb3Jpem9udGFsQWxpZ25tZW50XCI6MixcIklzVmlzaWJsZVwiOnRydWV9LFwiRGF0ZUZvcm1hdFwiOntcIiRpZFwiOlwiNDEw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xMVwiLFwiRm9ybWF0XCI6MCxcIklzVmlzaWJsZVwiOmZhbHNlLFwiTGFzdEtub3duVmlzaWJpbGl0eVN0YXRlXCI6ZmFsc2V9LFwiVmFyaWFuY2VTdHlsZVwiOntcIiRpZFwiOlwiNDEyXCIsXCJWYXJpYW5jZVRleHRTdHlsZVwiOntcIiRpZFwiOlwiNDEzXCIsXCJGb250U2V0dGluZ3NcIjp7XCIkaWRcIjpcIjQxNFwiLFwiRm9udFNpemVcIjoxMCxcIkZvbnROYW1lXCI6XCJDYWxpYnJpXCIsXCJJc0JvbGRcIjpmYWxzZSxcIklzSXRhbGljXCI6ZmFsc2UsXCJJc1VuZGVybGluZWRcIjpmYWxzZX0sXCJGb3JlZ3JvdW5kXCI6e1wiJGlkXCI6XCI0MTVcIixcIkNvbG9yXCI6e1wiJGlkXCI6XCI0MTZcIixcIkFcIjoyNTUsXCJSXCI6MCxcIkdcIjowLFwiQlwiOjB9fSxcIkhvcml6b250YWxBbGlnbm1lbnRcIjowLFwiSXNWaXNpYmxlXCI6ZmFsc2V9fX0sXCJEZWZhdWx0U3dpbWxhbmVNb3RTdHlsZVwiOntcIiRpZFwiOlwiNDE3XCIsXCJTaGFwZVwiOjEsXCJTaGFwZVNpemVcIjowLFwiRGV0YWlsc1NwYWNpbmdcIjowLjAsXCJQYWRkaW5nXCI6e1wiJGlkXCI6XCI0MThcIixcIlRvcFwiOjUuMCxcIkxlZnRcIjozLjAsXCJSaWdodFwiOjAuMCxcIkJvdHRvbVwiOjIuMH0sXCJQb3NpdGlvbk9uVGFza1wiOjEsXCJTaGFwZVN0eWxlXCI6e1wiJGlkXCI6XCI0MTlcIixcIk1hcmdpblwiOntcIiRpZFwiOlwiNDIwXCIsXCJUb3BcIjowLjAsXCJMZWZ0XCI6MC4wLFwiUmlnaHRcIjowLjAsXCJCb3R0b21cIjowLjB9LFwiUGFkZGluZ1wiOntcIiRpZFwiOlwiNDIxXCIsXCJUb3BcIjowLjAsXCJMZWZ0XCI6MC4wLFwiUmlnaHRcIjowLjAsXCJCb3R0b21cIjowLjB9LFwiQmFja2dyb3VuZFwiOntcIiRpZFwiOlwiNDIyXCIsXCJDb2xvclwiOntcIiRpZFwiOlwiNDIzXCIsXCJBXCI6MjU1LFwiUlwiOjEyOCxcIkdcIjo1MyxcIkJcIjoxNH19LFwiSXNWaXNpYmxlXCI6dHJ1ZSxcIldpZHRoXCI6MTIuMCxcIkhlaWdodFwiOjE0LjAsXCJCb3JkZXJTdHlsZVwiOntcIiRpZFwiOlwiNDI0XCIsXCJMaW5lU3R5bGVcIjp7XCIkaWRcIjpcIjQyNVwiLFwiTGluZUNvbG9yXCI6e1wiJGlkXCI6XCI0MjZcIixcIkNvbG9yXCI6e1wiJGlkXCI6XCI0MjdcIixcIkFcIjoyNTUsXCJSXCI6MjU1LFwiR1wiOjI1NSxcIkJcIjoyNTV9fSxcIkxpbmVXZWlnaHRcIjowLjAsXCJMaW5lVHlwZVwiOjB9LFwiSXNWaXNpYmxlXCI6ZmFsc2V9fSxcIlRpdGxlU3R5bGVcIjp7XCIkaWRcIjpcIjQyOFwiLFwiRm9udFNldHRpbmdzXCI6e1wiJGlkXCI6XCI0MjlcIixcIkZvbnRTaXplXCI6MTEsXCJGb250TmFtZVwiOlwiQ2FsaWJyaVwiLFwiSXNCb2xkXCI6ZmFsc2UsXCJJc0l0YWxpY1wiOmZhbHNlLFwiSXNVbmRlcmxpbmVkXCI6ZmFsc2V9LFwiRm9yZWdyb3VuZFwiOntcIiRpZFwiOlwiNDMwXCIsXCJDb2xvclwiOntcIiRpZFwiOlwiNDMxXCIsXCJBXCI6MjU1LFwiUlwiOjAsXCJHXCI6MCxcIkJcIjowfX0sXCJIb3Jpem9udGFsQWxpZ25tZW50XCI6MSxcIklzVmlzaWJsZVwiOnRydWV9LFwiRGF0ZVN0eWxlXCI6e1wiJGlkXCI6XCI0MzJcIixcIkZvbnRTZXR0aW5nc1wiOntcIiRpZFwiOlwiNDMzXCIsXCJGb250U2l6ZVwiOjEwLFwiRm9udE5hbWVcIjpcIkNhbGlicmlcIixcIklzQm9sZFwiOmZhbHNlLFwiSXNJdGFsaWNcIjpmYWxzZSxcIklzVW5kZXJsaW5lZFwiOmZhbHNlfSxcIkZvcmVncm91bmRcIjp7XCIkaWRcIjpcIjQzNFwiLFwiQ29sb3JcIjp7XCIkaWRcIjpcIjQzNVwiLFwiQVwiOjI1NSxcIlJcIjoxNCxcIkdcIjo0MCxcIkJcIjo2NX19LFwiSG9yaXpvbnRhbEFsaWdubWVudFwiOjEsXCJJc1Zpc2libGVcIjp0cnVlfSxcIkRhdGVGb3JtYXRcIjp7XCIkaWRcIjpcIjQzN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MzdcIixcIkZvcm1hdFwiOjAsXCJJc1Zpc2libGVcIjpmYWxzZSxcIkxhc3RLbm93blZpc2liaWxpdHlTdGF0ZVwiOmZhbHNlfSxcIlZhcmlhbmNlU3R5bGVcIjp7XCIkaWRcIjpcIjQzOFwiLFwiVmFyaWFuY2VUZXh0U3R5bGVcIjp7XCIkaWRcIjpcIjQzOVwiLFwiRm9udFNldHRpbmdzXCI6e1wiJGlkXCI6XCI0NDBcIixcIkZvbnRTaXplXCI6MTAsXCJGb250TmFtZVwiOlwiQ2FsaWJyaVwiLFwiSXNCb2xkXCI6ZmFsc2UsXCJJc0l0YWxpY1wiOmZhbHNlLFwiSXNVbmRlcmxpbmVkXCI6ZmFsc2V9LFwiRm9yZWdyb3VuZFwiOntcIiRpZFwiOlwiNDQxXCIsXCJDb2xvclwiOntcIiRpZFwiOlwiNDQyXCIsXCJBXCI6MjU1LFwiUlwiOjAsXCJHXCI6MCxcIkJcIjowfX0sXCJIb3Jpem9udGFsQWxpZ25tZW50XCI6MCxcIklzVmlzaWJsZVwiOmZhbHNlfX19fSx7XCIkaWRcIjpcIjQ0M1wiLFwiU3R5bGVJZFwiOlwiYjI0ZjgwNDUtZjY5Yi00YTQzLTgyOWYtYTU2NTAzZmRjZDY5XCIsXCJOYW1lXCI6XCJTd2ltbGFuZSBTdHlsZSAzXCIsXCJIZWFkZXJTdHlsZVwiOntcIiRpZFwiOlwiNDQ0XCIsXCJUZXh0U3R5bGVcIjp7XCIkaWRcIjpcIjQ0NVwiLFwiRm9udFNldHRpbmdzXCI6e1wiJGlkXCI6XCI0NDZcIixcIkZvbnRTaXplXCI6MTEsXCJGb250TmFtZVwiOlwiQ2FsaWJyaVwiLFwiSXNCb2xkXCI6ZmFsc2UsXCJJc0l0YWxpY1wiOmZhbHNlLFwiSXNVbmRlcmxpbmVkXCI6ZmFsc2V9LFwiRm9yZWdyb3VuZFwiOntcIiRpZFwiOlwiNDQ3XCIsXCJDb2xvclwiOntcIiRpZFwiOlwiNDQ4XCIsXCJBXCI6MjU1LFwiUlwiOjI1NSxcIkdcIjoyNTUsXCJCXCI6MjU1fX0sXCJIb3Jpem9udGFsQWxpZ25tZW50XCI6MSxcIklzVmlzaWJsZVwiOnRydWV9LFwiUmVjdGFuZ2xlU3R5bGVcIjp7XCIkaWRcIjpcIjQ0OVwiLFwiTWFyZ2luXCI6e1wiJGlkXCI6XCI0NTBcIixcIlRvcFwiOjAuMCxcIkxlZnRcIjowLjAsXCJSaWdodFwiOjAuMCxcIkJvdHRvbVwiOjAuMH0sXCJQYWRkaW5nXCI6e1wiJGlkXCI6XCI0NTFcIixcIlRvcFwiOjAuMCxcIkxlZnRcIjowLjAsXCJSaWdodFwiOjAuMCxcIkJvdHRvbVwiOjAuMH0sXCJCYWNrZ3JvdW5kXCI6e1wiJGlkXCI6XCI0NTJcIixcIkNvbG9yXCI6e1wiJGlkXCI6XCI0NTNcIixcIkFcIjoyNTUsXCJSXCI6MjUsXCJHXCI6MTA3LFwiQlwiOjM2fX0sXCJJc1Zpc2libGVcIjp0cnVlLFwiV2lkdGhcIjowLjAsXCJIZWlnaHRcIjowLjAsXCJCb3JkZXJTdHlsZVwiOntcIiRpZFwiOlwiNDU0XCIsXCJMaW5lU3R5bGVcIjp7XCIkaWRcIjpcIjQ1NVwiLFwiTGluZUNvbG9yXCI6e1wiJGlkXCI6XCI0NTZcIixcIkNvbG9yXCI6e1wiJGlkXCI6XCI0NTdcIixcIkFcIjoyNTUsXCJSXCI6MjU1LFwiR1wiOjI1NSxcIkJcIjoyNTV9fSxcIkxpbmVXZWlnaHRcIjowLjAsXCJMaW5lVHlwZVwiOjB9LFwiSXNWaXNpYmxlXCI6ZmFsc2V9fX0sXCJCYWNrZ3JvdW5kU3R5bGVcIjp7XCIkaWRcIjpcIjQ1OFwiLFwiTWFyZ2luXCI6e1wiJGlkXCI6XCI0NTlcIixcIlRvcFwiOjAuMCxcIkxlZnRcIjowLjAsXCJSaWdodFwiOjAuMCxcIkJvdHRvbVwiOjAuMH0sXCJQYWRkaW5nXCI6e1wiJGlkXCI6XCI0NjBcIixcIlRvcFwiOjAuMCxcIkxlZnRcIjowLjAsXCJSaWdodFwiOjAuMCxcIkJvdHRvbVwiOjAuMH0sXCJCYWNrZ3JvdW5kXCI6e1wiJGlkXCI6XCI0NjFcIixcIkNvbG9yXCI6e1wiJGlkXCI6XCI0NjJcIixcIkFcIjo1MSxcIlJcIjoyMDAsXCJHXCI6MjAwLFwiQlwiOjIwMH19LFwiSXNWaXNpYmxlXCI6dHJ1ZSxcIldpZHRoXCI6MC4wLFwiSGVpZ2h0XCI6MC4wLFwiQm9yZGVyU3R5bGVcIjp7XCIkaWRcIjpcIjQ2M1wiLFwiTGluZVN0eWxlXCI6e1wiJGlkXCI6XCI0NjRcIixcIkxpbmVDb2xvclwiOntcIiRpZFwiOlwiNDY1XCIsXCJDb2xvclwiOntcIiRpZFwiOlwiNDY2XCIsXCJBXCI6MjU1LFwiUlwiOjIzNCxcIkdcIjoyMixcIkJcIjozMH19LFwiTGluZVdlaWdodFwiOjIuMCxcIkxpbmVUeXBlXCI6MH0sXCJJc1Zpc2libGVcIjpmYWxzZX19LFwiSXNBYm92ZVRpbWViYW5kXCI6ZmFsc2UsXCJTcGFjaW5nXCI6MyxcIkRlZmF1bHRTd2ltbGFuZUFjdGl2aXR5U3R5bGVcIjp7XCIkaWRcIjpcIjQ2N1wiLFwiSGVhZGVyU3R5bGVcIjp7XCIkaWRcIjpcIjQ2OFwiLFwiVGV4dFN0eWxlXCI6e1wiJGlkXCI6XCI0NjlcIixcIkZvbnRTZXR0aW5nc1wiOntcIiRpZFwiOlwiNDcwXCIsXCJGb250U2l6ZVwiOjExLFwiRm9udE5hbWVcIjpcIkNhbGlicmlcIixcIklzQm9sZFwiOmZhbHNlLFwiSXNJdGFsaWNcIjpmYWxzZSxcIklzVW5kZXJsaW5lZFwiOmZhbHNlfSxcIkZvcmVncm91bmRcIjp7XCIkaWRcIjpcIjQ3MVwiLFwiQ29sb3JcIjp7XCIkaWRcIjpcIjQ3MlwiLFwiQVwiOjI1NSxcIlJcIjowLFwiR1wiOjAsXCJCXCI6MH19LFwiSG9yaXpvbnRhbEFsaWdubWVudFwiOjAsXCJJc1Zpc2libGVcIjp0cnVlfSxcIlJlY3RhbmdsZVN0eWxlXCI6e1wiJGlkXCI6XCI0NzNcIixcIk1hcmdpblwiOntcIiRpZFwiOlwiNDc0XCIsXCJUb3BcIjowLjAsXCJMZWZ0XCI6MC4wLFwiUmlnaHRcIjowLjAsXCJCb3R0b21cIjowLjB9LFwiUGFkZGluZ1wiOntcIiRpZFwiOlwiNDc1XCIsXCJUb3BcIjowLjAsXCJMZWZ0XCI6MC4wLFwiUmlnaHRcIjowLjAsXCJCb3R0b21cIjowLjB9LFwiQmFja2dyb3VuZFwiOntcIiRpZFwiOlwiNDc2XCIsXCJDb2xvclwiOntcIiRpZFwiOlwiNDc3XCIsXCJBXCI6NjMsXCJSXCI6MjUsXCJHXCI6MTA3LFwiQlwiOjM2fX0sXCJJc1Zpc2libGVcIjp0cnVlLFwiV2lkdGhcIjowLjAsXCJIZWlnaHRcIjowLjAsXCJCb3JkZXJTdHlsZVwiOntcIiRpZFwiOlwiNDc4XCIsXCJMaW5lU3R5bGVcIjp7XCIkaWRcIjpcIjQ3OVwiLFwiTGluZUNvbG9yXCI6e1wiJGlkXCI6XCI0ODBcIixcIkNvbG9yXCI6e1wiJGlkXCI6XCI0ODFcIixcIkFcIjoyNTUsXCJSXCI6MjU1LFwiR1wiOjI1NSxcIkJcIjoyNTV9fSxcIkxpbmVXZWlnaHRcIjowLjAsXCJMaW5lVHlwZVwiOjB9LFwiSXNWaXNpYmxlXCI6ZmFsc2V9fX0sXCJCYWNrZ3JvdW5kU3R5bGVcIjp7XCIkaWRcIjpcIjQ4MlwiLFwiTWFyZ2luXCI6e1wiJGlkXCI6XCI0ODNcIixcIlRvcFwiOjAuMCxcIkxlZnRcIjowLjAsXCJSaWdodFwiOjAuMCxcIkJvdHRvbVwiOjAuMH0sXCJQYWRkaW5nXCI6e1wiJGlkXCI6XCI0ODRcIixcIlRvcFwiOjAuMCxcIkxlZnRcIjowLjAsXCJSaWdodFwiOjAuMCxcIkJvdHRvbVwiOjAuMH0sXCJCYWNrZ3JvdW5kXCI6e1wiJGlkXCI6XCI0ODVcIixcIkNvbG9yXCI6e1wiJGlkXCI6XCI0ODZcIixcIkFcIjo1MSxcIlJcIjoyMDAsXCJHXCI6MjAwLFwiQlwiOjIwMH19LFwiSXNWaXNpYmxlXCI6dHJ1ZSxcIldpZHRoXCI6MC4wLFwiSGVpZ2h0XCI6MC4wLFwiQm9yZGVyU3R5bGVcIjp7XCIkaWRcIjpcIjQ4N1wiLFwiTGluZVN0eWxlXCI6e1wiJGlkXCI6XCI0ODhcIixcIkxpbmVDb2xvclwiOntcIiRpZFwiOlwiNDg5XCIsXCJDb2xvclwiOntcIiRpZFwiOlwiNDkwXCIsXCJBXCI6MjU1LFwiUlwiOjIzNCxcIkdcIjoyMixcIkJcIjozMH19LFwiTGluZVdlaWdodFwiOjIuMCxcIkxpbmVUeXBlXCI6MH0sXCJJc1Zpc2libGVcIjpmYWxzZX19fSxcIkRlZmF1bHRTd2ltbGFuZU1pbGVzdG9uZVN0eWxlXCI6e1wiJGlkXCI6XCI0OTFcIixcIlRpdGxlUG9zaXRpb25cIjowLFwiRGF0ZVBvc2l0aW9uXCI6MixcIlZhcmlhbmNlUG9zaXRpb25cIjoyLFwiU2hhcGVUeXBlXCI6MSxcIlNoYXBlU2l6ZVwiOjAsXCJTcGFjaW5nXCI6NSxcIlNoYXBlU3R5bGVcIjp7XCIkaWRcIjpcIjQ5MlwiLFwiTWFyZ2luXCI6e1wiJGlkXCI6XCI0OTNcIixcIlRvcFwiOjAuMCxcIkxlZnRcIjowLjAsXCJSaWdodFwiOjAuMCxcIkJvdHRvbVwiOjAuMH0sXCJQYWRkaW5nXCI6e1wiJGlkXCI6XCI0OTRcIixcIlRvcFwiOjAuMCxcIkxlZnRcIjowLjAsXCJSaWdodFwiOjAuMCxcIkJvdHRvbVwiOjAuMH0sXCJCYWNrZ3JvdW5kXCI6e1wiJGlkXCI6XCI0OTVcIixcIkNvbG9yXCI6e1wiJGlkXCI6XCI0OTZcIixcIkFcIjoyNTUsXCJSXCI6MjUsXCJHXCI6MTA3LFwiQlwiOjM2fX0sXCJJc1Zpc2libGVcIjp0cnVlLFwiV2lkdGhcIjoxMi4wLFwiSGVpZ2h0XCI6MTQuMCxcIkJvcmRlclN0eWxlXCI6e1wiJGlkXCI6XCI0OTdcIixcIkxpbmVTdHlsZVwiOntcIiRpZFwiOlwiNDk4XCIsXCJMaW5lQ29sb3JcIjp7XCIkaWRcIjpcIjQ5OVwiLFwiQ29sb3JcIjp7XCIkaWRcIjpcIjUwMFwiLFwiQVwiOjI1NSxcIlJcIjoyMzQsXCJHXCI6MjIsXCJCXCI6MzB9fSxcIkxpbmVXZWlnaHRcIjoyLjAsXCJMaW5lVHlwZVwiOjB9LFwiSXNWaXNpYmxlXCI6ZmFsc2V9fSxcIlRpdGxlU3R5bGVcIjp7XCIkaWRcIjpcIjUwMVwiLFwiRm9udFNldHRpbmdzXCI6e1wiJGlkXCI6XCI1MDJcIixcIkZvbnRTaXplXCI6MTEsXCJGb250TmFtZVwiOlwiQ2FsaWJyaVwiLFwiSXNCb2xkXCI6ZmFsc2UsXCJJc0l0YWxpY1wiOmZhbHNlLFwiSXNVbmRlcmxpbmVkXCI6ZmFsc2V9LFwiRm9yZWdyb3VuZFwiOntcIiRpZFwiOlwiNTAzXCIsXCJDb2xvclwiOntcIiRpZFwiOlwiNTA0XCIsXCJBXCI6MjU1LFwiUlwiOjAsXCJHXCI6MCxcIkJcIjowfX0sXCJIb3Jpem9udGFsQWxpZ25tZW50XCI6MixcIklzVmlzaWJsZVwiOnRydWV9LFwiRGF0ZVN0eWxlXCI6e1wiJGlkXCI6XCI1MDVcIixcIkZvbnRTZXR0aW5nc1wiOntcIiRpZFwiOlwiNTA2XCIsXCJGb250U2l6ZVwiOjEwLFwiRm9udE5hbWVcIjpcIkNhbGlicmlcIixcIklzQm9sZFwiOmZhbHNlLFwiSXNJdGFsaWNcIjpmYWxzZSxcIklzVW5kZXJsaW5lZFwiOmZhbHNlfSxcIkZvcmVncm91bmRcIjp7XCIkaWRcIjpcIjUwN1wiLFwiQ29sb3JcIjp7XCIkaWRcIjpcIjUwOFwiLFwiQVwiOjI1NSxcIlJcIjoxNCxcIkdcIjo0MCxcIkJcIjo2NX19LFwiSG9yaXpvbnRhbEFsaWdubWVudFwiOjAsXCJJc1Zpc2libGVcIjp0cnVlfSxcIkRhdGVGb3JtYXRcIjp7XCIkaWRcIjpcIjUwO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1MTBcIixcIkZvcm1hdFwiOjAsXCJJc1Zpc2libGVcIjpmYWxzZSxcIkxhc3RLbm93blZpc2liaWxpdHlTdGF0ZVwiOmZhbHNlfSxcIlZhcmlhbmNlU3R5bGVcIjp7XCIkaWRcIjpcIjUxMVwiLFwiVmFyaWFuY2VUZXh0U3R5bGVcIjp7XCIkaWRcIjpcIjUxMlwiLFwiRm9udFNldHRpbmdzXCI6e1wiJGlkXCI6XCI1MTNcIixcIkZvbnRTaXplXCI6MTAsXCJGb250TmFtZVwiOlwiQ2FsaWJyaVwiLFwiSXNCb2xkXCI6ZmFsc2UsXCJJc0l0YWxpY1wiOmZhbHNlLFwiSXNVbmRlcmxpbmVkXCI6ZmFsc2V9LFwiRm9yZWdyb3VuZFwiOntcIiRpZFwiOlwiNTE0XCIsXCJDb2xvclwiOntcIiRpZFwiOlwiNTE1XCIsXCJBXCI6MjU1LFwiUlwiOjAsXCJHXCI6MCxcIkJcIjowfX0sXCJIb3Jpem9udGFsQWxpZ25tZW50XCI6MCxcIklzVmlzaWJsZVwiOmZhbHNlfX19LFwiRGVmYXVsdFN3aW1sYW5lVGFza1N0eWxlXCI6e1wiJGlkXCI6XCI1MTZcIixcIlNoYXBlXCI6MSxcIlNoYXBlVGhpY2tuZXNzXCI6MCxcIkR1cmF0aW9uRm9ybWF0XCI6MCxcIlBlcmNlbnRhZ2VDb21wbGV0ZVRleHRTdHlsZVwiOntcIiRpZFwiOlwiNTE3XCIsXCJGb250U2V0dGluZ3NcIjp7XCIkaWRcIjpcIjUxOFwiLFwiRm9udFNpemVcIjoxMCxcIkZvbnROYW1lXCI6XCJDYWxpYnJpXCIsXCJJc0JvbGRcIjpmYWxzZSxcIklzSXRhbGljXCI6ZmFsc2UsXCJJc1VuZGVybGluZWRcIjpmYWxzZX0sXCJGb3JlZ3JvdW5kXCI6e1wiJGlkXCI6XCI1MTlcIixcIkNvbG9yXCI6e1wiJGlkXCI6XCI1MjBcIixcIkFcIjoyNTUsXCJSXCI6MjMyLFwiR1wiOjIzMixcIkJcIjoyMzJ9fSxcIkhvcml6b250YWxBbGlnbm1lbnRcIjoxLFwiSXNWaXNpYmxlXCI6dHJ1ZX0sXCJQZXJjZW50YWdlQ29tcGxldGVIaWdobGlnaHRTdHlsZVwiOntcIiRpZFwiOlwiNTIxXCIsXCJCYWNrZ3JvdW5kXCI6e1wiJGlkXCI6XCI1MjJcIixcIkNvbG9yXCI6e1wiJGlkXCI6XCI1MjNcIixcIkFcIjo4OSxcIlJcIjowLFwiR1wiOjAsXCJCXCI6MH19fSxcIkR1cmF0aW9uU3R5bGVcIjp7XCIkaWRcIjpcIjUyNFwiLFwiRm9udFNldHRpbmdzXCI6e1wiJGlkXCI6XCI1MjVcIixcIkZvbnRTaXplXCI6MTAsXCJGb250TmFtZVwiOlwiQ2FsaWJyaVwiLFwiSXNCb2xkXCI6ZmFsc2UsXCJJc0l0YWxpY1wiOmZhbHNlLFwiSXNVbmRlcmxpbmVkXCI6ZmFsc2V9LFwiRm9yZWdyb3VuZFwiOntcIiRpZFwiOlwiNTI2XCIsXCJDb2xvclwiOntcIiRpZFwiOlwiNTI3XCIsXCJBXCI6MjU1LFwiUlwiOjIzNyxcIkdcIjoxMjUsXCJCXCI6NDl9fSxcIkhvcml6b250YWxBbGlnbm1lbnRcIjowLFwiSXNWaXNpYmxlXCI6ZmFsc2V9LFwiTWFyZ2luXCI6e1wiJGlkXCI6XCI1MjhcIixcIlRvcFwiOjAuMCxcIkxlZnRcIjowLjAsXCJSaWdodFwiOjAuMCxcIkJvdHRvbVwiOjAuMH0sXCJTdGFydERhdGVQb3NpdGlvblwiOjMsXCJFbmREYXRlUG9zaXRpb25cIjozLFwiVGl0bGVQb3NpdGlvblwiOjQsXCJEdXJhdGlvblBvc2l0aW9uXCI6MCxcIlBlcmNlbnRhZ2VDb21wbGV0ZWRQb3NpdGlvblwiOjIsXCJWYXJpYW5jZVBvc2l0aW9uXCI6MixcIlNwYWNpbmdcIjozLFwiQmFzZWxpbmVTdHlsZVwiOntcIiRpZFwiOlwiNTI5XCIsXCJCYXNlbGluZVNoYXBlU3R5bGVcIjp7XCIkaWRcIjpcIjUzMFwiLFwiTWFyZ2luXCI6e1wiJGlkXCI6XCI1MzFcIixcIlRvcFwiOjAuMCxcIkxlZnRcIjowLjAsXCJSaWdodFwiOjAuMCxcIkJvdHRvbVwiOjAuMH0sXCJQYWRkaW5nXCI6e1wiJGlkXCI6XCI1MzJcIixcIlRvcFwiOjAuMCxcIkxlZnRcIjowLjAsXCJSaWdodFwiOjAuMCxcIkJvdHRvbVwiOjAuMH0sXCJCYWNrZ3JvdW5kXCI6e1wiJGlkXCI6XCI1MzNcIixcIkNvbG9yXCI6e1wiJGlkXCI6XCI1MzRcIixcIkFcIjoxNTMsXCJSXCI6MCxcIkdcIjowLFwiQlwiOjB9fSxcIklzVmlzaWJsZVwiOmZhbHNlLFwiV2lkdGhcIjowLjAsXCJIZWlnaHRcIjowLjAsXCJCb3JkZXJTdHlsZVwiOntcIiRpZFwiOlwiNTM1XCIsXCJMaW5lU3R5bGVcIjp7XCIkaWRcIjpcIjUzNlwiLFwiTGluZUNvbG9yXCI6e1wiJGlkXCI6XCI1MzdcIixcIkNvbG9yXCI6e1wiJGlkXCI6XCI1MzhcIixcIkFcIjoyNTUsXCJSXCI6MjU1LFwiR1wiOjAsXCJCXCI6MH19LFwiTGluZVdlaWdodFwiOjIuMCxcIkxpbmVUeXBlXCI6MH0sXCJJc1Zpc2libGVcIjpmYWxzZX19fSxcIlNoYXBlU3R5bGVcIjp7XCIkaWRcIjpcIjUzOVwiLFwiTWFyZ2luXCI6e1wiJGlkXCI6XCI1NDBcIixcIlRvcFwiOjAuMCxcIkxlZnRcIjo0LjAsXCJSaWdodFwiOjQuMCxcIkJvdHRvbVwiOjAuMH0sXCJQYWRkaW5nXCI6e1wiJGlkXCI6XCI1NDFcIixcIlRvcFwiOjAuMCxcIkxlZnRcIjowLjAsXCJSaWdodFwiOjAuMCxcIkJvdHRvbVwiOjAuMH0sXCJCYWNrZ3JvdW5kXCI6e1wiJGlkXCI6XCI1NDJcIixcIkNvbG9yXCI6e1wiJGlkXCI6XCI1NDNcIixcIkFcIjoyNTUsXCJSXCI6MjUsXCJHXCI6MTA3LFwiQlwiOjM2fX0sXCJJc1Zpc2libGVcIjp0cnVlLFwiV2lkdGhcIjowLjAsXCJIZWlnaHRcIjoxMC4wLFwiQm9yZGVyU3R5bGVcIjp7XCIkaWRcIjpcIjU0NFwiLFwiTGluZVN0eWxlXCI6e1wiJGlkXCI6XCI1NDVcIixcIkxpbmVDb2xvclwiOntcIiRpZFwiOlwiNTQ2XCIsXCJDb2xvclwiOntcIiRpZFwiOlwiNTQ3XCIsXCJBXCI6MjU1LFwiUlwiOjIzNCxcIkdcIjoyMixcIkJcIjozMH19LFwiTGluZVdlaWdodFwiOjIuMCxcIkxpbmVUeXBlXCI6MH0sXCJJc1Zpc2libGVcIjpmYWxzZX19LFwiVGl0bGVTdHlsZVwiOntcIiRpZFwiOlwiNTQ4XCIsXCJGb250U2V0dGluZ3NcIjp7XCIkaWRcIjpcIjU0OVwiLFwiRm9udFNpemVcIjoxMSxcIkZvbnROYW1lXCI6XCJDYWxpYnJpXCIsXCJJc0JvbGRcIjpmYWxzZSxcIklzSXRhbGljXCI6ZmFsc2UsXCJJc1VuZGVybGluZWRcIjpmYWxzZX0sXCJGb3JlZ3JvdW5kXCI6e1wiJGlkXCI6XCI1NTBcIixcIkNvbG9yXCI6e1wiJGlkXCI6XCI1NTFcIixcIkFcIjoyNTUsXCJSXCI6MCxcIkdcIjowLFwiQlwiOjB9fSxcIkhvcml6b250YWxBbGlnbm1lbnRcIjowLFwiSXNWaXNpYmxlXCI6dHJ1ZX0sXCJEYXRlU3R5bGVcIjp7XCIkaWRcIjpcIjU1MlwiLFwiRm9udFNldHRpbmdzXCI6e1wiJGlkXCI6XCI1NTNcIixcIkZvbnRTaXplXCI6MTAsXCJGb250TmFtZVwiOlwiQ2FsaWJyaVwiLFwiSXNCb2xkXCI6ZmFsc2UsXCJJc0l0YWxpY1wiOmZhbHNlLFwiSXNVbmRlcmxpbmVkXCI6ZmFsc2V9LFwiRm9yZWdyb3VuZFwiOntcIiRpZFwiOlwiNTU0XCIsXCJDb2xvclwiOntcIiRpZFwiOlwiNTU1XCIsXCJBXCI6MjU1LFwiUlwiOjE0LFwiR1wiOjQwLFwiQlwiOjY1fX0sXCJIb3Jpem9udGFsQWxpZ25tZW50XCI6MixcIklzVmlzaWJsZVwiOnRydWV9LFwiRGF0ZUZvcm1hdFwiOntcIiRpZFwiOlwiNTU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1N1wiLFwiRm9ybWF0XCI6MCxcIklzVmlzaWJsZVwiOmZhbHNlLFwiTGFzdEtub3duVmlzaWJpbGl0eVN0YXRlXCI6ZmFsc2V9LFwiVmFyaWFuY2VTdHlsZVwiOntcIiRpZFwiOlwiNTU4XCIsXCJWYXJpYW5jZVRleHRTdHlsZVwiOntcIiRpZFwiOlwiNTU5XCIsXCJGb250U2V0dGluZ3NcIjp7XCIkaWRcIjpcIjU2MFwiLFwiRm9udFNpemVcIjoxMCxcIkZvbnROYW1lXCI6XCJDYWxpYnJpXCIsXCJJc0JvbGRcIjpmYWxzZSxcIklzSXRhbGljXCI6ZmFsc2UsXCJJc1VuZGVybGluZWRcIjpmYWxzZX0sXCJGb3JlZ3JvdW5kXCI6e1wiJGlkXCI6XCI1NjFcIixcIkNvbG9yXCI6e1wiJGlkXCI6XCI1NjJcIixcIkFcIjoyNTUsXCJSXCI6MCxcIkdcIjowLFwiQlwiOjB9fSxcIkhvcml6b250YWxBbGlnbm1lbnRcIjowLFwiSXNWaXNpYmxlXCI6ZmFsc2V9fX0sXCJEZWZhdWx0U3dpbWxhbmVNb3RTdHlsZVwiOntcIiRpZFwiOlwiNTYzXCIsXCJTaGFwZVwiOjEsXCJTaGFwZVNpemVcIjowLFwiRGV0YWlsc1NwYWNpbmdcIjowLjAsXCJQYWRkaW5nXCI6e1wiJGlkXCI6XCI1NjRcIixcIlRvcFwiOjUuMCxcIkxlZnRcIjozLjAsXCJSaWdodFwiOjAuMCxcIkJvdHRvbVwiOjIuMH0sXCJQb3NpdGlvbk9uVGFza1wiOjEsXCJTaGFwZVN0eWxlXCI6e1wiJGlkXCI6XCI1NjVcIixcIk1hcmdpblwiOntcIiRpZFwiOlwiNTY2XCIsXCJUb3BcIjowLjAsXCJMZWZ0XCI6MC4wLFwiUmlnaHRcIjowLjAsXCJCb3R0b21cIjowLjB9LFwiUGFkZGluZ1wiOntcIiRpZFwiOlwiNTY3XCIsXCJUb3BcIjowLjAsXCJMZWZ0XCI6MC4wLFwiUmlnaHRcIjowLjAsXCJCb3R0b21cIjowLjB9LFwiQmFja2dyb3VuZFwiOntcIiRpZFwiOlwiNTY4XCIsXCJDb2xvclwiOntcIiRpZFwiOlwiNTY5XCIsXCJBXCI6MjU1LFwiUlwiOjEzLFwiR1wiOjUzLFwiQlwiOjE4fX0sXCJJc1Zpc2libGVcIjp0cnVlLFwiV2lkdGhcIjoxMi4wLFwiSGVpZ2h0XCI6MTQuMCxcIkJvcmRlclN0eWxlXCI6e1wiJGlkXCI6XCI1NzBcIixcIkxpbmVTdHlsZVwiOntcIiRpZFwiOlwiNTcxXCIsXCJMaW5lQ29sb3JcIjp7XCIkaWRcIjpcIjU3MlwiLFwiQ29sb3JcIjp7XCIkaWRcIjpcIjU3M1wiLFwiQVwiOjI1NSxcIlJcIjoyNTUsXCJHXCI6MjU1LFwiQlwiOjI1NX19LFwiTGluZVdlaWdodFwiOjAuMCxcIkxpbmVUeXBlXCI6MH0sXCJJc1Zpc2libGVcIjpmYWxzZX19LFwiVGl0bGVTdHlsZVwiOntcIiRpZFwiOlwiNTc0XCIsXCJGb250U2V0dGluZ3NcIjp7XCIkaWRcIjpcIjU3NVwiLFwiRm9udFNpemVcIjoxMSxcIkZvbnROYW1lXCI6XCJDYWxpYnJpXCIsXCJJc0JvbGRcIjpmYWxzZSxcIklzSXRhbGljXCI6ZmFsc2UsXCJJc1VuZGVybGluZWRcIjpmYWxzZX0sXCJGb3JlZ3JvdW5kXCI6e1wiJGlkXCI6XCI1NzZcIixcIkNvbG9yXCI6e1wiJGlkXCI6XCI1NzdcIixcIkFcIjoyNTUsXCJSXCI6MCxcIkdcIjowLFwiQlwiOjB9fSxcIkhvcml6b250YWxBbGlnbm1lbnRcIjoxLFwiSXNWaXNpYmxlXCI6dHJ1ZX0sXCJEYXRlU3R5bGVcIjp7XCIkaWRcIjpcIjU3OFwiLFwiRm9udFNldHRpbmdzXCI6e1wiJGlkXCI6XCI1NzlcIixcIkZvbnRTaXplXCI6MTAsXCJGb250TmFtZVwiOlwiQ2FsaWJyaVwiLFwiSXNCb2xkXCI6ZmFsc2UsXCJJc0l0YWxpY1wiOmZhbHNlLFwiSXNVbmRlcmxpbmVkXCI6ZmFsc2V9LFwiRm9yZWdyb3VuZFwiOntcIiRpZFwiOlwiNTgwXCIsXCJDb2xvclwiOntcIiRpZFwiOlwiNTgxXCIsXCJBXCI6MjU1LFwiUlwiOjE0LFwiR1wiOjQwLFwiQlwiOjY1fX0sXCJIb3Jpem9udGFsQWxpZ25tZW50XCI6MSxcIklzVmlzaWJsZVwiOnRydWV9LFwiRGF0ZUZvcm1hdFwiOntcIiRpZFwiOlwiNTg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4M1wiLFwiRm9ybWF0XCI6MCxcIklzVmlzaWJsZVwiOmZhbHNlLFwiTGFzdEtub3duVmlzaWJpbGl0eVN0YXRlXCI6ZmFsc2V9LFwiVmFyaWFuY2VTdHlsZVwiOntcIiRpZFwiOlwiNTg0XCIsXCJWYXJpYW5jZVRleHRTdHlsZVwiOntcIiRpZFwiOlwiNTg1XCIsXCJGb250U2V0dGluZ3NcIjp7XCIkaWRcIjpcIjU4NlwiLFwiRm9udFNpemVcIjoxMCxcIkZvbnROYW1lXCI6XCJDYWxpYnJpXCIsXCJJc0JvbGRcIjpmYWxzZSxcIklzSXRhbGljXCI6ZmFsc2UsXCJJc1VuZGVybGluZWRcIjpmYWxzZX0sXCJGb3JlZ3JvdW5kXCI6e1wiJGlkXCI6XCI1ODdcIixcIkNvbG9yXCI6e1wiJGlkXCI6XCI1ODhcIixcIkFcIjoyNTUsXCJSXCI6MCxcIkdcIjowLFwiQlwiOjB9fSxcIkhvcml6b250YWxBbGlnbm1lbnRcIjowLFwiSXNWaXNpYmxlXCI6ZmFsc2V9fX19LHtcIiRpZFwiOlwiNTg5XCIsXCJTdHlsZUlkXCI6XCIwNzAyZGVhOC1jMTE0LTRkNzEtYmU0MC1jZDMwNjJjNDY5NzBcIixcIk5hbWVcIjpcIlN3aW1sYW5lIFN0eWxlIDRcIixcIkhlYWRlclN0eWxlXCI6e1wiJGlkXCI6XCI1OTBcIixcIlRleHRTdHlsZVwiOntcIiRpZFwiOlwiNTkxXCIsXCJGb250U2V0dGluZ3NcIjp7XCIkaWRcIjpcIjU5MlwiLFwiRm9udFNpemVcIjoxMSxcIkZvbnROYW1lXCI6XCJDYWxpYnJpXCIsXCJJc0JvbGRcIjpmYWxzZSxcIklzSXRhbGljXCI6ZmFsc2UsXCJJc1VuZGVybGluZWRcIjpmYWxzZX0sXCJGb3JlZ3JvdW5kXCI6e1wiJGlkXCI6XCI1OTNcIixcIkNvbG9yXCI6e1wiJGlkXCI6XCI1OTRcIixcIkFcIjoyNTUsXCJSXCI6MjU1LFwiR1wiOjI1NSxcIkJcIjoyNTV9fSxcIkhvcml6b250YWxBbGlnbm1lbnRcIjowLFwiSXNWaXNpYmxlXCI6dHJ1ZX0sXCJSZWN0YW5nbGVTdHlsZVwiOntcIiRpZFwiOlwiNTk1XCIsXCJNYXJnaW5cIjp7XCIkaWRcIjpcIjU5NlwiLFwiVG9wXCI6MC4wLFwiTGVmdFwiOjAuMCxcIlJpZ2h0XCI6MC4wLFwiQm90dG9tXCI6MC4wfSxcIlBhZGRpbmdcIjp7XCIkaWRcIjpcIjU5N1wiLFwiVG9wXCI6MC4wLFwiTGVmdFwiOjAuMCxcIlJpZ2h0XCI6MC4wLFwiQm90dG9tXCI6MC4wfSxcIkJhY2tncm91bmRcIjp7XCIkaWRcIjpcIjU5OFwiLFwiQ29sb3JcIjp7XCIkaWRcIjpcIjU5OVwiLFwiQVwiOjI1NSxcIlJcIjoxNSxcIkdcIjoxNTgsXCJCXCI6MjEzfX0sXCJJc1Zpc2libGVcIjp0cnVlLFwiV2lkdGhcIjowLjAsXCJIZWlnaHRcIjowLjAsXCJCb3JkZXJTdHlsZVwiOntcIiRpZFwiOlwiNjAwXCIsXCJMaW5lU3R5bGVcIjp7XCIkaWRcIjpcIjYwMVwiLFwiTGluZUNvbG9yXCI6e1wiJGlkXCI6XCI2MDJcIixcIkNvbG9yXCI6e1wiJGlkXCI6XCI2MDNcIixcIkFcIjoyNTUsXCJSXCI6MjU1LFwiR1wiOjI1NSxcIkJcIjoyNTV9fSxcIkxpbmVXZWlnaHRcIjowLjAsXCJMaW5lVHlwZVwiOjB9LFwiSXNWaXNpYmxlXCI6ZmFsc2V9fX0sXCJCYWNrZ3JvdW5kU3R5bGVcIjp7XCIkaWRcIjpcIjYwNFwiLFwiTWFyZ2luXCI6e1wiJGlkXCI6XCI2MDVcIixcIlRvcFwiOjAuMCxcIkxlZnRcIjowLjAsXCJSaWdodFwiOjAuMCxcIkJvdHRvbVwiOjAuMH0sXCJQYWRkaW5nXCI6e1wiJGlkXCI6XCI2MDZcIixcIlRvcFwiOjAuMCxcIkxlZnRcIjowLjAsXCJSaWdodFwiOjAuMCxcIkJvdHRvbVwiOjAuMH0sXCJCYWNrZ3JvdW5kXCI6e1wiJGlkXCI6XCI2MDdcIixcIkNvbG9yXCI6e1wiJGlkXCI6XCI2MDhcIixcIkFcIjo1MSxcIlJcIjoyMDAsXCJHXCI6MjAwLFwiQlwiOjIwMH19LFwiSXNWaXNpYmxlXCI6dHJ1ZSxcIldpZHRoXCI6MC4wLFwiSGVpZ2h0XCI6MC4wLFwiQm9yZGVyU3R5bGVcIjp7XCIkaWRcIjpcIjYwOVwiLFwiTGluZVN0eWxlXCI6e1wiJGlkXCI6XCI2MTBcIixcIkxpbmVDb2xvclwiOntcIiRpZFwiOlwiNjExXCIsXCJDb2xvclwiOntcIiRpZFwiOlwiNjEyXCIsXCJBXCI6MjU1LFwiUlwiOjIzNCxcIkdcIjoyMixcIkJcIjozMH19LFwiTGluZVdlaWdodFwiOjIuMCxcIkxpbmVUeXBlXCI6MH0sXCJJc1Zpc2libGVcIjpmYWxzZX19LFwiSXNBYm92ZVRpbWViYW5kXCI6ZmFsc2UsXCJTcGFjaW5nXCI6MyxcIkRlZmF1bHRTd2ltbGFuZUFjdGl2aXR5U3R5bGVcIjp7XCIkaWRcIjpcIjYxM1wiLFwiSGVhZGVyU3R5bGVcIjp7XCIkaWRcIjpcIjYxNFwiLFwiVGV4dFN0eWxlXCI6e1wiJGlkXCI6XCI2MTVcIixcIkZvbnRTZXR0aW5nc1wiOntcIiRpZFwiOlwiNjE2XCIsXCJGb250U2l6ZVwiOjExLFwiRm9udE5hbWVcIjpcIkNhbGlicmlcIixcIklzQm9sZFwiOmZhbHNlLFwiSXNJdGFsaWNcIjpmYWxzZSxcIklzVW5kZXJsaW5lZFwiOmZhbHNlfSxcIkZvcmVncm91bmRcIjp7XCIkaWRcIjpcIjYxN1wiLFwiQ29sb3JcIjp7XCIkaWRcIjpcIjYxOFwiLFwiQVwiOjI1NSxcIlJcIjowLFwiR1wiOjAsXCJCXCI6MH19LFwiSG9yaXpvbnRhbEFsaWdubWVudFwiOjAsXCJJc1Zpc2libGVcIjp0cnVlfSxcIlJlY3RhbmdsZVN0eWxlXCI6e1wiJGlkXCI6XCI2MTlcIixcIk1hcmdpblwiOntcIiRpZFwiOlwiNjIwXCIsXCJUb3BcIjowLjAsXCJMZWZ0XCI6MC4wLFwiUmlnaHRcIjowLjAsXCJCb3R0b21cIjowLjB9LFwiUGFkZGluZ1wiOntcIiRpZFwiOlwiNjIxXCIsXCJUb3BcIjowLjAsXCJMZWZ0XCI6MC4wLFwiUmlnaHRcIjowLjAsXCJCb3R0b21cIjowLjB9LFwiQmFja2dyb3VuZFwiOntcIiRpZFwiOlwiNjIyXCIsXCJDb2xvclwiOntcIiRpZFwiOlwiNjIzXCIsXCJBXCI6MTI3LFwiUlwiOjE1LFwiR1wiOjE1OCxcIkJcIjoyMTN9fSxcIklzVmlzaWJsZVwiOnRydWUsXCJXaWR0aFwiOjAuMCxcIkhlaWdodFwiOjAuMCxcIkJvcmRlclN0eWxlXCI6e1wiJGlkXCI6XCI2MjRcIixcIkxpbmVTdHlsZVwiOntcIiRpZFwiOlwiNjI1XCIsXCJMaW5lQ29sb3JcIjp7XCIkaWRcIjpcIjYyNlwiLFwiQ29sb3JcIjp7XCIkaWRcIjpcIjYyN1wiLFwiQVwiOjI1NSxcIlJcIjoyNTUsXCJHXCI6MCxcIkJcIjowfX0sXCJMaW5lV2VpZ2h0XCI6MC4wLFwiTGluZVR5cGVcIjowfSxcIklzVmlzaWJsZVwiOmZhbHNlfX19LFwiQmFja2dyb3VuZFN0eWxlXCI6e1wiJGlkXCI6XCI2MjhcIixcIk1hcmdpblwiOntcIiRpZFwiOlwiNjI5XCIsXCJUb3BcIjowLjAsXCJMZWZ0XCI6MC4wLFwiUmlnaHRcIjowLjAsXCJCb3R0b21cIjowLjB9LFwiUGFkZGluZ1wiOntcIiRpZFwiOlwiNjMwXCIsXCJUb3BcIjowLjAsXCJMZWZ0XCI6MC4wLFwiUmlnaHRcIjowLjAsXCJCb3R0b21cIjowLjB9LFwiQmFja2dyb3VuZFwiOntcIiRpZFwiOlwiNjMxXCIsXCJDb2xvclwiOntcIiRpZFwiOlwiNjMyXCIsXCJBXCI6NTEsXCJSXCI6MjAwLFwiR1wiOjIwMCxcIkJcIjoyMDB9fSxcIklzVmlzaWJsZVwiOnRydWUsXCJXaWR0aFwiOjAuMCxcIkhlaWdodFwiOjAuMCxcIkJvcmRlclN0eWxlXCI6e1wiJGlkXCI6XCI2MzNcIixcIkxpbmVTdHlsZVwiOntcIiRpZFwiOlwiNjM0XCIsXCJMaW5lQ29sb3JcIjp7XCIkaWRcIjpcIjYzNVwiLFwiQ29sb3JcIjp7XCIkaWRcIjpcIjYzNlwiLFwiQVwiOjI1NSxcIlJcIjoyMzQsXCJHXCI6MjIsXCJCXCI6MzB9fSxcIkxpbmVXZWlnaHRcIjoyLjAsXCJMaW5lVHlwZVwiOjB9LFwiSXNWaXNpYmxlXCI6ZmFsc2V9fX0sXCJEZWZhdWx0U3dpbWxhbmVNaWxlc3RvbmVTdHlsZVwiOntcIiRpZFwiOlwiNjM3XCIsXCJUaXRsZVBvc2l0aW9uXCI6MCxcIkRhdGVQb3NpdGlvblwiOjIsXCJWYXJpYW5jZVBvc2l0aW9uXCI6MixcIlNoYXBlVHlwZVwiOjEsXCJTaGFwZVNpemVcIjowLFwiU3BhY2luZ1wiOjUsXCJTaGFwZVN0eWxlXCI6e1wiJGlkXCI6XCI2MzhcIixcIk1hcmdpblwiOntcIiRpZFwiOlwiNjM5XCIsXCJUb3BcIjowLjAsXCJMZWZ0XCI6MC4wLFwiUmlnaHRcIjowLjAsXCJCb3R0b21cIjowLjB9LFwiUGFkZGluZ1wiOntcIiRpZFwiOlwiNjQwXCIsXCJUb3BcIjowLjAsXCJMZWZ0XCI6MC4wLFwiUmlnaHRcIjowLjAsXCJCb3R0b21cIjowLjB9LFwiQmFja2dyb3VuZFwiOntcIiRpZFwiOlwiNjQxXCIsXCJDb2xvclwiOntcIiRpZFwiOlwiNjQyXCIsXCJBXCI6MjU1LFwiUlwiOjE1LFwiR1wiOjE1OCxcIkJcIjoyMTN9fSxcIklzVmlzaWJsZVwiOnRydWUsXCJXaWR0aFwiOjEyLjAsXCJIZWlnaHRcIjoxNC4wLFwiQm9yZGVyU3R5bGVcIjp7XCIkaWRcIjpcIjY0M1wiLFwiTGluZVN0eWxlXCI6e1wiJGlkXCI6XCI2NDRcIixcIkxpbmVDb2xvclwiOntcIiRpZFwiOlwiNjQ1XCIsXCJDb2xvclwiOntcIiRpZFwiOlwiNjQ2XCIsXCJBXCI6MjU1LFwiUlwiOjIzNCxcIkdcIjoyMixcIkJcIjozMH19LFwiTGluZVdlaWdodFwiOjIuMCxcIkxpbmVUeXBlXCI6MH0sXCJJc1Zpc2libGVcIjpmYWxzZX19LFwiVGl0bGVTdHlsZVwiOntcIiRpZFwiOlwiNjQ3XCIsXCJGb250U2V0dGluZ3NcIjp7XCIkaWRcIjpcIjY0OFwiLFwiRm9udFNpemVcIjoxMSxcIkZvbnROYW1lXCI6XCJDYWxpYnJpXCIsXCJJc0JvbGRcIjpmYWxzZSxcIklzSXRhbGljXCI6ZmFsc2UsXCJJc1VuZGVybGluZWRcIjpmYWxzZX0sXCJGb3JlZ3JvdW5kXCI6e1wiJGlkXCI6XCI2NDlcIixcIkNvbG9yXCI6e1wiJGlkXCI6XCI2NTBcIixcIkFcIjoyNTUsXCJSXCI6MCxcIkdcIjowLFwiQlwiOjB9fSxcIkhvcml6b250YWxBbGlnbm1lbnRcIjoyLFwiSXNWaXNpYmxlXCI6dHJ1ZX0sXCJEYXRlU3R5bGVcIjp7XCIkaWRcIjpcIjY1MVwiLFwiRm9udFNldHRpbmdzXCI6e1wiJGlkXCI6XCI2NTJcIixcIkZvbnRTaXplXCI6MTAsXCJGb250TmFtZVwiOlwiQ2FsaWJyaVwiLFwiSXNCb2xkXCI6ZmFsc2UsXCJJc0l0YWxpY1wiOmZhbHNlLFwiSXNVbmRlcmxpbmVkXCI6ZmFsc2V9LFwiRm9yZWdyb3VuZFwiOntcIiRpZFwiOlwiNjUzXCIsXCJDb2xvclwiOntcIiRpZFwiOlwiNjU0XCIsXCJBXCI6MjU1LFwiUlwiOjE0LFwiR1wiOjQwLFwiQlwiOjY1fX0sXCJIb3Jpem9udGFsQWxpZ25tZW50XCI6MCxcIklzVmlzaWJsZVwiOnRydWV9LFwiRGF0ZUZvcm1hdFwiOntcIiRpZFwiOlwiNjU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Y1NlwiLFwiRm9ybWF0XCI6MCxcIklzVmlzaWJsZVwiOmZhbHNlLFwiTGFzdEtub3duVmlzaWJpbGl0eVN0YXRlXCI6ZmFsc2V9LFwiVmFyaWFuY2VTdHlsZVwiOntcIiRpZFwiOlwiNjU3XCIsXCJWYXJpYW5jZVRleHRTdHlsZVwiOntcIiRpZFwiOlwiNjU4XCIsXCJGb250U2V0dGluZ3NcIjp7XCIkaWRcIjpcIjY1OVwiLFwiRm9udFNpemVcIjoxMCxcIkZvbnROYW1lXCI6XCJDYWxpYnJpXCIsXCJJc0JvbGRcIjpmYWxzZSxcIklzSXRhbGljXCI6ZmFsc2UsXCJJc1VuZGVybGluZWRcIjpmYWxzZX0sXCJGb3JlZ3JvdW5kXCI6e1wiJGlkXCI6XCI2NjBcIixcIkNvbG9yXCI6e1wiJGlkXCI6XCI2NjFcIixcIkFcIjoyNTUsXCJSXCI6MCxcIkdcIjowLFwiQlwiOjB9fSxcIkhvcml6b250YWxBbGlnbm1lbnRcIjowLFwiSXNWaXNpYmxlXCI6ZmFsc2V9fX0sXCJEZWZhdWx0U3dpbWxhbmVUYXNrU3R5bGVcIjp7XCIkaWRcIjpcIjY2MlwiLFwiU2hhcGVcIjoxLFwiU2hhcGVUaGlja25lc3NcIjowLFwiRHVyYXRpb25Gb3JtYXRcIjowLFwiUGVyY2VudGFnZUNvbXBsZXRlVGV4dFN0eWxlXCI6e1wiJGlkXCI6XCI2NjNcIixcIkZvbnRTZXR0aW5nc1wiOntcIiRpZFwiOlwiNjY0XCIsXCJGb250U2l6ZVwiOjEwLFwiRm9udE5hbWVcIjpcIkNhbGlicmlcIixcIklzQm9sZFwiOmZhbHNlLFwiSXNJdGFsaWNcIjpmYWxzZSxcIklzVW5kZXJsaW5lZFwiOmZhbHNlfSxcIkZvcmVncm91bmRcIjp7XCIkaWRcIjpcIjY2NVwiLFwiQ29sb3JcIjp7XCIkaWRcIjpcIjY2NlwiLFwiQVwiOjI1NSxcIlJcIjoyMzIsXCJHXCI6MjMyLFwiQlwiOjIzMn19LFwiSG9yaXpvbnRhbEFsaWdubWVudFwiOjEsXCJJc1Zpc2libGVcIjp0cnVlfSxcIlBlcmNlbnRhZ2VDb21wbGV0ZUhpZ2hsaWdodFN0eWxlXCI6e1wiJGlkXCI6XCI2NjdcIixcIkJhY2tncm91bmRcIjp7XCIkaWRcIjpcIjY2OFwiLFwiQ29sb3JcIjp7XCIkaWRcIjpcIjY2OVwiLFwiQVwiOjg5LFwiUlwiOjAsXCJHXCI6MCxcIkJcIjowfX19LFwiRHVyYXRpb25TdHlsZVwiOntcIiRpZFwiOlwiNjcwXCIsXCJGb250U2V0dGluZ3NcIjp7XCIkaWRcIjpcIjY3MVwiLFwiRm9udFNpemVcIjoxMCxcIkZvbnROYW1lXCI6XCJDYWxpYnJpXCIsXCJJc0JvbGRcIjpmYWxzZSxcIklzSXRhbGljXCI6ZmFsc2UsXCJJc1VuZGVybGluZWRcIjpmYWxzZX0sXCJGb3JlZ3JvdW5kXCI6e1wiJGlkXCI6XCI2NzJcIixcIkNvbG9yXCI6e1wiJGlkXCI6XCI2NzNcIixcIkFcIjoyNTUsXCJSXCI6MjM3LFwiR1wiOjEyNSxcIkJcIjo0OX19LFwiSG9yaXpvbnRhbEFsaWdubWVudFwiOjAsXCJJc1Zpc2libGVcIjpmYWxzZX0sXCJNYXJnaW5cIjp7XCIkaWRcIjpcIjY3NFwiLFwiVG9wXCI6MC4wLFwiTGVmdFwiOjAuMCxcIlJpZ2h0XCI6MC4wLFwiQm90dG9tXCI6MC4wfSxcIlN0YXJ0RGF0ZVBvc2l0aW9uXCI6MyxcIkVuZERhdGVQb3NpdGlvblwiOjMsXCJUaXRsZVBvc2l0aW9uXCI6NCxcIkR1cmF0aW9uUG9zaXRpb25cIjowLFwiUGVyY2VudGFnZUNvbXBsZXRlZFBvc2l0aW9uXCI6MixcIlZhcmlhbmNlUG9zaXRpb25cIjoyLFwiU3BhY2luZ1wiOjMsXCJCYXNlbGluZVN0eWxlXCI6e1wiJGlkXCI6XCI2NzVcIixcIkJhc2VsaW5lU2hhcGVTdHlsZVwiOntcIiRpZFwiOlwiNjc2XCIsXCJNYXJnaW5cIjp7XCIkaWRcIjpcIjY3N1wiLFwiVG9wXCI6MC4wLFwiTGVmdFwiOjAuMCxcIlJpZ2h0XCI6MC4wLFwiQm90dG9tXCI6MC4wfSxcIlBhZGRpbmdcIjp7XCIkaWRcIjpcIjY3OFwiLFwiVG9wXCI6MC4wLFwiTGVmdFwiOjAuMCxcIlJpZ2h0XCI6MC4wLFwiQm90dG9tXCI6MC4wfSxcIkJhY2tncm91bmRcIjp7XCIkaWRcIjpcIjY3OVwiLFwiQ29sb3JcIjp7XCIkaWRcIjpcIjY4MFwiLFwiQVwiOjE1MyxcIlJcIjowLFwiR1wiOjAsXCJCXCI6MH19LFwiSXNWaXNpYmxlXCI6ZmFsc2UsXCJXaWR0aFwiOjAuMCxcIkhlaWdodFwiOjAuMCxcIkJvcmRlclN0eWxlXCI6e1wiJGlkXCI6XCI2ODFcIixcIkxpbmVTdHlsZVwiOntcIiRpZFwiOlwiNjgyXCIsXCJMaW5lQ29sb3JcIjp7XCIkaWRcIjpcIjY4M1wiLFwiQ29sb3JcIjp7XCIkaWRcIjpcIjY4NFwiLFwiQVwiOjI1NSxcIlJcIjoyNTUsXCJHXCI6MCxcIkJcIjowfX0sXCJMaW5lV2VpZ2h0XCI6Mi4wLFwiTGluZVR5cGVcIjowfSxcIklzVmlzaWJsZVwiOmZhbHNlfX19LFwiU2hhcGVTdHlsZVwiOntcIiRpZFwiOlwiNjg1XCIsXCJNYXJnaW5cIjp7XCIkaWRcIjpcIjY4NlwiLFwiVG9wXCI6MC4wLFwiTGVmdFwiOjQuMCxcIlJpZ2h0XCI6NC4wLFwiQm90dG9tXCI6MC4wfSxcIlBhZGRpbmdcIjp7XCIkaWRcIjpcIjY4N1wiLFwiVG9wXCI6MC4wLFwiTGVmdFwiOjAuMCxcIlJpZ2h0XCI6MC4wLFwiQm90dG9tXCI6MC4wfSxcIkJhY2tncm91bmRcIjp7XCIkaWRcIjpcIjY4OFwiLFwiQ29sb3JcIjp7XCIkaWRcIjpcIjY4OVwiLFwiQVwiOjI1NSxcIlJcIjoxNSxcIkdcIjoxNTgsXCJCXCI6MjEzfX0sXCJJc1Zpc2libGVcIjp0cnVlLFwiV2lkdGhcIjowLjAsXCJIZWlnaHRcIjoxMC4wLFwiQm9yZGVyU3R5bGVcIjp7XCIkaWRcIjpcIjY5MFwiLFwiTGluZVN0eWxlXCI6e1wiJGlkXCI6XCI2OTFcIixcIkxpbmVDb2xvclwiOntcIiRpZFwiOlwiNjkyXCIsXCJDb2xvclwiOntcIiRpZFwiOlwiNjkzXCIsXCJBXCI6MjU1LFwiUlwiOjIzNCxcIkdcIjoyMixcIkJcIjozMH19LFwiTGluZVdlaWdodFwiOjIuMCxcIkxpbmVUeXBlXCI6MH0sXCJJc1Zpc2libGVcIjpmYWxzZX19LFwiVGl0bGVTdHlsZVwiOntcIiRpZFwiOlwiNjk0XCIsXCJGb250U2V0dGluZ3NcIjp7XCIkaWRcIjpcIjY5NVwiLFwiRm9udFNpemVcIjoxMSxcIkZvbnROYW1lXCI6XCJDYWxpYnJpXCIsXCJJc0JvbGRcIjpmYWxzZSxcIklzSXRhbGljXCI6ZmFsc2UsXCJJc1VuZGVybGluZWRcIjpmYWxzZX0sXCJGb3JlZ3JvdW5kXCI6e1wiJGlkXCI6XCI2OTZcIixcIkNvbG9yXCI6e1wiJGlkXCI6XCI2OTdcIixcIkFcIjoyNTUsXCJSXCI6MCxcIkdcIjowLFwiQlwiOjB9fSxcIkhvcml6b250YWxBbGlnbm1lbnRcIjowLFwiSXNWaXNpYmxlXCI6dHJ1ZX0sXCJEYXRlU3R5bGVcIjp7XCIkaWRcIjpcIjY5OFwiLFwiRm9udFNldHRpbmdzXCI6e1wiJGlkXCI6XCI2OTlcIixcIkZvbnRTaXplXCI6MTAsXCJGb250TmFtZVwiOlwiQ2FsaWJyaVwiLFwiSXNCb2xkXCI6ZmFsc2UsXCJJc0l0YWxpY1wiOmZhbHNlLFwiSXNVbmRlcmxpbmVkXCI6ZmFsc2V9LFwiRm9yZWdyb3VuZFwiOntcIiRpZFwiOlwiNzAwXCIsXCJDb2xvclwiOntcIiRpZFwiOlwiNzAxXCIsXCJBXCI6MjU1LFwiUlwiOjE0LFwiR1wiOjQwLFwiQlwiOjY1fX0sXCJIb3Jpem9udGFsQWxpZ25tZW50XCI6MixcIklzVmlzaWJsZVwiOnRydWV9LFwiRGF0ZUZvcm1hdFwiOntcIiRpZFwiOlwiNzA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cwM1wiLFwiRm9ybWF0XCI6MCxcIklzVmlzaWJsZVwiOmZhbHNlLFwiTGFzdEtub3duVmlzaWJpbGl0eVN0YXRlXCI6ZmFsc2V9LFwiVmFyaWFuY2VTdHlsZVwiOntcIiRpZFwiOlwiNzA0XCIsXCJWYXJpYW5jZVRleHRTdHlsZVwiOntcIiRpZFwiOlwiNzA1XCIsXCJGb250U2V0dGluZ3NcIjp7XCIkaWRcIjpcIjcwNlwiLFwiRm9udFNpemVcIjoxMCxcIkZvbnROYW1lXCI6XCJDYWxpYnJpXCIsXCJJc0JvbGRcIjpmYWxzZSxcIklzSXRhbGljXCI6ZmFsc2UsXCJJc1VuZGVybGluZWRcIjpmYWxzZX0sXCJGb3JlZ3JvdW5kXCI6e1wiJGlkXCI6XCI3MDdcIixcIkNvbG9yXCI6e1wiJGlkXCI6XCI3MDhcIixcIkFcIjoyNTUsXCJSXCI6MCxcIkdcIjowLFwiQlwiOjB9fSxcIkhvcml6b250YWxBbGlnbm1lbnRcIjowLFwiSXNWaXNpYmxlXCI6ZmFsc2V9fX0sXCJEZWZhdWx0U3dpbWxhbmVNb3RTdHlsZVwiOntcIiRpZFwiOlwiNzA5XCIsXCJTaGFwZVwiOjEsXCJTaGFwZVNpemVcIjowLFwiRGV0YWlsc1NwYWNpbmdcIjowLjAsXCJQYWRkaW5nXCI6e1wiJGlkXCI6XCI3MTBcIixcIlRvcFwiOjUuMCxcIkxlZnRcIjozLjAsXCJSaWdodFwiOjAuMCxcIkJvdHRvbVwiOjIuMH0sXCJQb3NpdGlvbk9uVGFza1wiOjEsXCJTaGFwZVN0eWxlXCI6e1wiJGlkXCI6XCI3MTFcIixcIk1hcmdpblwiOntcIiRpZFwiOlwiNzEyXCIsXCJUb3BcIjowLjAsXCJMZWZ0XCI6MC4wLFwiUmlnaHRcIjowLjAsXCJCb3R0b21cIjowLjB9LFwiUGFkZGluZ1wiOntcIiRpZFwiOlwiNzEzXCIsXCJUb3BcIjowLjAsXCJMZWZ0XCI6MC4wLFwiUmlnaHRcIjowLjAsXCJCb3R0b21cIjowLjB9LFwiQmFja2dyb3VuZFwiOntcIiRpZFwiOlwiNzE0XCIsXCJDb2xvclwiOntcIiRpZFwiOlwiNzE1XCIsXCJBXCI6MjU1LFwiUlwiOjExLFwiR1wiOjExOCxcIkJcIjoxNTl9fSxcIklzVmlzaWJsZVwiOnRydWUsXCJXaWR0aFwiOjEyLjAsXCJIZWlnaHRcIjoxNC4wLFwiQm9yZGVyU3R5bGVcIjp7XCIkaWRcIjpcIjcxNlwiLFwiTGluZVN0eWxlXCI6e1wiJGlkXCI6XCI3MTdcIixcIkxpbmVDb2xvclwiOntcIiRpZFwiOlwiNzE4XCIsXCJDb2xvclwiOntcIiRpZFwiOlwiNzE5XCIsXCJBXCI6MjU1LFwiUlwiOjI1NSxcIkdcIjowLFwiQlwiOjB9fSxcIkxpbmVXZWlnaHRcIjowLjAsXCJMaW5lVHlwZVwiOjB9LFwiSXNWaXNpYmxlXCI6ZmFsc2V9fSxcIlRpdGxlU3R5bGVcIjp7XCIkaWRcIjpcIjcyMFwiLFwiRm9udFNldHRpbmdzXCI6e1wiJGlkXCI6XCI3MjFcIixcIkZvbnRTaXplXCI6MTEsXCJGb250TmFtZVwiOlwiQ2FsaWJyaVwiLFwiSXNCb2xkXCI6ZmFsc2UsXCJJc0l0YWxpY1wiOmZhbHNlLFwiSXNVbmRlcmxpbmVkXCI6ZmFsc2V9LFwiRm9yZWdyb3VuZFwiOntcIiRpZFwiOlwiNzIyXCIsXCJDb2xvclwiOntcIiRpZFwiOlwiNzIzXCIsXCJBXCI6MjU1LFwiUlwiOjAsXCJHXCI6MCxcIkJcIjowfX0sXCJIb3Jpem9udGFsQWxpZ25tZW50XCI6MSxcIklzVmlzaWJsZVwiOnRydWV9LFwiRGF0ZVN0eWxlXCI6e1wiJGlkXCI6XCI3MjRcIixcIkZvbnRTZXR0aW5nc1wiOntcIiRpZFwiOlwiNzI1XCIsXCJGb250U2l6ZVwiOjEwLFwiRm9udE5hbWVcIjpcIkNhbGlicmlcIixcIklzQm9sZFwiOmZhbHNlLFwiSXNJdGFsaWNcIjpmYWxzZSxcIklzVW5kZXJsaW5lZFwiOmZhbHNlfSxcIkZvcmVncm91bmRcIjp7XCIkaWRcIjpcIjcyNlwiLFwiQ29sb3JcIjp7XCIkaWRcIjpcIjcyN1wiLFwiQVwiOjI1NSxcIlJcIjoxNCxcIkdcIjo0MCxcIkJcIjo2NX19LFwiSG9yaXpvbnRhbEFsaWdubWVudFwiOjEsXCJJc1Zpc2libGVcIjp0cnVlfSxcIkRhdGVGb3JtYXRcIjp7XCIkaWRcIjpcIjcyO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3MjlcIixcIkZvcm1hdFwiOjAsXCJJc1Zpc2libGVcIjpmYWxzZSxcIkxhc3RLbm93blZpc2liaWxpdHlTdGF0ZVwiOmZhbHNlfSxcIlZhcmlhbmNlU3R5bGVcIjp7XCIkaWRcIjpcIjczMFwiLFwiVmFyaWFuY2VUZXh0U3R5bGVcIjp7XCIkaWRcIjpcIjczMVwiLFwiRm9udFNldHRpbmdzXCI6e1wiJGlkXCI6XCI3MzJcIixcIkZvbnRTaXplXCI6MTAsXCJGb250TmFtZVwiOlwiQ2FsaWJyaVwiLFwiSXNCb2xkXCI6ZmFsc2UsXCJJc0l0YWxpY1wiOmZhbHNlLFwiSXNVbmRlcmxpbmVkXCI6ZmFsc2V9LFwiRm9yZWdyb3VuZFwiOntcIiRpZFwiOlwiNzMzXCIsXCJDb2xvclwiOntcIiRpZFwiOlwiNzM0XCIsXCJBXCI6MjU1LFwiUlwiOjAsXCJHXCI6MCxcIkJcIjowfX0sXCJIb3Jpem9udGFsQWxpZ25tZW50XCI6MCxcIklzVmlzaWJsZVwiOmZhbHNlfX19fV0sXCJHcmlkbGluZVBhbmVsU3R5bGVcIjp7XCIkaWRcIjpcIjczNVwiLFwiR3JpZGxpbmVTdHlsZVwiOntcIiRpZFwiOlwiNzM2XCIsXCJMaW5lQ29sb3JcIjp7XCIkaWRcIjpcIjczN1wiLFwiQ29sb3JcIjp7XCIkaWRcIjpcIjczOFwiLFwiQVwiOjM4LFwiUlwiOjkxLFwiR1wiOjE1NSxcIkJcIjoyMTN9fSxcIkxpbmVXZWlnaHRcIjoxLjAsXCJMaW5lVHlwZVwiOjB9LFwiSXNWaXNpYmxlXCI6dHJ1ZX0sXCJBY3Rpdml0eUxpbmVQYW5lbFN0eWxlXCI6e1wiJGlkXCI6XCI3MzlcIixcIkFjdGl2aXR5TGluZVN0eWxlXCI6e1wiJGlkXCI6XCI3NDBcIixcIkxpbmVDb2xvclwiOntcIiRpZFwiOlwiNzQxXCIsXCJDb2xvclwiOntcIiRpZFwiOlwiNzQyXCIsXCJBXCI6MzgsXCJSXCI6NjgsXCJHXCI6MTE0LFwiQlwiOjE5Nn19LFwiTGluZVdlaWdodFwiOjEuMCxcIkxpbmVUeXBlXCI6MH0sXCJJc1Zpc2libGVcIjp0cnVlfSxcIkRlZmF1bHREZXBlbmRlbmN5U3R5bGVcIjp7XCIkaWRcIjpcIjc0M1wiLFwiTGluZVN0eWxlXCI6e1wiJGlkXCI6XCI3NDRcIixcIkxpbmVDb2xvclwiOntcIiRpZFwiOlwiNzQ1XCIsXCJDb2xvclwiOntcIiRpZFwiOlwiNzQ2XCIsXCJBXCI6MjU1LFwiUlwiOjAsXCJHXCI6MCxcIkJcIjowfX0sXCJMaW5lV2VpZ2h0XCI6MS4wLFwiTGluZVR5cGVcIjowfSxcIkVuZEFycm93aGVhZExpbmVTdHlsZVwiOntcIiRpZFwiOlwiNzQ3XCIsXCJLaW5kXCI6MSxcIldpZHRoXCI6MSxcIkxlbmd0aFwiOjB9LFwiQnJpbmdUb0Zyb250XCI6ZmFsc2UsXCJSYWRpdXNcIjozLjB9LFwiQ3JpdGljYWxQYXRoU3R5bGVcIjp7XCIkaWRcIjpcIjc0OFwiLFwiQ3JpdGljYWxQYXRoU3R5bGVPcHRpb25zXCI6MzAsXCJMaW5lU3R5bGVcIjp7XCIkaWRcIjpcIjc0OVwiLFwiTGluZUNvbG9yXCI6e1wiJGlkXCI6XCI3NTBcIixcIkNvbG9yXCI6e1wiJGlkXCI6XCI3NTFcIixcIkFcIjoyNTUsXCJSXCI6MjIyLFwiR1wiOjUwLFwiQlwiOjUwfX0sXCJMaW5lV2VpZ2h0XCI6MS4wLFwiTGluZVR5cGVcIjowfSxcIlRpdGxlRm9yZWdyb3VuZFwiOntcIiRpZFwiOlwiNzUyXCIsXCJDb2xvclwiOntcIiRpZFwiOlwiNzUzXCIsXCJBXCI6MjU1LFwiUlwiOjE3NixcIkdcIjoxOSxcIkJcIjoyNX19LFwiU2hhcGVzQmFja2dyb3VuZFwiOntcIiRpZFwiOlwiNzU0XCIsXCJDb2xvclwiOntcIiRpZFwiOlwiNzU1XCIsXCJBXCI6MjU1LFwiUlwiOjI1MyxcIkdcIjoyMDMsXCJCXCI6MjA4fX0sXCJTaGFwZXNCb3JkZXJTdHlsZVwiOntcIiRpZFwiOlwiNzU2XCIsXCJMaW5lQ29sb3JcIjp7XCIkaWRcIjpcIjc1N1wiLFwiQ29sb3JcIjp7XCIkaWRcIjpcIjc1OFwiLFwiQVwiOjI1NSxcIlJcIjoyMzQsXCJHXCI6MjIsXCJCXCI6MzB9fSxcIkxpbmVXZWlnaHRcIjoyLjAsXCJMaW5lVHlwZVwiOjB9fSxcIlBhbmVsc1NwYWNpbmdEZWZpbml0aW9uXCI6e1wiJGlkXCI6XCI3NTlcIixcIlNwYWNpbmdBYm92ZVRpbWViYW5kXCI6MyxcIlNwYWNpbmdCZWxvd1RpbWViYW5kXCI6MyxcIlNwYWNpbmdBYm92ZUJldHdlZW5Td2ltbGFuZXNBbmRUYXNrc1wiOjUsXCJTcGFjaW5nQmVsb3dCZXR3ZWVuU3dpbWxhbmVzQW5kVGFza3NcIjo1fSxcIkNvbmRpdGlvbmFsRm9ybWF0dGluZ1wiOntcIiRpZFwiOlwiNzYwXCIsXCJQdkFGb3JtYXR0aW5nXCI6e1wiJGlkXCI6XCI3NjFcIixcIkRlbGF5VGFza1N0eWxlXCI6e1wiJGlkXCI6XCI3NjJcIixcIlN0eWxlT3B0aW9uc1wiOjI0LFwiVGl0bGVGb3JlZ3JvdW5kXCI6e1wiJGlkXCI6XCI3NjNcIixcIkNvbG9yXCI6e1wiJGlkXCI6XCI3NjRcIixcIkFcIjoyNTUsXCJSXCI6MTc1LFwiR1wiOjAsXCJCXCI6MH19LFwiQWN0dWFsU2hhcGVzQmFja2dyb3VuZFwiOntcIiRpZFwiOlwiNzY1XCIsXCJDb2xvclwiOntcIiRpZFwiOlwiNzY2XCIsXCJBXCI6NjIsXCJSXCI6MjU1LFwiR1wiOjAsXCJCXCI6MH19LFwiQWN0dWFsU2hhcGVzQm9yZGVyU3R5bGVcIjp7XCIkaWRcIjpcIjc2N1wiLFwiTGluZUNvbG9yXCI6e1wiJGlkXCI6XCI3NjhcIixcIkNvbG9yXCI6e1wiJGlkXCI6XCI3NjlcIixcIkFcIjoxNjMsXCJSXCI6MjU1LFwiR1wiOjAsXCJCXCI6MH19LFwiTGluZVdlaWdodFwiOjMuMCxcIkxpbmVUeXBlXCI6MH0sXCJCYXNlbGluZVNoYXBlc0JhY2tncm91bmRcIjp7XCIkaWRcIjpcIjc3MFwiLFwiQ29sb3JcIjp7XCIkaWRcIjpcIjc3MVwiLFwiQVwiOjE4NCxcIlJcIjoyNTUsXCJHXCI6MCxcIkJcIjowfX0sXCJWYXJpYW5jZUZvcmVncm91bmRcIjp7XCIkaWRcIjpcIjc3MlwiLFwiQ29sb3JcIjp7XCIkaWRcIjpcIjc3M1wiLFwiQVwiOjI1NSxcIlJcIjoxNzUsXCJHXCI6MCxcIkJcIjowfX19LFwiRGVsYXlNaWxlc3RvbmVTdHlsZVwiOntcIiRpZFwiOlwiNzc0XCIsXCJTdHlsZU9wdGlvbnNcIjoxOCxcIlRpdGxlRm9yZWdyb3VuZFwiOntcIiRpZFwiOlwiNzc1XCIsXCJDb2xvclwiOntcIiRpZFwiOlwiNzc2XCIsXCJBXCI6MjU1LFwiUlwiOjE3NSxcIkdcIjowLFwiQlwiOjB9fSxcIkFjdHVhbFNoYXBlc0JhY2tncm91bmRcIjp7XCIkaWRcIjpcIjc3N1wiLFwiQ29sb3JcIjp7XCIkaWRcIjpcIjc3OFwiLFwiQVwiOjI1NSxcIlJcIjoyMjIsXCJHXCI6ODAsXCJCXCI6NTB9fSxcIkFjdHVhbFNoYXBlc0JvcmRlclN0eWxlXCI6e1wiJGlkXCI6XCI3NzlcIixcIkxpbmVDb2xvclwiOntcIiRpZFwiOlwiNzgwXCIsXCJDb2xvclwiOntcIiRpZFwiOlwiNzgxXCIsXCJBXCI6MTYzLFwiUlwiOjI1NSxcIkdcIjowLFwiQlwiOjB9fSxcIkxpbmVXZWlnaHRcIjozLjAsXCJMaW5lVHlwZVwiOjB9LFwiQmFzZWxpbmVTaGFwZXNCYWNrZ3JvdW5kXCI6e1wiJGlkXCI6XCI3ODJcIixcIkNvbG9yXCI6e1wiJGlkXCI6XCI3ODNcIixcIkFcIjoxODQsXCJSXCI6MjU1LFwiR1wiOjAsXCJCXCI6MH19LFwiVmFyaWFuY2VGb3JlZ3JvdW5kXCI6e1wiJGlkXCI6XCI3ODRcIixcIkNvbG9yXCI6e1wiJGlkXCI6XCI3ODVcIixcIkFcIjoyNTUsXCJSXCI6MTc1LFwiR1wiOjAsXCJCXCI6MH19fSxcIkFkdmFuY2VUYXNrU3R5bGVcIjp7XCIkaWRcIjpcIjc4NlwiLFwiU3R5bGVPcHRpb25zXCI6MjQsXCJUaXRsZUZvcmVncm91bmRcIjp7XCIkaWRcIjpcIjc4N1wiLFwiQ29sb3JcIjp7XCIkaWRcIjpcIjc4OFwiLFwiQVwiOjI1NSxcIlJcIjowLFwiR1wiOjExMCxcIkJcIjowfX0sXCJBY3R1YWxTaGFwZXNCYWNrZ3JvdW5kXCI6e1wiJGlkXCI6XCI3ODlcIixcIkNvbG9yXCI6e1wiJGlkXCI6XCI3OTBcIixcIkFcIjo2MSxcIlJcIjowLFwiR1wiOjEyOCxcIkJcIjowfX0sXCJBY3R1YWxTaGFwZXNCb3JkZXJTdHlsZVwiOntcIiRpZFwiOlwiNzkxXCIsXCJMaW5lQ29sb3JcIjp7XCIkaWRcIjpcIjc5MlwiLFwiQ29sb3JcIjp7XCIkaWRcIjpcIjc5M1wiLFwiQVwiOjE2MyxcIlJcIjowLFwiR1wiOjEyOCxcIkJcIjowfX0sXCJMaW5lV2VpZ2h0XCI6My4wLFwiTGluZVR5cGVcIjowfSxcIkJhc2VsaW5lU2hhcGVzQmFja2dyb3VuZFwiOntcIiRpZFwiOlwiNzk0XCIsXCJDb2xvclwiOntcIiRpZFwiOlwiNzk1XCIsXCJBXCI6MTg0LFwiUlwiOjAsXCJHXCI6MTI4LFwiQlwiOjB9fSxcIlZhcmlhbmNlRm9yZWdyb3VuZFwiOntcIiRpZFwiOlwiNzk2XCIsXCJDb2xvclwiOntcIiRpZFwiOlwiNzk3XCIsXCJBXCI6MjU1LFwiUlwiOjAsXCJHXCI6MTEwLFwiQlwiOjB9fX0sXCJBZHZhbmNlTWlsZXN0b25lU3R5bGVcIjp7XCIkaWRcIjpcIjc5OFwiLFwiU3R5bGVPcHRpb25zXCI6MTgsXCJUaXRsZUZvcmVncm91bmRcIjp7XCIkaWRcIjpcIjc5OVwiLFwiQ29sb3JcIjp7XCIkaWRcIjpcIjgwMFwiLFwiQVwiOjI1NSxcIlJcIjowLFwiR1wiOjExMCxcIkJcIjowfX0sXCJBY3R1YWxTaGFwZXNCYWNrZ3JvdW5kXCI6e1wiJGlkXCI6XCI4MDFcIixcIkNvbG9yXCI6e1wiJGlkXCI6XCI4MDJcIixcIkFcIjoyNTUsXCJSXCI6MjAsXCJHXCI6MTAwLFwiQlwiOjB9fSxcIkFjdHVhbFNoYXBlc0JvcmRlclN0eWxlXCI6e1wiJGlkXCI6XCI4MDNcIixcIkxpbmVDb2xvclwiOntcIiRpZFwiOlwiODA0XCIsXCJDb2xvclwiOntcIiRpZFwiOlwiODA1XCIsXCJBXCI6MTYzLFwiUlwiOjAsXCJHXCI6MTI4LFwiQlwiOjB9fSxcIkxpbmVXZWlnaHRcIjozLjAsXCJMaW5lVHlwZVwiOjB9LFwiQmFzZWxpbmVTaGFwZXNCYWNrZ3JvdW5kXCI6e1wiJGlkXCI6XCI4MDZcIixcIkNvbG9yXCI6e1wiJGlkXCI6XCI4MDdcIixcIkFcIjoxODQsXCJSXCI6MCxcIkdcIjoxMjgsXCJCXCI6MH19LFwiVmFyaWFuY2VGb3JlZ3JvdW5kXCI6e1wiJGlkXCI6XCI4MDhcIixcIkNvbG9yXCI6e1wiJGlkXCI6XCI4MDlcIixcIkFcIjoyNTUsXCJSXCI6MCxcIkdcIjoxMTAsXCJCXCI6MH19fX19LFwiX3NlbGVjdGVkVGhlbWVQcmVzZXRDb2xvcnNcIjp7XCIkaWRcIjpcIjgxMFwiLFwiVGV4dExpZ2h0XCI6e1wiJGlkXCI6XCI4MTFcIixcIkFcIjoyNTUsXCJSXCI6MjU1LFwiR1wiOjI1NSxcIkJcIjoyNTV9LFwiVGV4dERhcmtcIjp7XCIkaWRcIjpcIjgxMlwiLFwiQVwiOjI1NSxcIlJcIjowLFwiR1wiOjAsXCJCXCI6MH0sXCJBY2NlbnQxXCI6e1wiJGlkXCI6XCI4MTNcIixcIkFcIjoyNTUsXCJSXCI6MjMyLFwiR1wiOjIzMixcIkJcIjoyMzJ9LFwiQWNjZW50MlwiOntcIiRpZFwiOlwiODE0XCIsXCJBXCI6MjU1LFwiUlwiOjE0LFwiR1wiOjQwLFwiQlwiOjY1fSxcIkFjY2VudDNcIjp7XCIkaWRcIjpcIjgxNVwiLFwiQVwiOjI1NSxcIlJcIjoyMSxcIkdcIjo5NixcIkJcIjoxMzB9LFwiQWNjZW50NFwiOntcIiRpZFwiOlwiODE2XCIsXCJBXCI6MjU1LFwiUlwiOjIzMyxcIkdcIjoxMTMsXCJCXCI6NTB9LFwiQWNjZW50NVwiOntcIiRpZFwiOlwiODE3XCIsXCJBXCI6MjU1LFwiUlwiOjI1LFwiR1wiOjEwNyxcIkJcIjozNn0sXCJBY2NlbnQ2XCI6e1wiJGlkXCI6XCI4MThcIixcIkFcIjoyNTUsXCJSXCI6MTUsXCJHXCI6MTU4LFwiQlwiOjIxM30sXCJBY2NlbnQ3XCI6e1wiJGlkXCI6XCI4MTlcIixcIkFcIjoyNTUsXCJSXCI6MTYwLFwiR1wiOjQzLFwiQlwiOjE0N30sXCJBY2NlbnQ4XCI6e1wiJGlkXCI6XCI4MjBcIixcIkFcIjoyNTUsXCJSXCI6NzgsXCJHXCI6MTY3LFwiQlwiOjQ2fX0sXCJfY3VzdG9tUHJlc2V0Q29sb3JzXCI6e1wiJGlkXCI6XCI4MjFcIn19fSIsIlJlY2VudENvbG9yc0NvbGxlY3Rpb24iOiJbXCIjRkZFOTcxMzJcIixcIiNGRjBGOUVENVwiLFwiI0ZGQjIwRTEyXCIsXCIjRkYxOTZCMjRcIl0ifSwiU2V0dGluZ3MiOnsiJGlkIjoiNDE2NyIsIkltcGFPcHRpb25zIjp7IiRpZCI6IjQxNjg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0MTY5IiwiVXNlVGltZSI6ZmFsc2UsIldvcmtEYXlTdGFydCI6IjAwOjAwOjAwIiwiV29ya0RheUVuZCI6IjIzOjU5OjAwIn0sIkxhc3RVc2VkVGVtcGxhdGVJZCI6IjAwMDAwMDAwLTAwMDAtMDAwMC0wMDAwLTAwMDAwMDAwMDAwMCIsIkxhc3RVc2VkVGhlbWVEZXRhaWxzIjp7IiRpZCI6IjQxNzAiLCJJZCI6IjA0ODcxNWIwLWQ1NzgtNGMyZi1hMzI2LTg4MThiZTI0NzI0OSIsIlRpdGxlIjoiQmFzZWxpbmUiLCJDYXRlZ29yeSI6MX0sIkZpcnN0V2Vla09mWWVhciI6MCwiUGxhY2VNaWxlc3RvbmVBdFRoZUJlZ2lubmluZ09mVGhlRGF5IjpmYWxzZSwiRGVwZW5kZW5jeVNjaGVkdWxpbmdTZXR0aW5ncyI6eyIkaWQiOiI0MTcx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QbGFubmVkTW9kdWxlRW5hYmxlZCI6ZmFsc2UsIk9sZEZpeGVkSW50ZXJ2YWxzUmVuZGVyaW5nU3RyYXRlZ3lVc2VkQmVmb3JlIjpmYWxzZSwiRGVwZW5kZW5jaWVzIjp7Il9kZXBlbmRlbmNpZXMiOlt7IiRpZCI6IjQxNzIiLCJJZCI6IjgxMTQxZTdjLWU4MWUtNDM5Zi1hNjIxLTNlMDRmZWFlZGRiZiIsIkZyb20iOnsiJHJlZiI6IjMyOCJ9LCJLaW5kIjowLCJDbnhTdGFydEtpbmQiOjAsIkNueEVuZEtpbmQiOjAsIkxhZyI6bnVsbCwiVG8iOnsiJHJlZiI6Ijk4MSJ9LCJTdHlsZSI6eyIkaWQiOiI0MTczIiwiTGluZVN0eWxlIjp7IiRpZCI6IjQxNzQiLCJMaW5lQ29sb3IiOnsiJGlkIjoiNDE3NSIsIiR0eXBlIjoiTkxSRS5Db21tb24uRG9tLlNvbGlkQ29sb3JCcnVzaCwgTkxSRS5Db21tb24iLCJDb2xvciI6eyIkaWQiOiI0MTc2IiwiQSI6MjU1LCJSIjowLCJHIjowLCJCIjowfX0sIkxpbmVXZWlnaHQiOjEuMCwiTGluZVR5cGUiOjAsIlBhcmVudFN0eWxlIjpudWxsfSwiRW5kQXJyb3doZWFkTGluZVN0eWxlIjp7IiRpZCI6IjQxNzciLCJLaW5kIjoxLCJXaWR0aCI6MSwiTGVuZ3RoIjowLCJQYXJlbnRTdHlsZSI6bnVsbH0sIkJyaW5nVG9Gcm9udCI6ZmFsc2UsIkVsYm93UmFkaXVzIjozLjAsIk1hcmdpbiI6eyIkaWQiOiI0MTc4IiwiVG9wIjowLjAsIkxlZnQiOjAuMCwiUmlnaHQiOjAuMCwiQm90dG9tIjowLjB9LCJQYWRkaW5nIjp7IiRpZCI6IjQxNzkiLCJUb3AiOjAuMCwiTGVmdCI6MC4wLCJSaWdodCI6MC4wLCJCb3R0b20iOjAuMH0sIkJhY2tncm91bmQiOm51bGwsIklzVmlzaWJsZSI6dHJ1ZSwiV2lkdGgiOjAuMCwiSGVpZ2h0IjowLjAsIkJvcmRlclN0eWxlIjpudWxsLCJQYXJlbnRTdHlsZSI6bnVsbH0sIklzQXV0b01vZGUiOnRydWV9LHsiJGlkIjoiNDE4MCIsIklkIjoiMjAwMzUwNGMtOTBmNC00OWY1LThlMWMtYTJiNGQ5MmI0MTNmIiwiRnJvbSI6eyIkcmVmIjoiOTgxIn0sIktpbmQiOjAsIkNueFN0YXJ0S2luZCI6MCwiQ254RW5kS2luZCI6MCwiTGFnIjpudWxsLCJUbyI6eyIkcmVmIjoiMTA1OCJ9LCJTdHlsZSI6eyIkaWQiOiI0MTgxIiwiTGluZVN0eWxlIjp7IiRpZCI6IjQxODIiLCJMaW5lQ29sb3IiOnsiJGlkIjoiNDE4MyIsIiR0eXBlIjoiTkxSRS5Db21tb24uRG9tLlNvbGlkQ29sb3JCcnVzaCwgTkxSRS5Db21tb24iLCJDb2xvciI6eyIkaWQiOiI0MTg0IiwiQSI6MjU1LCJSIjowLCJHIjowLCJCIjowfX0sIkxpbmVXZWlnaHQiOjEuMCwiTGluZVR5cGUiOjAsIlBhcmVudFN0eWxlIjpudWxsfSwiRW5kQXJyb3doZWFkTGluZVN0eWxlIjp7IiRpZCI6IjQxODUiLCJLaW5kIjoxLCJXaWR0aCI6MSwiTGVuZ3RoIjowLCJQYXJlbnRTdHlsZSI6bnVsbH0sIkJyaW5nVG9Gcm9udCI6ZmFsc2UsIkVsYm93UmFkaXVzIjozLjAsIk1hcmdpbiI6eyIkaWQiOiI0MTg2IiwiVG9wIjowLjAsIkxlZnQiOjAuMCwiUmlnaHQiOjAuMCwiQm90dG9tIjowLjB9LCJQYWRkaW5nIjp7IiRpZCI6IjQxODciLCJUb3AiOjAuMCwiTGVmdCI6MC4wLCJSaWdodCI6MC4wLCJCb3R0b20iOjAuMH0sIkJhY2tncm91bmQiOm51bGwsIklzVmlzaWJsZSI6dHJ1ZSwiV2lkdGgiOjAuMCwiSGVpZ2h0IjowLjAsIkJvcmRlclN0eWxlIjpudWxsLCJQYXJlbnRTdHlsZSI6bnVsbH0sIklzQXV0b01vZGUiOnRydWV9LHsiJGlkIjoiNDE4OCIsIklkIjoiZTlkOTdhM2YtYTQ0Mi00YTdhLWEwYTMtYzY1ZmEzNTg5NTdhIiwiRnJvbSI6eyIkcmVmIjoiMTA1OCJ9LCJLaW5kIjowLCJDbnhTdGFydEtpbmQiOjAsIkNueEVuZEtpbmQiOjAsIkxhZyI6bnVsbCwiVG8iOnsiJHJlZiI6IjExODMifSwiU3R5bGUiOnsiJGlkIjoiNDE4OSIsIkxpbmVTdHlsZSI6eyIkaWQiOiI0MTkwIiwiTGluZUNvbG9yIjp7IiRpZCI6IjQxOTEiLCIkdHlwZSI6Ik5MUkUuQ29tbW9uLkRvbS5Tb2xpZENvbG9yQnJ1c2gsIE5MUkUuQ29tbW9uIiwiQ29sb3IiOnsiJGlkIjoiNDE5MiIsIkEiOjI1NSwiUiI6MCwiRyI6MCwiQiI6MH19LCJMaW5lV2VpZ2h0IjoxLjAsIkxpbmVUeXBlIjowLCJQYXJlbnRTdHlsZSI6bnVsbH0sIkVuZEFycm93aGVhZExpbmVTdHlsZSI6eyIkaWQiOiI0MTkzIiwiS2luZCI6MSwiV2lkdGgiOjEsIkxlbmd0aCI6MCwiUGFyZW50U3R5bGUiOm51bGx9LCJCcmluZ1RvRnJvbnQiOmZhbHNlLCJFbGJvd1JhZGl1cyI6My4wLCJNYXJnaW4iOnsiJGlkIjoiNDE5NCIsIlRvcCI6MC4wLCJMZWZ0IjowLjAsIlJpZ2h0IjowLjAsIkJvdHRvbSI6MC4wfSwiUGFkZGluZyI6eyIkaWQiOiI0MTk1IiwiVG9wIjowLjAsIkxlZnQiOjAuMCwiUmlnaHQiOjAuMCwiQm90dG9tIjowLjB9LCJCYWNrZ3JvdW5kIjpudWxsLCJJc1Zpc2libGUiOnRydWUsIldpZHRoIjowLjAsIkhlaWdodCI6MC4wLCJCb3JkZXJTdHlsZSI6bnVsbCwiUGFyZW50U3R5bGUiOm51bGx9LCJJc0F1dG9Nb2RlIjp0cnVlfSx7IiRpZCI6IjQxOTYiLCJJZCI6IjJiZTEyNTMzLTJiOTctNGEzMy1hY2UyLWYwNDdiODJhYzNiMCIsIkZyb20iOnsiJHJlZiI6IjExODMifSwiS2luZCI6MCwiQ254U3RhcnRLaW5kIjowLCJDbnhFbmRLaW5kIjowLCJMYWciOm51bGwsIlRvIjp7IiRyZWYiOiIxODE3In0sIlN0eWxlIjp7IiRpZCI6IjQxOTciLCJMaW5lU3R5bGUiOnsiJGlkIjoiNDE5OCIsIkxpbmVDb2xvciI6eyIkaWQiOiI0MTk5IiwiJHR5cGUiOiJOTFJFLkNvbW1vbi5Eb20uU29saWRDb2xvckJydXNoLCBOTFJFLkNvbW1vbiIsIkNvbG9yIjp7IiRpZCI6IjQyMDAiLCJBIjoyNTUsIlIiOjAsIkciOjAsIkIiOjB9fSwiTGluZVdlaWdodCI6MS4wLCJMaW5lVHlwZSI6MCwiUGFyZW50U3R5bGUiOm51bGx9LCJFbmRBcnJvd2hlYWRMaW5lU3R5bGUiOnsiJGlkIjoiNDIwMSIsIktpbmQiOjEsIldpZHRoIjoxLCJMZW5ndGgiOjAsIlBhcmVudFN0eWxlIjpudWxsfSwiQnJpbmdUb0Zyb250IjpmYWxzZSwiRWxib3dSYWRpdXMiOjMuMCwiTWFyZ2luIjp7IiRpZCI6IjQyMDIiLCJUb3AiOjAuMCwiTGVmdCI6MC4wLCJSaWdodCI6MC4wLCJCb3R0b20iOjAuMH0sIlBhZGRpbmciOnsiJGlkIjoiNDIwMyIsIlRvcCI6MC4wLCJMZWZ0IjowLjAsIlJpZ2h0IjowLjAsIkJvdHRvbSI6MC4wfSwiQmFja2dyb3VuZCI6bnVsbCwiSXNWaXNpYmxlIjp0cnVlLCJXaWR0aCI6MC4wLCJIZWlnaHQiOjAuMCwiQm9yZGVyU3R5bGUiOm51bGwsIlBhcmVudFN0eWxlIjpudWxsfSwiSXNBdXRvTW9kZSI6dHJ1ZX0seyIkaWQiOiI0MjA0IiwiSWQiOiIyYmY0Y2FhOC1hNjI0LTQ4ZTEtYTYwNy0wYzBhNzE4YmU2YWIiLCJGcm9tIjp7IiRyZWYiOiIxODE3In0sIktpbmQiOjAsIkNueFN0YXJ0S2luZCI6MCwiQ254RW5kS2luZCI6MCwiTGFnIjpudWxsLCJUbyI6eyIkcmVmIjoiMTg5NCJ9LCJTdHlsZSI6eyIkaWQiOiI0MjA1IiwiTGluZVN0eWxlIjp7IiRpZCI6IjQyMDYiLCJMaW5lQ29sb3IiOnsiJGlkIjoiNDIwNyIsIiR0eXBlIjoiTkxSRS5Db21tb24uRG9tLlNvbGlkQ29sb3JCcnVzaCwgTkxSRS5Db21tb24iLCJDb2xvciI6eyIkaWQiOiI0MjA4IiwiQSI6MjU1LCJSIjowLCJHIjowLCJCIjowfX0sIkxpbmVXZWlnaHQiOjEuMCwiTGluZVR5cGUiOjAsIlBhcmVudFN0eWxlIjpudWxsfSwiRW5kQXJyb3doZWFkTGluZVN0eWxlIjp7IiRpZCI6IjQyMDkiLCJLaW5kIjoxLCJXaWR0aCI6MSwiTGVuZ3RoIjowLCJQYXJlbnRTdHlsZSI6bnVsbH0sIkJyaW5nVG9Gcm9udCI6ZmFsc2UsIkVsYm93UmFkaXVzIjozLjAsIk1hcmdpbiI6eyIkaWQiOiI0MjEwIiwiVG9wIjowLjAsIkxlZnQiOjAuMCwiUmlnaHQiOjAuMCwiQm90dG9tIjowLjB9LCJQYWRkaW5nIjp7IiRpZCI6IjQyMTEiLCJUb3AiOjAuMCwiTGVmdCI6MC4wLCJSaWdodCI6MC4wLCJCb3R0b20iOjAuMH0sIkJhY2tncm91bmQiOm51bGwsIklzVmlzaWJsZSI6dHJ1ZSwiV2lkdGgiOjAuMCwiSGVpZ2h0IjowLjAsIkJvcmRlclN0eWxlIjpudWxsLCJQYXJlbnRTdHlsZSI6bnVsbH0sIklzQXV0b01vZGUiOnRydWV9LHsiJGlkIjoiNDIxMiIsIklkIjoiMWYyM2UxM2UtOGRjNS00YzlhLWE1NjQtNzljZTRhZGY3MTcxIiwiRnJvbSI6eyIkcmVmIjoiMTg5NCJ9LCJLaW5kIjowLCJDbnhTdGFydEtpbmQiOjAsIkNueEVuZEtpbmQiOjAsIkxhZyI6bnVsbCwiVG8iOnsiJHJlZiI6IjE5NzEifSwiU3R5bGUiOnsiJGlkIjoiNDIxMyIsIkxpbmVTdHlsZSI6eyIkaWQiOiI0MjE0IiwiTGluZUNvbG9yIjp7IiRpZCI6IjQyMTUiLCIkdHlwZSI6Ik5MUkUuQ29tbW9uLkRvbS5Tb2xpZENvbG9yQnJ1c2gsIE5MUkUuQ29tbW9uIiwiQ29sb3IiOnsiJGlkIjoiNDIxNiIsIkEiOjI1NSwiUiI6MCwiRyI6MCwiQiI6MH19LCJMaW5lV2VpZ2h0IjoxLjAsIkxpbmVUeXBlIjowLCJQYXJlbnRTdHlsZSI6bnVsbH0sIkVuZEFycm93aGVhZExpbmVTdHlsZSI6eyIkaWQiOiI0MjE3IiwiS2luZCI6MSwiV2lkdGgiOjEsIkxlbmd0aCI6MCwiUGFyZW50U3R5bGUiOm51bGx9LCJCcmluZ1RvRnJvbnQiOmZhbHNlLCJFbGJvd1JhZGl1cyI6My4wLCJNYXJnaW4iOnsiJGlkIjoiNDIxOCIsIlRvcCI6MC4wLCJMZWZ0IjowLjAsIlJpZ2h0IjowLjAsIkJvdHRvbSI6MC4wfSwiUGFkZGluZyI6eyIkaWQiOiI0MjE5IiwiVG9wIjowLjAsIkxlZnQiOjAuMCwiUmlnaHQiOjAuMCwiQm90dG9tIjowLjB9LCJCYWNrZ3JvdW5kIjpudWxsLCJJc1Zpc2libGUiOmZhbHNlLCJXaWR0aCI6MC4wLCJIZWlnaHQiOjAuMCwiQm9yZGVyU3R5bGUiOm51bGwsIlBhcmVudFN0eWxlIjpudWxsfSwiSXNBdXRvTW9kZSI6dHJ1ZX0seyIkaWQiOiI0MjIwIiwiSWQiOiJhZjBmMTVhNi04NTJhLTQyNGEtYWUzZS04ZmQ1YzIyYzAwMGQiLCJGcm9tIjp7IiRyZWYiOiIxODk0In0sIktpbmQiOjAsIkNueFN0YXJ0S2luZCI6MCwiQ254RW5kS2luZCI6MCwiTGFnIjpudWxsLCJUbyI6eyIkcmVmIjoiMjA0NyJ9LCJTdHlsZSI6eyIkaWQiOiI0MjIxIiwiTGluZVN0eWxlIjp7IiRpZCI6IjQyMjIiLCJMaW5lQ29sb3IiOnsiJGlkIjoiNDIyMyIsIiR0eXBlIjoiTkxSRS5Db21tb24uRG9tLlNvbGlkQ29sb3JCcnVzaCwgTkxSRS5Db21tb24iLCJDb2xvciI6eyIkaWQiOiI0MjI0IiwiQSI6MjU1LCJSIjowLCJHIjowLCJCIjowfX0sIkxpbmVXZWlnaHQiOjEuMCwiTGluZVR5cGUiOjAsIlBhcmVudFN0eWxlIjpudWxsfSwiRW5kQXJyb3doZWFkTGluZVN0eWxlIjp7IiRpZCI6IjQyMjUiLCJLaW5kIjoxLCJXaWR0aCI6MSwiTGVuZ3RoIjowLCJQYXJlbnRTdHlsZSI6bnVsbH0sIkJyaW5nVG9Gcm9udCI6ZmFsc2UsIkVsYm93UmFkaXVzIjozLjAsIk1hcmdpbiI6eyIkaWQiOiI0MjI2IiwiVG9wIjowLjAsIkxlZnQiOjAuMCwiUmlnaHQiOjAuMCwiQm90dG9tIjowLjB9LCJQYWRkaW5nIjp7IiRpZCI6IjQyMjciLCJUb3AiOjAuMCwiTGVmdCI6MC4wLCJSaWdodCI6MC4wLCJCb3R0b20iOjAuMH0sIkJhY2tncm91bmQiOm51bGwsIklzVmlzaWJsZSI6dHJ1ZSwiV2lkdGgiOjAuMCwiSGVpZ2h0IjowLjAsIkJvcmRlclN0eWxlIjpudWxsLCJQYXJlbnRTdHlsZSI6bnVsbH0sIklzQXV0b01vZGUiOnRydWV9LHsiJGlkIjoiNDIyOCIsIklkIjoiNjIzZjRiNzgtMjBlMC00NjE5LTgyMGUtMjJlOTI2YTdjODQ1IiwiRnJvbSI6eyIkcmVmIjoiMjA0NyJ9LCJLaW5kIjowLCJDbnhTdGFydEtpbmQiOjAsIkNueEVuZEtpbmQiOjAsIkxhZyI6bnVsbCwiVG8iOnsiJHJlZiI6IjI0MDcifSwiU3R5bGUiOnsiJGlkIjoiNDIyOSIsIkxpbmVTdHlsZSI6eyIkaWQiOiI0MjMwIiwiTGluZUNvbG9yIjp7IiRpZCI6IjQyMzEiLCIkdHlwZSI6Ik5MUkUuQ29tbW9uLkRvbS5Tb2xpZENvbG9yQnJ1c2gsIE5MUkUuQ29tbW9uIiwiQ29sb3IiOnsiJGlkIjoiNDIzMiIsIkEiOjI1NSwiUiI6MCwiRyI6MCwiQiI6MH19LCJMaW5lV2VpZ2h0IjoxLjAsIkxpbmVUeXBlIjowLCJQYXJlbnRTdHlsZSI6bnVsbH0sIkVuZEFycm93aGVhZExpbmVTdHlsZSI6eyIkaWQiOiI0MjMzIiwiS2luZCI6MSwiV2lkdGgiOjEsIkxlbmd0aCI6MCwiUGFyZW50U3R5bGUiOm51bGx9LCJCcmluZ1RvRnJvbnQiOmZhbHNlLCJFbGJvd1JhZGl1cyI6My4wLCJNYXJnaW4iOnsiJGlkIjoiNDIzNCIsIlRvcCI6MC4wLCJMZWZ0IjowLjAsIlJpZ2h0IjowLjAsIkJvdHRvbSI6MC4wfSwiUGFkZGluZyI6eyIkaWQiOiI0MjM1IiwiVG9wIjowLjAsIkxlZnQiOjAuMCwiUmlnaHQiOjAuMCwiQm90dG9tIjowLjB9LCJCYWNrZ3JvdW5kIjpudWxsLCJJc1Zpc2libGUiOnRydWUsIldpZHRoIjowLjAsIkhlaWdodCI6MC4wLCJCb3JkZXJTdHlsZSI6bnVsbCwiUGFyZW50U3R5bGUiOm51bGx9LCJJc0F1dG9Nb2RlIjp0cnVlfV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o-live"/>
  <p:tag name="OTLBASELINEDATE" val="2025-12-14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0"/>
  <p:tag name="OTLDATE" val="2026-12-14T23:59:00.0000000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uto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3952187e-737b-4e4b-8988-35c1309a9b32"/>
  <p:tag name="OTLDEPDESTINATIONID" val="d45175e9-e201-438d-af37-5b4a89e16d06"/>
  <p:tag name="OTLDEPENDENCYLAGUNIT" val="Undefined"/>
  <p:tag name="OTLDEPENDENCYLAGVALUE" val="0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d45175e9-e201-438d-af37-5b4a89e16d06"/>
  <p:tag name="OTLDEPDESTINATIONID" val="841822c4-302d-406f-b850-d067efc89277"/>
  <p:tag name="OTLDEPENDENCYLAGUNIT" val="Undefined"/>
  <p:tag name="OTLDEPENDENCYLAGVALUE" val="0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949685e1-0db2-4fa5-a62e-0174bb7dcb1b"/>
  <p:tag name="OTLDEPDESTINATIONID" val="f4fd6fab-770f-4172-a5c3-da835f158a3c"/>
  <p:tag name="OTLDEPENDENCYLAGUNIT" val="Undefined"/>
  <p:tag name="OTLDEPENDENCYLAGVALUE" val="0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6a3a0e9b-60be-4c21-8555-919014e7f823"/>
  <p:tag name="OTLDEPDESTINATIONID" val="2fd6183d-04ea-430d-87ab-0824d3b37358"/>
  <p:tag name="OTLDEPENDENCYLAGUNIT" val="Undefined"/>
  <p:tag name="OTLDEPENDENCYLAGVALUE" val="0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2fd6183d-04ea-430d-87ab-0824d3b37358"/>
  <p:tag name="OTLDEPDESTINATIONID" val="b90a8ea1-8ad5-40fe-9cbd-1a4aa4027717"/>
  <p:tag name="OTLDEPENDENCYLAGUNIT" val="Undefined"/>
  <p:tag name="OTLDEPENDENCYLAGVALUE" val="0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f4fd6fab-770f-4172-a5c3-da835f158a3c"/>
  <p:tag name="OTLDEPDESTINATIONID" val="6a3a0e9b-60be-4c21-8555-919014e7f823"/>
  <p:tag name="OTLDEPENDENCYLAGUNIT" val="Undefined"/>
  <p:tag name="OTLDEPENDENCYLAGVALUE" val="0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841822c4-302d-406f-b850-d067efc89277"/>
  <p:tag name="OTLDEPDESTINATIONID" val="949685e1-0db2-4fa5-a62e-0174bb7dcb1b"/>
  <p:tag name="OTLDEPENDENCYLAGUNIT" val="Undefined"/>
  <p:tag name="OTLDEPENDENCYLAGVALUE" val="0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118.903106547664"/>
  <p:tag name="OTLTIMEBANDFYSTARTMONTH" val="January"/>
  <p:tag name="OTLTIMEBANDSHOWFYLABEL" val="True"/>
  <p:tag name="OTLTIMEBANDUSESTARTINGOFTHEYEARFORFYNUMBERING" val="True"/>
  <p:tag name="OTLTIMEBANDRESERVEDLEFTAREAWIDTH" val="76.9107068160335"/>
  <p:tag name="OTLTIMEBANDRESERVEDLEFTAREAISSET" val="True"/>
  <p:tag name="OTLTIMEBANDDEPENABLED" val="Tru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FORMAT" val="MMM"/>
  <p:tag name="OTLTIMEBANDSCALETYPE" val="Years"/>
  <p:tag name="OTLTIMEBANDSHAPETYPE" val="RectangleTimeband"/>
  <p:tag name="OTLTIMEBANDSHAPEHEIGHT" val="14.3999996185303"/>
  <p:tag name="OTLTIMEBANDSHAPEPADDINGLEFT" val="0"/>
  <p:tag name="OTLTIMEBANDENDDATE" val="2027-03-28T23:59:00.0000000"/>
  <p:tag name="OTLTIMEBANDDEPSCHEDULINGMODE" val="Flexible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118.903106547664"/>
  <p:tag name="OTLTIMEBANDFYSTARTMONTH" val="January"/>
  <p:tag name="OTLTIMEBANDSHOWFYLABEL" val="True"/>
  <p:tag name="OTLTIMEBANDUSESTARTINGOFTHEYEARFORFYNUMBERING" val="True"/>
  <p:tag name="OTLTIMEBANDRESERVEDLEFTAREAWIDTH" val="76.9107068160335"/>
  <p:tag name="OTLTIMEBANDRESERVEDLEFTAREAISSET" val="True"/>
  <p:tag name="OTLTIMEBANDDEPENABLED" val="Tru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FORMAT" val="MMM"/>
  <p:tag name="OTLTIMEBANDSCALETYPE" val="Months"/>
  <p:tag name="OTLTIMEBANDSHAPETYPE" val="RectangleTimeband"/>
  <p:tag name="OTLTIMEBANDSHAPEHEIGHT" val="14.3999996185303"/>
  <p:tag name="OTLTIMEBANDSHAPEPADDINGLEFT" val="0"/>
  <p:tag name="OTLTIMEBANDENDDATE" val="2027-03-28T23:59:00.0000000"/>
  <p:tag name="OTLTIMEBANDDEPSCHEDULINGMODE" val="Flexible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118.903106547664"/>
  <p:tag name="OTLTIMEBANDFYSTARTMONTH" val="January"/>
  <p:tag name="OTLTIMEBANDSHOWFYLABEL" val="True"/>
  <p:tag name="OTLTIMEBANDUSESTARTINGOFTHEYEARFORFYNUMBERING" val="True"/>
  <p:tag name="OTLTIMEBANDRESERVEDLEFTAREAWIDTH" val="76.9107068160335"/>
  <p:tag name="OTLTIMEBANDRESERVEDLEFTAREAISSET" val="True"/>
  <p:tag name="OTLTIMEBANDDEPENABLED" val="Tru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FORMAT" val="w"/>
  <p:tag name="OTLTIMEBANDSCALETYPE" val="Weeks"/>
  <p:tag name="OTLTIMEBANDSHAPETYPE" val="RectangleTimeband"/>
  <p:tag name="OTLTIMEBANDSHAPEHEIGHT" val="14.3999996185303"/>
  <p:tag name="OTLTIMEBANDSHAPEPADDINGLEFT" val="0"/>
  <p:tag name="OTLTIMEBANDENDDATE" val="2027-03-28T23:59:00.0000000"/>
  <p:tag name="OTLTIMEBANDDEPSCHEDULINGMODE" val="Flexible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itial budget"/>
  <p:tag name="OTLDATE" val="2026-04-08T23:59:00.0000000"/>
  <p:tag name="OTLBASELINEDATE" val="2025-04-08T23:59:00.0000000"/>
  <p:tag name="OTLPOSITIONONTASK" val="Above"/>
  <p:tag name="OTLRELATEDTASKID" val="9161a82f-c029-4b20-b758-e6f3a230537b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ommunication plan"/>
  <p:tag name="OTLDATE" val="2026-06-12T23:59:00.0000000"/>
  <p:tag name="OTLBASELINEDATE" val="2025-06-12T23:59:00.0000000"/>
  <p:tag name="OTLPOSITIONONTASK" val="Above"/>
  <p:tag name="OTLRELATEDTASKID" val="3952187e-737b-4e4b-8988-35c1309a9b32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isk assessment"/>
  <p:tag name="OTLDATE" val="2026-04-30T23:59:00.0000000"/>
  <p:tag name="OTLBASELINEDATE" val="2025-04-30T23:59:00.0000000"/>
  <p:tag name="OTLPOSITIONONTASK" val="Above"/>
  <p:tag name="OTLRELATEDTASKID" val="dd90907b-5e8b-4a3d-b6fd-a9304f5f9b60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stimate ROI"/>
  <p:tag name="OTLDATE" val="2026-05-07T23:59:00.0000000"/>
  <p:tag name="OTLBASELINEDATE" val="2025-05-07T23:59:00.0000000"/>
  <p:tag name="OTLPOSITIONONTASK" val="Below"/>
  <p:tag name="OTLRELATEDTASKID" val="fd18cb50-e5e9-486d-a70a-0b4f0dcd0717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tegration testing"/>
  <p:tag name="OTLDATE" val="2026-09-15T23:59:00.0000000"/>
  <p:tag name="OTLBASELINEDATE" val="2025-09-15T23:59:00.0000000"/>
  <p:tag name="OTLPOSITIONONTASK" val="Below"/>
  <p:tag name="OTLRELATEDTASKID" val="841822c4-302d-406f-b850-d067efc89277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ystem optimization"/>
  <p:tag name="OTLDATE" val="2027-02-15T23:59:00.0000000"/>
  <p:tag name="OTLBASELINEDATE" val="2026-02-15T23:59:00.0000000"/>
  <p:tag name="OTLPOSITIONONTASK" val="Below"/>
  <p:tag name="OTLRELATEDTASKID" val="b90a8ea1-8ad5-40fe-9cbd-1a4aa4027717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Knowledge transfer"/>
  <p:tag name="OTLDATE" val="2027-03-15T23:59:00.0000000"/>
  <p:tag name="OTLBASELINEDATE" val="2026-03-15T23:59:00.0000000"/>
  <p:tag name="OTLPOSITIONONTASK" val="Below"/>
  <p:tag name="OTLRELATEDTASKID" val="b90a8ea1-8ad5-40fe-9cbd-1a4aa4027717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BASELINESTARTDATE" val="2025-04-07T00:00:00.0000000"/>
  <p:tag name="OTLBASELINEENDDATE" val="2025-06-15T23:59:00.0000000Z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4-07T00:00:00.0000000Z"/>
  <p:tag name="OTLENDDATE" val="2026-06-15T23:59:00.0000000Z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BASELINESTARTDATE" val="2025-04-07T00:00:00.0000000"/>
  <p:tag name="OTLBASELINEENDDATE" val="2025-04-20T23:59:00.0000000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4-07T00:00:00.0000000Z"/>
  <p:tag name="OTLENDDATE" val="2026-04-20T23:59:00.0000000Z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BASELINESTARTDATE" val="2025-04-21T00:00:00.0000000"/>
  <p:tag name="OTLBASELINEENDDATE" val="2025-05-10T23:59:00.0000000Z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4-21T00:00:00.0000000Z"/>
  <p:tag name="OTLENDDATE" val="2026-05-10T23:59:00.0000000Z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BASELINESTARTDATE" val="2025-05-11T00:00:00.0000000Z"/>
  <p:tag name="OTLBASELINEENDDATE" val="2025-05-18T23:59:00.0000000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5-11T00:00:00.0000000Z"/>
  <p:tag name="OTLENDDATE" val="2026-05-18T23:59:00.0000000Z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BASELINESTARTDATE" val="2025-05-19T00:00:00.0000000"/>
  <p:tag name="OTLBASELINEENDDATE" val="2025-06-15T23:59:00.0000000Z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5-19T00:00:00.0000000Z"/>
  <p:tag name="OTLENDDATE" val="2026-06-15T23:59:00.0000000Z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BASELINESTARTDATE" val="2025-06-16T00:00:00.0000000"/>
  <p:tag name="OTLBASELINEENDDATE" val="2025-10-12T23:59:00.0000000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6-16T00:00:00.0000000Z"/>
  <p:tag name="OTLENDDATE" val="2026-10-12T23:59:00.0000000Z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BASELINESTARTDATE" val="2025-06-16T00:00:00.0000000"/>
  <p:tag name="OTLBASELINEENDDATE" val="2025-07-11T23:59:00.0000000Z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6-16T00:00:00.0000000Z"/>
  <p:tag name="OTLENDDATE" val="2026-07-11T23:59:00.0000000Z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BASELINESTARTDATE" val="2025-07-14T00:00:00.0000000Z"/>
  <p:tag name="OTLBASELINEENDDATE" val="2025-09-19T23:59:00.0000000Z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7-14T00:00:00.0000000Z"/>
  <p:tag name="OTLENDDATE" val="2026-09-19T23:59:00.0000000Z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BASELINESTARTDATE" val="2025-09-22T00:00:00.0000000Z"/>
  <p:tag name="OTLBASELINEENDDATE" val="2025-10-10T23:59:00.0000000Z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9-22T00:00:00.0000000Z"/>
  <p:tag name="OTLENDDATE" val="2026-10-10T23:59:00.0000000Z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BASELINESTARTDATE" val="2025-09-22T00:00:00.0000000"/>
  <p:tag name="OTLBASELINEENDDATE" val="2025-10-12T23:59:00.0000000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9-22T00:00:00.0000000Z"/>
  <p:tag name="OTLENDDATE" val="2026-10-12T23:59:00.0000000Z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BASELINESTARTDATE" val="2025-10-13T00:00:00.0000000"/>
  <p:tag name="OTLBASELINEENDDATE" val="2026-01-10T23:59:00.0000000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10-13T00:00:00.0000000Z"/>
  <p:tag name="OTLENDDATE" val="2027-01-10T23:59:00.0000000Z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BASELINESTARTDATE" val="2025-10-13T00:00:00.0000000"/>
  <p:tag name="OTLBASELINEENDDATE" val="2025-11-02T23:59:00.0000000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10-13T00:00:00.0000000Z"/>
  <p:tag name="OTLENDDATE" val="2026-11-02T23:59:00.0000000Z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BASELINESTARTDATE" val="2025-11-03T00:00:00.0000000"/>
  <p:tag name="OTLBASELINEENDDATE" val="2025-11-16T23:59:00.0000000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11-03T00:00:00.0000000Z"/>
  <p:tag name="OTLENDDATE" val="2026-11-16T23:59:00.0000000Z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BASELINESTARTDATE" val="2025-11-17T00:00:00.0000000"/>
  <p:tag name="OTLBASELINEENDDATE" val="2025-12-12T23:59:00.0000000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11-17T00:00:00.0000000Z"/>
  <p:tag name="OTLENDDATE" val="2026-12-12T23:59:00.0000000Z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BASELINESTARTDATE" val="2025-12-08T00:00:00.0000000"/>
  <p:tag name="OTLBASELINEENDDATE" val="2025-12-14T23:59:00.0000000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12-08T00:00:00.0000000Z"/>
  <p:tag name="OTLENDDATE" val="2026-12-14T23:59:00.0000000Z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BASELINESTARTDATE" val="2025-12-15T00:00:00.0000000"/>
  <p:tag name="OTLBASELINEENDDATE" val="2026-01-09T23:59:00.0000000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12-15T00:00:00.0000000Z"/>
  <p:tag name="OTLENDDATE" val="2027-01-09T23:59:00.0000000Z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BASELINESTARTDATE" val="2025-12-14T00:00:00.0000000Z"/>
  <p:tag name="OTLBASELINEENDDATE" val="2026-03-28T23:59:00.0000000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12-14T00:00:00.0000000Z"/>
  <p:tag name="OTLENDDATE" val="2027-03-28T23:59:00.0000000Z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390</Words>
  <Application>Microsoft Office PowerPoint</Application>
  <PresentationFormat>Widescreen</PresentationFormat>
  <Paragraphs>138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Calibri Light</vt:lpstr>
      <vt:lpstr>Segoe UI</vt:lpstr>
      <vt:lpstr>Segoe UI Light</vt:lpstr>
      <vt:lpstr>Segoe UI Semibold</vt:lpstr>
      <vt:lpstr>1_Office Theme</vt:lpstr>
      <vt:lpstr>2_Office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2026-02-24T10:23:27Z</dcterms:created>
  <dcterms:modified xsi:type="dcterms:W3CDTF">2026-02-24T10:24:08Z</dcterms:modified>
</cp:coreProperties>
</file>