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9D322-C418-4EEC-91F9-FBD679995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77FE2C-7D76-4B55-8242-DBAB0CBD6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AEC8A-ED57-4001-BD7B-1A2B3573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0DF4-ED8F-44A3-9629-3FF5E6D63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2D6CF-1067-44B9-9455-4CF074BD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884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99E38-EEB6-4CFD-9970-63EC51E5B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CF13D-3946-45C9-984D-E62CC3979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8D99A-391C-48A0-A2E4-4D24459F9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FE5A3-8EDA-4F27-A596-B6E95610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CACF6-8193-4845-AA0D-B5177553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98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454E6C-1BD4-4DD7-933F-4F700E0A2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5544D-0CA0-4BFA-B5AF-742B9350A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DB5C2-E5AD-4F21-B997-7F6B1BF5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83ED7-4287-40C5-878E-B8DC5699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DB871-95D9-4B65-9652-E6ACC568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6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49B4-75FD-493F-907E-3B100E8A5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9E610-C7E0-4C65-BD4B-B4DABB23E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30834-4A75-43C2-97DC-F091666F8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B98BB-C97C-415B-9030-8E780C93D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B3BA1-8C77-48B4-812B-4AD3AD163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82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5630-19BE-405B-B2FC-650FADCE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36E53-D426-48D2-BFE4-F17C57EC2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72EEC-AD23-496F-A750-DC3D65C0A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6B29-8FD8-44CC-B208-4C4071530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B4EBD-5315-433B-8659-61EA74F3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92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2AB2-F30D-4E15-8E31-8CC339281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23892-2F04-4F83-ADCD-044846C59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89691-6A27-4034-8A96-AEB3DD0EA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2C196-4F7B-4625-A10C-E4169211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6AE49-38E1-4079-8DB6-AE04ACE9B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ED8E2-F6A6-4CD9-87CF-40B712AA8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94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CB774-00F1-4DB0-AA7C-FDCFF9BB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06A3D-1C8C-44D4-959F-81DD10495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CF712-A982-4F06-B4A0-66057C963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B49AA6-250E-41D3-938F-F9388EF84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6EFF95-388D-4692-9C9A-9AAF3CA24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9B156D-67A9-4DAF-9182-9C0BF5CFA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682F33-C2C3-482B-8F66-340E7C44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33C58F-7784-48F1-BA30-81CFF6525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88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1BA0-02D3-4147-8E5F-52611050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80D95-F1DC-4807-8343-CD7414DE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EB7F4-230A-43FE-B358-202014C3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DEE261-6EDD-4C8B-AA67-E2AE77D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89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A7A513-B094-4508-B9A5-A4BE91052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717FB-78BC-4CFE-A427-DFEC438E0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7F876-57E7-4079-8DD5-57B2763A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18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01FC-2CC7-4E3E-8D81-721AAFC8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F5748-621B-485D-ABC9-A8B9CAE7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15A821-2495-4E1E-9F3A-6CB00880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BB66E-98D4-45E9-8DDB-9D47EA6F2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35D06-CB4D-414E-8ECB-EA7F2282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E99A0-5EBD-4BAD-AAAE-39FBE5F92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87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AED45-C640-447F-906C-F1DA6C693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F1D7B-8B65-4ECC-B232-ED02624DB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C3DF6-B066-42E5-8FAF-2B749DD1B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706DB-0BF0-434E-A049-DB04DBF46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38553-3258-4B96-BA23-D2D616BF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6D4D8-E848-4D62-BF98-4E8C4C1A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93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61A3F-7726-47B3-8DD8-8B22ACC2E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D709D-85DC-4CDD-8B03-0FBABC1E7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FEBB5-5E30-4C71-A69F-6AC42F9D7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32EC-E78A-41F0-B790-086C90BB4DD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BDF64-EEDE-46C5-9B26-5FF519D76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08404-CA44-471E-A9FA-751C81855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E7B23-7F0E-4B62-B64B-3880E61D7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93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EB0C3DC-169D-43CF-9749-F8711CBCA3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22020" y="4732020"/>
            <a:ext cx="10350500" cy="381000"/>
          </a:xfrm>
          <a:prstGeom prst="rect">
            <a:avLst/>
          </a:prstGeom>
          <a:solidFill>
            <a:srgbClr val="54545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D486DB7-F0B3-48C5-9E88-A317447E27D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85520" y="4849495"/>
            <a:ext cx="333425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12">
                <a:solidFill>
                  <a:schemeClr val="lt1"/>
                </a:solidFill>
                <a:latin typeface="Arial" panose="020B0604020202020204" pitchFamily="34" charset="0"/>
              </a:rPr>
              <a:t>Day 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35A9C6C-0BC6-42B7-945B-ECA73ED3D43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63801" y="4849495"/>
            <a:ext cx="67711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>
                <a:solidFill>
                  <a:schemeClr val="lt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434A6716-C66D-4DC5-B9EE-952B732475C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942081" y="4849495"/>
            <a:ext cx="135422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36">
                <a:solidFill>
                  <a:schemeClr val="lt1"/>
                </a:solidFill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CC6DF47-E0D5-445E-A0F7-EA3047C1B69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5420361" y="4849495"/>
            <a:ext cx="135422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lt1"/>
                </a:solidFill>
                <a:latin typeface="Arial" panose="020B0604020202020204" pitchFamily="34" charset="0"/>
              </a:rPr>
              <a:t>16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5A7F07C6-E6B9-44D3-BBBC-E2E9F1E1CB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898642" y="4849495"/>
            <a:ext cx="135422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lt1"/>
                </a:solidFill>
                <a:latin typeface="Arial" panose="020B0604020202020204" pitchFamily="34" charset="0"/>
              </a:rPr>
              <a:t>21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9728CD6F-B367-4D57-A031-5DD6BAFDA70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376923" y="4849495"/>
            <a:ext cx="135422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lt1"/>
                </a:solidFill>
                <a:latin typeface="Arial" panose="020B0604020202020204" pitchFamily="34" charset="0"/>
              </a:rPr>
              <a:t>26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25255D28-E159-4DEC-ACC1-3DAE297A03D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855203" y="4849495"/>
            <a:ext cx="135422" cy="14605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000" spc="-22">
                <a:solidFill>
                  <a:schemeClr val="lt1"/>
                </a:solidFill>
                <a:latin typeface="Arial" panose="020B0604020202020204" pitchFamily="34" charset="0"/>
              </a:rPr>
              <a:t>31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17D4F228-4F7A-4C17-A631-7BC71EFBAE7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400297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2D398BF5-7AAC-489F-8EE8-EF09E3E1F56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878578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A559D7F-2F53-48BE-ABC9-7BB4379F7EC8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356858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6D907074-D63A-4206-9383-1FD186E90C0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835139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7E06D618-568C-409C-ABF1-7054A330E33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313419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FE66DA23-2292-432E-965E-3C9776ADBD5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791699" y="47955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TLSHAPE_T_edb71d10d1234d39bfb6f11e38aee3fe_Shape">
            <a:extLst>
              <a:ext uri="{FF2B5EF4-FFF2-40B4-BE49-F238E27FC236}">
                <a16:creationId xmlns:a16="http://schemas.microsoft.com/office/drawing/2014/main" id="{F6BFD020-C792-4FCE-B6A1-2A66F31F99E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17676" y="1499235"/>
            <a:ext cx="1485900" cy="177800"/>
          </a:xfrm>
          <a:prstGeom prst="homePlate">
            <a:avLst/>
          </a:prstGeom>
          <a:solidFill>
            <a:srgbClr val="69747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TLSHAPE_T_99dcb97e9b6f478baa3303dc30b94a07_Shape">
            <a:extLst>
              <a:ext uri="{FF2B5EF4-FFF2-40B4-BE49-F238E27FC236}">
                <a16:creationId xmlns:a16="http://schemas.microsoft.com/office/drawing/2014/main" id="{E01A0FC1-203A-4CC8-BD93-B93381847EF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513332" y="1715135"/>
            <a:ext cx="3263900" cy="177800"/>
          </a:xfrm>
          <a:prstGeom prst="homePlate">
            <a:avLst/>
          </a:prstGeom>
          <a:solidFill>
            <a:srgbClr val="6BAA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TLSHAPE_T_3486ce9c27ce42aaaadd8c35e708922c_Shape">
            <a:extLst>
              <a:ext uri="{FF2B5EF4-FFF2-40B4-BE49-F238E27FC236}">
                <a16:creationId xmlns:a16="http://schemas.microsoft.com/office/drawing/2014/main" id="{FD52C68B-BD48-485E-9976-04D7447E2E6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808988" y="1931035"/>
            <a:ext cx="2070100" cy="177800"/>
          </a:xfrm>
          <a:prstGeom prst="homePlate">
            <a:avLst/>
          </a:prstGeom>
          <a:solidFill>
            <a:srgbClr val="6BAA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TLSHAPE_T_cfa793d83b304b80bbf2d7ef04fc1c19_Shape">
            <a:extLst>
              <a:ext uri="{FF2B5EF4-FFF2-40B4-BE49-F238E27FC236}">
                <a16:creationId xmlns:a16="http://schemas.microsoft.com/office/drawing/2014/main" id="{9D6C6943-6FCA-4673-BCAF-75F968BE608F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991613" y="2146935"/>
            <a:ext cx="3263900" cy="177800"/>
          </a:xfrm>
          <a:prstGeom prst="homePlate">
            <a:avLst/>
          </a:prstGeom>
          <a:solidFill>
            <a:srgbClr val="6BAA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TLSHAPE_T_aa1b4c6ea4be49c1a2b31bf813ede9f0_Shape">
            <a:extLst>
              <a:ext uri="{FF2B5EF4-FFF2-40B4-BE49-F238E27FC236}">
                <a16:creationId xmlns:a16="http://schemas.microsoft.com/office/drawing/2014/main" id="{68AE0E28-D886-43E1-AD8D-2D89388E3EC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808988" y="2362835"/>
            <a:ext cx="3848100" cy="177800"/>
          </a:xfrm>
          <a:prstGeom prst="homePlate">
            <a:avLst/>
          </a:prstGeom>
          <a:solidFill>
            <a:srgbClr val="6BAA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TLSHAPE_T_1909b907888b4bd6a59bc0d1be235604_Shape">
            <a:extLst>
              <a:ext uri="{FF2B5EF4-FFF2-40B4-BE49-F238E27FC236}">
                <a16:creationId xmlns:a16="http://schemas.microsoft.com/office/drawing/2014/main" id="{D5CAF1CD-02F5-40B1-8CF6-93FEC5CE320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356861" y="2578735"/>
            <a:ext cx="2959100" cy="1778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TLSHAPE_T_f60512e163ee4271ab793206700964c7_Shape">
            <a:extLst>
              <a:ext uri="{FF2B5EF4-FFF2-40B4-BE49-F238E27FC236}">
                <a16:creationId xmlns:a16="http://schemas.microsoft.com/office/drawing/2014/main" id="{C30C5F0B-64E0-43F0-AF48-AE6A5F6D635E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652517" y="2794635"/>
            <a:ext cx="1485900" cy="177800"/>
          </a:xfrm>
          <a:prstGeom prst="homePlate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TLSHAPE_T_46e30c646be5446391b6755afc2df59e_Shape">
            <a:extLst>
              <a:ext uri="{FF2B5EF4-FFF2-40B4-BE49-F238E27FC236}">
                <a16:creationId xmlns:a16="http://schemas.microsoft.com/office/drawing/2014/main" id="{5BAEA4E7-534D-4572-9423-246DA934358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948174" y="3010535"/>
            <a:ext cx="1778000" cy="177800"/>
          </a:xfrm>
          <a:prstGeom prst="homePlate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TLSHAPE_T_02a71671bdef4403a66b6da4f835c01e_Shape">
            <a:extLst>
              <a:ext uri="{FF2B5EF4-FFF2-40B4-BE49-F238E27FC236}">
                <a16:creationId xmlns:a16="http://schemas.microsoft.com/office/drawing/2014/main" id="{8E692F0E-A6E4-457A-962C-5A7367BAF15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130798" y="3226435"/>
            <a:ext cx="2667000" cy="177800"/>
          </a:xfrm>
          <a:prstGeom prst="homePlate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TLSHAPE_T_7d582951193b4ad5be7a41cdfe3d5495_Shape">
            <a:extLst>
              <a:ext uri="{FF2B5EF4-FFF2-40B4-BE49-F238E27FC236}">
                <a16:creationId xmlns:a16="http://schemas.microsoft.com/office/drawing/2014/main" id="{A7D6376B-3B4B-4B45-9F3E-67E09B2AF10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948174" y="3442335"/>
            <a:ext cx="2374900" cy="177800"/>
          </a:xfrm>
          <a:prstGeom prst="homePlate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TLSHAPE_T_7da3fd72b6ad4712874f562e992f4c72_Shape">
            <a:extLst>
              <a:ext uri="{FF2B5EF4-FFF2-40B4-BE49-F238E27FC236}">
                <a16:creationId xmlns:a16="http://schemas.microsoft.com/office/drawing/2014/main" id="{F5A2D680-014A-47AA-AB73-8E4B93F469C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017766" y="3658235"/>
            <a:ext cx="1485900" cy="177800"/>
          </a:xfrm>
          <a:prstGeom prst="homePlate">
            <a:avLst/>
          </a:prstGeom>
          <a:solidFill>
            <a:srgbClr val="AA6BA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TLSHAPE_T_f7fee1142fa34a0e8d641ab5472aed15_Shape">
            <a:extLst>
              <a:ext uri="{FF2B5EF4-FFF2-40B4-BE49-F238E27FC236}">
                <a16:creationId xmlns:a16="http://schemas.microsoft.com/office/drawing/2014/main" id="{CDDEF58B-111D-4375-B7DF-793615E5019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200390" y="3874135"/>
            <a:ext cx="1485900" cy="177800"/>
          </a:xfrm>
          <a:prstGeom prst="homePlate">
            <a:avLst/>
          </a:prstGeom>
          <a:solidFill>
            <a:srgbClr val="AA6BA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TLSHAPE_T_edb71d10d1234d39bfb6f11e38aee3fe_Duration">
            <a:extLst>
              <a:ext uri="{FF2B5EF4-FFF2-40B4-BE49-F238E27FC236}">
                <a16:creationId xmlns:a16="http://schemas.microsoft.com/office/drawing/2014/main" id="{21B50BFA-3B0E-4E2F-B355-F4B0FAE4391F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867495" y="15297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3 days</a:t>
            </a:r>
          </a:p>
        </p:txBody>
      </p:sp>
      <p:sp>
        <p:nvSpPr>
          <p:cNvPr id="54" name="OTLSHAPE_T_edb71d10d1234d39bfb6f11e38aee3fe_Title">
            <a:extLst>
              <a:ext uri="{FF2B5EF4-FFF2-40B4-BE49-F238E27FC236}">
                <a16:creationId xmlns:a16="http://schemas.microsoft.com/office/drawing/2014/main" id="{2FC0CBDE-4A76-4ABE-A67F-36D64DCD34E6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2746551" y="1522413"/>
            <a:ext cx="1193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2">
                <a:solidFill>
                  <a:schemeClr val="dk1"/>
                </a:solidFill>
                <a:latin typeface="Arial" panose="020B0604020202020204" pitchFamily="34" charset="0"/>
              </a:rPr>
              <a:t>Create project charter</a:t>
            </a:r>
          </a:p>
        </p:txBody>
      </p:sp>
      <p:sp>
        <p:nvSpPr>
          <p:cNvPr id="61" name="OTLSHAPE_T_99dcb97e9b6f478baa3303dc30b94a07_Duration">
            <a:extLst>
              <a:ext uri="{FF2B5EF4-FFF2-40B4-BE49-F238E27FC236}">
                <a16:creationId xmlns:a16="http://schemas.microsoft.com/office/drawing/2014/main" id="{FC1A491D-0F60-4E5C-9CC5-F4ADECCD0C58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163151" y="17456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7 days</a:t>
            </a:r>
          </a:p>
        </p:txBody>
      </p:sp>
      <p:sp>
        <p:nvSpPr>
          <p:cNvPr id="62" name="OTLSHAPE_T_99dcb97e9b6f478baa3303dc30b94a07_Title">
            <a:extLst>
              <a:ext uri="{FF2B5EF4-FFF2-40B4-BE49-F238E27FC236}">
                <a16:creationId xmlns:a16="http://schemas.microsoft.com/office/drawing/2014/main" id="{38DC3E2A-D781-4AA8-968F-01D3EF6BFB0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816144" y="1738313"/>
            <a:ext cx="1003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Process definition</a:t>
            </a:r>
          </a:p>
        </p:txBody>
      </p:sp>
      <p:sp>
        <p:nvSpPr>
          <p:cNvPr id="69" name="OTLSHAPE_T_3486ce9c27ce42aaaadd8c35e708922c_Duration">
            <a:extLst>
              <a:ext uri="{FF2B5EF4-FFF2-40B4-BE49-F238E27FC236}">
                <a16:creationId xmlns:a16="http://schemas.microsoft.com/office/drawing/2014/main" id="{0D19284C-5682-4BB2-B3A0-A88FF0EAA44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458807" y="19615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70" name="OTLSHAPE_T_3486ce9c27ce42aaaadd8c35e708922c_Title">
            <a:extLst>
              <a:ext uri="{FF2B5EF4-FFF2-40B4-BE49-F238E27FC236}">
                <a16:creationId xmlns:a16="http://schemas.microsoft.com/office/drawing/2014/main" id="{98822355-074B-4987-9D76-0DF4F4F74C4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929176" y="1954213"/>
            <a:ext cx="1054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Define deliverables</a:t>
            </a:r>
          </a:p>
        </p:txBody>
      </p:sp>
      <p:sp>
        <p:nvSpPr>
          <p:cNvPr id="77" name="OTLSHAPE_T_cfa793d83b304b80bbf2d7ef04fc1c19_Duration">
            <a:extLst>
              <a:ext uri="{FF2B5EF4-FFF2-40B4-BE49-F238E27FC236}">
                <a16:creationId xmlns:a16="http://schemas.microsoft.com/office/drawing/2014/main" id="{43109C80-4283-4BBA-B6C4-00EA34A32F7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641431" y="21774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7 days</a:t>
            </a:r>
          </a:p>
        </p:txBody>
      </p:sp>
      <p:sp>
        <p:nvSpPr>
          <p:cNvPr id="78" name="OTLSHAPE_T_cfa793d83b304b80bbf2d7ef04fc1c19_Title">
            <a:extLst>
              <a:ext uri="{FF2B5EF4-FFF2-40B4-BE49-F238E27FC236}">
                <a16:creationId xmlns:a16="http://schemas.microsoft.com/office/drawing/2014/main" id="{CDF803A4-B820-45FE-BFD4-2A0D8FE18E4B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294424" y="2170113"/>
            <a:ext cx="965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Monitoring Phase</a:t>
            </a:r>
          </a:p>
        </p:txBody>
      </p:sp>
      <p:sp>
        <p:nvSpPr>
          <p:cNvPr id="85" name="OTLSHAPE_T_aa1b4c6ea4be49c1a2b31bf813ede9f0_Duration">
            <a:extLst>
              <a:ext uri="{FF2B5EF4-FFF2-40B4-BE49-F238E27FC236}">
                <a16:creationId xmlns:a16="http://schemas.microsoft.com/office/drawing/2014/main" id="{1B7BF442-0564-4475-8A5E-E9A05B1DBE1D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402292" y="2393315"/>
            <a:ext cx="368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737373"/>
                </a:solidFill>
                <a:latin typeface="Arial" panose="020B0604020202020204" pitchFamily="34" charset="0"/>
              </a:rPr>
              <a:t>10 days</a:t>
            </a:r>
          </a:p>
        </p:txBody>
      </p:sp>
      <p:sp>
        <p:nvSpPr>
          <p:cNvPr id="86" name="OTLSHAPE_T_aa1b4c6ea4be49c1a2b31bf813ede9f0_Title">
            <a:extLst>
              <a:ext uri="{FF2B5EF4-FFF2-40B4-BE49-F238E27FC236}">
                <a16:creationId xmlns:a16="http://schemas.microsoft.com/office/drawing/2014/main" id="{7C963E90-C41A-44DD-8208-08915D06186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5703112" y="2386013"/>
            <a:ext cx="1270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Validate data collection</a:t>
            </a:r>
          </a:p>
        </p:txBody>
      </p:sp>
      <p:sp>
        <p:nvSpPr>
          <p:cNvPr id="93" name="OTLSHAPE_T_1909b907888b4bd6a59bc0d1be235604_Duration">
            <a:extLst>
              <a:ext uri="{FF2B5EF4-FFF2-40B4-BE49-F238E27FC236}">
                <a16:creationId xmlns:a16="http://schemas.microsoft.com/office/drawing/2014/main" id="{958B23EA-A808-4BF8-B099-F428FBE1C19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006680" y="26092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6 days</a:t>
            </a:r>
          </a:p>
        </p:txBody>
      </p:sp>
      <p:sp>
        <p:nvSpPr>
          <p:cNvPr id="94" name="OTLSHAPE_T_1909b907888b4bd6a59bc0d1be235604_Title">
            <a:extLst>
              <a:ext uri="{FF2B5EF4-FFF2-40B4-BE49-F238E27FC236}">
                <a16:creationId xmlns:a16="http://schemas.microsoft.com/office/drawing/2014/main" id="{BA66B23B-7EB7-4E30-875C-2CA6A786B33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8364017" y="2601913"/>
            <a:ext cx="482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6">
                <a:solidFill>
                  <a:schemeClr val="dk1"/>
                </a:solidFill>
                <a:latin typeface="Arial" panose="020B0604020202020204" pitchFamily="34" charset="0"/>
              </a:rPr>
              <a:t>Analysis</a:t>
            </a:r>
          </a:p>
        </p:txBody>
      </p:sp>
      <p:sp>
        <p:nvSpPr>
          <p:cNvPr id="101" name="OTLSHAPE_T_f60512e163ee4271ab793206700964c7_Duration">
            <a:extLst>
              <a:ext uri="{FF2B5EF4-FFF2-40B4-BE49-F238E27FC236}">
                <a16:creationId xmlns:a16="http://schemas.microsoft.com/office/drawing/2014/main" id="{D5E239F5-4664-40E4-86CA-990CD5985E13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302336" y="28251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3 days</a:t>
            </a:r>
          </a:p>
        </p:txBody>
      </p:sp>
      <p:sp>
        <p:nvSpPr>
          <p:cNvPr id="102" name="OTLSHAPE_T_f60512e163ee4271ab793206700964c7_Title">
            <a:extLst>
              <a:ext uri="{FF2B5EF4-FFF2-40B4-BE49-F238E27FC236}">
                <a16:creationId xmlns:a16="http://schemas.microsoft.com/office/drawing/2014/main" id="{D47C0581-090F-4C57-9583-8EF571CCAB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181393" y="2817813"/>
            <a:ext cx="1041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Program capability</a:t>
            </a:r>
          </a:p>
        </p:txBody>
      </p:sp>
      <p:sp>
        <p:nvSpPr>
          <p:cNvPr id="109" name="OTLSHAPE_T_46e30c646be5446391b6755afc2df59e_Duration">
            <a:extLst>
              <a:ext uri="{FF2B5EF4-FFF2-40B4-BE49-F238E27FC236}">
                <a16:creationId xmlns:a16="http://schemas.microsoft.com/office/drawing/2014/main" id="{51B4B121-8C7D-4EE6-973F-D2A46131593F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5597992" y="30410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110" name="OTLSHAPE_T_46e30c646be5446391b6755afc2df59e_Title">
            <a:extLst>
              <a:ext uri="{FF2B5EF4-FFF2-40B4-BE49-F238E27FC236}">
                <a16:creationId xmlns:a16="http://schemas.microsoft.com/office/drawing/2014/main" id="{2B8F7351-6D45-4A5B-944A-F8517409705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772705" y="3033713"/>
            <a:ext cx="1054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Performance levels</a:t>
            </a:r>
          </a:p>
        </p:txBody>
      </p:sp>
      <p:sp>
        <p:nvSpPr>
          <p:cNvPr id="117" name="OTLSHAPE_T_02a71671bdef4403a66b6da4f835c01e_Duration">
            <a:extLst>
              <a:ext uri="{FF2B5EF4-FFF2-40B4-BE49-F238E27FC236}">
                <a16:creationId xmlns:a16="http://schemas.microsoft.com/office/drawing/2014/main" id="{FD2E86D0-3801-4111-9567-07E1D6BDC3A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780616" y="32569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7 days</a:t>
            </a:r>
          </a:p>
        </p:txBody>
      </p:sp>
      <p:sp>
        <p:nvSpPr>
          <p:cNvPr id="118" name="OTLSHAPE_T_02a71671bdef4403a66b6da4f835c01e_Title">
            <a:extLst>
              <a:ext uri="{FF2B5EF4-FFF2-40B4-BE49-F238E27FC236}">
                <a16:creationId xmlns:a16="http://schemas.microsoft.com/office/drawing/2014/main" id="{0D5CBB2B-E3FD-47EA-917E-54653EF325A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842298" y="3249613"/>
            <a:ext cx="1333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Review work breakdown</a:t>
            </a:r>
          </a:p>
        </p:txBody>
      </p:sp>
      <p:sp>
        <p:nvSpPr>
          <p:cNvPr id="125" name="OTLSHAPE_T_7d582951193b4ad5be7a41cdfe3d5495_Duration">
            <a:extLst>
              <a:ext uri="{FF2B5EF4-FFF2-40B4-BE49-F238E27FC236}">
                <a16:creationId xmlns:a16="http://schemas.microsoft.com/office/drawing/2014/main" id="{B17C8CE1-A85C-44B5-AEBF-FE07676B681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597992" y="34728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126" name="OTLSHAPE_T_7d582951193b4ad5be7a41cdfe3d5495_Title">
            <a:extLst>
              <a:ext uri="{FF2B5EF4-FFF2-40B4-BE49-F238E27FC236}">
                <a16:creationId xmlns:a16="http://schemas.microsoft.com/office/drawing/2014/main" id="{6C5FFE78-7F7D-457D-A957-B477C3A32F0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364017" y="3465513"/>
            <a:ext cx="1066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Adjustments Phase</a:t>
            </a:r>
          </a:p>
        </p:txBody>
      </p:sp>
      <p:sp>
        <p:nvSpPr>
          <p:cNvPr id="133" name="OTLSHAPE_T_7da3fd72b6ad4712874f562e992f4c72_Duration">
            <a:extLst>
              <a:ext uri="{FF2B5EF4-FFF2-40B4-BE49-F238E27FC236}">
                <a16:creationId xmlns:a16="http://schemas.microsoft.com/office/drawing/2014/main" id="{7A8FA3CE-D9F2-4AA4-9DFE-7F11640DBE1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7667585" y="36887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4 days</a:t>
            </a:r>
          </a:p>
        </p:txBody>
      </p:sp>
      <p:sp>
        <p:nvSpPr>
          <p:cNvPr id="134" name="OTLSHAPE_T_7da3fd72b6ad4712874f562e992f4c72_Title">
            <a:extLst>
              <a:ext uri="{FF2B5EF4-FFF2-40B4-BE49-F238E27FC236}">
                <a16:creationId xmlns:a16="http://schemas.microsoft.com/office/drawing/2014/main" id="{AB64432C-1968-4726-9321-D6AA62FBEC68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546641" y="3681413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8">
                <a:solidFill>
                  <a:schemeClr val="dk1"/>
                </a:solidFill>
                <a:latin typeface="Arial" panose="020B0604020202020204" pitchFamily="34" charset="0"/>
              </a:rPr>
              <a:t>Triage causes</a:t>
            </a:r>
          </a:p>
        </p:txBody>
      </p:sp>
      <p:sp>
        <p:nvSpPr>
          <p:cNvPr id="141" name="OTLSHAPE_T_f7fee1142fa34a0e8d641ab5472aed15_Duration">
            <a:extLst>
              <a:ext uri="{FF2B5EF4-FFF2-40B4-BE49-F238E27FC236}">
                <a16:creationId xmlns:a16="http://schemas.microsoft.com/office/drawing/2014/main" id="{C0AA2206-2EF9-4DC2-B27F-7FFD283FC0D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8850209" y="3904615"/>
            <a:ext cx="304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37373"/>
                </a:solidFill>
                <a:latin typeface="Arial" panose="020B0604020202020204" pitchFamily="34" charset="0"/>
              </a:rPr>
              <a:t>3 days</a:t>
            </a:r>
          </a:p>
        </p:txBody>
      </p:sp>
      <p:sp>
        <p:nvSpPr>
          <p:cNvPr id="142" name="OTLSHAPE_T_f7fee1142fa34a0e8d641ab5472aed15_Title">
            <a:extLst>
              <a:ext uri="{FF2B5EF4-FFF2-40B4-BE49-F238E27FC236}">
                <a16:creationId xmlns:a16="http://schemas.microsoft.com/office/drawing/2014/main" id="{5D430B1E-9CC8-4804-A6BB-96896B7952AA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729266" y="3897313"/>
            <a:ext cx="660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Monitoring  </a:t>
            </a:r>
          </a:p>
        </p:txBody>
      </p:sp>
      <p:sp>
        <p:nvSpPr>
          <p:cNvPr id="23" name="OTLSHAPE_M_4c0629c169b043b6bdb1df04ed12c257_Shape">
            <a:extLst>
              <a:ext uri="{FF2B5EF4-FFF2-40B4-BE49-F238E27FC236}">
                <a16:creationId xmlns:a16="http://schemas.microsoft.com/office/drawing/2014/main" id="{144DE64F-38F3-43DA-9FD0-3EB6719F3800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242356" y="4541520"/>
            <a:ext cx="228600" cy="254000"/>
          </a:xfrm>
          <a:prstGeom prst="downArrow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TLSHAPE_M_4960d85fce254bd98d336c2310e99970_Shape">
            <a:extLst>
              <a:ext uri="{FF2B5EF4-FFF2-40B4-BE49-F238E27FC236}">
                <a16:creationId xmlns:a16="http://schemas.microsoft.com/office/drawing/2014/main" id="{143E6ED2-5C5A-431B-B2F3-0B4F2ECF2D7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607605" y="4541520"/>
            <a:ext cx="228600" cy="254000"/>
          </a:xfrm>
          <a:prstGeom prst="downArrow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TLSHAPE_M_2a42d28fbef34ff497c854897c79e133_Shape">
            <a:extLst>
              <a:ext uri="{FF2B5EF4-FFF2-40B4-BE49-F238E27FC236}">
                <a16:creationId xmlns:a16="http://schemas.microsoft.com/office/drawing/2014/main" id="{090FBAF4-1CCC-4DA0-BECC-D9D572165D3E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9381541" y="4541520"/>
            <a:ext cx="228600" cy="254000"/>
          </a:xfrm>
          <a:prstGeom prst="downArrow">
            <a:avLst/>
          </a:prstGeom>
          <a:solidFill>
            <a:srgbClr val="AA6BA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TLSHAPE_M_4a407986099442349961753ab97f196b_Shape">
            <a:extLst>
              <a:ext uri="{FF2B5EF4-FFF2-40B4-BE49-F238E27FC236}">
                <a16:creationId xmlns:a16="http://schemas.microsoft.com/office/drawing/2014/main" id="{B2DBD022-A644-4CF7-85EB-E48865E2962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1155478" y="4541520"/>
            <a:ext cx="228600" cy="254000"/>
          </a:xfrm>
          <a:prstGeom prst="downArrow">
            <a:avLst/>
          </a:prstGeom>
          <a:solidFill>
            <a:srgbClr val="AA6BA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TLSHAPE_M_f4b4d16723454c5681b1256f82343087_Shape">
            <a:extLst>
              <a:ext uri="{FF2B5EF4-FFF2-40B4-BE49-F238E27FC236}">
                <a16:creationId xmlns:a16="http://schemas.microsoft.com/office/drawing/2014/main" id="{07E236E7-E2DC-4664-98BD-F29C54462661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103171" y="5049520"/>
            <a:ext cx="228600" cy="254000"/>
          </a:xfrm>
          <a:prstGeom prst="upArrow">
            <a:avLst/>
          </a:prstGeom>
          <a:solidFill>
            <a:srgbClr val="69747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TLSHAPE_M_c3b8ad15914040bf9ea050b831e2fbf0_Shape">
            <a:extLst>
              <a:ext uri="{FF2B5EF4-FFF2-40B4-BE49-F238E27FC236}">
                <a16:creationId xmlns:a16="http://schemas.microsoft.com/office/drawing/2014/main" id="{26F78E16-7C57-4725-823F-A1A195371336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764076" y="5049520"/>
            <a:ext cx="228600" cy="254000"/>
          </a:xfrm>
          <a:prstGeom prst="upArrow">
            <a:avLst/>
          </a:prstGeom>
          <a:solidFill>
            <a:srgbClr val="6BAA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TLSHAPE_M_6afe8cdde0834d2cacb7c590ec063f4b_Shape">
            <a:extLst>
              <a:ext uri="{FF2B5EF4-FFF2-40B4-BE49-F238E27FC236}">
                <a16:creationId xmlns:a16="http://schemas.microsoft.com/office/drawing/2014/main" id="{861578BC-D77A-4571-AFC8-724295BCDAE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424981" y="5049520"/>
            <a:ext cx="228600" cy="254000"/>
          </a:xfrm>
          <a:prstGeom prst="upArrow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TLSHAPE_M_01366dfa8a9047deb84cca0070d8d214_Shape">
            <a:extLst>
              <a:ext uri="{FF2B5EF4-FFF2-40B4-BE49-F238E27FC236}">
                <a16:creationId xmlns:a16="http://schemas.microsoft.com/office/drawing/2014/main" id="{C2E9878A-4840-460D-87D2-A7FFAAE34721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198917" y="5049520"/>
            <a:ext cx="228600" cy="254000"/>
          </a:xfrm>
          <a:prstGeom prst="upArrow">
            <a:avLst/>
          </a:prstGeom>
          <a:solidFill>
            <a:srgbClr val="84DD6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TLSHAPE_M_4c666328a91345b1957fc53581732d91_Shape">
            <a:extLst>
              <a:ext uri="{FF2B5EF4-FFF2-40B4-BE49-F238E27FC236}">
                <a16:creationId xmlns:a16="http://schemas.microsoft.com/office/drawing/2014/main" id="{B24F6A4C-5270-4F5F-BF54-F60E27E7FD0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9972854" y="5049520"/>
            <a:ext cx="228600" cy="254000"/>
          </a:xfrm>
          <a:prstGeom prst="upArrow">
            <a:avLst/>
          </a:prstGeom>
          <a:solidFill>
            <a:srgbClr val="AA6BA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TLSHAPE_M_4c0629c169b043b6bdb1df04ed12c257_Title">
            <a:extLst>
              <a:ext uri="{FF2B5EF4-FFF2-40B4-BE49-F238E27FC236}">
                <a16:creationId xmlns:a16="http://schemas.microsoft.com/office/drawing/2014/main" id="{F62A7341-C45D-4177-B2FE-93AA9DFF23F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108858" y="4255135"/>
            <a:ext cx="508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6">
                <a:solidFill>
                  <a:schemeClr val="dk1"/>
                </a:solidFill>
                <a:latin typeface="Arial" panose="020B0604020202020204" pitchFamily="34" charset="0"/>
              </a:rPr>
              <a:t>Metrics 1</a:t>
            </a:r>
          </a:p>
        </p:txBody>
      </p:sp>
      <p:sp>
        <p:nvSpPr>
          <p:cNvPr id="22" name="OTLSHAPE_M_4c0629c169b043b6bdb1df04ed12c257_Date">
            <a:extLst>
              <a:ext uri="{FF2B5EF4-FFF2-40B4-BE49-F238E27FC236}">
                <a16:creationId xmlns:a16="http://schemas.microsoft.com/office/drawing/2014/main" id="{DE973ABD-9963-4862-97B2-8D1B48C3AFE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204108" y="439928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12</a:t>
            </a:r>
          </a:p>
        </p:txBody>
      </p:sp>
      <p:sp>
        <p:nvSpPr>
          <p:cNvPr id="24" name="OTLSHAPE_M_4960d85fce254bd98d336c2310e99970_Title">
            <a:extLst>
              <a:ext uri="{FF2B5EF4-FFF2-40B4-BE49-F238E27FC236}">
                <a16:creationId xmlns:a16="http://schemas.microsoft.com/office/drawing/2014/main" id="{93CB2701-A0C8-4BA3-9151-D119A9F602D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474107" y="4255135"/>
            <a:ext cx="508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6">
                <a:solidFill>
                  <a:schemeClr val="dk1"/>
                </a:solidFill>
                <a:latin typeface="Arial" panose="020B0604020202020204" pitchFamily="34" charset="0"/>
              </a:rPr>
              <a:t>Metrics 2</a:t>
            </a:r>
          </a:p>
        </p:txBody>
      </p:sp>
      <p:sp>
        <p:nvSpPr>
          <p:cNvPr id="25" name="OTLSHAPE_M_4960d85fce254bd98d336c2310e99970_Date">
            <a:extLst>
              <a:ext uri="{FF2B5EF4-FFF2-40B4-BE49-F238E27FC236}">
                <a16:creationId xmlns:a16="http://schemas.microsoft.com/office/drawing/2014/main" id="{17797CFF-979B-4010-A2D3-B25AC09BBE7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569357" y="439928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20</a:t>
            </a:r>
          </a:p>
        </p:txBody>
      </p:sp>
      <p:sp>
        <p:nvSpPr>
          <p:cNvPr id="27" name="OTLSHAPE_M_2a42d28fbef34ff497c854897c79e133_Title">
            <a:extLst>
              <a:ext uri="{FF2B5EF4-FFF2-40B4-BE49-F238E27FC236}">
                <a16:creationId xmlns:a16="http://schemas.microsoft.com/office/drawing/2014/main" id="{6E3EC6D4-1CB5-47D1-92CA-9EAFC10EE81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956049" y="4255135"/>
            <a:ext cx="1092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Operating snapshot</a:t>
            </a:r>
          </a:p>
        </p:txBody>
      </p:sp>
      <p:sp>
        <p:nvSpPr>
          <p:cNvPr id="28" name="OTLSHAPE_M_2a42d28fbef34ff497c854897c79e133_Date">
            <a:extLst>
              <a:ext uri="{FF2B5EF4-FFF2-40B4-BE49-F238E27FC236}">
                <a16:creationId xmlns:a16="http://schemas.microsoft.com/office/drawing/2014/main" id="{0A63D12C-EE0D-42D6-926B-E4B73D253B7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343293" y="439928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26</a:t>
            </a:r>
          </a:p>
        </p:txBody>
      </p:sp>
      <p:sp>
        <p:nvSpPr>
          <p:cNvPr id="30" name="OTLSHAPE_M_4a407986099442349961753ab97f196b_Title">
            <a:extLst>
              <a:ext uri="{FF2B5EF4-FFF2-40B4-BE49-F238E27FC236}">
                <a16:creationId xmlns:a16="http://schemas.microsoft.com/office/drawing/2014/main" id="{0F8C4C60-264A-4949-8A8A-09101223880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021980" y="4255135"/>
            <a:ext cx="508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6">
                <a:solidFill>
                  <a:schemeClr val="dk1"/>
                </a:solidFill>
                <a:latin typeface="Arial" panose="020B0604020202020204" pitchFamily="34" charset="0"/>
              </a:rPr>
              <a:t>Metrics 3</a:t>
            </a:r>
          </a:p>
        </p:txBody>
      </p:sp>
      <p:sp>
        <p:nvSpPr>
          <p:cNvPr id="31" name="OTLSHAPE_M_4a407986099442349961753ab97f196b_Date">
            <a:extLst>
              <a:ext uri="{FF2B5EF4-FFF2-40B4-BE49-F238E27FC236}">
                <a16:creationId xmlns:a16="http://schemas.microsoft.com/office/drawing/2014/main" id="{C345AC70-C824-40C9-A3C5-6EEC1A19E75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1162463" y="4399280"/>
            <a:ext cx="215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Jul 2</a:t>
            </a:r>
          </a:p>
        </p:txBody>
      </p:sp>
      <p:sp>
        <p:nvSpPr>
          <p:cNvPr id="33" name="OTLSHAPE_M_f4b4d16723454c5681b1256f82343087_Title">
            <a:extLst>
              <a:ext uri="{FF2B5EF4-FFF2-40B4-BE49-F238E27FC236}">
                <a16:creationId xmlns:a16="http://schemas.microsoft.com/office/drawing/2014/main" id="{9C2E50F4-9634-43BC-8950-DF0A66E8BB9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55305" y="5458460"/>
            <a:ext cx="1130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Identify client issues</a:t>
            </a:r>
          </a:p>
        </p:txBody>
      </p:sp>
      <p:sp>
        <p:nvSpPr>
          <p:cNvPr id="34" name="OTLSHAPE_M_f4b4d16723454c5681b1256f82343087_Date">
            <a:extLst>
              <a:ext uri="{FF2B5EF4-FFF2-40B4-BE49-F238E27FC236}">
                <a16:creationId xmlns:a16="http://schemas.microsoft.com/office/drawing/2014/main" id="{DCCDAECA-94F3-4698-B435-BAC680335C1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050868" y="5328920"/>
            <a:ext cx="342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6">
                <a:solidFill>
                  <a:schemeClr val="dk2"/>
                </a:solidFill>
                <a:latin typeface="Arial" panose="020B0604020202020204" pitchFamily="34" charset="0"/>
              </a:rPr>
              <a:t>May 29</a:t>
            </a:r>
          </a:p>
        </p:txBody>
      </p:sp>
      <p:sp>
        <p:nvSpPr>
          <p:cNvPr id="36" name="OTLSHAPE_M_c3b8ad15914040bf9ea050b831e2fbf0_Title">
            <a:extLst>
              <a:ext uri="{FF2B5EF4-FFF2-40B4-BE49-F238E27FC236}">
                <a16:creationId xmlns:a16="http://schemas.microsoft.com/office/drawing/2014/main" id="{F4EA0371-6AD1-4F90-BF8C-12975E1CD09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220918" y="5458460"/>
            <a:ext cx="1320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Performance thresholds</a:t>
            </a:r>
          </a:p>
        </p:txBody>
      </p:sp>
      <p:sp>
        <p:nvSpPr>
          <p:cNvPr id="37" name="OTLSHAPE_M_c3b8ad15914040bf9ea050b831e2fbf0_Date">
            <a:extLst>
              <a:ext uri="{FF2B5EF4-FFF2-40B4-BE49-F238E27FC236}">
                <a16:creationId xmlns:a16="http://schemas.microsoft.com/office/drawing/2014/main" id="{ECCCEADA-4651-4E5F-AEC0-B4AF486AE53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754085" y="5328920"/>
            <a:ext cx="254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7</a:t>
            </a:r>
          </a:p>
        </p:txBody>
      </p:sp>
      <p:sp>
        <p:nvSpPr>
          <p:cNvPr id="39" name="OTLSHAPE_M_6afe8cdde0834d2cacb7c590ec063f4b_Title">
            <a:extLst>
              <a:ext uri="{FF2B5EF4-FFF2-40B4-BE49-F238E27FC236}">
                <a16:creationId xmlns:a16="http://schemas.microsoft.com/office/drawing/2014/main" id="{1B7A9B81-8E9E-48CA-B960-E193A0FEF96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075456" y="5458460"/>
            <a:ext cx="939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Statistical review</a:t>
            </a:r>
          </a:p>
        </p:txBody>
      </p:sp>
      <p:sp>
        <p:nvSpPr>
          <p:cNvPr id="40" name="OTLSHAPE_M_6afe8cdde0834d2cacb7c590ec063f4b_Date">
            <a:extLst>
              <a:ext uri="{FF2B5EF4-FFF2-40B4-BE49-F238E27FC236}">
                <a16:creationId xmlns:a16="http://schemas.microsoft.com/office/drawing/2014/main" id="{AFE3ACEF-B129-4FB6-9D5C-65DE5285FA2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86732" y="532892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16</a:t>
            </a:r>
          </a:p>
        </p:txBody>
      </p:sp>
      <p:sp>
        <p:nvSpPr>
          <p:cNvPr id="42" name="OTLSHAPE_M_01366dfa8a9047deb84cca0070d8d214_Title">
            <a:extLst>
              <a:ext uri="{FF2B5EF4-FFF2-40B4-BE49-F238E27FC236}">
                <a16:creationId xmlns:a16="http://schemas.microsoft.com/office/drawing/2014/main" id="{9CB152F2-5D3D-4346-8732-105D7A35573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690832" y="5458460"/>
            <a:ext cx="1257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Adjustments Complete</a:t>
            </a:r>
          </a:p>
        </p:txBody>
      </p:sp>
      <p:sp>
        <p:nvSpPr>
          <p:cNvPr id="43" name="OTLSHAPE_M_01366dfa8a9047deb84cca0070d8d214_Date">
            <a:extLst>
              <a:ext uri="{FF2B5EF4-FFF2-40B4-BE49-F238E27FC236}">
                <a16:creationId xmlns:a16="http://schemas.microsoft.com/office/drawing/2014/main" id="{AED7D705-A1B8-4474-8E28-4CFF2991318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160669" y="532892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22</a:t>
            </a:r>
          </a:p>
        </p:txBody>
      </p:sp>
      <p:sp>
        <p:nvSpPr>
          <p:cNvPr id="45" name="OTLSHAPE_M_4c666328a91345b1957fc53581732d91_Title">
            <a:extLst>
              <a:ext uri="{FF2B5EF4-FFF2-40B4-BE49-F238E27FC236}">
                <a16:creationId xmlns:a16="http://schemas.microsoft.com/office/drawing/2014/main" id="{29B469C3-6F29-43AB-807C-4EF33230457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664836" y="5458460"/>
            <a:ext cx="850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chemeClr val="dk1"/>
                </a:solidFill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46" name="OTLSHAPE_M_4c666328a91345b1957fc53581732d91_Date">
            <a:extLst>
              <a:ext uri="{FF2B5EF4-FFF2-40B4-BE49-F238E27FC236}">
                <a16:creationId xmlns:a16="http://schemas.microsoft.com/office/drawing/2014/main" id="{7CD87B1A-1707-4F94-9965-6903E44B95A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934605" y="5328920"/>
            <a:ext cx="317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chemeClr val="dk2"/>
                </a:solidFill>
                <a:latin typeface="Arial" panose="020B0604020202020204" pitchFamily="34" charset="0"/>
              </a:rPr>
              <a:t>Jun 28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5054C4F-A442-AAA9-D083-1371F1E07677}"/>
              </a:ext>
            </a:extLst>
          </p:cNvPr>
          <p:cNvSpPr txBox="1"/>
          <p:nvPr/>
        </p:nvSpPr>
        <p:spPr>
          <a:xfrm>
            <a:off x="720283" y="305208"/>
            <a:ext cx="5375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overview timeline</a:t>
            </a:r>
          </a:p>
        </p:txBody>
      </p:sp>
      <p:pic>
        <p:nvPicPr>
          <p:cNvPr id="145" name="Picture 144" descr="Icon&#10;&#10;Description automatically generated">
            <a:extLst>
              <a:ext uri="{FF2B5EF4-FFF2-40B4-BE49-F238E27FC236}">
                <a16:creationId xmlns:a16="http://schemas.microsoft.com/office/drawing/2014/main" id="{F6A5A0BE-0466-1FBB-9F04-1212206E60CF}"/>
              </a:ext>
            </a:extLst>
          </p:cNvPr>
          <p:cNvPicPr>
            <a:picLocks noChangeAspect="1"/>
          </p:cNvPicPr>
          <p:nvPr/>
        </p:nvPicPr>
        <p:blipFill>
          <a:blip r:embed="rId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79489" y="441412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1729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S4wMC4wMS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S4wLCJMZWZ0IjowLjAsIlJpZ2h0IjowLjAsIkJvdHRvbSI6NS4wfSwiQmFja2dyb3VuZCI6eyIkaWQiOiIyOSIsIkNvbG9yIjp7IiRpZCI6IjMwIiwiQSI6MjU1LCJSIjo4NCwiRyI6ODQsIkIiOjg0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eyIkaWQiOiIzNSIsIkxpbmVDb2xvciI6bnVsbCwiTGluZVdlaWdodCI6MC4wLCJMaW5lVHlwZSI6MCwiUGFyZW50U3R5bGUiOm51bGx9LCJQYXJlbnRTdHlsZSI6bnVsbH0sIkJvdHRvbVRpZXJTaGFwZVN0eWxlIjp7IiRpZCI6IjM2IiwiTWFyZ2luIjp7IiRyZWYiOiIyNyJ9LCJQYWRkaW5nIjp7IiRyZWYiOiIyOCJ9LCJCYWNrZ3JvdW5kIjp7IiRyZWYiOiIyOSJ9LCJJc1Zpc2libGUiOnRydWUsIldpZHRoIjo4NTguMCwiSGVpZ2h0IjozMC4wLCJCb3JkZXJTdHlsZSI6eyIkaWQiOiIzNyIsIkxpbmVDb2xvciI6bnVsbCwiTGluZVdlaWdodCI6MC4wLCJMaW5lVHlwZSI6MCwiUGFyZW50U3R5bGUiOm51bGx9LCJQYXJlbnRTdHlsZSI6bnVsbH0sIlJpZ2h0RW5kQ2Fwc1N0eWxlIjp7IiRpZCI6IjM4IiwiRm9udFNldHRpbmdzIjp7IiRpZCI6IjM5IiwiRm9udFNpemUiOjE2LCJGb250TmFtZSI6IkFyaWFsIiwiSXNCb2xkIjp0cnVlLCJJc0l0YWxpYyI6ZmFsc2UsIklzVW5kZXJsaW5lZCI6ZmFsc2UsIlBhcmVudFN0eWxlIjpudWxsfSwiQXV0b1NpemUiOjAsIkZvcmVncm91bmQiOnsiJGlkIjoiNDAiLCJDb2xvciI6eyIkaWQiOiI0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UuMCwiQm90dG9tIjowLjB9LCJQYWRkaW5nIjp7IiRpZCI6IjQzIiwiVG9wIjowLjAsIkxlZnQiOjAuMCwiUmlnaHQiOjAuMCwiQm90dG9tIjowLjB9LCJCYWNrZ3JvdW5kIjp7IiRpZCI6IjQ0IiwiQ29sb3IiOnsiJGlkIjoiNDUiLCJBIjo4OSwiUiI6MCwiRyI6MCwiQiI6MH19LCJJc1Zpc2libGUiOmZhbHNlLCJXaWR0aCI6MC4wLCJIZWlnaHQiOjAuMCwiQm9yZGVyU3R5bGUiOm51bGwsIlBhcmVudFN0eWxlIjpudWxsfSwiTGVmdEVuZENhcHNTdHlsZSI6eyIkaWQiOiI0NiIsIkZvbnRTZXR0aW5ncyI6eyIkaWQiOiI0NyIsIkZvbnRTaXplIjoxNiwiRm9udE5hbWUiOiJBcmlhbCIsIklzQm9sZCI6dHJ1ZSwiSXNJdGFsaWMiOmZhbHNlLCJJc1VuZGVybGluZWQiOmZhbHNlLCJQYXJlbnRTdHlsZSI6bnVsbH0sIkF1dG9TaXplIjowLCJGb3JlZ3JvdW5kIjp7IiRpZCI6IjQ4IiwiQ29sb3IiOnsiJGlkIjoiN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1LjAsIlJpZ2h0IjowLjAsIkJvdHRvbSI6MC4wfSwiUGFkZGluZyI6eyIkaWQiOiI1MSIsIlRvcCI6MC4wLCJMZWZ0IjowLjAsIlJpZ2h0IjowLjAsIkJvdHRvbSI6MC4wfSwiQmFja2dyb3VuZCI6eyIkaWQiOiI1MiIsIkNvbG9yIjp7IiRyZWYiOiI0NSJ9fSwiSXNWaXNpYmxlIjpmYWxzZSwiV2lkdGgiOjAuMCwiSGVpZ2h0IjowLjAsIkJvcmRlclN0eWxlIjpudWxsLCJQYXJlbnRTdHlsZSI6bnVsbH0sIlRvZGF5VGV4dFN0eWxlIjp7IiRpZCI6IjUzIiwiRm9udFNldHRpbmdzIjp7IiRpZCI6IjU0IiwiRm9udFNpemUiOjEyLCJGb250TmFtZSI6IkFyaWFs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cmVmIjoiNDUifX0sIklzVmlzaWJsZSI6dHJ1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MCwiU2hvd1NlZ21lbnRTZXBhcmF0b3JzIjp0cnVlLCJTZWdtZW50U2VwYXJhdG9yT3BhY2l0eSI6MzAsIkhhc0JlZW5WaXNpYmxlQmVmb3JlIjp0cnVlLCJGb250U2V0dGluZ3MiOnsiJGlkIjoiNjYiLCJGb250U2l6ZSI6MTAsIkZvbnROYW1lIjoiQXJpYWwiLCJJc0JvbGQiOmZhbHN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SIsIlRvcCI6MC4wLCJMZWZ0Ijo1LjAsIlJpZ2h0IjowLjAsIkJvdHRvbSI6MC4wfSwiUGFkZGluZyI6eyIkaWQiOiI3MCIsIlRvcCI6MC4wLCJMZWZ0IjowLjAsIlJpZ2h0IjowLjAsIkJvdHRvbSI6MC4wfSwiQmFja2dyb3VuZCI6eyIkaWQiOiI3MSIsIkNvbG9yIjp7IiRyZWYiOiI0NSJ9fSwiSXNWaXNpYmxlIjp0cnVlLCJXaWR0aCI6MC4wLCJIZWlnaHQiOjAuMCwiQm9yZGVyU3R5bGUiOm51bGwsIlBhcmVudFN0eWxlIjpudWxsfSwiU2luZ2xlU2NhbGVTaGFwZVN0eWxlIjp7IiRpZCI6IjcyIiwiU2hhcGUiOjAsIkhlaWdodCI6MzAuMH0sIk1pZGRsZVRpZXJTY2FsZVN0eWxlIjp7IiRpZCI6IjczIiwiU2hhcGUiOjAsIlNob3dTZWdtZW50U2VwYXJhdG9ycyI6dHJ1ZSwiU2VnbWVudFNlcGFyYXRvck9wYWNpdHkiOjMwLCJIYXNCZWVuVmlzaWJsZUJlZm9yZSI6ZmFsc2UsIkZvbnRTZXR0aW5ncyI6eyIkaWQiOiI3NCIsIkZvbnRTaXplIjoxMCwiRm9udE5hbWUiOiJBcmlh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SIsIlNoYXBlIjowLCJTaG93U2VnbWVudFNlcGFyYXRvcnMiOnRydWUsIlNlZ21lbnRTZXBhcmF0b3JPcGFjaXR5IjozMCwiSGFzQmVlblZpc2libGVCZWZvcmUiOmZhbHNlLCJGb250U2V0dGluZ3MiOnsiJGlkIjoiNzYiLCJGb250U2l6ZSI6MTAsIkZvbnROYW1lIjoiQXJpYWwiLCJJc0JvbGQiOmZhbHN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xOTEsIlIiOjI1NSwiRyI6MCwiQiI6MH19LCJBcHBlbmRZZWFyT25ZZWFyQ2hhbmdlIjp0cnVlLCJFbGFwc2VkVGltZUZvcm1hdCI6MiwiVG9kYXlNYXJrZXJQb3NpdGlvbiI6MywiUXVpY2tQb3NpdGlvbiI6MywiQWJzb2x1dGVQb3NpdGlvbiI6MzcyLjYsIk1hcmdpbiI6eyIkaWQiOiI3OSIsIlRvcCI6MC4wLCJMZWZ0IjoxMC4wLCJSaWdodCI6MTAuMCwiQm90dG9tIjowLjB9LCJQYWRkaW5nIjp7IiRpZCI6IjgwIiwiVG9wIjowLjAsIkxlZnQiOjAuMCwiUmlnaHQiOjAuMCwiQm90dG9tIjowLjB9LCJCYWNrZ3JvdW5kIjp7IiRpZCI6IjgxIiwiQ29sb3IiOnsiJGlkIjoiODIiLCJBIjoyNTUsIlIiOjMxLCJHIjo3MywiQiI6MTI1fX0sIklzVmlzaWJsZSI6dHJ1ZSwiV2lkdGgiOjAuMCwiSGVpZ2h0IjowLjAsIkJvcmRlclN0eWxlIjpudWxsLCJQYXJlbnRTdHlsZSI6bnVsbH0sIkRlZmF1bHRNaWxlc3RvbmVTdHlsZSI6eyIkaWQiOiI4MyIsIlNoYXBlIjoxMC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EyNywiUiI6MTI4LCJHIjoxODUsIkIiOjIyMn19LCJMaW5lV2VpZ2h0IjoxLjAsIkxpbmVUeXBlIjowLCJQYXJlbnRTdHlsZSI6bnVsbH0sIklzQmVsb3dUaW1lYmFuZCI6dHJ1ZSwiUG9zaXRpb25PblRhc2siOjAsIkhpZGVEYXRlIjpmYWxzZSwiU2hhcGVTaXplIjoxLCJTcGFjaW5nIjoxLjAsIlBhZGRpbmciOnsiJGlkIjoiODgiLCJUb3AiOjcuMCwiTGVmdCI6My4wLCJSaWdodCI6MC4wLCJCb3R0b20iOjIuMH0sIlNoYXBlU3R5bGUiOnsiJGlkIjoiODkiLCJNYXJnaW4iOnsiJGlkIjoiOTAiLCJUb3AiOjAuMCwiTGVmdCI6MC4wLCJSaWdodCI6MC4wLCJCb3R0b20iOjAuMH0sIlBhZGRpbmciOnsiJGlkIjoiOTEiLCJUb3AiOjAuMCwiTGVmdCI6MC4wLCJSaWdodCI6MC4wLCJCb3R0b20iOjAuMH0sIkJhY2tncm91bmQiOnsiJGlkIjoiOTIiLCJDb2xvciI6eyIkaWQiOiI5MyIsIkEiOjI1NSwiUiI6MTA1LCJHIjoxMTYsIkIiOjEyNH19LCJJc1Zpc2libGUiOnRydWUsIldpZHRoIjoxOC4wLCJIZWlnaHQiOjIwLjAsIkJvcmRlclN0eWxlIjp7IiRpZCI6Ijk0IiwiTGluZUNvbG9yIjp7IiRpZCI6Ijk1IiwiJHR5cGUiOiJOTFJFLkNvbW1vbi5Eb20uU29saWRDb2xvckJydXNoLCBOTFJFLkNvbW1vbiIsIkNvbG9yIjp7IiRpZCI6Ijk2IiwiQSI6MjU1LCJSIjoyMzQsIkciOjIyLCJCIjozMH19LCJMaW5lV2VpZ2h0IjowLjAsIkxpbmVUeXBlIjowLCJQYXJlbnRTdHlsZSI6bnVsbH0sIlBhcmVudFN0eWxlIjpudWxsfSwiVGl0bGVTdHlsZSI6eyIkaWQiOiI5NyIsIkZvbnRTZXR0aW5ncyI6eyIkaWQiOiI5OCIsIkZvbnRTaXplIjo5LCJGb250TmFtZSI6IkFyaWFsIiwiSXNCb2xkIjp0cnVlLCJJc0l0YWxpYyI6ZmFsc2UsIklzVW5kZXJsaW5lZCI6ZmFsc2UsIlBhcmVudFN0eWxlIjpudWxsfSwiQXV0b1NpemUiOjAsIkZvcmVncm91bmQiOnsiJGlkIjoiOTkiLCJDb2xvciI6eyIkaWQiOiIx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bnVsbCwiUGFyZW50U3R5bGUiOm51bGx9LCJEYXRlU3R5bGUiOnsiJGlkIjoiMTA1IiwiRm9udFNldHRpbmdzIjp7IiRpZCI6IjEwNiIsIkZvbnRTaXplIjo4LCJGb250TmFtZSI6IkFyaWFsIiwiSXNCb2xkIjpmYWxzZSwiSXNJdGFsaWMiOmZhbHNlLCJJc1VuZGVybGluZWQiOmZhbHNlLCJQYXJlbnRTdHlsZSI6bnVsbH0sIkF1dG9TaXplIjowLCJGb3JlZ3JvdW5kIjp7IiRpZCI6IjEwNyIsIkNvbG9yIjp7IiRpZCI6IjEw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cmVmIjoiMTA0In19LCJJc1Zpc2libGUiOnRydWUsIldpZHRoIjowLjAsIkhlaWdodCI6MC4wLCJCb3JkZXJTdHlsZSI6bnVsbCwiUGFyZW50U3R5bGUiOm51bGx9LCJEYXRlRm9ybWF0Ijp7IiRpZCI6IjEx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MyIsIkRhdGVQYXJ0SXNWaXNpYmxlIjpmYWxzZSwiVGltZVBhcnRJc1Zpc2libGUiOmZhbHNlfX0sIldlZWtOdW1iZXJpbmciOnsiJGlkIjoiMTE0IiwiRm9ybWF0IjowLCJJc1Zpc2libGUiOmZhbHNlLCJMYXN0S25vd25WaXNpYmlsaXR5U3RhdGUiOmZhbHNlfSwiSXNWaXNpYmxlIjp0cnVlLCJQYXJlbnRTdHlsZSI6bnVsbH0sIkRlZmF1bHRNb3RTdHlsZSI6eyIkaWQiOiIxMTUiLCJTaGFwZSI6MTAsIkNvbm5lY3Rvck1hcmdpbiI6eyIkaWQiOiIxMTYiLCJUb3AiOjAuMCwiTGVmdCI6Mi4wLCJSaWdodCI6Mi4wLCJCb3R0b20iOjAuMH0sIkNvbm5lY3RvclN0eWxlIjp7IiRpZCI6IjExNyIsIkxpbmVDb2xvciI6eyIkaWQiOiIxMTgiLCIkdHlwZSI6Ik5MUkUuQ29tbW9uLkRvbS5Tb2xpZENvbG9yQnJ1c2gsIE5MUkUuQ29tbW9uIiwiQ29sb3IiOnsiJGlkIjoiMTE5IiwiQSI6MTI3LCJSIjoxMjgsIkciOjE4NSwiQiI6MjIyfX0sIkxpbmVXZWlnaHQiOjEuMCwiTGluZVR5cGUiOjAsIlBhcmVudFN0eWxlIjpudWxsfSwiSXNCZWxvd1RpbWViYW5kIjp0cnVlLCJQb3NpdGlvbk9uVGFzayI6MSwiSGlkZURhdGUiOmZhbHNlLCJTaGFwZVNpemUiOjEsIlNwYWNpbmciOjEuMCwiUGFkZGluZyI6eyIkaWQiOiIxMjAiLCJUb3AiOjcuMCwiTGVmdCI6My4wLCJSaWdodCI6MC4wLCJCb3R0b20iOjIuMH0sIlNoYXBlU3R5bGUiOnsiJGlkIjoiMTIxIiwiTWFyZ2luIjp7IiRpZCI6IjEyMiIsIlRvcCI6MC4wLCJMZWZ0IjowLjAsIlJpZ2h0IjowLjAsIkJvdHRvbSI6MC4wfSwiUGFkZGluZyI6eyIkaWQiOiIxMjMiLCJUb3AiOjAuMCwiTGVmdCI6MC4wLCJSaWdodCI6MC4wLCJCb3R0b20iOjAuMH0sIkJhY2tncm91bmQiOnsiJGlkIjoiMTI0IiwiQ29sb3IiOnsiJGlkIjoiMTI1IiwiQSI6MjU1LCJSIjoxMDUsIkciOjExNiwiQiI6MTI0fX0sIklzVmlzaWJsZSI6dHJ1ZSwiV2lkdGgiOjE4LjAsIkhlaWdodCI6MjAuMCwiQm9yZGVyU3R5bGUiOnsiJGlkIjoiMTI2IiwiTGluZUNvbG9yIjp7IiRpZCI6IjEyNyIsIiR0eXBlIjoiTkxSRS5Db21tb24uRG9tLlNvbGlkQ29sb3JCcnVzaCwgTkxSRS5Db21tb24iLCJDb2xvciI6eyIkaWQiOiIxMjgiLCJBIjoyNTUsIlIiOjIzNCwiRyI6MjIsIkIiOjMwfX0sIkxpbmVXZWlnaHQiOjAuMCwiTGluZVR5cGUiOjAsIlBhcmVudFN0eWxlIjpudWxsfSwiUGFyZW50U3R5bGUiOm51bGx9LCJUaXRsZVN0eWxlIjp7IiRpZCI6IjEyOSIsIkZvbnRTZXR0aW5ncyI6eyIkaWQiOiIxMzAiLCJGb250U2l6ZSI6OSwiRm9udE5hbWUiOiJBcmlhbCIsIklzQm9sZCI6dHJ1ZSwiSXNJdGFsaWMiOmZhbHNlLCJJc1VuZGVybGluZWQiOmZhbHNlLCJQYXJlbnRTdHlsZSI6bnVsbH0sIkF1dG9TaXplIjowLCJGb3JlZ3JvdW5kIjp7IiRpZCI6IjEzMSIsIkNvbG9yIjp7IiRpZCI6IjEz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g5LCJSIjowLCJHIjowLCJCIjowfX0sIklzVmlzaWJsZSI6dHJ1ZSwiV2lkdGgiOjAuMCwiSGVpZ2h0IjowLjAsIkJvcmRlclN0eWxlIjpudWxsLCJQYXJlbnRTdHlsZSI6bnVsbH0sIkRhdGVTdHlsZSI6eyIkaWQiOiIxMzciLCJGb250U2V0dGluZ3MiOnsiJGlkIjoiMTM4IiwiRm9udFNpemUiOjgsIkZvbnROYW1lIjoiQXJpYWwiLCJJc0JvbGQiOmZhbHNlLCJJc0l0YWxpYyI6ZmFsc2UsIklzVW5kZXJsaW5lZCI6ZmFsc2UsIlBhcmVudFN0eWxlIjpudWxsfSwiQXV0b1NpemUiOjAsIkZvcmVncm91bmQiOnsiJGlkIjoiMTM5IiwiQ29sb3IiOnsiJGlkIjoiMTQ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yZWYiOiIxMzYifX0sIklzVmlzaWJsZSI6dHJ1ZSwiV2lkdGgiOjAuMCwiSGVpZ2h0IjowLjAsIkJvcmRlclN0eWxlIjpudWxsLCJQYXJlbnRTdHlsZSI6bnVsbH0sIkRhdGVGb3JtYXQiOnsiJGlkIjoiMT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1IiwiRGF0ZVBhcnRJc1Zpc2libGUiOmZhbHNlLCJUaW1lUGFydElzVmlzaWJsZSI6ZmFsc2V9fSwiV2Vla051bWJlcmluZyI6eyIkaWQiOiIxNDYiLCJGb3JtYXQiOjAsIklzVmlzaWJsZSI6ZmFsc2UsIkxhc3RLbm93blZpc2liaWxpdHlTdGF0ZSI6ZmFsc2V9LCJJc1Zpc2libGUiOnRydWUsIlBhcmVudFN0eWxlIjpudWxsfSwiRGVmYXVsdFRhc2tTdHlsZSI6eyIkaWQiOiIxNDciLCJTaGFwZSI6MywiU2hhcGVUaGlja25lc3MiOjEsIkR1cmF0aW9uRm9ybWF0IjowLCJJbmNsdWRlTm9uV29ya2luZ0RheXNJbkR1cmF0aW9uIjpmYWxzZSwiUGVyY2VudGFnZUNvbXBsZXRlU3R5bGUiOnsiJGlkIjoiMTQ4IiwiRm9udFNldHRpbmdzIjp7IiRpZCI6IjE0OSIsIkZvbnRTaXplIjo5LCJGb250TmFtZSI6IkFyaWFsIiwiSXNCb2xkIjpmYWxzZSwiSXNJdGFsaWMiOmZhbHNlLCJJc1VuZGVybGluZWQiOmZhbHNlLCJQYXJlbnRTdHlsZSI6bnVsbH0sIkF1dG9TaXplIjowLCJGb3JlZ3JvdW5kIjp7IiRpZCI6IjE1MCIsIkNvbG9yIjp7IiRpZCI6IjE1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pZCI6IjE1NSIsIkEiOjg5LCJSIjowLCJHIjowLCJCIjowfX0sIklzVmlzaWJsZSI6dHJ1ZSwiV2lkdGgiOjAuMCwiSGVpZ2h0IjowLjAsIkJvcmRlclN0eWxlIjpudWxsLCJQYXJlbnRTdHlsZSI6bnVsbH0sIkR1cmF0aW9uU3R5bGUiOnsiJGlkIjoiMTU2IiwiRm9udFNldHRpbmdzIjp7IiRpZCI6IjE1NyIsIkZvbnRTaXplIjo4LCJGb250TmFtZSI6IkFyaWFsIiwiSXNCb2xkIjpmYWxzZSwiSXNJdGFsaWMiOmZhbHNlLCJJc1VuZGVybGluZWQiOmZhbHNlLCJQYXJlbnRTdHlsZSI6bnVsbH0sIkF1dG9TaXplIjowLCJGb3JlZ3JvdW5kIjp7IiRpZCI6IjE1OCIsIkNvbG9yIjp7IiRpZCI6IjE1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yZWYiOiIxNTUifX0sIklzVmlzaWJsZSI6dHJ1ZSwiV2lkdGgiOjAuMCwiSGVpZ2h0IjowLjAsIkJvcmRlclN0eWxlIjpudWxsLCJQYXJlbnRTdHlsZSI6bnVsbH0sIkhvcml6b250YWxDb25uZWN0b3JTdHlsZSI6eyIkaWQiOiIxNjMiLCJMaW5lQ29sb3IiOnsiJGlkIjoiMTY0IiwiJHR5cGUiOiJOTFJFLkNvbW1vbi5Eb20uU29saWRDb2xvckJydXNoLCBOTFJFLkNvbW1vbiIsIkNvbG9yIjp7IiRpZCI6IjE2NSIsIkEiOjI1NSwiUiI6MjA0LCJHIjoyMDQsIkIiOjIwNH19LCJMaW5lV2VpZ2h0IjoxLjAsIkxpbmVUeXBlIjowLCJQYXJlbnRTdHlsZSI6bnVsbH0sIlZlcnRpY2FsQ29ubmVjdG9yU3R5bGUiOnsiJGlkIjoiMTY2IiwiTGluZUNvbG9yIjp7IiRpZCI6IjE2NyIsIiR0eXBlIjoiTkxSRS5Db21tb24uRG9tLlNvbGlkQ29sb3JCcnVzaCwgTkxSRS5Db21tb24iLCJDb2xvciI6eyIkaWQiOiIxNjgiLCJBIjoyNTUsIlIiOjIwNCwiRyI6MjA0LCJCIjoyMDR9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xMDUsIkciOjExNiwiQiI6MTI0fX0sIklzVmlzaWJsZSI6dHJ1ZSwiV2lkdGgiOjAuMCwiSGVpZ2h0IjoxNi4wLCJCb3JkZXJTdHlsZSI6eyIkaWQiOiIxNzQiLCJMaW5lQ29sb3IiOnsiJGlkIjoiMTc1IiwiJHR5cGUiOiJOTFJFLkNvbW1vbi5Eb20uU29saWRDb2xvckJydXNoLCBOTFJFLkNvbW1vbiIsIkNvbG9yIjp7IiRpZCI6IjE3NiIsIkEiOjI1NSwiUiI6MjM0LCJHIjoyMiwiQiI6MzB9fSwiTGluZVdlaWdodCI6MC4wLCJMaW5lVHlwZSI6MCwiUGFyZW50U3R5bGUiOm51bGx9LCJQYXJlbnRTdHlsZSI6bnVsbH0sIlRpdGxlU3R5bGUiOnsiJGlkIjoiMTc3IiwiRm9udFNldHRpbmdzIjp7IiRpZCI6IjE3OCIsIkZvbnRTaXplIjo5LCJGb250TmFtZSI6IkFyaWFsIiwiSXNCb2xkIjp0cnVlLCJJc0l0YWxpYyI6ZmFsc2UsIklzVW5kZXJsaW5lZCI6ZmFsc2UsIlBhcmVudFN0eWxlIjpudWxsfSwiQXV0b1NpemUiOjAsIkZvcmVncm91bmQiOnsiJGlkIjoiMTc5IiwiQ29sb3IiOnsiJGlkIjoiMT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SIsIlRvcCI6MC4wLCJMZWZ0IjowLjAsIlJpZ2h0IjowLjAsIkJvdHRvbSI6MC4wfSwiUGFkZGluZyI6eyIkaWQiOiIxODIiLCJUb3AiOjAuMCwiTGVmdCI6MC4wLCJSaWdodCI6MC4wLCJCb3R0b20iOjAuMH0sIkJhY2tncm91bmQiOnsiJGlkIjoiMTgzIiwiQ29sb3IiOnsiJHJlZiI6IjE1NSJ9fSwiSXNWaXNpYmxlIjp0cnVlLCJXaWR0aCI6MC4wLCJIZWlnaHQiOjAuMCwiQm9yZGVyU3R5bGUiOm51bGwsIlBhcmVudFN0eWxlIjpudWxsfSwiRGF0ZVN0eWxlIjp7IiRpZCI6IjE4NCIsIkZvbnRTZXR0aW5ncyI6eyIkaWQiOiIxODUiLCJGb250U2l6ZSI6OSwiRm9udE5hbWUiOiJBcmlhbCIsIklzQm9sZCI6ZmFsc2UsIklzSXRhbGljIjpmYWxzZSwiSXNVbmRlcmxpbmVkIjpmYWxzZSwiUGFyZW50U3R5bGUiOm51bGx9LCJBdXRvU2l6ZSI6MCwiRm9yZWdyb3VuZCI6eyIkaWQiOiIxODYiLCJDb2xvciI6eyIkaWQiOiIx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mYWxzZSwiV2lkdGgiOjAuMCwiSGVpZ2h0IjowLjAsIkJvcmRlclN0eWxlIjpudWxsLCJQYXJlbnRTdHlsZSI6bnVsbH0sIkRhdGVGb3JtYXQiOnsiJGlkIjoiMTk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yIiwiRGF0ZVBhcnRJc1Zpc2libGUiOmZhbHNlLCJUaW1lUGFydElzVmlzaWJsZSI6ZmFsc2V9fSwiV2Vla051bWJlcmluZyI6eyIkaWQiOiIxOTMiLCJGb3JtYXQiOjAsIklzVmlzaWJsZSI6ZmFsc2UsIkxhc3RLbm93blZpc2liaWxpdHlTdGF0ZSI6ZmFsc2V9LCJJc1Zpc2libGUiOnRydWUsIlBhcmVudFN0eWxlIjpudWxsLCJfZXhwbGljaXRseVNldCI6eyIkaWQiOiIxO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1IiwiVGl0bGVQb3NpdGlvbiI6IlJpZ2h0IiwiRGF0ZVBvc2l0aW9uIjoiTGVmdCIsIlNoYXBlVHlwZSI6MCwiU2hhcGVTaXplIjoxLCJTcGFjaW5nIjo1LCJTaGFwZVN0eWxlIjp7IiRpZCI6IjE5NiIsIk1hcmdpbiI6eyIkaWQiOiIxOTciLCJUb3AiOjAuMCwiTGVmdCI6MC4wLCJSaWdodCI6MC4wLCJCb3R0b20iOjAuMH0sIlBhZGRpbmciOnsiJGlkIjoiMTk4IiwiVG9wIjowLjAsIkxlZnQiOjAuMCwiUmlnaHQiOjAuMCwiQm90dG9tIjowLjB9LCJCYWNrZ3JvdW5kIjp7IiRpZCI6IjE5OSIsIkNvbG9yIjp7IiRpZCI6IjIwMCIsIkEiOjI1NSwiUiI6MCwiRyI6MTE0LCJCIjoxODh9fSwiSXNWaXNpYmxlIjp0cnVlLCJXaWR0aCI6MTguMCwiSGVpZ2h0IjoyMC4wLCJCb3JkZXJTdHlsZSI6eyIkaWQiOiIyMDEiLCJMaW5lQ29sb3IiOnsiJGlkIjoiMjAyIiwiJHR5cGUiOiJOTFJFLkNvbW1vbi5Eb20uU29saWRDb2xvckJydXNoLCBOTFJFLkNvbW1vbiIsIkNvbG9yIjp7IiRpZCI6IjIwMyIsIkEiOjI1NSwiUiI6MjU1LCJHIjowLCJCIjowfX0sIkxpbmVXZWlnaHQiOjAuMCwiTGluZVR5cGUiOjAsIlBhcmVudFN0eWxlIjpudWxsfSwiUGFyZW50U3R5bGUiOm51bGx9LCJUaXRsZVN0eWxlIjp7IiRpZCI6IjIwNCIsIkZvbnRTZXR0aW5ncyI6eyIkaWQiOiIyMDUiLCJGb250U2l6ZSI6MTAsIkZvbnROYW1lIjoiQXJpYWwiLCJJc0JvbGQiOnRydWUsIklzSXRhbGljIjpmYWxzZSwiSXNVbmRlcmxpbmVkIjpmYWxzZSwiUGFyZW50U3R5bGUiOm51bGx9LCJBdXRvU2l6ZSI6MCwiRm9yZWdyb3VuZCI6eyIkaWQiOiIyMDYiLCJDb2xvciI6eyIkaWQiOiIy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bnVsbCwiUGFyZW50U3R5bGUiOm51bGx9LCJEYXRlU3R5bGUiOnsiJGlkIjoiMjEyIiwiRm9udFNldHRpbmdzIjp7IiRpZCI6IjIxMyIsIkZvbnRTaXplIjo5LCJGb250TmFtZSI6IkFyaWFsIiwiSXNCb2xkIjpmYWxzZSwiSXNJdGFsaWMiOmZhbHNlLCJJc1VuZGVybGluZWQiOmZhbHNlLCJQYXJlbnRTdHlsZSI6bnVsbH0sIkF1dG9TaXplIjowLCJGb3JlZ3JvdW5kIjp7IiRpZCI6IjIxNCIsIkNvbG9yIjp7IiRpZCI6IjI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2IiwiVG9wIjowLjAsIkxlZnQiOjAuMCwiUmlnaHQiOjAuMCwiQm90dG9tIjowLjB9LCJQYWRkaW5nIjp7IiRpZCI6IjIxNyIsIlRvcCI6MC4wLCJMZWZ0IjowLjAsIlJpZ2h0IjowLjAsIkJvdHRvbSI6MC4wfSwiQmFja2dyb3VuZCI6eyIkaWQiOiIyMTgiLCJDb2xvciI6eyIkaWQiOiIyMTkiLCJBIjo4OSwiUiI6MCwiRyI6MCwiQiI6MH19LCJJc1Zpc2libGUiOnRydWUsIldpZHRoIjowLjAsIkhlaWdodCI6MC4wLCJCb3JkZXJTdHlsZSI6bnVsbCwiUGFyZW50U3R5bGUiOm51bGx9LCJEYXRlRm9ybWF0Ijp7IiRpZCI6IjI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MSIsIkRhdGVQYXJ0SXNWaXNpYmxlIjpmYWxzZSwiVGltZVBhcnRJc1Zpc2libGUiOmZhbHNlfX0sIldlZWtOdW1iZXJpbmciOnsiJGlkIjoiMjIyIiwiRm9ybWF0IjowLCJJc1Zpc2libGUiOmZhbHNlLCJMYXN0S25vd25WaXNpYmlsaXR5U3RhdGUiOmZhbHNlfSwiSXNWaXNpYmxlIjp0cnVlLCJQYXJlbnRTdHlsZSI6bnVsbH0sIkdyaWRsaW5lUGFuZWxTdHlsZSI6eyIkaWQiOiIyMjMiLCJHcmlkbGluZVN0eWxlIjp7IiRpZCI6IjIyNCIsIkxpbmVDb2xvciI6eyIkaWQiOiIyMjUiLCIkdHlwZSI6Ik5MUkUuQ29tbW9uLkRvbS5Tb2xpZENvbG9yQnJ1c2gsIE5MUkUuQ29tbW9uIiwiQ29sb3IiOnsiJGlkIjoiMjI2IiwiQSI6MzgsIlIiOjkxLCJHIjoxNTUsIkIiOjIxM319LCJMaW5lV2VpZ2h0IjoxLjAsIkxpbmVUeXBlIjowLCJQYXJlbnRTdHlsZSI6bnVsbH0sIk1hcmdpbiI6eyIkaWQiOiIyMjciLCJUb3AiOjAuMCwiTGVmdCI6MC4wLCJSaWdodCI6MC4wLCJCb3R0b20iOjAuMH0sIlBhZGRpbmciOnsiJGlkIjoiMjI4IiwiVG9wIjowLjAsIkxlZnQiOjAuMCwiUmlnaHQiOjAuMCwiQm90dG9tIjowLjB9LCJCYWNrZ3JvdW5kIjpudWxsLCJJc1Zpc2libGUiOnRydWUsIldpZHRoIjowLjAsIkhlaWdodCI6MC4wLCJCb3JkZXJTdHlsZSI6eyIkaWQiOiIyMjkiLCJMaW5lQ29sb3IiOm51bGwsIkxpbmVXZWlnaHQiOjAuMCwiTGluZVR5cGUiOjAsIlBhcmVudFN0eWxlIjpudWxsfSwiUGFyZW50U3R5bGUiOm51bGx9LCJBY3Rpdml0eUxpbmVQYW5lbFN0eWxlIjp7IiRpZCI6IjIzMCIsIkFjdGl2aXR5TGluZVN0eWxlIjp7IiRpZCI6IjIzMSIsIkxpbmVDb2xvciI6eyIkaWQiOiIyMzIiLCIkdHlwZSI6Ik5MUkUuQ29tbW9uLkRvbS5Tb2xpZENvbG9yQnJ1c2gsIE5MUkUuQ29tbW9uIiwiQ29sb3IiOnsiJGlkIjoiMjMzIiwiQSI6MzgsIlIiOjY4LCJHIjoxMTQsIkIiOjE5Nn19LCJMaW5lV2VpZ2h0IjoxLjAsIkxpbmVUeXBlIjowLCJQYXJlbnRTdHlsZSI6bnVsbH0sIk1hcmdpbiI6eyIkaWQiOiIyMzQiLCJUb3AiOjAuMCwiTGVmdCI6MC4wLCJSaWdodCI6MC4wLCJCb3R0b20iOjAuMH0sIlBhZGRpbmciOnsiJGlkIjoiMjM1IiwiVG9wIjowLjAsIkxlZnQiOjAuMCwiUmlnaHQiOjAuMCwiQm90dG9tIjowLjB9LCJCYWNrZ3JvdW5kIjpudWxsLCJJc1Zpc2libGUiOnRydWUsIldpZHRoIjowLjAsIkhlaWdodCI6MC4wLCJCb3JkZXJTdHlsZSI6bnVsbCwiUGFyZW50U3R5bGUiOm51bGx9LCJfc2VsZWN0ZWRUaGVtZVByZXNldENvbG9ycyI6eyIkaWQiOiIyMzYiLCJUZXh0TGlnaHQiOnsiJGlkIjoiMjM3IiwiQSI6MjU1LCJSIjoyNTUsIkciOjI1NSwiQiI6MjU1fSwiVGV4dERhcmsiOnsiJGlkIjoiMjM4IiwiQSI6MjU1LCJSIjowLCJHIjowLCJCIjowfSwiQWNjZW50MSI6eyIkcmVmIjoiNjgifSwiQWNjZW50MiI6eyIkcmVmIjoiMzAifSwiQWNjZW50MyI6eyIkaWQiOiIyMzkiLCJBIjoyNTUsIlIiOjEwNSwiRyI6MTE2LCJCIjoxMjR9LCJBY2NlbnQ0Ijp7IiRpZCI6IjI0MCIsIkEiOjI1NSwiUiI6MjMzLCJHIjoxMTMsIkIiOjUwfSwiQWNjZW50NSI6eyIkaWQiOiIyNDEiLCJBIjoyNTUsIlIiOjI1LCJHIjoxMDcsIkIiOjM2fSwiQWNjZW50NiI6eyIkaWQiOiIyNDIiLCJBIjoyNTUsIlIiOjE1LCJHIjoxNTgsIkIiOjIxM30sIkFjY2VudDciOnsiJGlkIjoiMjQzIiwiQSI6MjU1LCJSIjoxNjAsIkciOjQzLCJCIjoxNDd9LCJBY2NlbnQ4Ijp7IiRpZCI6IjI0NCIsIkEiOjI1NSwiUiI6NzgsIkciOjE2NywiQiI6NDZ9fSwiU2hvd0VsYXBzZWRUaW1lR3JhZGllbnRTdHlsZSI6ZmFsc2UsIlRpbWViYW5kUmVzZXJ2ZWRMZWZ0QXJlYVN0eWxlIjp7IiRpZCI6IjI0NSIsIkFjdGl2aXR5SGVhZGVyV2lkdGgiOjAuMCwiSXNTZXQiOmZhbHNlfSwiRGVmYXVsdFN3aW1sYW5lU3R5bGUiOnsiJGlkIjoiMjQ2IiwiSGVhZGVyU3R5bGUiOnsiJGlkIjoiMjQ3IiwiVGV4dFN0eWxlIjp7IiRpZCI6IjI0OCIsIkZvbnRTZXR0aW5ncyI6eyIkaWQiOiIyNDkiLCJGb250U2l6ZSI6MTIsIkZvbnROYW1lIjoiQ2FsaWJyaSIsIklzQm9sZCI6ZmFsc2UsIklzSXRhbGljIjpmYWxzZSwiSXNVbmRlcmxpbmVkIjpmYWxzZSwiUGFyZW50U3R5bGUiOm51bGx9LCJBdXRvU2l6ZSI6MCwiRm9yZWdyb3VuZCI6eyIkaWQiOiIyNTAiLCJDb2xvciI6eyIkaWQiOiIyNTE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bnVsbCwiSXNWaXNpYmxlIjp0cnVlLCJXaWR0aCI6MC4wLCJIZWlnaHQiOjAuMCwiQm9yZGVyU3R5bGUiOm51bGwsIlBhcmVudFN0eWxlIjpudWxsfSwiUmVjdGFuZ2x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MTI3LCJSIjo5MSwiRyI6MTU1LCJCIjoyMTN9fSwiSXNWaXNpYmxlIjp0cnVlLCJXaWR0aCI6MC4wLCJIZWlnaHQiOjAuMCwiQm9yZGVyU3R5bGUiOnsiJGlkIjoiMjU5IiwiTGluZUNvbG9yIjp7IiRpZCI6IjI2MCIsIiR0eXBlIjoiTkxSRS5Db21tb24uRG9tLlNvbGlkQ29sb3JCcnVzaCwgTkxSRS5Db21tb24iLCJDb2xvciI6eyIkaWQiOiIyNjEiLCJBIjoyNTUsIlIiOjI1NSwiRyI6MCwiQiI6MH19LCJMaW5lV2VpZ2h0IjowLjAsIkxpbmVUeXBlIjowLCJQYXJlbnRTdHlsZSI6bnVsbH0sIlBhcmVudFN0eWxlIjpudWxsfSwiTWFyZ2luIjp7IiRpZCI6IjI2MiIsIlRvcCI6MC4wLCJMZWZ0IjowLjAsIlJpZ2h0IjowLjAsIkJvdHRvbSI6MC4wfSwiUGFkZGluZyI6eyIkaWQiOiIyNjMiLCJUb3AiOjAuMCwiTGVmdCI6MC4wLCJSaWdodCI6MC4wLCJCb3R0b20iOjAuMH0sIkJhY2tncm91bmQiOm51bGwsIklzVmlzaWJsZSI6dHJ1ZSwiV2lkdGgiOjAuMCwiSGVpZ2h0IjowLjAsIkJvcmRlclN0eWxlIjpudWxsLCJQYXJlbnRTdHlsZSI6bnVsbH0sIkJhY2tncm91bmR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zOCwiUiI6OTEsIkciOjE1NSwiQiI6MjEzfX0sIklzVmlzaWJsZSI6dHJ1ZSwiV2lkdGgiOjAuMCwiSGVpZ2h0Ijow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klzQWJvdmVUaW1lYmFuZCI6ZmFsc2UsIk1hcmdpbiI6eyIkaWQiOiIyNzIiLCJUb3AiOjAuMCwiTGVmdCI6MC4wLCJSaWdodCI6MC4wLCJCb3R0b20iOjAuMH0sIlBhZGRpbmciOnsiJGlkIjoiMjczIiwiVG9wIjowLjAsIkxlZnQiOjAuMCwiUmlnaHQiOjAuMCwiQm90dG9tIjowLjB9LCJJc1Zpc2libGUiOnRydWUsIldpZHRoIjowLjAsIkhlaWdodCI6MC4wLCJCb3JkZXJTdHlsZSI6bnVsbCwiUGFyZW50U3R5bGUiOm51bGx9LCJEZWZhdWx0U3dpbWxhbmVWMlN0eWxlIjp7IiRpZCI6IjI3NCIsIlN0eWxlSWQiOiI4OWY1Y2VjMS0xNTk3LTQ1YjItYmYxZS0wODQ0ODU4ZDNiYjUiLCJIZWFkZXJTdHlsZSI6eyIkaWQiOiIyNzUiLCJUZXh0SXNWZXJ0aWNhbCI6ZmFsc2UsIlRleHRTdHlsZSI6eyIkaWQiOiIyNzYiLCJGb250U2V0dGluZ3MiOnsiJGlkIjoiMjc3IiwiRm9udFNpemUiOjEyLCJGb250TmFtZSI6IkNhbGlicmkiLCJJc0JvbGQiOmZhbHNlLCJJc0l0YWxpYyI6ZmFsc2UsIklzVW5kZXJsaW5lZCI6ZmFsc2UsIlBhcmVudFN0eWxlIjpudWxsfSwiQXV0b1NpemUiOjIsIkZvcmVncm91bmQiOnsiJGlkIjoiMjc4IiwiQ29sb3IiOnsiJGlkIjoiMjc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bnVsbCwiSXNWaXNpYmxlIjp0cnVlLCJXaWR0aCI6MC4wLCJIZWlnaHQiOjAuMCwiQm9yZGVyU3R5bGUiOm51bGwsIlBhcmVudFN0eWxlIjpudWxsfSwiUmVjdGFuZ2xlU3R5bGUiOnsiJGlkIjoiMjgyIiwiTWFyZ2luIjp7IiRpZCI6IjI4MyIsIlRvcCI6MC4wLCJMZWZ0IjowLjAsIlJpZ2h0IjowLjAsIkJvdHRvbSI6MC4wfSwiUGFkZGluZyI6eyIkaWQiOiIyODQiLCJUb3AiOjAuMCwiTGVmdCI6MC4wLCJSaWdodCI6MC4wLCJCb3R0b20iOjAuMH0sIkJhY2tncm91bmQiOnsiJGlkIjoiMjg1IiwiQ29sb3IiOnsiJGlkIjoiMjg2IiwiQSI6MjU1LCJSIjoxMDUsIkciOjExNiwiQiI6MTI0fX0sIklzVmlzaWJsZSI6dHJ1ZSwiV2lkdGgiOjAuMCwiSGVpZ2h0IjowLjAsIkJvcmRlclN0eWxlIjp7IiRpZCI6IjI4NyIsIkxpbmVDb2xvciI6eyIkaWQiOiIyODgiLCIkdHlwZSI6Ik5MUkUuQ29tbW9uLkRvbS5Tb2xpZENvbG9yQnJ1c2gsIE5MUkUuQ29tbW9uIiwiQ29sb3IiOnsiJGlkIjoiMjg5IiwiQSI6MjU1LCJSIjoyNTUsIkciOjAsIkIiOjB9fSwiTGluZVdlaWdodCI6MC4wLCJMaW5lVHlwZSI6MCwiUGFyZW50U3R5bGUiOm51bGx9LCJQYXJlbnRTdHlsZSI6bnVsbH0sIk1hcmdpbiI6eyIkaWQiOiIyOTAiLCJUb3AiOjAuMCwiTGVmdCI6MC4wLCJSaWdodCI6MC4wLCJCb3R0b20iOjAuMH0sIlBhZGRpbmciOnsiJGlkIjoiMjkxIiwiVG9wIjowLjAsIkxlZnQiOjAuMCwiUmlnaHQiOjAuMCwiQm90dG9tIjowLjB9LCJCYWNrZ3JvdW5kIjpudWxsLCJJc1Zpc2libGUiOnRydWUsIldpZHRoIjowLjAsIkhlaWdodCI6MC4wLCJCb3JkZXJTdHlsZSI6bnVsbCwiUGFyZW50U3R5bGUiOm51bGx9LCJCYWNrZ3JvdW5kU3R5bGUiOnsiJGlkIjoiMjkyIiwiTWFyZ2luIjp7IiRpZCI6IjI5MyIsIlRvcCI6MC4wLCJMZWZ0IjowLjAsIlJpZ2h0IjowLjAsIkJvdHRvbSI6MC4wfSwiUGFkZGluZyI6eyIkaWQiOiIyOTQiLCJUb3AiOjAuMCwiTGVmdCI6MC4wLCJSaWdodCI6MC4wLCJCb3R0b20iOjAuMH0sIkJhY2tncm91bmQiOnsiJGlkIjoiMjk1IiwiQ29sb3IiOnsiJGlkIjoiMjk2IiwiQSI6NTEsIlIiOjEwNSwiRyI6MTE2LCJCIjoxMjR9fSwiSXNWaXNpYmxlIjp0cnVlLCJXaWR0aCI6MC4wLCJIZWlnaHQiOjAuMCwiQm9yZGVyU3R5bGUiOnsiJGlkIjoiMjk3IiwiTGluZUNvbG9yIjp7IiRpZCI6IjI5OCIsIiR0eXBlIjoiTkxSRS5Db21tb24uRG9tLlNvbGlkQ29sb3JCcnVzaCwgTkxSRS5Db21tb24iLCJDb2xvciI6eyIkaWQiOiIyOTkiLCJBIjoyNTUsIlIiOjIzNCwiRyI6MjIsIkIiOjMwfX0sIkxpbmVXZWlnaHQiOjAuMCwiTGluZVR5cGUiOjAsIlBhcmVudFN0eWxlIjpudWxsfSwiUGFyZW50U3R5bGUiOm51bGx9LCJJc0Fib3ZlVGltZWJhbmQiOmZhbHNlLCJTcGFjaW5nIjo1LCJEZWZhdWx0U3dpbWxhbmVUYXNrU3R5bGUiOnsiJGlkIjoiMzAwIiwiJHR5cGUiOiJOTFJFLkNvbW1vbi5Eb20uU3R5bGVzLkV4cGxpY2l0U2V0YWJsZVRhc2tTdHlsZSwgTkxSRS5Db21tb24iLCJTaGFwZSI6MCwiU2hhcGVUaGlja25lc3MiOjEsIkR1cmF0aW9uRm9ybWF0IjowLCJJbmNsdWRlTm9uV29ya2luZ0RheXNJbkR1cmF0aW9uIjpmYWxzZSwiUGVyY2VudGFnZUNvbXBsZXRlU3R5bGUiOnsiJGlkIjoiMzAxIiwiRm9udFNldHRpbmdzIjp7IiRpZCI6IjMwMiIsIkZvbnRTaXplIjo5LCJGb250TmFtZSI6IkFyaWFsIiwiSXNCb2xkIjpmYWxzZSwiSXNJdGFsaWMiOmZhbHNlLCJJc1VuZGVybGluZWQiOmZhbHNlLCJQYXJlbnRTdHlsZSI6bnVsbH0sIkF1dG9TaXplIjowLCJGb3JlZ3JvdW5kIjp7IiRpZCI6IjMwMyIsIkNvbG9yIjp7IiRpZCI6IjMwNCIsIkEiOjI1NSwiUiI6MjM4LCJHIjoyMzYsIkIiOjIyNX19LCJNYXhXaWR0aCI6OTYwLjAsIk1heEhlaWdodCI6IkluZmluaXR5IiwiU21hcnRGb3JlZ3JvdW5kSXNBY3RpdmUiOmZhbHNlLCJIb3Jpem9udGFsQWxpZ25tZW50IjowLCJWZXJ0aWNhbEFsaWdubWVudCI6MCwiU21hcnRGb3JlZ3JvdW5kIjpudWxsLCJCYWNrZ3JvdW5kRmlsbFR5cGUiOjAsIk1hcmdpbiI6eyIkaWQiOiIzMDUiLCJUb3AiOjAuMCwiTGVmdCI6MC4wLCJSaWdodCI6MC4wLCJCb3R0b20iOjAuMH0sIlBhZGRpbmciOnsiJGlkIjoiMzA2IiwiVG9wIjowLjAsIkxlZnQiOjAuMCwiUmlnaHQiOjAuMCwiQm90dG9tIjowLjB9LCJCYWNrZ3JvdW5kIjp7IiRpZCI6IjMwNyIsIkNvbG9yIjp7IiRpZCI6IjMwOCIsIkEiOjg5LCJSIjowLCJHIjowLCJCIjowfX0sIklzVmlzaWJsZSI6dHJ1ZSwiV2lkdGgiOjAuMCwiSGVpZ2h0IjowLjAsIkJvcmRlclN0eWxlIjpudWxsLCJQYXJlbnRTdHlsZSI6bnVsbH0sIkR1cmF0aW9uU3R5bGUiOnsiJGlkIjoiMzA5IiwiRm9udFNldHRpbmdzIjp7IiRpZCI6IjMxMCIsIkZvbnRTaXplIjo5LCJGb250TmFtZSI6IkFyaWFsIiwiSXNCb2xkIjpmYWxzZSwiSXNJdGFsaWMiOmZhbHNlLCJJc1VuZGVybGluZWQiOmZhbHNlLCJQYXJlbnRTdHlsZSI6bnVsbH0sIkF1dG9TaXplIjowLCJGb3JlZ3JvdW5kIjp7IiRpZCI6IjMxMSIsIkNvbG9yIjp7IiRpZCI6IjMxMi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MxMyIsIlRvcCI6MC4wLCJMZWZ0IjowLjAsIlJpZ2h0IjowLjAsIkJvdHRvbSI6MC4wfSwiUGFkZGluZyI6eyIkaWQiOiIzMTQiLCJUb3AiOjAuMCwiTGVmdCI6MC4wLCJSaWdodCI6MC4wLCJCb3R0b20iOjAuMH0sIkJhY2tncm91bmQiOnsiJGlkIjoiMzE1IiwiQ29sb3IiOnsiJHJlZiI6IjMwOCJ9fSwiSXNWaXNpYmxlIjp0cnVlLCJXaWR0aCI6MC4wLCJIZWlnaHQiOjAuMCwiQm9yZGVyU3R5bGUiOm51bGwsIlBhcmVudFN0eWxlIjpudWxsfSwiSG9yaXpvbnRhbENvbm5lY3RvclN0eWxlIjp7IiRpZCI6IjMxNiIsIkxpbmVDb2xvciI6eyIkaWQiOiIzMTciLCIkdHlwZSI6Ik5MUkUuQ29tbW9uLkRvbS5Tb2xpZENvbG9yQnJ1c2gsIE5MUkUuQ29tbW9uIiwiQ29sb3IiOnsiJGlkIjoiMzE4IiwiQSI6MjU1LCJSIjoyMDQsIkciOjIwNCwiQiI6MjA0fX0sIkxpbmVXZWlnaHQiOjEuMCwiTGluZVR5cGUiOjAsIlBhcmVudFN0eWxlIjpudWxsfSwiVmVydGljYWxDb25uZWN0b3JTdHlsZSI6eyIkaWQiOiIzMTkiLCJMaW5lQ29sb3IiOnsiJGlkIjoiMzIwIiwiJHR5cGUiOiJOTFJFLkNvbW1vbi5Eb20uU29saWRDb2xvckJydXNoLCBOTFJFLkNvbW1vbiIsIkNvbG9yIjp7IiRpZCI6IjMyM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mZhbHNlLCJQZXJjZW50YWdlQ29tcGxldGVTaGFwZU9wYWNpdHkiOjM1LCJTaGFwZVN0eWxlIjp7IiRpZCI6IjMyMiIsIk1hcmdpbiI6eyIkaWQiOiIzMjMiLCJUb3AiOjAuMCwiTGVmdCI6NC4wLCJSaWdodCI6NC4wLCJCb3R0b20iOjAuMH0sIlBhZGRpbmciOnsiJGlkIjoiMzI0IiwiVG9wIjowLjAsIkxlZnQiOjAuMCwiUmlnaHQiOjAuMCwiQm90dG9tIjowLjB9LCJCYWNrZ3JvdW5kIjp7IiRpZCI6IjMyNSIsIkNvbG9yIjp7IiRpZCI6IjMyNiIsIkEiOjI1NSwiUiI6MTA1LCJHIjoxMTYsIkIiOjEyNH19LCJJc1Zpc2libGUiOnRydWUsIldpZHRoIjowLjAsIkhlaWdodCI6MTYuMCwiQm9yZGVyU3R5bGUiOnsiJGlkIjoiMzI3IiwiTGluZUNvbG9yIjp7IiRpZCI6IjMyOCIsIiR0eXBlIjoiTkxSRS5Db21tb24uRG9tLlNvbGlkQ29sb3JCcnVzaCwgTkxSRS5Db21tb24iLCJDb2xvciI6eyIkaWQiOiIzMjkiLCJBIjoyNTUsIlIiOjI1NSwiRyI6MCwiQiI6MH19LCJMaW5lV2VpZ2h0IjowLjAsIkxpbmVUeXBlIjowLCJQYXJlbnRTdHlsZSI6bnVsbH0sIlBhcmVudFN0eWxlIjpudWxsfSwiVGl0bGVTdHlsZSI6eyIkaWQiOiIzMzAiLCJGb250U2V0dGluZ3MiOnsiJGlkIjoiMzMxIiwiRm9udFNpemUiOjEwLCJGb250TmFtZSI6IkFyaWFsIiwiSXNCb2xkIjp0cnVlLCJJc0l0YWxpYyI6ZmFsc2UsIklzVW5kZXJsaW5lZCI6ZmFsc2UsIlBhcmVudFN0eWxlIjpudWxsfSwiQXV0b1NpemUiOjAsIkZvcmVncm91bmQiOnsiJGlkIjoiMzMyIiwiQ29sb3IiOnsiJGlkIjoiMzM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zNCIsIlRvcCI6MC4wLCJMZWZ0IjowLjAsIlJpZ2h0IjowLjAsIkJvdHRvbSI6MC4wfSwiUGFkZGluZyI6eyIkaWQiOiIzMzUiLCJUb3AiOjAuMCwiTGVmdCI6MC4wLCJSaWdodCI6MC4wLCJCb3R0b20iOjAuMH0sIkJhY2tncm91bmQiOnsiJGlkIjoiMzM2IiwiQ29sb3IiOnsiJHJlZiI6IjMwOCJ9fSwiSXNWaXNpYmxlIjp0cnVlLCJXaWR0aCI6MC4wLCJIZWlnaHQiOjAuMCwiQm9yZGVyU3R5bGUiOm51bGwsIlBhcmVudFN0eWxlIjpudWxsfSwiRGF0ZVN0eWxlIjp7IiRpZCI6IjMzNyIsIkZvbnRTZXR0aW5ncyI6eyIkaWQiOiIzMzgiLCJGb250U2l6ZSI6OSwiRm9udE5hbWUiOiJBcmlhbCIsIklzQm9sZCI6ZmFsc2UsIklzSXRhbGljIjpmYWxzZSwiSXNVbmRlcmxpbmVkIjpmYWxzZSwiUGFyZW50U3R5bGUiOm51bGx9LCJBdXRvU2l6ZSI6MCwiRm9yZWdyb3VuZCI6eyIkaWQiOiIzMzkiLCJDb2xvciI6eyIkaWQiOiIzNDA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M0MSIsIlRvcCI6MC4wLCJMZWZ0IjowLjAsIlJpZ2h0IjowLjAsIkJvdHRvbSI6MC4wfSwiUGFkZGluZyI6eyIkaWQiOiIzNDIiLCJUb3AiOjAuMCwiTGVmdCI6MC4wLCJSaWdodCI6MC4wLCJCb3R0b20iOjAuMH0sIkJhY2tncm91bmQiOnsiJGlkIjoiMzQzIiwiQ29sb3IiOnsiJHJlZiI6IjMwOCJ9fSwiSXNWaXNpYmxlIjp0cnVlLCJXaWR0aCI6MC4wLCJIZWlnaHQiOjAuMCwiQm9yZGVyU3R5bGUiOm51bGwsIlBhcmVudFN0eWxlIjpudWxsfSwiRGF0ZUZvcm1hdCI6eyIkaWQiOiIz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UiLCJEYXRlUGFydElzVmlzaWJsZSI6ZmFsc2UsIlRpbWVQYXJ0SXNWaXNpYmxlIjpmYWxzZX19LCJXZWVrTnVtYmVyaW5nIjp7IiRpZCI6IjM0NiIsIkZvcm1hdCI6MCwiSXNWaXNpYmxlIjpmYWxzZSwiTGFzdEtub3duVmlzaWJpbGl0eVN0YXRlIjpmYWxzZX0sIklzVmlzaWJsZSI6dHJ1ZSwiUGFyZW50U3R5bGUiOm51bGwsIl9leHBsaWNpdGx5U2V0Ijp7IiRpZCI6IjM0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giLCJTaGFwZSI6MCwiQ29ubmVjdG9yTWFyZ2luIjp7IiRpZCI6IjM0OSIsIlRvcCI6MC4wLCJMZWZ0IjoyLjAsIlJpZ2h0IjoyLjAsIkJvdHRvbSI6MC4wfSwiQ29ubmVjdG9yU3R5bGUiOnsiJGlkIjoiMzUwIiwiTGluZUNvbG9yIjp7IiRpZCI6IjM1MSIsIiR0eXBlIjoiTkxSRS5Db21tb24uRG9tLlNvbGlkQ29sb3JCcnVzaCwgTkxSRS5Db21tb24iLCJDb2xvciI6eyIkaWQiOiIzNTIiLCJBIjoxMjcsIlIiOjMxLCJHIjo3MywiQiI6MTI2fX0sIkxpbmVXZWlnaHQiOjEuMCwiTGluZVR5cGUiOjAsIlBhcmVudFN0eWxlIjpudWxsfSwiSXNCZWxvd1RpbWViYW5kIjpmYWxzZSwiUG9zaXRpb25PblRhc2siOjEsIkhpZGVEYXRlIjpmYWxzZSwiU2hhcGVTaXplIjoxLCJTcGFjaW5nIjoxLjAsIlBhZGRpbmciOnsiJGlkIjoiMzUzIiwiVG9wIjo3LjAsIkxlZnQiOjMuMCwiUmlnaHQiOjAuMCwiQm90dG9tIjoyLjB9LCJTaGFwZVN0eWxlIjp7IiRpZCI6IjM1NCIsIk1hcmdpbiI6eyIkaWQiOiIzNTUiLCJUb3AiOjAuMCwiTGVmdCI6MC4wLCJSaWdodCI6MC4wLCJCb3R0b20iOjAuMH0sIlBhZGRpbmciOnsiJGlkIjoiMzU2IiwiVG9wIjowLjAsIkxlZnQiOjAuMCwiUmlnaHQiOjAuMCwiQm90dG9tIjowLjB9LCJCYWNrZ3JvdW5kIjp7IiRpZCI6IjM1NyIsIkNvbG9yIjp7IiRpZCI6IjM1OCIsIkEiOjI1NSwiUiI6MTA1LCJHIjoxMTYsIkIiOjEyNH19LCJJc1Zpc2libGUiOnRydWUsIldpZHRoIjoxOC4wLCJIZWlnaHQiOjIwLjAsIkJvcmRlclN0eWxlIjp7IiRpZCI6IjM1OSIsIkxpbmVDb2xvciI6eyIkaWQiOiIzNjAiLCIkdHlwZSI6Ik5MUkUuQ29tbW9uLkRvbS5Tb2xpZENvbG9yQnJ1c2gsIE5MUkUuQ29tbW9uIiwiQ29sb3IiOnsiJGlkIjoiMzYxIiwiQSI6MjU1LCJSIjoyNTUsIkciOjAsIkIiOjB9fSwiTGluZVdlaWdodCI6MC4wLCJMaW5lVHlwZSI6MCwiUGFyZW50U3R5bGUiOm51bGx9LCJQYXJlbnRTdHlsZSI6bnVsbH0sIlRpdGxlU3R5bGUiOnsiJGlkIjoiMzYyIiwiRm9udFNldHRpbmdzIjp7IiRpZCI6IjM2MyIsIkZvbnRTaXplIjoxMCwiRm9udE5hbWUiOiJBcmlhbCIsIklzQm9sZCI6dHJ1ZSwiSXNJdGFsaWMiOmZhbHNlLCJJc1VuZGVybGluZWQiOmZhbHNlLCJQYXJlbnRTdHlsZSI6bnVsbH0sIkF1dG9TaXplIjowLCJGb3JlZ3JvdW5kIjp7IiRpZCI6IjM2NCIsIkNvbG9yIjp7IiRpZCI6IjM2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YiLCJUb3AiOjAuMCwiTGVmdCI6MC4wLCJSaWdodCI6MC4wLCJCb3R0b20iOjAuMH0sIlBhZGRpbmciOnsiJGlkIjoiMzY3IiwiVG9wIjowLjAsIkxlZnQiOjAuMCwiUmlnaHQiOjAuMCwiQm90dG9tIjowLjB9LCJCYWNrZ3JvdW5kIjp7IiRpZCI6IjM2OCIsIkNvbG9yIjp7IiRpZCI6IjM2OSIsIkEiOjg5LCJSIjowLCJHIjowLCJCIjowfX0sIklzVmlzaWJsZSI6dHJ1ZSwiV2lkdGgiOjAuMCwiSGVpZ2h0IjowLjAsIkJvcmRlclN0eWxlIjpudWxsLCJQYXJlbnRTdHlsZSI6bnVsbH0sIkRhdGVTdHlsZSI6eyIkaWQiOiIzNzAiLCJGb250U2V0dGluZ3MiOnsiJGlkIjoiMzcxIiwiRm9udFNpemUiOjksIkZvbnROYW1lIjoiQXJpYWwiLCJJc0JvbGQiOmZhbHNlLCJJc0l0YWxpYyI6ZmFsc2UsIklzVW5kZXJsaW5lZCI6ZmFsc2UsIlBhcmVudFN0eWxlIjpudWxsfSwiQXV0b1NpemUiOjAsIkZvcmVncm91bmQiOnsiJGlkIjoiMzcyIiwiQ29sb3IiOnsiJGlkIjoiMz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yZWYiOiIzNjkifX0sIklzVmlzaWJsZSI6dHJ1ZSwiV2lkdGgiOjAuMCwiSGVpZ2h0IjowLjAsIkJvcmRlclN0eWxlIjpudWxsLCJQYXJlbnRTdHlsZSI6bnVsbH0sIkRhdGVGb3JtYXQiOnsiJGlkIjoiMzc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c4IiwiRGF0ZVBhcnRJc1Zpc2libGUiOmZhbHNlLCJUaW1lUGFydElzVmlzaWJsZSI6ZmFsc2V9fSwiV2Vla051bWJlcmluZyI6eyIkaWQiOiIzNzkiLCJGb3JtYXQiOjAsIklzVmlzaWJsZSI6ZmFsc2UsIkxhc3RLbm93blZpc2liaWxpdHlTdGF0ZSI6ZmFsc2V9LCJJc1Zpc2libGUiOnRydWUsIlBhcmVudFN0eWxlIjpudWxsfSwiRGVmYXVsdFN3aW1sYW5lTWlsZXN0b25lU3R5bGUiOnsiJGlkIjoiMzgwIiwiVGl0bGVQb3NpdGlvbiI6IlJpZ2h0IiwiRGF0ZVBvc2l0aW9uIjoiTGVmdCIsIlNoYXBlVHlwZSI6MCwiU2hhcGVTaXplIjoxLCJTcGFjaW5nIjo1LCJTaGFwZVN0eWxlIjp7IiRpZCI6IjM4MSIsIk1hcmdpbiI6eyIkaWQiOiIzODIiLCJUb3AiOjAuMCwiTGVmdCI6MC4wLCJSaWdodCI6MC4wLCJCb3R0b20iOjAuMH0sIlBhZGRpbmciOnsiJGlkIjoiMzgzIiwiVG9wIjowLjAsIkxlZnQiOjAuMCwiUmlnaHQiOjAuMCwiQm90dG9tIjowLjB9LCJCYWNrZ3JvdW5kIjp7IiRpZCI6IjM4NCIsIkNvbG9yIjp7IiRpZCI6IjM4NSIsIkEiOjI1NSwiUiI6MTA1LCJHIjoxMTYsIkIiOjEyNH19LCJJc1Zpc2libGUiOnRydWUsIldpZHRoIjoxOC4wLCJIZWlnaHQiOjIwLjAsIkJvcmRlclN0eWxlIjp7IiRpZCI6IjM4NiIsIkxpbmVDb2xvciI6eyIkaWQiOiIzODciLCIkdHlwZSI6Ik5MUkUuQ29tbW9uLkRvbS5Tb2xpZENvbG9yQnJ1c2gsIE5MUkUuQ29tbW9uIiwiQ29sb3IiOnsiJGlkIjoiMzg4IiwiQSI6MjU1LCJSIjoyNTUsIkciOjAsIkIiOjB9fSwiTGluZVdlaWdodCI6MC4wLCJMaW5lVHlwZSI6MCwiUGFyZW50U3R5bGUiOm51bGx9LCJQYXJlbnRTdHlsZSI6bnVsbH0sIlRpdGxlU3R5bGUiOnsiJGlkIjoiMzg5IiwiRm9udFNldHRpbmdzIjp7IiRpZCI6IjM5MCIsIkZvbnRTaXplIjoxMCwiRm9udE5hbWUiOiJBcmlhbCIsIklzQm9sZCI6dHJ1ZSwiSXNJdGFsaWMiOmZhbHNlLCJJc1VuZGVybGluZWQiOmZhbHNlLCJQYXJlbnRTdHlsZSI6bnVsbH0sIkF1dG9TaXplIjowLCJGb3JlZ3JvdW5kIjp7IiRpZCI6IjM5MSIsIkNvbG9yIjp7IiRpZCI6IjM5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7IiRpZCI6IjM5NSIsIkNvbG9yIjp7IiRpZCI6IjM5NiIsIkEiOjg5LCJSIjowLCJHIjowLCJCIjowfX0sIklzVmlzaWJsZSI6dHJ1ZSwiV2lkdGgiOjAuMCwiSGVpZ2h0IjowLjAsIkJvcmRlclN0eWxlIjpudWxsLCJQYXJlbnRTdHlsZSI6bnVsbH0sIkRhdGVTdHlsZSI6eyIkaWQiOiIzOTciLCJGb250U2V0dGluZ3MiOnsiJGlkIjoiMzk4IiwiRm9udFNpemUiOjksIkZvbnROYW1lIjoiQXJpYWwiLCJJc0JvbGQiOmZhbHNlLCJJc0l0YWxpYyI6ZmFsc2UsIklzVW5kZXJsaW5lZCI6ZmFsc2UsIlBhcmVudFN0eWxlIjpudWxsfSwiQXV0b1NpemUiOjAsIkZvcmVncm91bmQiOnsiJGlkIjoiMzk5IiwiQ29sb3IiOnsiJGlkIjoiND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DEiLCJUb3AiOjAuMCwiTGVmdCI6MC4wLCJSaWdodCI6MC4wLCJCb3R0b20iOjAuMH0sIlBhZGRpbmciOnsiJGlkIjoiNDAyIiwiVG9wIjowLjAsIkxlZnQiOjAuMCwiUmlnaHQiOjAuMCwiQm90dG9tIjowLjB9LCJCYWNrZ3JvdW5kIjp7IiRpZCI6IjQwMyIsIkNvbG9yIjp7IiRpZCI6IjQwNCIsIkEiOjg5LCJSIjowLCJHIjowLCJCIjowfX0sIklzVmlzaWJsZSI6dHJ1ZSwiV2lkdGgiOjAuMCwiSGVpZ2h0IjowLjAsIkJvcmRlclN0eWxlIjpudWxsLCJQYXJlbnRTdHlsZSI6bnVsbH0sIkRhdGVGb3JtYXQiOnsiJGlkIjoiNDA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2IiwiRGF0ZVBhcnRJc1Zpc2libGUiOmZhbHNlLCJUaW1lUGFydElzVmlzaWJsZSI6ZmFsc2V9fSwiV2Vla051bWJlcmluZyI6eyIkaWQiOiI0MDciLCJGb3JtYXQiOjAsIklzVmlzaWJsZSI6ZmFsc2UsIkxhc3RLbm93blZpc2liaWxpdHlTdGF0ZSI6ZmFsc2V9LCJJc1Zpc2libGUiOnRydWUsIlBhcmVudFN0eWxlIjpudWxsfSwiRGVmYXVsdFN3aW1sYW5lQWN0aXZpdHlTdHlsZSI6eyIkaWQiOiI0MDgiLCJIZWFkZXJTdHlsZSI6eyIkaWQiOiI0MDkiLCJUZXh0U3R5bGUiOnsiJGlkIjoiNDEwIiwiRm9udFNldHRpbmdzIjp7IiRpZCI6IjQxMSIsIkZvbnRTaXplIjoxMSwiRm9udE5hbWUiOiJDYWxpYnJpIiwiSXNCb2xkIjpmYWxzZSwiSXNJdGFsaWMiOmZhbHNlLCJJc1VuZGVybGluZWQiOmZhbHNlLCJQYXJlbnRTdHlsZSI6bnVsbH0sIkF1dG9TaXplIjoyLCJGb3JlZ3JvdW5kIjp7IiRpZCI6IjQxMiIsIkNvbG9yIjp7IiRpZCI6IjQx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xNCIsIlRvcCI6MC4wLCJMZWZ0IjowLjAsIlJpZ2h0IjowLjAsIkJvdHRvbSI6MC4wfSwiUGFkZGluZyI6eyIkaWQiOiI0MTUiLCJUb3AiOjAuMCwiTGVmdCI6MC4wLCJSaWdodCI6MC4wLCJCb3R0b20iOjAuMH0sIkJhY2tncm91bmQiOm51bGwsIklzVmlzaWJsZSI6dHJ1ZSwiV2lkdGgiOjAuMCwiSGVpZ2h0IjowLjAsIkJvcmRlclN0eWxlIjpudWxsLCJQYXJlbnRTdHlsZSI6bnVsbH0sIlJlY3RhbmdsZVN0eWxlIjp7IiRpZCI6IjQxNiIsIk1hcmdpbiI6eyIkaWQiOiI0MTciLCJUb3AiOjAuMCwiTGVmdCI6MC4wLCJSaWdodCI6MC4wLCJCb3R0b20iOjAuMH0sIlBhZGRpbmciOnsiJGlkIjoiNDE4IiwiVG9wIjowLjAsIkxlZnQiOjAuMCwiUmlnaHQiOjAuMCwiQm90dG9tIjowLjB9LCJCYWNrZ3JvdW5kIjp7IiRpZCI6IjQxOSIsIkNvbG9yIjp7IiRpZCI6IjQyMCIsIkEiOjYzLCJSIjoxMDUsIkciOjExNiwiQiI6MTI0fX0sIklzVmlzaWJsZSI6dHJ1ZSwiV2lkdGgiOjAuMCwiSGVpZ2h0IjowLjAsIkJvcmRlclN0eWxlIjp7IiRpZCI6IjQyMSIsIkxpbmVDb2xvciI6eyIkaWQiOiI0MjIiLCIkdHlwZSI6Ik5MUkUuQ29tbW9uLkRvbS5Tb2xpZENvbG9yQnJ1c2gsIE5MUkUuQ29tbW9uIiwiQ29sb3IiOnsiJGlkIjoiNDIzIiwiQSI6MjU1LCJSIjoyNTUsIkciOjAsIkIiOjB9fSwiTGluZVdlaWdodCI6MC4wLCJMaW5lVHlwZSI6MCwiUGFyZW50U3R5bGUiOm51bGx9LCJQYXJlbnRTdHlsZSI6bnVsbH0sIk1hcmdpbiI6eyIkaWQiOiI0MjQiLCJUb3AiOjAuMCwiTGVmdCI6MC4wLCJSaWdodCI6MC4wLCJCb3R0b20iOjAuMH0sIlBhZGRpbmciOnsiJGlkIjoiNDI1IiwiVG9wIjowLjAsIkxlZnQiOjAuMCwiUmlnaHQiOjAuMCwiQm90dG9tIjowLjB9LCJCYWNrZ3JvdW5kIjpudWxsLCJJc1Zpc2libGUiOnRydWUsIldpZHRoIjowLjAsIkhlaWdodCI6MC4wLCJCb3JkZXJTdHlsZSI6bnVsbCwiUGFyZW50U3R5bGUiOm51bGx9LCJCYWNrZ3JvdW5kU3R5bGUiOnsiJGlkIjoiNDI2IiwiTWFyZ2luIjp7IiRpZCI6IjQyNyIsIlRvcCI6MC4wLCJMZWZ0IjowLjAsIlJpZ2h0IjowLjAsIkJvdHRvbSI6MC4wfSwiUGFkZGluZyI6eyIkaWQiOiI0MjgiLCJUb3AiOjAuMCwiTGVmdCI6MC4wLCJSaWdodCI6MC4wLCJCb3R0b20iOjAuMH0sIkJhY2tncm91bmQiOnsiJGlkIjoiNDI5IiwiQ29sb3IiOnsiJGlkIjoiNDMwIiwiQSI6NTEsIlIiOjEwNSwiRyI6MTE2LCJCIjoxMjR9fSwiSXNWaXNpYmxlIjp0cnVlLCJXaWR0aCI6MC4wLCJIZWlnaHQiOjAuMCwiQm9yZGVyU3R5bGUiOnsiJGlkIjoiNDMxIiwiTGluZUNvbG9yIjp7IiRpZCI6IjQzMiIsIiR0eXBlIjoiTkxSRS5Db21tb24uRG9tLlNvbGlkQ29sb3JCcnVzaCwgTkxSRS5Db21tb24iLCJDb2xvciI6eyIkaWQiOiI0MzMiLCJBIjoyNTUsIlIiOjI1NSwiRyI6MCwiQiI6MH19LCJMaW5lV2VpZ2h0IjowLjAsIkxpbmVUeXBlIjowLCJQYXJlbnRTdHlsZSI6bnVsbH0sIlBhcmVudFN0eWxlIjpudWxsfSwiTWFyZ2luIjp7IiRpZCI6IjQzNCIsIlRvcCI6MC4wLCJMZWZ0IjowLjAsIlJpZ2h0IjowLjAsIkJvdHRvbSI6MC4wfSwiUGFkZGluZyI6eyIkaWQiOiI0MzUiLCJUb3AiOjAuMCwiTGVmdCI6MC4wLCJSaWdodCI6MC4wLCJCb3R0b20iOjAuMH0sIklzVmlzaWJsZSI6dHJ1ZSwiV2lkdGgiOjAuMCwiSGVpZ2h0IjowLjAsIkJvcmRlclN0eWxlIjpudWxsLCJQYXJlbnRTdHlsZSI6bnVsbH0sIk1hcmdpbiI6eyIkaWQiOiI0MzYiLCJUb3AiOjAuMCwiTGVmdCI6MC4wLCJSaWdodCI6MC4wLCJCb3R0b20iOjAuMH0sIlBhZGRpbmciOnsiJGlkIjoiNDM3IiwiVG9wIjowLjAsIkxlZnQiOjAuMCwiUmlnaHQiOjAuMCwiQm90dG9tIjowLjB9LCJJc1Zpc2libGUiOnRydWUsIldpZHRoIjowLjAsIkhlaWdodCI6MC4wLCJCb3JkZXJTdHlsZSI6eyIkaWQiOiI0MzgiLCJMaW5lQ29sb3IiOm51bGwsIkxpbmVXZWlnaHQiOjAuMCwiTGluZVR5cGUiOjAsIlBhcmVudFN0eWxlIjpudWxsfSwiUGFyZW50U3R5bGUiOm51bGx9LCJfYWRkaXRpb25hbFN3aW1sYW5lVjJTdHlsZXMiOltdfSwiU2NhbGUiOnsiJGlkIjoiNDM5IiwiU3RhcnREYXRlIjoiMDAwMS0wMS0wMVQwMDowMDowMCIsIkVuZERhdGUiOiIyMDIxLTA3LTAyVDIzOjU5OjAwIiwiRm9ybWF0IjoiZCIsIlR5cGUiOjAsIkF1dG9EYXRlUmFuZ2UiOnRydWUsIldvcmtpbmdEYXlzIjozMSwiRmlzY2FsWWVhciI6eyIkaWQiOiI0NDAiLCJTdGFydE1vbnRoIjoxLCJVc2VTdGFydGluZ1llYXJGb3JOdW1iZXJpbmciOnRydWUsIlNob3dGaXNjYWxZZWFyTGFiZWwiOnRydWV9LCJUb2RheU1hcmtlclRleHQiOiJUb2RheSIsIkF1dG9TY2FsZVR5cGUiOmZhbHNlfSwiU2NhbGVWMiI6eyIkaWQiOiI0NDEiLCJTdGFydERhdGUiOiIwMDAxLTAxLTAxVDAwOjAwOjAwIiwiRW5kRGF0ZSI6IjIwMjUtMDctMDJUMjM6NTk6MDAiLCJBdXRvRGF0ZVJhbmdlIjp0cnVlLCJXb3JraW5nRGF5cyI6MzEsIkZpc2NhbFllYXIiOnsiJHJlZiI6IjQ0MCJ9LCJUb2RheU1hcmtlclRleHQiOiJUb2RheSIsIkF1dG9TY2FsZVR5cGUiOmZhbHNlLCJUaW1lYmFuZFNjYWxlcyI6eyIkaWQiOiI0NDIiLCJUb3BTY2FsZUxheWVyIjp7IiRpZCI6IjQ0MyIsIkZvcm1hdCI6ImQiLCJUeXBlIjowfSwiTWlkZGxlU2NhbGVMYXllciI6eyIkaWQiOiI0NDQiLCJGb3JtYXQiOm51bGwsIlR5cGUiOjB9LCJCb3R0b21TY2FsZUxheWVyIjp7IiRpZCI6IjQ0NSIsIkZvcm1hdCI6bnVsbCwiVHlwZSI6MH19fSwiTWlsZXN0b25lcyI6W3siJGlkIjoiNDQ2IiwiRGF0ZSI6IjIwMjUtMDUtMjlUMjM6NTk6MDAiLCJTdHlsZSI6eyIkaWQiOiI0NDciLCJTaGFwZSI6MTAsIkNvbm5lY3Rvck1hcmdpbiI6eyIkaWQiOiI0NDgiLCJUb3AiOjAuMCwiTGVmdCI6Mi4wLCJSaWdodCI6Mi4wLCJCb3R0b20iOjAuMH0sIkNvbm5lY3RvclN0eWxlIjp7IiRpZCI6IjQ0OSIsIkxpbmVDb2xvciI6eyIkaWQiOiI0NTAiLCIkdHlwZSI6Ik5MUkUuQ29tbW9uLkRvbS5Tb2xpZENvbG9yQnJ1c2gsIE5MUkUuQ29tbW9uIiwiQ29sb3IiOnsiJGlkIjoiNDUxIiwiQSI6MTI3LCJSIjoxMjgsIkciOjE4NSwiQiI6MjIyfX0sIkxpbmVXZWlnaHQiOjEuMCwiTGluZVR5cGUiOjAsIlBhcmVudFN0eWxlIjpudWxsfSwiSXNCZWxvd1RpbWViYW5kIjp0cnVlLCJQb3NpdGlvbk9uVGFzayI6MCwiSGlkZURhdGUiOmZhbHNlLCJTaGFwZVNpemUiOjEsIlNwYWNpbmciOjEuMCwiUGFkZGluZyI6eyIkaWQiOiI0NTIiLCJUb3AiOjcuMCwiTGVmdCI6My4wLCJSaWdodCI6MC4wLCJCb3R0b20iOjIuMH0sIlNoYXBlU3R5bGUiOnsiJGlkIjoiNDUzIiwiTWFyZ2luIjp7IiRpZCI6IjQ1NCIsIlRvcCI6MC4wLCJMZWZ0IjowLjAsIlJpZ2h0IjowLjAsIkJvdHRvbSI6MC4wfSwiUGFkZGluZyI6eyIkaWQiOiI0NTUiLCJUb3AiOjAuMCwiTGVmdCI6MC4wLCJSaWdodCI6MC4wLCJCb3R0b20iOjAuMH0sIkJhY2tncm91bmQiOnsiJGlkIjoiNDU2IiwiQ29sb3IiOnsiJGlkIjoiNDU3IiwiQSI6MjU1LCJSIjoxMDUsIkciOjExNiwiQiI6MTI0fX0sIklzVmlzaWJsZSI6dHJ1ZSwiV2lkdGgiOjE4LjAsIkhlaWdodCI6MjAuMCwiQm9yZGVyU3R5bGUiOnsiJGlkIjoiNDU4IiwiTGluZUNvbG9yIjp7IiRpZCI6IjQ1OSIsIiR0eXBlIjoiTkxSRS5Db21tb24uRG9tLlNvbGlkQ29sb3JCcnVzaCwgTkxSRS5Db21tb24iLCJDb2xvciI6eyIkaWQiOiI0NjAiLCJBIjoyNTUsIlIiOjI1NSwiRyI6MCwiQiI6MH19LCJMaW5lV2VpZ2h0IjowLjAsIkxpbmVUeXBlIjowLCJQYXJlbnRTdHlsZSI6bnVsbH0sIlBhcmVudFN0eWxlIjpudWxsfSwiVGl0bGVTdHlsZSI6eyIkaWQiOiI0NjEiLCJGb250U2V0dGluZ3MiOnsiJGlkIjoiNDYyIiwiRm9udFNpemUiOjksIkZvbnROYW1lIjoiQXJpYWwiLCJJc0JvbGQiOnRydWUsIklzSXRhbGljIjpmYWxzZSwiSXNVbmRlcmxpbmVkIjpmYWxzZSwiUGFyZW50U3R5bGUiOm51bGx9LCJBdXRvU2l6ZSI6MCwiRm9yZWdyb3VuZCI6eyIkaWQiOiI0NjMiLCJDb2xvciI6eyIkaWQiOiI0N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Y1IiwiVG9wIjowLjAsIkxlZnQiOjAuMCwiUmlnaHQiOjAuMCwiQm90dG9tIjowLjB9LCJQYWRkaW5nIjp7IiRpZCI6IjQ2NiIsIlRvcCI6MC4wLCJMZWZ0IjowLjAsIlJpZ2h0IjowLjAsIkJvdHRvbSI6MC4wfSwiQmFja2dyb3VuZCI6eyIkaWQiOiI0NjciLCJDb2xvciI6eyIkcmVmIjoiNDUi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gsIkZvbnROYW1lIjoiQXJpYWwiLCJJc0JvbGQiOmZhbHNlLCJJc0l0YWxpYyI6ZmFsc2UsIklzVW5kZXJsaW5lZCI6ZmFsc2UsIlBhcmVudFN0eWxlIjpudWxsfSwiQXV0b1NpemUiOjAsIkZvcmVncm91bmQiOnsiJGlkIjoiNDcxIiwiQ29sb3IiOnsiJGlkIjoiNDc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NzMiLCJUb3AiOjAuMCwiTGVmdCI6MC4wLCJSaWdodCI6MC4wLCJCb3R0b20iOjAuMH0sIlBhZGRpbmciOnsiJGlkIjoiNDc0IiwiVG9wIjowLjAsIkxlZnQiOjAuMCwiUmlnaHQiOjAuMCwiQm90dG9tIjowLjB9LCJCYWNrZ3JvdW5kIjp7IiRpZCI6IjQ3NSIsIkNvbG9yIjp7IiRyZWYiOiI0NSJ9fSwiSXNWaXNpYmxlIjp0cnVlLCJXaWR0aCI6MC4wLCJIZWlnaHQiOjAuMCwiQm9yZGVyU3R5bGUiOnsiJGlkIjoiNDc2IiwiTGluZUNvbG9yIjpudWxsLCJMaW5lV2VpZ2h0IjowLjAsIkxpbmVUeXBlIjowLCJQYXJlbnRTdHlsZSI6bnVsbH0sIlBhcmVudFN0eWxlIjpudWxsfSwiRGF0ZUZvcm1hdCI6eyIkaWQiOiI0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zgiLCJEYXRlUGFydElzVmlzaWJsZSI6ZmFsc2UsIlRpbWVQYXJ0SXNWaXNpYmxlIjpmYWxzZX19LCJXZWVrTnVtYmVyaW5nIjp7IiRpZCI6IjQ3OSIsIkZvcm1hdCI6MCwiSXNWaXNpYmxlIjpmYWxzZSwiTGFzdEtub3duVmlzaWJpbGl0eVN0YXRlIjpmYWxzZX0sIklzVmlzaWJsZSI6dHJ1ZSwiUGFyZW50U3R5bGUiOm51bGx9LCJJbmRleCI6MCwiUGVyY2VudGFnZUNvbXBsZXRlIjpudWxsLCJQb3NpdGlvbiI6eyJSYXRpbyI6MC4wLCJJc0N1c3RvbSI6ZmFsc2V9LCJEYXRlRm9ybWF0Ijp7IiRyZWYiOiI0NzcifSwiV2Vla051bWJlcmluZyI6eyIkaWQiOiI0ODAiLCJGb3JtYXQiOjAsIklzVmlzaWJsZSI6ZmFsc2UsIkxhc3RLbm93blZpc2liaWxpdHlTdGF0ZSI6ZmFsc2V9LCJSZWxhdGVkVGFza0lkIjoiMDAwMDAwMDAtMDAwMC0wMDAwLTAwMDAtMDAwMDAwMDAwMDAwIiwiSWQiOiJmNGI0ZDE2Ny0yMzQ1LTRjNTYtODFiMS0yNTZmODIzNDMwODciLCJJbXBvcnRJZCI6bnVsbCwiVGl0bGUiOiJJZGVudGlmeSBjbGllbnQgaXNzdWVzIiwiTm90ZSI6bnVsbCwiSHlwZXJsaW5rIjp7IiRpZCI6IjQ4MSIsIkFkZHJlc3MiOiIiLCJTdWJBZGRyZXNzIjoiIn0sIklzQ2hhbmdlZCI6ZmFsc2UsIklzTmV3IjpmYWxzZX0seyIkaWQiOiI0ODIiLCJEYXRlIjoiMjAyNS0wNi0wN1QyMzo1OTowMCIsIlN0eWxlIjp7IiRpZCI6IjQ4MyIsIlNoYXBlIjoxMC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EyOCwiRyI6MTg1LCJCIjoyMjJ9fSwiTGluZVdlaWdodCI6MS4wLCJMaW5lVHlwZSI6MCwiUGFyZW50U3R5bGUiOm51bGx9LCJJc0JlbG93VGltZWJhbmQiOnRydWUsIlBvc2l0aW9uT25UYXNrIjowLCJIaWRlRGF0ZSI6ZmFsc2UsIlNoYXBlU2l6ZSI6MSwiU3BhY2luZyI6MS4wLCJQYWRkaW5nIjp7IiRpZCI6IjQ4OCIsIlRvcCI6Ny4wLCJMZWZ0IjozLjAsIlJpZ2h0IjowLjAsIkJvdHRvbSI6Mi4wfSwiU2hhcGVTdHlsZSI6eyIkaWQiOiI0ODkiLCJNYXJnaW4iOnsiJGlkIjoiNDkwIiwiVG9wIjowLjAsIkxlZnQiOjAuMCwiUmlnaHQiOjAuMCwiQm90dG9tIjowLjB9LCJQYWRkaW5nIjp7IiRpZCI6IjQ5MSIsIlRvcCI6MC4wLCJMZWZ0IjowLjAsIlJpZ2h0IjowLjAsIkJvdHRvbSI6MC4wfSwiQmFja2dyb3VuZCI6eyIkaWQiOiI0OTIiLCJDb2xvciI6eyIkaWQiOiI0OTMiLCJBIjoyNTUsIlIiOjEwNywiRyI6MTcwLCJCIjoxMTd9fSwiSXNWaXNpYmxlIjp0cnVlLCJXaWR0aCI6MTguMCwiSGVpZ2h0IjoyMC4wLCJCb3JkZXJTdHlsZSI6eyIkaWQiOiI0OTQiLCJMaW5lQ29sb3IiOnsiJHJlZiI6IjQ1OSJ9LCJMaW5lV2VpZ2h0IjowLjAsIkxpbmVUeXBlIjowLCJQYXJlbnRTdHlsZSI6bnVsbH0sIlBhcmVudFN0eWxlIjpudWxsfSwiVGl0bGVTdHlsZSI6eyIkaWQiOiI0OTUiLCJGb250U2V0dGluZ3MiOnsiJGlkIjoiNDk2IiwiRm9udFNpemUiOjksIkZvbnROYW1lIjoiQXJpYWwiLCJJc0JvbGQiOnRydWUsIklzSXRhbGljIjpmYWxzZSwiSXNVbmRlcmxpbmVkIjpmYWxzZSwiUGFyZW50U3R5bGUiOm51bGx9LCJBdXRvU2l6ZSI6MCwiRm9yZWdyb3VuZCI6eyIkaWQiOiI0OTciLCJDb2xvciI6eyIkcmVmIjoiNDY0In19LCJNYXhXaWR0aCI6MjAwLjAsIk1heEhlaWdodCI6IkluZmluaXR5IiwiU21hcnRGb3JlZ3JvdW5kSXNBY3RpdmUiOmZhbHNlLCJIb3Jpem9udGFsQWxpZ25tZW50IjoxLCJWZXJ0aWNhbEFsaWdubWVudCI6MCwiU21hcnRGb3JlZ3JvdW5kIjpudWxsLCJCYWNrZ3JvdW5kRmlsbFR5cGUiOjAsIk1hcmdpbiI6eyIkaWQiOiI0OTgiLCJUb3AiOjAuMCwiTGVmdCI6MC4wLCJSaWdodCI6MC4wLCJCb3R0b20iOjAuMH0sIlBhZGRpbmciOnsiJGlkIjoiNDk5IiwiVG9wIjowLjAsIkxlZnQiOjAuMCwiUmlnaHQiOjAuMCwiQm90dG9tIjowLjB9LCJCYWNrZ3JvdW5kIjp7IiRyZWYiOiI0NjcifSwiSXNWaXNpYmxlIjp0cnVlLCJXaWR0aCI6MC4wLCJIZWlnaHQiOjAuMCwiQm9yZGVyU3R5bGUiOnsiJGlkIjoiNTAwIiwiTGluZUNvbG9yIjpudWxsLCJMaW5lV2VpZ2h0IjowLjAsIkxpbmVUeXBlIjowLCJQYXJlbnRTdHlsZSI6bnVsbH0sIlBhcmVudFN0eWxlIjpudWxsfSwiRGF0ZVN0eWxlIjp7IiRpZCI6IjUwMSIsIkZvbnRTZXR0aW5ncyI6eyIkaWQiOiI1MDIiLCJGb250U2l6ZSI6OCwiRm9udE5hbWUiOiJBcmlhbCIsIklzQm9sZCI6ZmFsc2UsIklzSXRhbGljIjpmYWxzZSwiSXNVbmRlcmxpbmVkIjpmYWxzZSwiUGFyZW50U3R5bGUiOm51bGx9LCJBdXRvU2l6ZSI6MCwiRm9yZWdyb3VuZCI6eyIkaWQiOiI1MDMiLCJDb2xvciI6eyIkcmVmIjoiNDcyIn19LCJNYXhXaWR0aCI6MjAwLjAsIk1heEhlaWdodCI6IkluZmluaXR5IiwiU21hcnRGb3JlZ3JvdW5kSXNBY3RpdmUiOmZhbHNlLCJIb3Jpem9udGFsQWxpZ25tZW50IjoxLCJWZXJ0aWNhbEFsaWdubWVudCI6MCwiU21hcnRGb3JlZ3JvdW5kIjpudWxsLCJCYWNrZ3JvdW5kRmlsbFR5cGUiOjAsIk1hcmdpbiI6eyIkaWQiOiI1MDQiLCJUb3AiOjAuMCwiTGVmdCI6MC4wLCJSaWdodCI6MC4wLCJCb3R0b20iOjAuMH0sIlBhZGRpbmciOnsiJGlkIjoiNTA1IiwiVG9wIjowLjAsIkxlZnQiOjAuMCwiUmlnaHQiOjAuMCwiQm90dG9tIjowLjB9LCJCYWNrZ3JvdW5kIjp7IiRyZWYiOiI0NzUifSwiSXNWaXNpYmxlIjp0cnVlLCJXaWR0aCI6MC4wLCJIZWlnaHQiOjAuMCwiQm9yZGVyU3R5bGUiOnsiJGlkIjoiNTA2IiwiTGluZUNvbG9yIjpudWxsLCJMaW5lV2VpZ2h0IjowLjAsIkxpbmVUeXBlIjowLCJQYXJlbnRTdHlsZSI6bnVsbH0sIlBhcmVudFN0eWxlIjpudWxsfSwiRGF0ZUZvcm1hdCI6eyIkaWQiOiI1MDc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UwOCIsIkZvcm1hdCI6MCwiSXNWaXNpYmxlIjpmYWxzZSwiTGFzdEtub3duVmlzaWJpbGl0eVN0YXRlIjpmYWxzZX0sIklzVmlzaWJsZSI6dHJ1ZSwiUGFyZW50U3R5bGUiOm51bGx9LCJJbmRleCI6MSwiUGVyY2VudGFnZUNvbXBsZXRlIjpudWxsLCJQb3NpdGlvbiI6eyJSYXRpbyI6MC4wLCJJc0N1c3RvbSI6ZmFsc2V9LCJEYXRlRm9ybWF0Ijp7IiRyZWYiOiI1MDcifSwiV2Vla051bWJlcmluZyI6eyIkaWQiOiI1MDkiLCJGb3JtYXQiOjAsIklzVmlzaWJsZSI6ZmFsc2UsIkxhc3RLbm93blZpc2liaWxpdHlTdGF0ZSI6ZmFsc2V9LCJSZWxhdGVkVGFza0lkIjoiMDAwMDAwMDAtMDAwMC0wMDAwLTAwMDAtMDAwMDAwMDAwMDAwIiwiSWQiOiJjM2I4YWQxNS05MTQwLTQwYmYtOWVhMC01MGI4MzFlMmZiZjAiLCJJbXBvcnRJZCI6bnVsbCwiVGl0bGUiOiJQZXJmb3JtYW5jZSB0aHJlc2hvbGRzIiwiTm90ZSI6bnVsbCwiSHlwZXJsaW5rIjp7IiRpZCI6IjUxMCIsIkFkZHJlc3MiOiIiLCJTdWJBZGRyZXNzIjoiIn0sIklzQ2hhbmdlZCI6ZmFsc2UsIklzTmV3IjpmYWxzZX0seyIkaWQiOiI1MTEiLCJEYXRlIjoiMjAyNS0wNi0xMlQyMzo1OTowMCIsIlN0eWxlIjp7IiRpZCI6IjUxMiIsIlNoYXBlIjoxMSwiQ29ubmVjdG9yTWFyZ2luIjp7IiRpZCI6IjUxMyIsIlRvcCI6MC4wLCJMZWZ0IjoyLjAsIlJpZ2h0IjoyLjAsIkJvdHRvbSI6MC4wfSwiQ29ubmVjdG9yU3R5bGUiOnsiJGlkIjoiNTE0IiwiTGluZUNvbG9yIjp7IiRpZCI6IjUxNSIsIiR0eXBlIjoiTkxSRS5Db21tb24uRG9tLlNvbGlkQ29sb3JCcnVzaCwgTkxSRS5Db21tb24iLCJDb2xvciI6eyIkaWQiOiI1MTYiLCJBIjoxMjcsIlIiOjEyOCwiRyI6MTg1LCJCIjoyMjJ9fSwiTGluZVdlaWdodCI6MS4wLCJMaW5lVHlwZSI6MCwiUGFyZW50U3R5bGUiOm51bGx9LCJJc0JlbG93VGltZWJhbmQiOmZhbHNlLCJQb3NpdGlvbk9uVGFzayI6MCwiSGlkZURhdGUiOmZhbHNlLCJTaGFwZVNpemUiOjEsIlNwYWNpbmciOjEuMCwiUGFkZGluZyI6eyIkaWQiOiI1MTciLCJUb3AiOjcuMCwiTGVmdCI6My4wLCJSaWdodCI6MC4wLCJCb3R0b20iOjIuMH0sIlNoYXBlU3R5bGUiOnsiJGlkIjoiNTE4IiwiTWFyZ2luIjp7IiRpZCI6IjUxOSIsIlRvcCI6MC4wLCJMZWZ0IjowLjAsIlJpZ2h0IjowLjAsIkJvdHRvbSI6MC4wfSwiUGFkZGluZyI6eyIkaWQiOiI1MjAiLCJUb3AiOjAuMCwiTGVmdCI6MC4wLCJSaWdodCI6MC4wLCJCb3R0b20iOjAuMH0sIkJhY2tncm91bmQiOnsiJGlkIjoiNTIxIiwiQ29sb3IiOnsiJGlkIjoiNTIyIiwiQSI6MjU1LCJSIjoxMzIsIkciOjIyMSwiQiI6OTl9fSwiSXNWaXNpYmxlIjp0cnVlLCJXaWR0aCI6MTguMCwiSGVpZ2h0IjoyMC4wLCJCb3JkZXJTdHlsZSI6eyIkaWQiOiI1MjMiLCJMaW5lQ29sb3IiOnsiJHJlZiI6IjQ1OSJ9LCJMaW5lV2VpZ2h0IjowLjAsIkxpbmVUeXBlIjowLCJQYXJlbnRTdHlsZSI6bnVsbH0sIlBhcmVudFN0eWxlIjpudWxsfSwiVGl0bGVTdHlsZSI6eyIkaWQiOiI1MjQiLCJGb250U2V0dGluZ3MiOnsiJGlkIjoiNTI1IiwiRm9udFNpemUiOjksIkZvbnROYW1lIjoiQXJpYWwiLCJJc0JvbGQiOnRydWUsIklzSXRhbGljIjpmYWxzZSwiSXNVbmRlcmxpbmVkIjpmYWxzZSwiUGFyZW50U3R5bGUiOm51bGx9LCJBdXRvU2l6ZSI6MCwiRm9yZWdyb3VuZCI6eyIkaWQiOiI1MjYiLCJDb2xvciI6eyIkcmVmIjoiNDY0In19LCJNYXhXaWR0aCI6MjAwLjAsIk1heEhlaWdodCI6IkluZmluaXR5IiwiU21hcnRGb3JlZ3JvdW5kSXNBY3RpdmUiOmZhbHNlLCJIb3Jpem9udGFsQWxpZ25tZW50Ijox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yZWYiOiI0NjcifSwiSXNWaXNpYmxlIjp0cnVlLCJXaWR0aCI6MC4wLCJIZWlnaHQiOjAuMCwiQm9yZGVyU3R5bGUiOnsiJGlkIjoiNTI5IiwiTGluZUNvbG9yIjpudWxsLCJMaW5lV2VpZ2h0IjowLjAsIkxpbmVUeXBlIjowLCJQYXJlbnRTdHlsZSI6bnVsbH0sIlBhcmVudFN0eWxlIjpudWxsfSwiRGF0ZVN0eWxlIjp7IiRpZCI6IjUzMCIsIkZvbnRTZXR0aW5ncyI6eyIkaWQiOiI1MzEiLCJGb250U2l6ZSI6OCwiRm9udE5hbWUiOiJBcmlhbCIsIklzQm9sZCI6ZmFsc2UsIklzSXRhbGljIjpmYWxzZSwiSXNVbmRlcmxpbmVkIjpmYWxzZSwiUGFyZW50U3R5bGUiOm51bGx9LCJBdXRvU2l6ZSI6MCwiRm9yZWdyb3VuZCI6eyIkaWQiOiI1MzIiLCJDb2xvciI6eyIkcmVmIjoiNDcyIn19LCJNYXhXaWR0aCI6MjAwLjAsIk1heEhlaWdodCI6IkluZmluaXR5IiwiU21hcnRGb3JlZ3JvdW5kSXNBY3RpdmUiOmZhbHNlLCJIb3Jpem9udGFsQWxpZ25tZW50Ijox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yZWYiOiI0NzUifSwiSXNWaXNpYmxlIjp0cnVlLCJXaWR0aCI6MC4wLCJIZWlnaHQiOjAuMCwiQm9yZGVyU3R5bGUiOnsiJGlkIjoiNTM1IiwiTGluZUNvbG9yIjpudWxsLCJMaW5lV2VpZ2h0IjowLjAsIkxpbmVUeXBlIjowLCJQYXJlbnRTdHlsZSI6bnVsbH0sIlBhcmVudFN0eWxlIjpudWxsfSwiRGF0ZUZvcm1hdCI6eyIkaWQiOiI1Mz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UzNyIsIkZvcm1hdCI6MCwiSXNWaXNpYmxlIjpmYWxzZSwiTGFzdEtub3duVmlzaWJpbGl0eVN0YXRlIjpmYWxzZX0sIklzVmlzaWJsZSI6dHJ1ZSwiUGFyZW50U3R5bGUiOm51bGx9LCJJbmRleCI6MiwiUGVyY2VudGFnZUNvbXBsZXRlIjpudWxsLCJQb3NpdGlvbiI6eyJSYXRpbyI6MC4wLCJJc0N1c3RvbSI6ZmFsc2V9LCJEYXRlRm9ybWF0Ijp7IiRyZWYiOiI1MzYifSwiV2Vla051bWJlcmluZyI6eyIkaWQiOiI1MzgiLCJGb3JtYXQiOjAsIklzVmlzaWJsZSI6ZmFsc2UsIkxhc3RLbm93blZpc2liaWxpdHlTdGF0ZSI6ZmFsc2V9LCJSZWxhdGVkVGFza0lkIjoiMDAwMDAwMDAtMDAwMC0wMDAwLTAwMDAtMDAwMDAwMDAwMDAwIiwiSWQiOiI0YzA2MjljMS02OWIwLTQzYjYtYmRiMS1kZjA0ZWQxMmMyNTciLCJJbXBvcnRJZCI6bnVsbCwiVGl0bGUiOiJNZXRyaWNzIDEiLCJOb3RlIjpudWxsLCJIeXBlcmxpbmsiOnsiJGlkIjoiNTM5IiwiQWRkcmVzcyI6IiIsIlN1YkFkZHJlc3MiOiIifSwiSXNDaGFuZ2VkIjpmYWxzZSwiSXNOZXciOmZhbHNlfSx7IiRpZCI6IjU0MCIsIkRhdGUiOiIyMDI1LTA2LTE2VDIzOjU5OjAwIiwiU3R5bGUiOnsiJGlkIjoiNTQxIiwiU2hhcGUiOjEwLCJDb25uZWN0b3JNYXJnaW4iOnsiJGlkIjoiNTQyIiwiVG9wIjowLjAsIkxlZnQiOjIuMCwiUmlnaHQiOjIuMCwiQm90dG9tIjowLjB9LCJDb25uZWN0b3JTdHlsZSI6eyIkaWQiOiI1NDMiLCJMaW5lQ29sb3IiOnsiJGlkIjoiNTQ0IiwiJHR5cGUiOiJOTFJFLkNvbW1vbi5Eb20uU29saWRDb2xvckJydXNoLCBOTFJFLkNvbW1vbiIsIkNvbG9yIjp7IiRpZCI6IjU0NSIsIkEiOjEyNywiUiI6MTI4LCJHIjoxODUsIkIiOjIyMn19LCJMaW5lV2VpZ2h0IjoxLjAsIkxpbmVUeXBlIjowLCJQYXJlbnRTdHlsZSI6bnVsbH0sIklzQmVsb3dUaW1lYmFuZCI6dHJ1ZSwiUG9zaXRpb25PblRhc2siOjAsIkhpZGVEYXRlIjpmYWxzZSwiU2hhcGVTaXplIjoxLCJTcGFjaW5nIjoxLjAsIlBhZGRpbmciOnsiJGlkIjoiNTQ2IiwiVG9wIjo3LjAsIkxlZnQiOjMuMCwiUmlnaHQiOjAuMCwiQm90dG9tIjoyLjB9LCJTaGFwZVN0eWxlIjp7IiRpZCI6IjU0NyIsIk1hcmdpbiI6eyIkaWQiOiI1NDgiLCJUb3AiOjAuMCwiTGVmdCI6MC4wLCJSaWdodCI6MC4wLCJCb3R0b20iOjAuMH0sIlBhZGRpbmciOnsiJGlkIjoiNTQ5IiwiVG9wIjowLjAsIkxlZnQiOjAuMCwiUmlnaHQiOjAuMCwiQm90dG9tIjowLjB9LCJCYWNrZ3JvdW5kIjp7IiRpZCI6IjU1MCIsIkNvbG9yIjp7IiRpZCI6IjU1MSIsIkEiOjI1NSwiUiI6MTMyLCJHIjoyMjEsIkIiOjk5fX0sIklzVmlzaWJsZSI6dHJ1ZSwiV2lkdGgiOjE4LjAsIkhlaWdodCI6MjAuMCwiQm9yZGVyU3R5bGUiOnsiJGlkIjoiNTUyIiwiTGluZUNvbG9yIjp7IiRyZWYiOiI0NTkifSwiTGluZVdlaWdodCI6MC4wLCJMaW5lVHlwZSI6MCwiUGFyZW50U3R5bGUiOm51bGx9LCJQYXJlbnRTdHlsZSI6bnVsbH0sIlRpdGxlU3R5bGUiOnsiJGlkIjoiNTUzIiwiRm9udFNldHRpbmdzIjp7IiRpZCI6IjU1NCIsIkZvbnRTaXplIjo5LCJGb250TmFtZSI6IkFyaWFsIiwiSXNCb2xkIjp0cnVlLCJJc0l0YWxpYyI6ZmFsc2UsIklzVW5kZXJsaW5lZCI6ZmFsc2UsIlBhcmVudFN0eWxlIjpudWxsfSwiQXV0b1NpemUiOjAsIkZvcmVncm91bmQiOnsiJGlkIjoiNTU1IiwiQ29sb3IiOnsiJHJlZiI6IjQ2NCJ9fSwiTWF4V2lkdGgiOjIwMC4wLCJNYXhIZWlnaHQiOiJJbmZpbml0eSIsIlNtYXJ0Rm9yZWdyb3VuZElzQWN0aXZlIjpmYWxzZSwiSG9yaXpvbnRhbEFsaWdubWVudCI6MSwiVmVydGljYWxBbGlnbm1lbnQiOjAsIlNtYXJ0Rm9yZWdyb3VuZCI6bnVsbCwiQmFja2dyb3VuZEZpbGxUeXBlIjowLCJNYXJnaW4iOnsiJGlkIjoiNTU2IiwiVG9wIjowLjAsIkxlZnQiOjAuMCwiUmlnaHQiOjAuMCwiQm90dG9tIjowLjB9LCJQYWRkaW5nIjp7IiRpZCI6IjU1NyIsIlRvcCI6MC4wLCJMZWZ0IjowLjAsIlJpZ2h0IjowLjAsIkJvdHRvbSI6MC4wfSwiQmFja2dyb3VuZCI6eyIkcmVmIjoiNDY3In0sIklzVmlzaWJsZSI6dHJ1ZSwiV2lkdGgiOjAuMCwiSGVpZ2h0IjowLjAsIkJvcmRlclN0eWxlIjp7IiRpZCI6IjU1OCIsIkxpbmVDb2xvciI6bnVsbCwiTGluZVdlaWdodCI6MC4wLCJMaW5lVHlwZSI6MCwiUGFyZW50U3R5bGUiOm51bGx9LCJQYXJlbnRTdHlsZSI6bnVsbH0sIkRhdGVTdHlsZSI6eyIkaWQiOiI1NTkiLCJGb250U2V0dGluZ3MiOnsiJGlkIjoiNTYwIiwiRm9udFNpemUiOjgsIkZvbnROYW1lIjoiQXJpYWwiLCJJc0JvbGQiOmZhbHNlLCJJc0l0YWxpYyI6ZmFsc2UsIklzVW5kZXJsaW5lZCI6ZmFsc2UsIlBhcmVudFN0eWxlIjpudWxsfSwiQXV0b1NpemUiOjAsIkZvcmVncm91bmQiOnsiJGlkIjoiNTYxIiwiQ29sb3IiOnsiJHJlZiI6IjQ3MiJ9fSwiTWF4V2lkdGgiOjIwMC4wLCJNYXhIZWlnaHQiOiJJbmZpbml0eSIsIlNtYXJ0Rm9yZWdyb3VuZElzQWN0aXZlIjpmYWxzZSwiSG9yaXpvbnRhbEFsaWdubWVudCI6MS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cmVmIjoiNDc1In0sIklzVmlzaWJsZSI6dHJ1ZSwiV2lkdGgiOjAuMCwiSGVpZ2h0IjowLjAsIkJvcmRlclN0eWxlIjp7IiRpZCI6IjU2NCIsIkxpbmVDb2xvciI6bnVsbCwiTGluZVdlaWdodCI6MC4wLCJMaW5lVHlwZSI6MCwiUGFyZW50U3R5bGUiOm51bGx9LCJQYXJlbnRTdHlsZSI6bnVsbH0sIkRhdGVGb3JtYXQiOnsiJGlkIjoiNTY1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3OCJ9fSwiV2Vla051bWJlcmluZyI6eyIkaWQiOiI1NjYiLCJGb3JtYXQiOjAsIklzVmlzaWJsZSI6ZmFsc2UsIkxhc3RLbm93blZpc2liaWxpdHlTdGF0ZSI6ZmFsc2V9LCJJc1Zpc2libGUiOnRydWUsIlBhcmVudFN0eWxlIjpudWxsfSwiSW5kZXgiOjMsIlBlcmNlbnRhZ2VDb21wbGV0ZSI6bnVsbCwiUG9zaXRpb24iOnsiUmF0aW8iOjAuMCwiSXNDdXN0b20iOmZhbHNlfSwiRGF0ZUZvcm1hdCI6eyIkcmVmIjoiNTY1In0sIldlZWtOdW1iZXJpbmciOnsiJGlkIjoiNTY3IiwiRm9ybWF0IjowLCJJc1Zpc2libGUiOmZhbHNlLCJMYXN0S25vd25WaXNpYmlsaXR5U3RhdGUiOmZhbHNlfSwiUmVsYXRlZFRhc2tJZCI6IjAwMDAwMDAwLTAwMDAtMDAwMC0wMDAwLTAwMDAwMDAwMDAwMCIsIklkIjoiNmFmZThjZGQtZTA4My00ZDJjLWFjYjctYzU5MGVjMDYzZjRiIiwiSW1wb3J0SWQiOm51bGwsIlRpdGxlIjoiU3RhdGlzdGljYWwgcmV2aWV3IiwiTm90ZSI6bnVsbCwiSHlwZXJsaW5rIjp7IiRpZCI6IjU2OCIsIkFkZHJlc3MiOiIiLCJTdWJBZGRyZXNzIjoiIn0sIklzQ2hhbmdlZCI6ZmFsc2UsIklzTmV3IjpmYWxzZX0seyIkaWQiOiI1NjkiLCJEYXRlIjoiMjAyNS0wNi0yMFQyMzo1OTowMCIsIlN0eWxlIjp7IiRpZCI6IjU3MCIsIlNoYXBlIjoxMSwiQ29ubmVjdG9yTWFyZ2luIjp7IiRpZCI6IjU3MSIsIlRvcCI6MC4wLCJMZWZ0IjoyLjAsIlJpZ2h0IjoyLjAsIkJvdHRvbSI6MC4wfSwiQ29ubmVjdG9yU3R5bGUiOnsiJGlkIjoiNTcyIiwiTGluZUNvbG9yIjp7IiRpZCI6IjU3MyIsIiR0eXBlIjoiTkxSRS5Db21tb24uRG9tLlNvbGlkQ29sb3JCcnVzaCwgTkxSRS5Db21tb24iLCJDb2xvciI6eyIkaWQiOiI1NzQiLCJBIjoxMjcsIlIiOjEyOCwiRyI6MTg1LCJCIjoyMjJ9fSwiTGluZVdlaWdodCI6MS4wLCJMaW5lVHlwZSI6MCwiUGFyZW50U3R5bGUiOm51bGx9LCJJc0JlbG93VGltZWJhbmQiOmZhbHNlLCJQb3NpdGlvbk9uVGFzayI6MCwiSGlkZURhdGUiOmZhbHNlLCJTaGFwZVNpemUiOjEsIlNwYWNpbmciOjEuMCwiUGFkZGluZyI6eyIkaWQiOiI1NzUiLCJUb3AiOjcuMCwiTGVmdCI6My4wLCJSaWdodCI6MC4wLCJCb3R0b20iOjIuMH0sIlNoYXBlU3R5bGUiOnsiJGlkIjoiNTc2IiwiTWFyZ2luIjp7IiRpZCI6IjU3NyIsIlRvcCI6MC4wLCJMZWZ0IjowLjAsIlJpZ2h0IjowLjAsIkJvdHRvbSI6MC4wfSwiUGFkZGluZyI6eyIkaWQiOiI1NzgiLCJUb3AiOjAuMCwiTGVmdCI6MC4wLCJSaWdodCI6MC4wLCJCb3R0b20iOjAuMH0sIkJhY2tncm91bmQiOnsiJGlkIjoiNTc5IiwiQ29sb3IiOnsiJGlkIjoiNTgwIiwiQSI6MjU1LCJSIjoxMzIsIkciOjIyMSwiQiI6OTl9fSwiSXNWaXNpYmxlIjp0cnVlLCJXaWR0aCI6MTguMCwiSGVpZ2h0IjoyMC4wLCJCb3JkZXJTdHlsZSI6eyIkaWQiOiI1ODEiLCJMaW5lQ29sb3IiOnsiJHJlZiI6IjQ1OSJ9LCJMaW5lV2VpZ2h0IjowLjAsIkxpbmVUeXBlIjowLCJQYXJlbnRTdHlsZSI6bnVsbH0sIlBhcmVudFN0eWxlIjpudWxsfSwiVGl0bGVTdHlsZSI6eyIkaWQiOiI1ODIiLCJGb250U2V0dGluZ3MiOnsiJGlkIjoiNTgzIiwiRm9udFNpemUiOjksIkZvbnROYW1lIjoiQXJpYWwiLCJJc0JvbGQiOnRydWUsIklzSXRhbGljIjpmYWxzZSwiSXNVbmRlcmxpbmVkIjpmYWxzZSwiUGFyZW50U3R5bGUiOm51bGx9LCJBdXRvU2l6ZSI6MCwiRm9yZWdyb3VuZCI6eyIkaWQiOiI1ODQiLCJDb2xvciI6eyIkcmVmIjoiNDY0In19LCJNYXhXaWR0aCI6MjAwLjAsIk1heEhlaWdodCI6IkluZmluaXR5IiwiU21hcnRGb3JlZ3JvdW5kSXNBY3RpdmUiOmZhbHNlLCJIb3Jpem9udGFsQWxpZ25tZW50IjoxLCJWZXJ0aWNhbEFsaWdubWVudCI6MCwiU21hcnRGb3JlZ3JvdW5kIjpudWxsLCJCYWNrZ3JvdW5kRmlsbFR5cGUiOjAsIk1hcmdpbiI6eyIkaWQiOiI1ODUiLCJUb3AiOjAuMCwiTGVmdCI6MC4wLCJSaWdodCI6MC4wLCJCb3R0b20iOjAuMH0sIlBhZGRpbmciOnsiJGlkIjoiNTg2IiwiVG9wIjowLjAsIkxlZnQiOjAuMCwiUmlnaHQiOjAuMCwiQm90dG9tIjowLjB9LCJCYWNrZ3JvdW5kIjp7IiRyZWYiOiI0NjcifSwiSXNWaXNpYmxlIjp0cnVlLCJXaWR0aCI6MC4wLCJIZWlnaHQiOjAuMCwiQm9yZGVyU3R5bGUiOnsiJGlkIjoiNTg3IiwiTGluZUNvbG9yIjpudWxsLCJMaW5lV2VpZ2h0IjowLjAsIkxpbmVUeXBlIjowLCJQYXJlbnRTdHlsZSI6bnVsbH0sIlBhcmVudFN0eWxlIjpudWxsfSwiRGF0ZVN0eWxlIjp7IiRpZCI6IjU4OCIsIkZvbnRTZXR0aW5ncyI6eyIkaWQiOiI1ODkiLCJGb250U2l6ZSI6OCwiRm9udE5hbWUiOiJBcmlhbCIsIklzQm9sZCI6ZmFsc2UsIklzSXRhbGljIjpmYWxzZSwiSXNVbmRlcmxpbmVkIjpmYWxzZSwiUGFyZW50U3R5bGUiOm51bGx9LCJBdXRvU2l6ZSI6MCwiRm9yZWdyb3VuZCI6eyIkaWQiOiI1OTAiLCJDb2xvciI6eyIkcmVmIjoiNDcyIn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yZWYiOiI0NzUifSwiSXNWaXNpYmxlIjp0cnVlLCJXaWR0aCI6MC4wLCJIZWlnaHQiOjAuMCwiQm9yZGVyU3R5bGUiOnsiJGlkIjoiNTkzIiwiTGluZUNvbG9yIjpudWxsLCJMaW5lV2VpZ2h0IjowLjAsIkxpbmVUeXBlIjowLCJQYXJlbnRTdHlsZSI6bnVsbH0sIlBhcmVudFN0eWxlIjpudWxsfSwiRGF0ZUZvcm1hdCI6eyIkaWQiOiI1OT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U5NSIsIkZvcm1hdCI6MCwiSXNWaXNpYmxlIjpmYWxzZSwiTGFzdEtub3duVmlzaWJpbGl0eVN0YXRlIjpmYWxzZX0sIklzVmlzaWJsZSI6dHJ1ZSwiUGFyZW50U3R5bGUiOm51bGx9LCJJbmRleCI6NCwiUGVyY2VudGFnZUNvbXBsZXRlIjpudWxsLCJQb3NpdGlvbiI6eyJSYXRpbyI6MC4wLCJJc0N1c3RvbSI6ZmFsc2V9LCJEYXRlRm9ybWF0Ijp7IiRyZWYiOiI1OTQifSwiV2Vla051bWJlcmluZyI6eyIkaWQiOiI1OTYiLCJGb3JtYXQiOjAsIklzVmlzaWJsZSI6ZmFsc2UsIkxhc3RLbm93blZpc2liaWxpdHlTdGF0ZSI6ZmFsc2V9LCJSZWxhdGVkVGFza0lkIjoiMDAwMDAwMDAtMDAwMC0wMDAwLTAwMDAtMDAwMDAwMDAwMDAwIiwiSWQiOiI0OTYwZDg1Zi1jZTI1LTRiZDktOGQzMy02YzIzMTBlOTk5NzAiLCJJbXBvcnRJZCI6bnVsbCwiVGl0bGUiOiJNZXRyaWNzIDIiLCJOb3RlIjpudWxsLCJIeXBlcmxpbmsiOnsiJGlkIjoiNTk3IiwiQWRkcmVzcyI6IiIsIlN1YkFkZHJlc3MiOiIifSwiSXNDaGFuZ2VkIjpmYWxzZSwiSXNOZXciOmZhbHNlfSx7IiRpZCI6IjU5OCIsIkRhdGUiOiIyMDI1LTA2LTIyVDIzOjU5OjAwIiwiU3R5bGUiOnsiJGlkIjoiNTk5IiwiU2hhcGUiOjEwLCJDb25uZWN0b3JNYXJnaW4iOnsiJGlkIjoiNjAwIiwiVG9wIjowLjAsIkxlZnQiOjIuMCwiUmlnaHQiOjIuMCwiQm90dG9tIjowLjB9LCJDb25uZWN0b3JTdHlsZSI6eyIkaWQiOiI2MDEiLCJMaW5lQ29sb3IiOnsiJGlkIjoiNjAyIiwiJHR5cGUiOiJOTFJFLkNvbW1vbi5Eb20uU29saWRDb2xvckJydXNoLCBOTFJFLkNvbW1vbiIsIkNvbG9yIjp7IiRpZCI6IjYwMyIsIkEiOjEyNywiUiI6MTI4LCJHIjoxODUsIkIiOjIyMn19LCJMaW5lV2VpZ2h0IjoxLjAsIkxpbmVUeXBlIjowLCJQYXJlbnRTdHlsZSI6bnVsbH0sIklzQmVsb3dUaW1lYmFuZCI6dHJ1ZSwiUG9zaXRpb25PblRhc2siOjAsIkhpZGVEYXRlIjpmYWxzZSwiU2hhcGVTaXplIjoxLCJTcGFjaW5nIjoxLjAsIlBhZGRpbmciOnsiJGlkIjoiNjA0IiwiVG9wIjo3LjAsIkxlZnQiOjMuMCwiUmlnaHQiOjAuMCwiQm90dG9tIjoyLjB9LCJTaGFwZVN0eWxlIjp7IiRpZCI6IjYwNSIsIk1hcmdpbiI6eyIkaWQiOiI2MDYiLCJUb3AiOjAuMCwiTGVmdCI6MC4wLCJSaWdodCI6MC4wLCJCb3R0b20iOjAuMH0sIlBhZGRpbmciOnsiJGlkIjoiNjA3IiwiVG9wIjowLjAsIkxlZnQiOjAuMCwiUmlnaHQiOjAuMCwiQm90dG9tIjowLjB9LCJCYWNrZ3JvdW5kIjp7IiRpZCI6IjYwOCIsIkNvbG9yIjp7IiRpZCI6IjYwOSIsIkEiOjI1NSwiUiI6MTMyLCJHIjoyMjEsIkIiOjk5fX0sIklzVmlzaWJsZSI6dHJ1ZSwiV2lkdGgiOjE4LjAsIkhlaWdodCI6MjAuMCwiQm9yZGVyU3R5bGUiOnsiJGlkIjoiNjEwIiwiTGluZUNvbG9yIjp7IiRyZWYiOiI0NTkifSwiTGluZVdlaWdodCI6MC4wLCJMaW5lVHlwZSI6MCwiUGFyZW50U3R5bGUiOm51bGx9LCJQYXJlbnRTdHlsZSI6bnVsbH0sIlRpdGxlU3R5bGUiOnsiJGlkIjoiNjExIiwiRm9udFNldHRpbmdzIjp7IiRpZCI6IjYxMiIsIkZvbnRTaXplIjo5LCJGb250TmFtZSI6IkFyaWFsIiwiSXNCb2xkIjp0cnVlLCJJc0l0YWxpYyI6ZmFsc2UsIklzVW5kZXJsaW5lZCI6ZmFsc2UsIlBhcmVudFN0eWxlIjpudWxsfSwiQXV0b1NpemUiOjAsIkZvcmVncm91bmQiOnsiJGlkIjoiNjEzIiwiQ29sb3IiOnsiJHJlZiI6IjQ2NCJ9fSwiTWF4V2lkdGgiOjIwMC4wLCJNYXhIZWlnaHQiOiJJbmZpbml0eSIsIlNtYXJ0Rm9yZWdyb3VuZElzQWN0aXZlIjpmYWxzZSwiSG9yaXpvbnRhbEFsaWdubWVudCI6MSwiVmVydGljYWxBbGlnbm1lbnQiOjAsIlNtYXJ0Rm9yZWdyb3VuZCI6bnVsbCwiQmFja2dyb3VuZEZpbGxUeXBlIjowLCJNYXJnaW4iOnsiJGlkIjoiNjE0IiwiVG9wIjowLjAsIkxlZnQiOjAuMCwiUmlnaHQiOjAuMCwiQm90dG9tIjowLjB9LCJQYWRkaW5nIjp7IiRpZCI6IjYxNSIsIlRvcCI6MC4wLCJMZWZ0IjowLjAsIlJpZ2h0IjowLjAsIkJvdHRvbSI6MC4wfSwiQmFja2dyb3VuZCI6eyIkcmVmIjoiNDY3In0sIklzVmlzaWJsZSI6dHJ1ZSwiV2lkdGgiOjAuMCwiSGVpZ2h0IjowLjAsIkJvcmRlclN0eWxlIjp7IiRpZCI6IjYxNiIsIkxpbmVDb2xvciI6bnVsbCwiTGluZVdlaWdodCI6MC4wLCJMaW5lVHlwZSI6MCwiUGFyZW50U3R5bGUiOm51bGx9LCJQYXJlbnRTdHlsZSI6bnVsbH0sIkRhdGVTdHlsZSI6eyIkaWQiOiI2MTciLCJGb250U2V0dGluZ3MiOnsiJGlkIjoiNjE4IiwiRm9udFNpemUiOjgsIkZvbnROYW1lIjoiQXJpYWwiLCJJc0JvbGQiOmZhbHNlLCJJc0l0YWxpYyI6ZmFsc2UsIklzVW5kZXJsaW5lZCI6ZmFsc2UsIlBhcmVudFN0eWxlIjpudWxsfSwiQXV0b1NpemUiOjAsIkZvcmVncm91bmQiOnsiJGlkIjoiNjE5IiwiQ29sb3IiOnsiJHJlZiI6IjQ3MiJ9fSwiTWF4V2lkdGgiOjIwMC4wLCJNYXhIZWlnaHQiOiJJbmZpbml0eSIsIlNtYXJ0Rm9yZWdyb3VuZElzQWN0aXZlIjpmYWxzZSwiSG9yaXpvbnRhbEFsaWdubWVudCI6MS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cmVmIjoiNDc1In0sIklzVmlzaWJsZSI6dHJ1ZSwiV2lkdGgiOjAuMCwiSGVpZ2h0IjowLjAsIkJvcmRlclN0eWxlIjp7IiRpZCI6IjYyMiIsIkxpbmVDb2xvciI6bnVsbCwiTGluZVdlaWdodCI6MC4wLCJMaW5lVHlwZSI6MCwiUGFyZW50U3R5bGUiOm51bGx9LCJQYXJlbnRTdHlsZSI6bnVsbH0sIkRhdGVGb3JtYXQiOnsiJGlkIjoiNjIz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3OCJ9fSwiV2Vla051bWJlcmluZyI6eyIkaWQiOiI2MjQiLCJGb3JtYXQiOjAsIklzVmlzaWJsZSI6ZmFsc2UsIkxhc3RLbm93blZpc2liaWxpdHlTdGF0ZSI6ZmFsc2V9LCJJc1Zpc2libGUiOnRydWUsIlBhcmVudFN0eWxlIjpudWxsfSwiSW5kZXgiOjUsIlBlcmNlbnRhZ2VDb21wbGV0ZSI6bnVsbCwiUG9zaXRpb24iOnsiUmF0aW8iOjAuMCwiSXNDdXN0b20iOmZhbHNlfSwiRGF0ZUZvcm1hdCI6eyIkcmVmIjoiNjIzIn0sIldlZWtOdW1iZXJpbmciOnsiJGlkIjoiNjI1IiwiRm9ybWF0IjowLCJJc1Zpc2libGUiOmZhbHNlLCJMYXN0S25vd25WaXNpYmlsaXR5U3RhdGUiOmZhbHNlfSwiUmVsYXRlZFRhc2tJZCI6IjAwMDAwMDAwLTAwMDAtMDAwMC0wMDAwLTAwMDAwMDAwMDAwMCIsIklkIjoiMDEzNjZkZmEtOGE5MC00N2RlLWI4NGMtY2EwMDcwZDhkMjE0IiwiSW1wb3J0SWQiOm51bGwsIlRpdGxlIjoiQWRqdXN0bWVudHMgQ29tcGxldGUiLCJOb3RlIjpudWxsLCJIeXBlcmxpbmsiOnsiJGlkIjoiNjI2IiwiQWRkcmVzcyI6IiIsIlN1YkFkZHJlc3MiOiIifSwiSXNDaGFuZ2VkIjpmYWxzZSwiSXNOZXciOmZhbHNlfSx7IiRpZCI6IjYyNyIsIkRhdGUiOiIyMDI1LTA2LTI2VDIzOjU5OjAwIiwiU3R5bGUiOnsiJGlkIjoiNjI4IiwiU2hhcGUiOjExLCJDb25uZWN0b3JNYXJnaW4iOnsiJGlkIjoiNjI5IiwiVG9wIjowLjAsIkxlZnQiOjIuMCwiUmlnaHQiOjIuMCwiQm90dG9tIjowLjB9LCJDb25uZWN0b3JTdHlsZSI6eyIkaWQiOiI2MzAiLCJMaW5lQ29sb3IiOnsiJGlkIjoiNjMxIiwiJHR5cGUiOiJOTFJFLkNvbW1vbi5Eb20uU29saWRDb2xvckJydXNoLCBOTFJFLkNvbW1vbiIsIkNvbG9yIjp7IiRpZCI6IjYzMiIsIkEiOjEyNywiUiI6MTI4LCJHIjoxODUsIkIiOjIyMn19LCJMaW5lV2VpZ2h0IjoxLjAsIkxpbmVUeXBlIjowLCJQYXJlbnRTdHlsZSI6bnVsbH0sIklzQmVsb3dUaW1lYmFuZCI6ZmFsc2UsIlBvc2l0aW9uT25UYXNrIjowLCJIaWRlRGF0ZSI6ZmFsc2UsIlNoYXBlU2l6ZSI6MSwiU3BhY2luZyI6MS4wLCJQYWRkaW5nIjp7IiRpZCI6IjYzMyIsIlRvcCI6Ny4wLCJMZWZ0IjozLjAsIlJpZ2h0IjowLjAsIkJvdHRvbSI6Mi4wfSwiU2hhcGVTdHlsZSI6eyIkaWQiOiI2MzQiLCJNYXJnaW4iOnsiJGlkIjoiNjM1IiwiVG9wIjowLjAsIkxlZnQiOjAuMCwiUmlnaHQiOjAuMCwiQm90dG9tIjowLjB9LCJQYWRkaW5nIjp7IiRpZCI6IjYzNiIsIlRvcCI6MC4wLCJMZWZ0IjowLjAsIlJpZ2h0IjowLjAsIkJvdHRvbSI6MC4wfSwiQmFja2dyb3VuZCI6eyIkaWQiOiI2MzciLCJDb2xvciI6eyIkaWQiOiI2MzgiLCJBIjoyNTUsIlIiOjE3MCwiRyI6MTA3LCJCIjoxNjB9fSwiSXNWaXNpYmxlIjp0cnVlLCJXaWR0aCI6MTguMCwiSGVpZ2h0IjoyMC4wLCJCb3JkZXJTdHlsZSI6eyIkaWQiOiI2MzkiLCJMaW5lQ29sb3IiOnsiJHJlZiI6IjQ1OSJ9LCJMaW5lV2VpZ2h0IjowLjAsIkxpbmVUeXBlIjowLCJQYXJlbnRTdHlsZSI6bnVsbH0sIlBhcmVudFN0eWxlIjpudWxsfSwiVGl0bGVTdHlsZSI6eyIkaWQiOiI2NDAiLCJGb250U2V0dGluZ3MiOnsiJGlkIjoiNjQxIiwiRm9udFNpemUiOjksIkZvbnROYW1lIjoiQXJpYWwiLCJJc0JvbGQiOnRydWUsIklzSXRhbGljIjpmYWxzZSwiSXNVbmRlcmxpbmVkIjpmYWxzZSwiUGFyZW50U3R5bGUiOm51bGx9LCJBdXRvU2l6ZSI6MCwiRm9yZWdyb3VuZCI6eyIkaWQiOiI2NDIiLCJDb2xvciI6eyIkcmVmIjoiNDY0In19LCJNYXhXaWR0aCI6MjAwLjAsIk1heEhlaWdodCI6IkluZmluaXR5IiwiU21hcnRGb3JlZ3JvdW5kSXNBY3RpdmUiOmZhbHNlLCJIb3Jpem9udGFsQWxpZ25tZW50Ijox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7IiRyZWYiOiI0NjcifSwiSXNWaXNpYmxlIjp0cnVlLCJXaWR0aCI6MC4wLCJIZWlnaHQiOjAuMCwiQm9yZGVyU3R5bGUiOnsiJGlkIjoiNjQ1IiwiTGluZUNvbG9yIjpudWxsLCJMaW5lV2VpZ2h0IjowLjAsIkxpbmVUeXBlIjowLCJQYXJlbnRTdHlsZSI6bnVsbH0sIlBhcmVudFN0eWxlIjpudWxsfSwiRGF0ZVN0eWxlIjp7IiRpZCI6IjY0NiIsIkZvbnRTZXR0aW5ncyI6eyIkaWQiOiI2NDciLCJGb250U2l6ZSI6OCwiRm9udE5hbWUiOiJBcmlhbCIsIklzQm9sZCI6ZmFsc2UsIklzSXRhbGljIjpmYWxzZSwiSXNVbmRlcmxpbmVkIjpmYWxzZSwiUGFyZW50U3R5bGUiOm51bGx9LCJBdXRvU2l6ZSI6MCwiRm9yZWdyb3VuZCI6eyIkaWQiOiI2NDgiLCJDb2xvciI6eyIkcmVmIjoiNDcyIn19LCJNYXhXaWR0aCI6MjAwLjAsIk1heEhlaWdodCI6IkluZmluaXR5IiwiU21hcnRGb3JlZ3JvdW5kSXNBY3RpdmUiOmZhbHNlLCJIb3Jpem9udGFsQWxpZ25tZW50IjoxLCJWZXJ0aWNhbEFsaWdubWVudCI6MCwiU21hcnRGb3JlZ3JvdW5kIjpudWxsLCJCYWNrZ3JvdW5kRmlsbFR5cGUiOjAsIk1hcmdpbiI6eyIkaWQiOiI2NDkiLCJUb3AiOjAuMCwiTGVmdCI6MC4wLCJSaWdodCI6MC4wLCJCb3R0b20iOjAuMH0sIlBhZGRpbmciOnsiJGlkIjoiNjUwIiwiVG9wIjowLjAsIkxlZnQiOjAuMCwiUmlnaHQiOjAuMCwiQm90dG9tIjowLjB9LCJCYWNrZ3JvdW5kIjp7IiRyZWYiOiI0NzUifSwiSXNWaXNpYmxlIjp0cnVlLCJXaWR0aCI6MC4wLCJIZWlnaHQiOjAuMCwiQm9yZGVyU3R5bGUiOnsiJGlkIjoiNjUxIiwiTGluZUNvbG9yIjpudWxsLCJMaW5lV2VpZ2h0IjowLjAsIkxpbmVUeXBlIjowLCJQYXJlbnRTdHlsZSI6bnVsbH0sIlBhcmVudFN0eWxlIjpudWxsfSwiRGF0ZUZvcm1hdCI6eyIkaWQiOiI2NT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Y1MyIsIkZvcm1hdCI6MCwiSXNWaXNpYmxlIjpmYWxzZSwiTGFzdEtub3duVmlzaWJpbGl0eVN0YXRlIjpmYWxzZX0sIklzVmlzaWJsZSI6dHJ1ZSwiUGFyZW50U3R5bGUiOm51bGx9LCJJbmRleCI6NiwiUGVyY2VudGFnZUNvbXBsZXRlIjpudWxsLCJQb3NpdGlvbiI6eyJSYXRpbyI6MC4wLCJJc0N1c3RvbSI6ZmFsc2V9LCJEYXRlRm9ybWF0Ijp7IiRyZWYiOiI2NTIifSwiV2Vla051bWJlcmluZyI6eyIkaWQiOiI2NTQiLCJGb3JtYXQiOjAsIklzVmlzaWJsZSI6ZmFsc2UsIkxhc3RLbm93blZpc2liaWxpdHlTdGF0ZSI6ZmFsc2V9LCJSZWxhdGVkVGFza0lkIjoiMDAwMDAwMDAtMDAwMC0wMDAwLTAwMDAtMDAwMDAwMDAwMDAwIiwiSWQiOiIyYTQyZDI4Zi1iZWYzLTRmZjQtOTdjOC01NDg5N2M3OWUxMzMiLCJJbXBvcnRJZCI6bnVsbCwiVGl0bGUiOiJPcGVyYXRpbmcgc25hcHNob3QiLCJOb3RlIjpudWxsLCJIeXBlcmxpbmsiOnsiJGlkIjoiNjU1IiwiQWRkcmVzcyI6IiIsIlN1YkFkZHJlc3MiOiIifSwiSXNDaGFuZ2VkIjpmYWxzZSwiSXNOZXciOmZhbHNlfSx7IiRpZCI6IjY1NiIsIkRhdGUiOiIyMDI1LTA2LTI4VDIzOjU5OjAwIiwiU3R5bGUiOnsiJGlkIjoiNjU3IiwiU2hhcGUiOjEwLCJDb25uZWN0b3JNYXJnaW4iOnsiJGlkIjoiNjU4IiwiVG9wIjowLjAsIkxlZnQiOjIuMCwiUmlnaHQiOjIuMCwiQm90dG9tIjowLjB9LCJDb25uZWN0b3JTdHlsZSI6eyIkaWQiOiI2NTkiLCJMaW5lQ29sb3IiOnsiJGlkIjoiNjYwIiwiJHR5cGUiOiJOTFJFLkNvbW1vbi5Eb20uU29saWRDb2xvckJydXNoLCBOTFJFLkNvbW1vbiIsIkNvbG9yIjp7IiRpZCI6IjY2MSIsIkEiOjEyNywiUiI6MTI4LCJHIjoxODUsIkIiOjIyMn19LCJMaW5lV2VpZ2h0IjoxLjAsIkxpbmVUeXBlIjowLCJQYXJlbnRTdHlsZSI6bnVsbH0sIklzQmVsb3dUaW1lYmFuZCI6dHJ1ZSwiUG9zaXRpb25PblRhc2siOjAsIkhpZGVEYXRlIjpmYWxzZSwiU2hhcGVTaXplIjoxLCJTcGFjaW5nIjoxLjAsIlBhZGRpbmciOnsiJGlkIjoiNjYyIiwiVG9wIjo3LjAsIkxlZnQiOjMuMCwiUmlnaHQiOjAuMCwiQm90dG9tIjoyLjB9LCJTaGFwZVN0eWxlIjp7IiRpZCI6IjY2MyIsIk1hcmdpbiI6eyIkaWQiOiI2NjQiLCJUb3AiOjAuMCwiTGVmdCI6MC4wLCJSaWdodCI6MC4wLCJCb3R0b20iOjAuMH0sIlBhZGRpbmciOnsiJGlkIjoiNjY1IiwiVG9wIjowLjAsIkxlZnQiOjAuMCwiUmlnaHQiOjAuMCwiQm90dG9tIjowLjB9LCJCYWNrZ3JvdW5kIjp7IiRpZCI6IjY2NiIsIkNvbG9yIjp7IiRpZCI6IjY2NyIsIkEiOjI1NSwiUiI6MTcwLCJHIjoxMDcsIkIiOjE2MH19LCJJc1Zpc2libGUiOnRydWUsIldpZHRoIjoxOC4wLCJIZWlnaHQiOjIwLjAsIkJvcmRlclN0eWxlIjp7IiRpZCI6IjY2OCIsIkxpbmVDb2xvciI6eyIkcmVmIjoiNDU5In0sIkxpbmVXZWlnaHQiOjAuMCwiTGluZVR5cGUiOjAsIlBhcmVudFN0eWxlIjpudWxsfSwiUGFyZW50U3R5bGUiOm51bGx9LCJUaXRsZVN0eWxlIjp7IiRpZCI6IjY2OSIsIkZvbnRTZXR0aW5ncyI6eyIkaWQiOiI2NzAiLCJGb250U2l6ZSI6OSwiRm9udE5hbWUiOiJBcmlhbCIsIklzQm9sZCI6dHJ1ZSwiSXNJdGFsaWMiOmZhbHNlLCJJc1VuZGVybGluZWQiOmZhbHNlLCJQYXJlbnRTdHlsZSI6bnVsbH0sIkF1dG9TaXplIjowLCJGb3JlZ3JvdW5kIjp7IiRpZCI6IjY3MSIsIkNvbG9yIjp7IiRyZWYiOiI0NjQifX0sIk1heFdpZHRoIjoyMDAuMCwiTWF4SGVpZ2h0IjoiSW5maW5pdHkiLCJTbWFydEZvcmVncm91bmRJc0FjdGl2ZSI6ZmFsc2UsIkhvcml6b250YWxBbGlnbm1lbnQiOjE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HJlZiI6IjQ2NyJ9LCJJc1Zpc2libGUiOnRydWUsIldpZHRoIjowLjAsIkhlaWdodCI6MC4wLCJCb3JkZXJTdHlsZSI6eyIkaWQiOiI2NzQiLCJMaW5lQ29sb3IiOm51bGwsIkxpbmVXZWlnaHQiOjAuMCwiTGluZVR5cGUiOjAsIlBhcmVudFN0eWxlIjpudWxsfSwiUGFyZW50U3R5bGUiOm51bGx9LCJEYXRlU3R5bGUiOnsiJGlkIjoiNjc1IiwiRm9udFNldHRpbmdzIjp7IiRpZCI6IjY3NiIsIkZvbnRTaXplIjo4LCJGb250TmFtZSI6IkFyaWFsIiwiSXNCb2xkIjpmYWxzZSwiSXNJdGFsaWMiOmZhbHNlLCJJc1VuZGVybGluZWQiOmZhbHNlLCJQYXJlbnRTdHlsZSI6bnVsbH0sIkF1dG9TaXplIjowLCJGb3JlZ3JvdW5kIjp7IiRpZCI6IjY3NyIsIkNvbG9yIjp7IiRyZWYiOiI0NzIifX0sIk1heFdpZHRoIjoyMDAuMCwiTWF4SGVpZ2h0IjoiSW5maW5pdHkiLCJTbWFydEZvcmVncm91bmRJc0FjdGl2ZSI6ZmFsc2UsIkhvcml6b250YWxBbGlnbm1lbnQiOjEsIlZlcnRpY2FsQWxpZ25tZW50IjowLCJTbWFydEZvcmVncm91bmQiOm51bGwsIkJhY2tncm91bmRGaWxsVHlwZSI6MCwiTWFyZ2luIjp7IiRpZCI6IjY3OCIsIlRvcCI6MC4wLCJMZWZ0IjowLjAsIlJpZ2h0IjowLjAsIkJvdHRvbSI6MC4wfSwiUGFkZGluZyI6eyIkaWQiOiI2NzkiLCJUb3AiOjAuMCwiTGVmdCI6MC4wLCJSaWdodCI6MC4wLCJCb3R0b20iOjAuMH0sIkJhY2tncm91bmQiOnsiJHJlZiI6IjQ3NSJ9LCJJc1Zpc2libGUiOnRydWUsIldpZHRoIjowLjAsIkhlaWdodCI6MC4wLCJCb3JkZXJTdHlsZSI6eyIkaWQiOiI2ODAiLCJMaW5lQ29sb3IiOm51bGwsIkxpbmVXZWlnaHQiOjAuMCwiTGluZVR5cGUiOjAsIlBhcmVudFN0eWxlIjpudWxsfSwiUGFyZW50U3R5bGUiOm51bGx9LCJEYXRlRm9ybWF0Ijp7IiRpZCI6IjY4M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NzgifX0sIldlZWtOdW1iZXJpbmciOnsiJGlkIjoiNjgyIiwiRm9ybWF0IjowLCJJc1Zpc2libGUiOmZhbHNlLCJMYXN0S25vd25WaXNpYmlsaXR5U3RhdGUiOmZhbHNlfSwiSXNWaXNpYmxlIjp0cnVlLCJQYXJlbnRTdHlsZSI6bnVsbH0sIkluZGV4Ijo3LCJQZXJjZW50YWdlQ29tcGxldGUiOm51bGwsIlBvc2l0aW9uIjp7IlJhdGlvIjowLjAsIklzQ3VzdG9tIjpmYWxzZX0sIkRhdGVGb3JtYXQiOnsiJHJlZiI6IjY4MSJ9LCJXZWVrTnVtYmVyaW5nIjp7IiRpZCI6IjY4MyIsIkZvcm1hdCI6MCwiSXNWaXNpYmxlIjpmYWxzZSwiTGFzdEtub3duVmlzaWJpbGl0eVN0YXRlIjpmYWxzZX0sIlJlbGF0ZWRUYXNrSWQiOiIwMDAwMDAwMC0wMDAwLTAwMDAtMDAwMC0wMDAwMDAwMDAwMDAiLCJJZCI6IjRjNjY2MzI4LWE5MTMtNDViMS05NTdmLWM1MzU4MTczMmQ5MSIsIkltcG9ydElkIjpudWxsLCJUaXRsZSI6IkltcGxlbWVudGF0aW9uIiwiTm90ZSI6bnVsbCwiSHlwZXJsaW5rIjp7IiRpZCI6IjY4NCIsIkFkZHJlc3MiOiIiLCJTdWJBZGRyZXNzIjoiIn0sIklzQ2hhbmdlZCI6ZmFsc2UsIklzTmV3IjpmYWxzZX0seyIkaWQiOiI2ODUiLCJEYXRlIjoiMjAyNS0wNy0wMlQyMzo1OTowMCIsIlN0eWxlIjp7IiRpZCI6IjY4NiIsIlNoYXBlIjoxMSwiQ29ubmVjdG9yTWFyZ2luIjp7IiRpZCI6IjY4NyIsIlRvcCI6MC4wLCJMZWZ0IjoyLjAsIlJpZ2h0IjoyLjAsIkJvdHRvbSI6MC4wfSwiQ29ubmVjdG9yU3R5bGUiOnsiJGlkIjoiNjg4IiwiTGluZUNvbG9yIjp7IiRpZCI6IjY4OSIsIiR0eXBlIjoiTkxSRS5Db21tb24uRG9tLlNvbGlkQ29sb3JCcnVzaCwgTkxSRS5Db21tb24iLCJDb2xvciI6eyIkaWQiOiI2OTAiLCJBIjoxMjcsIlIiOjEyOCwiRyI6MTg1LCJCIjoyMjJ9fSwiTGluZVdlaWdodCI6MS4wLCJMaW5lVHlwZSI6MCwiUGFyZW50U3R5bGUiOm51bGx9LCJJc0JlbG93VGltZWJhbmQiOmZhbHNlLCJQb3NpdGlvbk9uVGFzayI6MCwiSGlkZURhdGUiOmZhbHNlLCJTaGFwZVNpemUiOjEsIlNwYWNpbmciOjEuMCwiUGFkZGluZyI6eyIkaWQiOiI2OTEiLCJUb3AiOjcuMCwiTGVmdCI6My4wLCJSaWdodCI6MC4wLCJCb3R0b20iOjIuMH0sIlNoYXBlU3R5bGUiOnsiJGlkIjoiNjkyIiwiTWFyZ2luIjp7IiRpZCI6IjY5MyIsIlRvcCI6MC4wLCJMZWZ0IjowLjAsIlJpZ2h0IjowLjAsIkJvdHRvbSI6MC4wfSwiUGFkZGluZyI6eyIkaWQiOiI2OTQiLCJUb3AiOjAuMCwiTGVmdCI6MC4wLCJSaWdodCI6MC4wLCJCb3R0b20iOjAuMH0sIkJhY2tncm91bmQiOnsiJGlkIjoiNjk1IiwiQ29sb3IiOnsiJGlkIjoiNjk2IiwiQSI6MjU1LCJSIjoxNzAsIkciOjEwNywiQiI6MTYwfX0sIklzVmlzaWJsZSI6dHJ1ZSwiV2lkdGgiOjE4LjAsIkhlaWdodCI6MjAuMCwiQm9yZGVyU3R5bGUiOnsiJGlkIjoiNjk3IiwiTGluZUNvbG9yIjp7IiRyZWYiOiI0NTkifSwiTGluZVdlaWdodCI6MC4wLCJMaW5lVHlwZSI6MCwiUGFyZW50U3R5bGUiOm51bGx9LCJQYXJlbnRTdHlsZSI6bnVsbH0sIlRpdGxlU3R5bGUiOnsiJGlkIjoiNjk4IiwiRm9udFNldHRpbmdzIjp7IiRpZCI6IjY5OSIsIkZvbnRTaXplIjo5LCJGb250TmFtZSI6IkFyaWFsIiwiSXNCb2xkIjp0cnVlLCJJc0l0YWxpYyI6ZmFsc2UsIklzVW5kZXJsaW5lZCI6ZmFsc2UsIlBhcmVudFN0eWxlIjpudWxsfSwiQXV0b1NpemUiOjAsIkZvcmVncm91bmQiOnsiJGlkIjoiNzAwIiwiQ29sb3IiOnsiJHJlZiI6IjQ2NCJ9fSwiTWF4V2lkdGgiOjIwMC4wLCJNYXhIZWlnaHQiOiJJbmZpbml0eSIsIlNtYXJ0Rm9yZWdyb3VuZElzQWN0aXZlIjpmYWxzZSwiSG9yaXpvbnRhbEFsaWdubWVudCI6MSwiVmVydGljYWxBbGlnbm1lbnQiOjAsIlNtYXJ0Rm9yZWdyb3VuZCI6bnVsbCwiQmFja2dyb3VuZEZpbGxUeXBlIjowLCJNYXJnaW4iOnsiJGlkIjoiNzAxIiwiVG9wIjowLjAsIkxlZnQiOjAuMCwiUmlnaHQiOjAuMCwiQm90dG9tIjowLjB9LCJQYWRkaW5nIjp7IiRpZCI6IjcwMiIsIlRvcCI6MC4wLCJMZWZ0IjowLjAsIlJpZ2h0IjowLjAsIkJvdHRvbSI6MC4wfSwiQmFja2dyb3VuZCI6eyIkcmVmIjoiNDY3In0sIklzVmlzaWJsZSI6dHJ1ZSwiV2lkdGgiOjAuMCwiSGVpZ2h0IjowLjAsIkJvcmRlclN0eWxlIjp7IiRpZCI6IjcwMyIsIkxpbmVDb2xvciI6bnVsbCwiTGluZVdlaWdodCI6MC4wLCJMaW5lVHlwZSI6MCwiUGFyZW50U3R5bGUiOm51bGx9LCJQYXJlbnRTdHlsZSI6bnVsbH0sIkRhdGVTdHlsZSI6eyIkaWQiOiI3MDQiLCJGb250U2V0dGluZ3MiOnsiJGlkIjoiNzA1IiwiRm9udFNpemUiOjgsIkZvbnROYW1lIjoiQXJpYWwiLCJJc0JvbGQiOmZhbHNlLCJJc0l0YWxpYyI6ZmFsc2UsIklzVW5kZXJsaW5lZCI6ZmFsc2UsIlBhcmVudFN0eWxlIjpudWxsfSwiQXV0b1NpemUiOjAsIkZvcmVncm91bmQiOnsiJGlkIjoiNzA2IiwiQ29sb3IiOnsiJHJlZiI6IjQ3MiJ9fSwiTWF4V2lkdGgiOjIwMC4wLCJNYXhIZWlnaHQiOiJJbmZpbml0eSIsIlNtYXJ0Rm9yZWdyb3VuZElzQWN0aXZlIjpmYWxzZSwiSG9yaXpvbnRhbEFsaWdubWVudCI6MSwiVmVydGljYWxBbGlnbm1lbnQiOjAsIlNtYXJ0Rm9yZWdyb3VuZCI6bnVsbCwiQmFja2dyb3VuZEZpbGxUeXBlIjowLCJNYXJnaW4iOnsiJGlkIjoiNzA3IiwiVG9wIjowLjAsIkxlZnQiOjAuMCwiUmlnaHQiOjAuMCwiQm90dG9tIjowLjB9LCJQYWRkaW5nIjp7IiRpZCI6IjcwOCIsIlRvcCI6MC4wLCJMZWZ0IjowLjAsIlJpZ2h0IjowLjAsIkJvdHRvbSI6MC4wfSwiQmFja2dyb3VuZCI6eyIkcmVmIjoiNDc1In0sIklzVmlzaWJsZSI6dHJ1ZSwiV2lkdGgiOjAuMCwiSGVpZ2h0IjowLjAsIkJvcmRlclN0eWxlIjp7IiRpZCI6IjcwOSIsIkxpbmVDb2xvciI6bnVsbCwiTGluZVdlaWdodCI6MC4wLCJMaW5lVHlwZSI6MCwiUGFyZW50U3R5bGUiOm51bGx9LCJQYXJlbnRTdHlsZSI6bnVsbH0sIkRhdGVGb3JtYXQiOnsiJGlkIjoiNzE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3OCJ9fSwiV2Vla051bWJlcmluZyI6eyIkaWQiOiI3MTEiLCJGb3JtYXQiOjAsIklzVmlzaWJsZSI6ZmFsc2UsIkxhc3RLbm93blZpc2liaWxpdHlTdGF0ZSI6ZmFsc2V9LCJJc1Zpc2libGUiOnRydWUsIlBhcmVudFN0eWxlIjpudWxsfSwiSW5kZXgiOjgsIlBlcmNlbnRhZ2VDb21wbGV0ZSI6bnVsbCwiUG9zaXRpb24iOnsiUmF0aW8iOjAuMCwiSXNDdXN0b20iOmZhbHNlfSwiRGF0ZUZvcm1hdCI6eyIkcmVmIjoiNzEwIn0sIldlZWtOdW1iZXJpbmciOnsiJGlkIjoiNzEyIiwiRm9ybWF0IjowLCJJc1Zpc2libGUiOmZhbHNlLCJMYXN0S25vd25WaXNpYmlsaXR5U3RhdGUiOmZhbHNlfSwiUmVsYXRlZFRhc2tJZCI6IjAwMDAwMDAwLTAwMDAtMDAwMC0wMDAwLTAwMDAwMDAwMDAwMCIsIklkIjoiNGE0MDc5ODYtMDk5NC00MjM0LTk5NjEtNzUzYWI5N2YxOTZiIiwiSW1wb3J0SWQiOm51bGwsIlRpdGxlIjoiTWV0cmljcyAzIiwiTm90ZSI6bnVsbCwiSHlwZXJsaW5rIjp7IiRpZCI6IjcxMyIsIkFkZHJlc3MiOiIiLCJTdWJBZGRyZXNzIjoiIn0sIklzQ2hhbmdlZCI6ZmFsc2UsIklzTmV3IjpmYWxzZX1dLCJUYXNrcyI6W3siJGlkIjoiNzE0IiwiR3JvdXBOYW1lIjpudWxsLCJTdGFydERhdGUiOiIyMDI1LTA1LTMwVDAwOjAwOjAwWiIsIkVuZERhdGUiOiIyMDI1LTA2LTAzVDIzOjU5OjAwWiIsIlBlcmNlbnRhZ2VDb21wbGV0ZSI6MC4wLCJTdHlsZSI6eyIkaWQiOiI3MTUiLCJTaGFwZSI6MywiU2hhcGVUaGlja25lc3MiOjMsIkR1cmF0aW9uRm9ybWF0IjowLCJJbmNsdWRlTm9uV29ya2luZ0RheXNJbkR1cmF0aW9uIjpmYWxzZSwiUGVyY2VudGFnZUNvbXBsZXRlU3R5bGUiOnsiJGlkIjoiNzE2IiwiRm9udFNldHRpbmdzIjp7IiRpZCI6IjcxNyIsIkZvbnRTaXplIjo5LCJGb250TmFtZSI6IkFyaWFsIiwiSXNCb2xkIjpmYWxzZSwiSXNJdGFsaWMiOmZhbHNlLCJJc1VuZGVybGluZWQiOmZhbHNlLCJQYXJlbnRTdHlsZSI6bnVsbH0sIkF1dG9TaXplIjowLCJGb3JlZ3JvdW5kIjp7IiRpZCI6IjcxOCIsIkNvbG9yIjp7IiRpZCI6IjcxOSIsIkEiOjI1NSwiUiI6MjM4LCJHIjoyMzYsIkIiOjIyNX19LCJNYXhXaWR0aCI6OTYwLjAsIk1heEhlaWdodCI6IkluZmluaXR5IiwiU21hcnRGb3JlZ3JvdW5kSXNBY3RpdmUiOmZhbHNlLCJIb3Jpem9udGFsQWxpZ25tZW50IjowLCJWZXJ0aWNhbEFsaWdubWVudCI6MCwiU21hcnRGb3JlZ3JvdW5kIjpudWxsLCJCYWNrZ3JvdW5kRmlsbFR5cGUiOjAsIk1hcmdpbiI6eyIkaWQiOiI3MjAiLCJUb3AiOjAuMCwiTGVmdCI6MC4wLCJSaWdodCI6MC4wLCJCb3R0b20iOjAuMH0sIlBhZGRpbmciOnsiJGlkIjoiNzIxIiwiVG9wIjowLjAsIkxlZnQiOjAuMCwiUmlnaHQiOjAuMCwiQm90dG9tIjowLjB9LCJCYWNrZ3JvdW5kIjp7IiRpZCI6IjcyMiIsIkNvbG9yIjp7IiRyZWYiOiI0NSJ9fSwiSXNWaXNpYmxlIjp0cnVlLCJXaWR0aCI6MC4wLCJIZWlnaHQiOjAuMCwiQm9yZGVyU3R5bGUiOnsiJGlkIjoiNzIzIiwiTGluZUNvbG9yIjpudWxsLCJMaW5lV2VpZ2h0IjowLjAsIkxpbmVUeXBlIjowLCJQYXJlbnRTdHlsZSI6bnVsbH0sIlBhcmVudFN0eWxlIjpudWxsfSwiRHVyYXRpb25TdHlsZSI6eyIkaWQiOiI3MjQiLCJGb250U2V0dGluZ3MiOnsiJGlkIjoiNzI1IiwiRm9udFNpemUiOjgsIkZvbnROYW1lIjoiQXJpYWwiLCJJc0JvbGQiOmZhbHNlLCJJc0l0YWxpYyI6ZmFsc2UsIklzVW5kZXJsaW5lZCI6ZmFsc2UsIlBhcmVudFN0eWxlIjpudWxsfSwiQXV0b1NpemUiOjAsIkZvcmVncm91bmQiOnsiJGlkIjoiNzI2IiwiQ29sb3IiOnsiJGlkIjoiNzI3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cyOCIsIlRvcCI6MC4wLCJMZWZ0IjowLjAsIlJpZ2h0IjowLjAsIkJvdHRvbSI6MC4wfSwiUGFkZGluZyI6eyIkaWQiOiI3MjkiLCJUb3AiOjAuMCwiTGVmdCI6MC4wLCJSaWdodCI6MC4wLCJCb3R0b20iOjAuMH0sIkJhY2tncm91bmQiOnsiJGlkIjoiNzMwIiwiQ29sb3IiOnsiJHJlZiI6IjQ1In19LCJJc1Zpc2libGUiOnRydWUsIldpZHRoIjowLjAsIkhlaWdodCI6MC4wLCJCb3JkZXJTdHlsZSI6eyIkaWQiOiI3MzEiLCJMaW5lQ29sb3IiOm51bGwsIkxpbmVXZWlnaHQiOjAuMCwiTGluZVR5cGUiOjAsIlBhcmVudFN0eWxlIjpudWxsfSwiUGFyZW50U3R5bGUiOm51bGx9LCJIb3Jpem9udGFsQ29ubmVjdG9yU3R5bGUiOnsiJGlkIjoiNzMyIiwiTGluZUNvbG9yIjp7IiRpZCI6IjczMyIsIiR0eXBlIjoiTkxSRS5Db21tb24uRG9tLlNvbGlkQ29sb3JCcnVzaCwgTkxSRS5Db21tb24iLCJDb2xvciI6eyIkaWQiOiI3MzQiLCJBIjoyNTUsIlIiOjIwNCwiRyI6MjA0LCJCIjoyMDR9fSwiTGluZVdlaWdodCI6MS4wLCJMaW5lVHlwZSI6MCwiUGFyZW50U3R5bGUiOm51bGx9LCJWZXJ0aWNhbENvbm5lY3RvclN0eWxlIjp7IiRpZCI6IjczNSIsIkxpbmVDb2xvciI6eyIkaWQiOiI3MzYiLCIkdHlwZSI6Ik5MUkUuQ29tbW9uLkRvbS5Tb2xpZENvbG9yQnJ1c2gsIE5MUkUuQ29tbW9uIiwiQ29sb3IiOnsiJGlkIjoiNzM3IiwiQSI6MjU1LCJSIjoyMDQsIkciOjIwNCwiQiI6MjA0fX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czOCIsIk1hcmdpbiI6eyIkaWQiOiI3MzkiLCJUb3AiOjAuMCwiTGVmdCI6NC4wLCJSaWdodCI6NC4wLCJCb3R0b20iOjAuMH0sIlBhZGRpbmciOnsiJGlkIjoiNzQwIiwiVG9wIjowLjAsIkxlZnQiOjAuMCwiUmlnaHQiOjAuMCwiQm90dG9tIjowLjB9LCJCYWNrZ3JvdW5kIjp7IiRpZCI6Ijc0MSIsIkNvbG9yIjp7IiRyZWYiOiIyMzkifX0sIklzVmlzaWJsZSI6dHJ1ZSwiV2lkdGgiOjAuMCwiSGVpZ2h0IjoxNC4wLCJCb3JkZXJTdHlsZSI6eyIkaWQiOiI3NDIiLCJMaW5lQ29sb3IiOnsiJGlkIjoiNzQzIiwiJHR5cGUiOiJOTFJFLkNvbW1vbi5Eb20uU29saWRDb2xvckJydXNoLCBOTFJFLkNvbW1vbiIsIkNvbG9yIjp7IiRpZCI6Ijc0NCIsIkEiOjI1NSwiUiI6MjU1LCJHIjowLCJCIjowfX0sIkxpbmVXZWlnaHQiOjAuMCwiTGluZVR5cGUiOjAsIlBhcmVudFN0eWxlIjpudWxsfSwiUGFyZW50U3R5bGUiOm51bGx9LCJUaXRsZVN0eWxlIjp7IiRpZCI6Ijc0NSIsIkZvbnRTZXR0aW5ncyI6eyIkaWQiOiI3NDYiLCJGb250U2l6ZSI6OSwiRm9udE5hbWUiOiJBcmlhbCIsIklzQm9sZCI6dHJ1ZSwiSXNJdGFsaWMiOmZhbHNlLCJJc1VuZGVybGluZWQiOmZhbHNlLCJQYXJlbnRTdHlsZSI6bnVsbH0sIkF1dG9TaXplIjowLCJGb3JlZ3JvdW5kIjp7IiRpZCI6Ijc0NyIsIkNvbG9yIjp7IiRpZCI6Ijc0O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3NDkiLCJUb3AiOjAuMCwiTGVmdCI6MC4wLCJSaWdodCI6MC4wLCJCb3R0b20iOjAuMH0sIlBhZGRpbmciOnsiJGlkIjoiNzUwIiwiVG9wIjowLjAsIkxlZnQiOjAuMCwiUmlnaHQiOjAuMCwiQm90dG9tIjowLjB9LCJCYWNrZ3JvdW5kIjp7IiRpZCI6Ijc1MSIsIkNvbG9yIjp7IiRyZWYiOiI0NSJ9fSwiSXNWaXNpYmxlIjp0cnVlLCJXaWR0aCI6MC4wLCJIZWlnaHQiOjAuMCwiQm9yZGVyU3R5bGUiOnsiJGlkIjoiNzUyIiwiTGluZUNvbG9yIjpudWxsLCJMaW5lV2VpZ2h0IjowLjAsIkxpbmVUeXBlIjowLCJQYXJlbnRTdHlsZSI6bnVsbH0sIlBhcmVudFN0eWxlIjpudWxsfSwiRGF0ZVN0eWxlIjp7IiRpZCI6Ijc1MyIsIkZvbnRTZXR0aW5ncyI6eyIkaWQiOiI3NTQiLCJGb250U2l6ZSI6OSwiRm9udE5hbWUiOiJBcmlhbCIsIklzQm9sZCI6ZmFsc2UsIklzSXRhbGljIjpmYWxzZSwiSXNVbmRlcmxpbmVkIjpmYWxzZSwiUGFyZW50U3R5bGUiOm51bGx9LCJBdXRvU2l6ZSI6MCwiRm9yZWdyb3VuZCI6eyIkaWQiOiI3NTUiLCJDb2xvciI6eyIkaWQiOiI3NTY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c1NyIsIlRvcCI6MC4wLCJMZWZ0IjowLjAsIlJpZ2h0IjowLjAsIkJvdHRvbSI6MC4wfSwiUGFkZGluZyI6eyIkaWQiOiI3NTgiLCJUb3AiOjAuMCwiTGVmdCI6MC4wLCJSaWdodCI6MC4wLCJCb3R0b20iOjAuMH0sIkJhY2tncm91bmQiOnsiJGlkIjoiNzU5IiwiQ29sb3IiOnsiJHJlZiI6IjQ1In19LCJJc1Zpc2libGUiOmZhbHNlLCJXaWR0aCI6MC4wLCJIZWlnaHQiOjAuMCwiQm9yZGVyU3R5bGUiOnsiJGlkIjoiNzYwIiwiTGluZUNvbG9yIjpudWxsLCJMaW5lV2VpZ2h0IjowLjAsIkxpbmVUeXBlIjowLCJQYXJlbnRTdHlsZSI6bnVsbH0sIlBhcmVudFN0eWxlIjpudWxsfSwiRGF0ZUZvcm1hdCI6eyIkaWQiOiI3Nj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jIiLCJEYXRlUGFydElzVmlzaWJsZSI6ZmFsc2UsIlRpbWVQYXJ0SXNWaXNpYmxlIjpmYWxzZX19LCJXZWVrTnVtYmVyaW5nIjp7IiRpZCI6Ijc2MyIsIkZvcm1hdCI6MCwiSXNWaXNpYmxlIjpmYWxzZSwiTGFzdEtub3duVmlzaWJpbGl0eVN0YXRlIjpmYWxzZX0sIklzVmlzaWJsZSI6dHJ1ZSwiUGFyZW50U3R5bGUiOm51bGx9LCJJbmRleCI6OSwiU21hcnREdXJhdGlvbkFjdGl2YXRlZCI6ZmFsc2UsIkRhdGVGb3JtYXQiOnsiJHJlZiI6Ijc2MSJ9LCJXZWVrTnVtYmVyaW5nIjp7IiRpZCI6Ijc2NCIsIkZvcm1hdCI6MCwiSXNWaXNpYmxlIjpmYWxzZSwiTGFzdEtub3duVmlzaWJpbGl0eVN0YXRlIjpmYWxzZX0sIklkIjoiZWRiNzFkMTAtZDEyMy00ZDM5LWJmYjYtZjExZTM4YWVlM2ZlIiwiSW1wb3J0SWQiOm51bGwsIlRpdGxlIjoiQ3JlYXRlIHByb2plY3QgY2hhcnRlciIsIk5vdGUiOm51bGwsIkh5cGVybGluayI6eyIkaWQiOiI3NjUiLCJBZGRyZXNzIjoiIiwiU3ViQWRkcmVzcyI6IiJ9LCJJc0NoYW5nZWQiOmZhbHNlLCJJc05ldyI6ZmFsc2V9LHsiJGlkIjoiNzY2IiwiR3JvdXBOYW1lIjpudWxsLCJTdGFydERhdGUiOiIyMDI1LTA1LTMxVDAwOjAwOjAwWiIsIkVuZERhdGUiOiIyMDI1LTA2LTEwVDIzOjU5OjAwWiIsIlBlcmNlbnRhZ2VDb21wbGV0ZSI6MC4wLCJTdHlsZSI6eyIkaWQiOiI3NjciLCJTaGFwZSI6MywiU2hhcGVUaGlja25lc3MiOjMsIkR1cmF0aW9uRm9ybWF0IjowLCJJbmNsdWRlTm9uV29ya2luZ0RheXNJbkR1cmF0aW9uIjpmYWxzZSwiUGVyY2VudGFnZUNvbXBsZXRlU3R5bGUiOnsiJGlkIjoiNzY4IiwiRm9udFNldHRpbmdzIjp7IiRpZCI6Ijc2OSIsIkZvbnRTaXplIjo5LCJGb250TmFtZSI6IkFyaWFsIiwiSXNCb2xkIjpmYWxzZSwiSXNJdGFsaWMiOmZhbHNlLCJJc1VuZGVybGluZWQiOmZhbHNlLCJQYXJlbnRTdHlsZSI6bnVsbH0sIkF1dG9TaXplIjowLCJGb3JlZ3JvdW5kIjp7IiRyZWYiOiI3MTgifSwiTWF4V2lkdGgiOjk2MC4wLCJNYXhIZWlnaHQiOiJJbmZpbml0eSIsIlNtYXJ0Rm9yZWdyb3VuZElzQWN0aXZlIjpmYWxzZSwiSG9yaXpvbnRhbEFsaWdubWVudCI6MC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cmVmIjoiNzIyIn0sIklzVmlzaWJsZSI6dHJ1ZSwiV2lkdGgiOjAuMCwiSGVpZ2h0IjowLjAsIkJvcmRlclN0eWxlIjp7IiRpZCI6Ijc3MiIsIkxpbmVDb2xvciI6bnVsbCwiTGluZVdlaWdodCI6MC4wLCJMaW5lVHlwZSI6MCwiUGFyZW50U3R5bGUiOm51bGx9LCJQYXJlbnRTdHlsZSI6bnVsbH0sIkR1cmF0aW9uU3R5bGUiOnsiJGlkIjoiNzczIiwiRm9udFNldHRpbmdzIjp7IiRpZCI6Ijc3NCIsIkZvbnRTaXplIjo4LCJGb250TmFtZSI6IkFyaWFsIiwiSXNCb2xkIjpmYWxzZSwiSXNJdGFsaWMiOmZhbHNlLCJJc1VuZGVybGluZWQiOmZhbHNlLCJQYXJlbnRTdHlsZSI6bnVsbH0sIkF1dG9TaXplIjowLCJGb3JlZ3JvdW5kIjp7IiRpZCI6Ijc3NSIsIkNvbG9yIjp7IiRpZCI6Ijc3Ni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3NzciLCJUb3AiOjAuMCwiTGVmdCI6MC4wLCJSaWdodCI6MC4wLCJCb3R0b20iOjAuMH0sIlBhZGRpbmciOnsiJGlkIjoiNzc4IiwiVG9wIjowLjAsIkxlZnQiOjAuMCwiUmlnaHQiOjAuMCwiQm90dG9tIjowLjB9LCJCYWNrZ3JvdW5kIjp7IiRyZWYiOiI3MzAifSwiSXNWaXNpYmxlIjp0cnVlLCJXaWR0aCI6MC4wLCJIZWlnaHQiOjAuMCwiQm9yZGVyU3R5bGUiOnsiJGlkIjoiNzc5IiwiTGluZUNvbG9yIjpudWxsLCJMaW5lV2VpZ2h0IjowLjAsIkxpbmVUeXBlIjowLCJQYXJlbnRTdHlsZSI6bnVsbH0sIlBhcmVudFN0eWxlIjpudWxsfSwiSG9yaXpvbnRhbENvbm5lY3RvclN0eWxlIjp7IiRpZCI6Ijc4MCIsIkxpbmVDb2xvciI6eyIkcmVmIjoiNzMzIn0sIkxpbmVXZWlnaHQiOjEuMCwiTGluZVR5cGUiOjAsIlBhcmVudFN0eWxlIjpudWxsfSwiVmVydGljYWxDb25uZWN0b3JTdHlsZSI6eyIkaWQiOiI3ODEiLCJMaW5lQ29sb3IiOnsiJHJlZiI6IjczNi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3ODIiLCJNYXJnaW4iOnsiJGlkIjoiNzgzIiwiVG9wIjowLjAsIkxlZnQiOjQuMCwiUmlnaHQiOjQuMCwiQm90dG9tIjowLjB9LCJQYWRkaW5nIjp7IiRpZCI6Ijc4NCIsIlRvcCI6MC4wLCJMZWZ0IjowLjAsIlJpZ2h0IjowLjAsIkJvdHRvbSI6MC4wfSwiQmFja2dyb3VuZCI6eyIkaWQiOiI3ODUiLCJDb2xvciI6eyIkaWQiOiI3ODYiLCJBIjoyNTUsIlIiOjEwNywiRyI6MTcwLCJCIjoxMTd9fSwiSXNWaXNpYmxlIjp0cnVlLCJXaWR0aCI6MC4wLCJIZWlnaHQiOjE0LjAsIkJvcmRlclN0eWxlIjp7IiRpZCI6Ijc4NyIsIkxpbmVDb2xvciI6eyIkcmVmIjoiNzQzIn0sIkxpbmVXZWlnaHQiOjAuMCwiTGluZVR5cGUiOjAsIlBhcmVudFN0eWxlIjpudWxsfSwiUGFyZW50U3R5bGUiOm51bGx9LCJUaXRsZVN0eWxlIjp7IiRpZCI6Ijc4OCIsIkZvbnRTZXR0aW5ncyI6eyIkaWQiOiI3ODkiLCJGb250U2l6ZSI6OSwiRm9udE5hbWUiOiJBcmlhbCIsIklzQm9sZCI6dHJ1ZSwiSXNJdGFsaWMiOmZhbHNlLCJJc1VuZGVybGluZWQiOmZhbHNlLCJQYXJlbnRTdHlsZSI6bnVsbH0sIkF1dG9TaXplIjowLCJGb3JlZ3JvdW5kIjp7IiRpZCI6Ijc5MCIsIkNvbG9yIjp7IiRyZWYiOiI3NDgifX0sIk1heFdpZHRoIjo5NjAuMCwiTWF4SGVpZ2h0IjoiSW5maW5pdHkiLCJTbWFydEZvcmVncm91bmRJc0FjdGl2ZSI6ZmFsc2UsIkhvcml6b250YWxBbGlnbm1lbnQiOjAsIlZlcnRpY2FsQWxpZ25tZW50IjowLCJTbWFydEZvcmVncm91bmQiOm51bGwsIkJhY2tncm91bmRGaWxsVHlwZSI6MCwiTWFyZ2luIjp7IiRpZCI6Ijc5MSIsIlRvcCI6MC4wLCJMZWZ0IjowLjAsIlJpZ2h0IjowLjAsIkJvdHRvbSI6MC4wfSwiUGFkZGluZyI6eyIkaWQiOiI3OTIiLCJUb3AiOjAuMCwiTGVmdCI6MC4wLCJSaWdodCI6MC4wLCJCb3R0b20iOjAuMH0sIkJhY2tncm91bmQiOnsiJHJlZiI6Ijc1MSJ9LCJJc1Zpc2libGUiOnRydWUsIldpZHRoIjowLjAsIkhlaWdodCI6MC4wLCJCb3JkZXJTdHlsZSI6eyIkaWQiOiI3OTMiLCJMaW5lQ29sb3IiOm51bGwsIkxpbmVXZWlnaHQiOjAuMCwiTGluZVR5cGUiOjAsIlBhcmVudFN0eWxlIjpudWxsfSwiUGFyZW50U3R5bGUiOm51bGx9LCJEYXRlU3R5bGUiOnsiJGlkIjoiNzk0IiwiRm9udFNldHRpbmdzIjp7IiRpZCI6Ijc5NSIsIkZvbnRTaXplIjo5LCJGb250TmFtZSI6IkFyaWFsIiwiSXNCb2xkIjpmYWxzZSwiSXNJdGFsaWMiOmZhbHNlLCJJc1VuZGVybGluZWQiOmZhbHNlLCJQYXJlbnRTdHlsZSI6bnVsbH0sIkF1dG9TaXplIjowLCJGb3JlZ3JvdW5kIjp7IiRpZCI6Ijc5NiIsIkNvbG9yIjp7IiRyZWYiOiI3NTYifX0sIk1heFdpZHRoIjo5NjAuMCwiTWF4SGVpZ2h0IjoiSW5maW5pdHkiLCJTbWFydEZvcmVncm91bmRJc0FjdGl2ZSI6ZmFsc2UsIkhvcml6b250YWxBbGlnbm1lbnQiOjAsIlZlcnRpY2FsQWxpZ25tZW50IjowLCJTbWFydEZvcmVncm91bmQiOm51bGwsIkJhY2tncm91bmRGaWxsVHlwZSI6MCwiTWFyZ2luIjp7IiRpZCI6Ijc5NyIsIlRvcCI6MC4wLCJMZWZ0IjowLjAsIlJpZ2h0IjowLjAsIkJvdHRvbSI6MC4wfSwiUGFkZGluZyI6eyIkaWQiOiI3OTgiLCJUb3AiOjAuMCwiTGVmdCI6MC4wLCJSaWdodCI6MC4wLCJCb3R0b20iOjAuMH0sIkJhY2tncm91bmQiOnsiJHJlZiI6Ijc1OSJ9LCJJc1Zpc2libGUiOmZhbHNlLCJXaWR0aCI6MC4wLCJIZWlnaHQiOjAuMCwiQm9yZGVyU3R5bGUiOnsiJGlkIjoiNzk5IiwiTGluZUNvbG9yIjpudWxsLCJMaW5lV2VpZ2h0IjowLjAsIkxpbmVUeXBlIjowLCJQYXJlbnRTdHlsZSI6bnVsbH0sIlBhcmVudFN0eWxlIjpudWxsfSwiRGF0ZUZvcm1hdCI6eyIkaWQiOiI4MDA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zYyIn19LCJXZWVrTnVtYmVyaW5nIjp7IiRpZCI6IjgwMSIsIkZvcm1hdCI6MCwiSXNWaXNpYmxlIjpmYWxzZSwiTGFzdEtub3duVmlzaWJpbGl0eVN0YXRlIjpmYWxzZX0sIklzVmlzaWJsZSI6dHJ1ZSwiUGFyZW50U3R5bGUiOm51bGx9LCJJbmRleCI6MTAsIlNtYXJ0RHVyYXRpb25BY3RpdmF0ZWQiOmZhbHNlLCJEYXRlRm9ybWF0Ijp7IiRyZWYiOiI4MDAifSwiV2Vla051bWJlcmluZyI6eyIkaWQiOiI4MDIiLCJGb3JtYXQiOjAsIklzVmlzaWJsZSI6ZmFsc2UsIkxhc3RLbm93blZpc2liaWxpdHlTdGF0ZSI6ZmFsc2V9LCJJZCI6Ijk5ZGNiOTdlLTliNmYtNDc4Yi1hYTMzLTAzZGMzMGI5NGEwNyIsIkltcG9ydElkIjpudWxsLCJUaXRsZSI6IlByb2Nlc3MgZGVmaW5pdGlvbiIsIk5vdGUiOm51bGwsIkh5cGVybGluayI6eyIkaWQiOiI4MDMiLCJBZGRyZXNzIjoiIiwiU3ViQWRkcmVzcyI6IiJ9LCJJc0NoYW5nZWQiOmZhbHNlLCJJc05ldyI6ZmFsc2V9LHsiJGlkIjoiODA0IiwiR3JvdXBOYW1lIjpudWxsLCJTdGFydERhdGUiOiIyMDI1LTA2LTAxVDAwOjAwOjAwWiIsIkVuZERhdGUiOiIyMDI1LTA2LTA3VDIzOjU5OjAwWiIsIlBlcmNlbnRhZ2VDb21wbGV0ZSI6MC4wLCJTdHlsZSI6eyIkaWQiOiI4MDUiLCJTaGFwZSI6MywiU2hhcGVUaGlja25lc3MiOjMsIkR1cmF0aW9uRm9ybWF0IjowLCJJbmNsdWRlTm9uV29ya2luZ0RheXNJbkR1cmF0aW9uIjpmYWxzZSwiUGVyY2VudGFnZUNvbXBsZXRlU3R5bGUiOnsiJGlkIjoiODA2IiwiRm9udFNldHRpbmdzIjp7IiRpZCI6IjgwNyIsIkZvbnRTaXplIjo5LCJGb250TmFtZSI6IkFyaWFsIiwiSXNCb2xkIjpmYWxzZSwiSXNJdGFsaWMiOmZhbHNlLCJJc1VuZGVybGluZWQiOmZhbHNlLCJQYXJlbnRTdHlsZSI6bnVsbH0sIkF1dG9TaXplIjowLCJGb3JlZ3JvdW5kIjp7IiRyZWYiOiI3MTgifSwiTWF4V2lkdGgiOjk2MC4wLCJNYXhIZWlnaHQiOiJJbmZpbml0eSIsIlNtYXJ0Rm9yZWdyb3VuZElzQWN0aXZlIjpmYWxzZSwiSG9yaXpvbnRhbEFsaWdubWVudCI6MCwiVmVydGljYWxBbGlnbm1lbnQiOjAsIlNtYXJ0Rm9yZWdyb3VuZCI6bnVsbCwiQmFja2dyb3VuZEZpbGxUeXBlIjowLCJNYXJnaW4iOnsiJGlkIjoiODA4IiwiVG9wIjowLjAsIkxlZnQiOjAuMCwiUmlnaHQiOjAuMCwiQm90dG9tIjowLjB9LCJQYWRkaW5nIjp7IiRpZCI6IjgwOSIsIlRvcCI6MC4wLCJMZWZ0IjowLjAsIlJpZ2h0IjowLjAsIkJvdHRvbSI6MC4wfSwiQmFja2dyb3VuZCI6eyIkcmVmIjoiNzIyIn0sIklzVmlzaWJsZSI6dHJ1ZSwiV2lkdGgiOjAuMCwiSGVpZ2h0IjowLjAsIkJvcmRlclN0eWxlIjp7IiRpZCI6IjgxMCIsIkxpbmVDb2xvciI6bnVsbCwiTGluZVdlaWdodCI6MC4wLCJMaW5lVHlwZSI6MCwiUGFyZW50U3R5bGUiOm51bGx9LCJQYXJlbnRTdHlsZSI6bnVsbH0sIkR1cmF0aW9uU3R5bGUiOnsiJGlkIjoiODExIiwiRm9udFNldHRpbmdzIjp7IiRpZCI6IjgxMiIsIkZvbnRTaXplIjo4LCJGb250TmFtZSI6IkFyaWFsIiwiSXNCb2xkIjpmYWxzZSwiSXNJdGFsaWMiOmZhbHNlLCJJc1VuZGVybGluZWQiOmZhbHNlLCJQYXJlbnRTdHlsZSI6bnVsbH0sIkF1dG9TaXplIjowLCJGb3JlZ3JvdW5kIjp7IiRpZCI6IjgxMyIsIkNvbG9yIjp7IiRpZCI6IjgxNC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4MTUiLCJUb3AiOjAuMCwiTGVmdCI6MC4wLCJSaWdodCI6MC4wLCJCb3R0b20iOjAuMH0sIlBhZGRpbmciOnsiJGlkIjoiODE2IiwiVG9wIjowLjAsIkxlZnQiOjAuMCwiUmlnaHQiOjAuMCwiQm90dG9tIjowLjB9LCJCYWNrZ3JvdW5kIjp7IiRyZWYiOiI3MzAifSwiSXNWaXNpYmxlIjp0cnVlLCJXaWR0aCI6MC4wLCJIZWlnaHQiOjAuMCwiQm9yZGVyU3R5bGUiOnsiJGlkIjoiODE3IiwiTGluZUNvbG9yIjpudWxsLCJMaW5lV2VpZ2h0IjowLjAsIkxpbmVUeXBlIjowLCJQYXJlbnRTdHlsZSI6bnVsbH0sIlBhcmVudFN0eWxlIjpudWxsfSwiSG9yaXpvbnRhbENvbm5lY3RvclN0eWxlIjp7IiRpZCI6IjgxOCIsIkxpbmVDb2xvciI6eyIkcmVmIjoiNzMzIn0sIkxpbmVXZWlnaHQiOjEuMCwiTGluZVR5cGUiOjAsIlBhcmVudFN0eWxlIjpudWxsfSwiVmVydGljYWxDb25uZWN0b3JTdHlsZSI6eyIkaWQiOiI4MTkiLCJMaW5lQ29sb3IiOnsiJHJlZiI6IjczNi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4MjAiLCJNYXJnaW4iOnsiJGlkIjoiODIxIiwiVG9wIjowLjAsIkxlZnQiOjQuMCwiUmlnaHQiOjQuMCwiQm90dG9tIjowLjB9LCJQYWRkaW5nIjp7IiRpZCI6IjgyMiIsIlRvcCI6MC4wLCJMZWZ0IjowLjAsIlJpZ2h0IjowLjAsIkJvdHRvbSI6MC4wfSwiQmFja2dyb3VuZCI6eyIkaWQiOiI4MjMiLCJDb2xvciI6eyIkaWQiOiI4MjQiLCJBIjoyNTUsIlIiOjEwNywiRyI6MTcwLCJCIjoxMTd9fSwiSXNWaXNpYmxlIjp0cnVlLCJXaWR0aCI6MC4wLCJIZWlnaHQiOjE0LjAsIkJvcmRlclN0eWxlIjp7IiRpZCI6IjgyNSIsIkxpbmVDb2xvciI6eyIkcmVmIjoiNzQzIn0sIkxpbmVXZWlnaHQiOjAuMCwiTGluZVR5cGUiOjAsIlBhcmVudFN0eWxlIjpudWxsfSwiUGFyZW50U3R5bGUiOm51bGx9LCJUaXRsZVN0eWxlIjp7IiRpZCI6IjgyNiIsIkZvbnRTZXR0aW5ncyI6eyIkaWQiOiI4MjciLCJGb250U2l6ZSI6OSwiRm9udE5hbWUiOiJBcmlhbCIsIklzQm9sZCI6dHJ1ZSwiSXNJdGFsaWMiOmZhbHNlLCJJc1VuZGVybGluZWQiOmZhbHNlLCJQYXJlbnRTdHlsZSI6bnVsbH0sIkF1dG9TaXplIjowLCJGb3JlZ3JvdW5kIjp7IiRpZCI6IjgyOCIsIkNvbG9yIjp7IiRyZWYiOiI3NDgifX0sIk1heFdpZHRoIjo5NjAuMCwiTWF4SGVpZ2h0IjoiSW5maW5pdHkiLCJTbWFydEZvcmVncm91bmRJc0FjdGl2ZSI6ZmFsc2UsIkhvcml6b250YWxBbGlnbm1lbnQiOjAsIlZlcnRpY2FsQWxpZ25tZW50IjowLCJTbWFydEZvcmVncm91bmQiOm51bGwsIkJhY2tncm91bmRGaWxsVHlwZSI6MCwiTWFyZ2luIjp7IiRpZCI6IjgyOSIsIlRvcCI6MC4wLCJMZWZ0IjowLjAsIlJpZ2h0IjowLjAsIkJvdHRvbSI6MC4wfSwiUGFkZGluZyI6eyIkaWQiOiI4MzAiLCJUb3AiOjAuMCwiTGVmdCI6MC4wLCJSaWdodCI6MC4wLCJCb3R0b20iOjAuMH0sIkJhY2tncm91bmQiOnsiJHJlZiI6Ijc1MSJ9LCJJc1Zpc2libGUiOnRydWUsIldpZHRoIjowLjAsIkhlaWdodCI6MC4wLCJCb3JkZXJTdHlsZSI6eyIkaWQiOiI4MzEiLCJMaW5lQ29sb3IiOm51bGwsIkxpbmVXZWlnaHQiOjAuMCwiTGluZVR5cGUiOjAsIlBhcmVudFN0eWxlIjpudWxsfSwiUGFyZW50U3R5bGUiOm51bGx9LCJEYXRlU3R5bGUiOnsiJGlkIjoiODMyIiwiRm9udFNldHRpbmdzIjp7IiRpZCI6IjgzMyIsIkZvbnRTaXplIjo5LCJGb250TmFtZSI6IkFyaWFsIiwiSXNCb2xkIjpmYWxzZSwiSXNJdGFsaWMiOmZhbHNlLCJJc1VuZGVybGluZWQiOmZhbHNlLCJQYXJlbnRTdHlsZSI6bnVsbH0sIkF1dG9TaXplIjowLCJGb3JlZ3JvdW5kIjp7IiRpZCI6IjgzNCIsIkNvbG9yIjp7IiRyZWYiOiI3NTYifX0sIk1heFdpZHRoIjo5NjAuMCwiTWF4SGVpZ2h0IjoiSW5maW5pdHkiLCJTbWFydEZvcmVncm91bmRJc0FjdGl2ZSI6ZmFsc2UsIkhvcml6b250YWxBbGlnbm1lbnQiOjAsIlZlcnRpY2FsQWxpZ25tZW50IjowLCJTbWFydEZvcmVncm91bmQiOm51bGwsIkJhY2tncm91bmRGaWxsVHlwZSI6MCwiTWFyZ2luIjp7IiRpZCI6IjgzNSIsIlRvcCI6MC4wLCJMZWZ0IjowLjAsIlJpZ2h0IjowLjAsIkJvdHRvbSI6MC4wfSwiUGFkZGluZyI6eyIkaWQiOiI4MzYiLCJUb3AiOjAuMCwiTGVmdCI6MC4wLCJSaWdodCI6MC4wLCJCb3R0b20iOjAuMH0sIkJhY2tncm91bmQiOnsiJHJlZiI6Ijc1OSJ9LCJJc1Zpc2libGUiOmZhbHNlLCJXaWR0aCI6MC4wLCJIZWlnaHQiOjAuMCwiQm9yZGVyU3R5bGUiOnsiJGlkIjoiODM3IiwiTGluZUNvbG9yIjpudWxsLCJMaW5lV2VpZ2h0IjowLjAsIkxpbmVUeXBlIjowLCJQYXJlbnRTdHlsZSI6bnVsbH0sIlBhcmVudFN0eWxlIjpudWxsfSwiRGF0ZUZvcm1hdCI6eyIkaWQiOiI4Mz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zYyIn19LCJXZWVrTnVtYmVyaW5nIjp7IiRpZCI6IjgzOSIsIkZvcm1hdCI6MCwiSXNWaXNpYmxlIjpmYWxzZSwiTGFzdEtub3duVmlzaWJpbGl0eVN0YXRlIjpmYWxzZX0sIklzVmlzaWJsZSI6dHJ1ZSwiUGFyZW50U3R5bGUiOm51bGx9LCJJbmRleCI6MTEsIlNtYXJ0RHVyYXRpb25BY3RpdmF0ZWQiOmZhbHNlLCJEYXRlRm9ybWF0Ijp7IiRyZWYiOiI4MzgifSwiV2Vla051bWJlcmluZyI6eyIkaWQiOiI4NDAiLCJGb3JtYXQiOjAsIklzVmlzaWJsZSI6ZmFsc2UsIkxhc3RLbm93blZpc2liaWxpdHlTdGF0ZSI6ZmFsc2V9LCJJZCI6IjM0ODZjZTljLTI3Y2UtNDJhYS1hYWRkLThjMzVlNzA4OTIyYyIsIkltcG9ydElkIjpudWxsLCJUaXRsZSI6IkRlZmluZSBkZWxpdmVyYWJsZXMiLCJOb3RlIjpudWxsLCJIeXBlcmxpbmsiOnsiJGlkIjoiODQxIiwiQWRkcmVzcyI6IiIsIlN1YkFkZHJlc3MiOiIifSwiSXNDaGFuZ2VkIjpmYWxzZSwiSXNOZXciOmZhbHNlfSx7IiRpZCI6Ijg0MiIsIkdyb3VwTmFtZSI6bnVsbCwiU3RhcnREYXRlIjoiMjAyNS0wNi0wNFQwMDowMDowMFoiLCJFbmREYXRlIjoiMjAyNS0wNi0wNVQyMzo1OTowMFoiLCJQZXJjZW50YWdlQ29tcGxldGUiOjAuMCwiU3R5bGUiOnsiJGlkIjoiODQzIiwiU2hhcGUiOjMsIlNoYXBlVGhpY2tuZXNzIjoxLCJEdXJhdGlvbkZvcm1hdCI6MCwiSW5jbHVkZU5vbldvcmtpbmdEYXlzSW5EdXJhdGlvbiI6ZmFsc2UsIlBlcmNlbnRhZ2VDb21wbGV0ZVN0eWxlIjp7IiRpZCI6Ijg0NCIsIkZvbnRTZXR0aW5ncyI6eyIkaWQiOiI4NDU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GlkIjoiODQ4IiwiQ29sb3IiOnsiJGlkIjoiODQ5IiwiQSI6ODksIlIiOjAsIkciOjAsIkIiOjB9fSwiSXNWaXNpYmxlIjp0cnVlLCJXaWR0aCI6MC4wLCJIZWlnaHQiOjAuMCwiQm9yZGVyU3R5bGUiOnsiJGlkIjoiODUwIiwiTGluZUNvbG9yIjpudWxsLCJMaW5lV2VpZ2h0IjowLjAsIkxpbmVUeXBlIjowLCJQYXJlbnRTdHlsZSI6bnVsbH0sIlBhcmVudFN0eWxlIjpudWxsfSwiRHVyYXRpb25TdHlsZSI6eyIkaWQiOiI4NTEiLCJGb250U2V0dGluZ3MiOnsiJGlkIjoiODUyIiwiRm9udFNpemUiOjksIkZvbnROYW1lIjoiQXJpYWwiLCJJc0JvbGQiOmZhbHNlLCJJc0l0YWxpYyI6ZmFsc2UsIklzVW5kZXJsaW5lZCI6ZmFsc2UsIlBhcmVudFN0eWxlIjpudWxsfSwiQXV0b1NpemUiOjAsIkZvcmVncm91bmQiOnsiJGlkIjoiODUzIiwiQ29sb3IiOnsiJGlkIjoiODU0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cmVmIjoiODQ5In19LCJJc1Zpc2libGUiOnRydWUsIldpZHRoIjowLjAsIkhlaWdodCI6MC4wLCJCb3JkZXJTdHlsZSI6eyIkaWQiOiI4NTgiLCJMaW5lQ29sb3IiOm51bGwsIkxpbmVXZWlnaHQiOjAuMCwiTGluZVR5cGUiOjAsIlBhcmVudFN0eWxlIjpudWxsfSwiUGFyZW50U3R5bGUiOm51bGx9LCJIb3Jpem9udGFsQ29ubmVjdG9yU3R5bGUiOnsiJGlkIjoiODU5IiwiTGluZUNvbG9yIjp7IiRpZCI6Ijg2MCIsIiR0eXBlIjoiTkxSRS5Db21tb24uRG9tLlNvbGlkQ29sb3JCcnVzaCwgTkxSRS5Db21tb24iLCJDb2xvciI6eyIkaWQiOiI4NjEiLCJBIjoyNTUsIlIiOjIwNCwiRyI6MjA0LCJCIjoyMDR9fSwiTGluZVdlaWdodCI6MS4wLCJMaW5lVHlwZSI6MCwiUGFyZW50U3R5bGUiOm51bGx9LCJWZXJ0aWNhbENvbm5lY3RvclN0eWxlIjp7IiRpZCI6Ijg2MiIsIkxpbmVDb2xvciI6eyIkaWQiOiI4NjMiLCIkdHlwZSI6Ik5MUkUuQ29tbW9uLkRvbS5Tb2xpZENvbG9yQnJ1c2gsIE5MUkUuQ29tbW9uIiwiQ29sb3IiOnsiJGlkIjoiODY0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ZmFsc2UsIlBlcmNlbnRhZ2VDb21wbGV0ZVNoYXBlT3BhY2l0eSI6MzUsIlNoYXBlU3R5bGUiOnsiJGlkIjoiODY1IiwiTWFyZ2luIjp7IiRpZCI6Ijg2NiIsIlRvcCI6MC4wLCJMZWZ0Ijo0LjAsIlJpZ2h0Ijo0LjAsIkJvdHRvbSI6MC4wfSwiUGFkZGluZyI6eyIkaWQiOiI4NjciLCJUb3AiOjAuMCwiTGVmdCI6MC4wLCJSaWdodCI6MC4wLCJCb3R0b20iOjAuMH0sIkJhY2tncm91bmQiOnsiJGlkIjoiODY4IiwiQ29sb3IiOnsiJGlkIjoiODY5IiwiQSI6MjU1LCJSIjowLCJHIjoxMTQsIkIiOjE4OH19LCJJc1Zpc2libGUiOnRydWUsIldpZHRoIjowLjAsIkhlaWdodCI6MTY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VGl0bGVTdHlsZSI6eyIkaWQiOiI4NzMiLCJGb250U2V0dGluZ3MiOnsiJGlkIjoiODc0IiwiRm9udFNpemUiOjEwLCJGb250TmFtZSI6IkFyaWFsIiwiSXNCb2xkIjp0cnVlLCJJc0l0YWxpYyI6ZmFsc2UsIklzVW5kZXJsaW5lZCI6ZmFsc2UsIlBhcmVudFN0eWxlIjpudWxsfSwiQXV0b1NpemUiOjAsIkZvcmVncm91bmQiOnsiJGlkIjoiODc1IiwiQ29sb3IiOnsiJGlkIjoiODc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3NyIsIlRvcCI6MC4wLCJMZWZ0IjowLjAsIlJpZ2h0IjowLjAsIkJvdHRvbSI6MC4wfSwiUGFkZGluZyI6eyIkaWQiOiI4NzgiLCJUb3AiOjAuMCwiTGVmdCI6MC4wLCJSaWdodCI6MC4wLCJCb3R0b20iOjAuMH0sIkJhY2tncm91bmQiOnsiJGlkIjoiODc5IiwiQ29sb3IiOnsiJHJlZiI6Ijg0OSJ9fSwiSXNWaXNpYmxlIjp0cnVlLCJXaWR0aCI6MC4wLCJIZWlnaHQiOjAuMCwiQm9yZGVyU3R5bGUiOnsiJGlkIjoiODgwIiwiTGluZUNvbG9yIjpudWxsLCJMaW5lV2VpZ2h0IjowLjAsIkxpbmVUeXBlIjowLCJQYXJlbnRTdHlsZSI6bnVsbH0sIlBhcmVudFN0eWxlIjpudWxsfSwiRGF0ZVN0eWxlIjp7IiRpZCI6Ijg4MSIsIkZvbnRTZXR0aW5ncyI6eyIkaWQiOiI4ODIiLCJGb250U2l6ZSI6OSwiRm9udE5hbWUiOiJBcmlhbCIsIklzQm9sZCI6ZmFsc2UsIklzSXRhbGljIjpmYWxzZSwiSXNVbmRlcmxpbmVkIjpmYWxzZSwiUGFyZW50U3R5bGUiOm51bGx9LCJBdXRvU2l6ZSI6MCwiRm9yZWdyb3VuZCI6eyIkaWQiOiI4ODMiLCJDb2xvciI6eyIkaWQiOiI4ODQ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g4NSIsIlRvcCI6MC4wLCJMZWZ0IjowLjAsIlJpZ2h0IjowLjAsIkJvdHRvbSI6MC4wfSwiUGFkZGluZyI6eyIkaWQiOiI4ODYiLCJUb3AiOjAuMCwiTGVmdCI6MC4wLCJSaWdodCI6MC4wLCJCb3R0b20iOjAuMH0sIkJhY2tncm91bmQiOnsiJGlkIjoiODg3IiwiQ29sb3IiOnsiJHJlZiI6Ijg0OSJ9fSwiSXNWaXNpYmxlIjp0cnVlLCJXaWR0aCI6MC4wLCJIZWlnaHQiOjAuMCwiQm9yZGVyU3R5bGUiOnsiJGlkIjoiODg4IiwiTGluZUNvbG9yIjpudWxsLCJMaW5lV2VpZ2h0IjowLjAsIkxpbmVUeXBlIjowLCJQYXJlbnRTdHlsZSI6bnVsbH0sIlBhcmVudFN0eWxlIjpudWxsfSwiRGF0ZUZvcm1hdCI6eyIkaWQiOiI4O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OTAiLCJEYXRlUGFydElzVmlzaWJsZSI6ZmFsc2UsIlRpbWVQYXJ0SXNWaXNpYmxlIjpmYWxzZX19LCJXZWVrTnVtYmVyaW5nIjp7IiRpZCI6Ijg5MSIsIkZvcm1hdCI6MCwiSXNWaXNpYmxlIjpmYWxzZSwiTGFzdEtub3duVmlzaWJpbGl0eVN0YXRlIjpmYWxzZX0sIklzVmlzaWJsZSI6ZmFsc2UsIlBhcmVudFN0eWxlIjpudWxsfSwiSW5kZXgiOjEyLCJTbWFydER1cmF0aW9uQWN0aXZhdGVkIjpmYWxzZSwiRGF0ZUZvcm1hdCI6eyIkcmVmIjoiODg5In0sIldlZWtOdW1iZXJpbmciOnsiJGlkIjoiODkyIiwiRm9ybWF0IjowLCJJc1Zpc2libGUiOmZhbHNlLCJMYXN0S25vd25WaXNpYmlsaXR5U3RhdGUiOmZhbHNlfSwiSWQiOiJlNTFlZWVhMC1lMThhLTRkM2YtODI4Mi0zMGVkZWY4OTdjMzkiLCJJbXBvcnRJZCI6bnVsbCwiVGl0bGUiOiJEZWZpbmUgbWlsZXN0b25lIGRhdGVzIiwiTm90ZSI6bnVsbCwiSHlwZXJsaW5rIjp7IiRpZCI6Ijg5MyIsIkFkZHJlc3MiOiIiLCJTdWJBZGRyZXNzIjoiIn0sIklzQ2hhbmdlZCI6ZmFsc2UsIklzTmV3IjpmYWxzZX0seyIkaWQiOiI4OTQiLCJHcm91cE5hbWUiOm51bGwsIlN0YXJ0RGF0ZSI6IjIwMjUtMDYtMDVUMDA6MDA6MDBaIiwiRW5kRGF0ZSI6IjIwMjUtMDYtMTVUMjM6NTk6MDBaIiwiUGVyY2VudGFnZUNvbXBsZXRlIjowLjAsIlN0eWxlIjp7IiRpZCI6Ijg5NSIsIlNoYXBlIjozLCJTaGFwZVRoaWNrbmVzcyI6MywiRHVyYXRpb25Gb3JtYXQiOjAsIkluY2x1ZGVOb25Xb3JraW5nRGF5c0luRHVyYXRpb24iOmZhbHNlLCJQZXJjZW50YWdlQ29tcGxldGVTdHlsZSI6eyIkaWQiOiI4OTYiLCJGb250U2V0dGluZ3MiOnsiJGlkIjoiODk3IiwiRm9udFNpemUiOjksIkZvbnROYW1lIjoiQXJpYWwiLCJJc0JvbGQiOmZhbHNlLCJJc0l0YWxpYyI6ZmFsc2UsIklzVW5kZXJsaW5lZCI6ZmFsc2UsIlBhcmVudFN0eWxlIjpudWxsfSwiQXV0b1NpemUiOjAsIkZvcmVncm91bmQiOnsiJHJlZiI6IjcxOCJ9LCJNYXhXaWR0aCI6OTYwLjAsIk1heEhlaWdodCI6IkluZmluaXR5IiwiU21hcnRGb3JlZ3JvdW5kSXNBY3RpdmUiOmZhbHNlLCJIb3Jpem9udGFsQWxpZ25tZW50IjowLCJWZXJ0aWNhbEFsaWdubWVudCI6MCwiU21hcnRGb3JlZ3JvdW5kIjpudWxsLCJCYWNrZ3JvdW5kRmlsbFR5cGUiOjAsIk1hcmdpbiI6eyIkaWQiOiI4OTgiLCJUb3AiOjAuMCwiTGVmdCI6MC4wLCJSaWdodCI6MC4wLCJCb3R0b20iOjAuMH0sIlBhZGRpbmciOnsiJGlkIjoiODk5IiwiVG9wIjowLjAsIkxlZnQiOjAuMCwiUmlnaHQiOjAuMCwiQm90dG9tIjowLjB9LCJCYWNrZ3JvdW5kIjp7IiRyZWYiOiI3MjIifSwiSXNWaXNpYmxlIjp0cnVlLCJXaWR0aCI6MC4wLCJIZWlnaHQiOjAuMCwiQm9yZGVyU3R5bGUiOnsiJGlkIjoiOTAwIiwiTGluZUNvbG9yIjpudWxsLCJMaW5lV2VpZ2h0IjowLjAsIkxpbmVUeXBlIjowLCJQYXJlbnRTdHlsZSI6bnVsbH0sIlBhcmVudFN0eWxlIjpudWxsfSwiRHVyYXRpb25TdHlsZSI6eyIkaWQiOiI5MDEiLCJGb250U2V0dGluZ3MiOnsiJGlkIjoiOTAyIiwiRm9udFNpemUiOjgsIkZvbnROYW1lIjoiQXJpYWwiLCJJc0JvbGQiOmZhbHNlLCJJc0l0YWxpYyI6ZmFsc2UsIklzVW5kZXJsaW5lZCI6ZmFsc2UsIlBhcmVudFN0eWxlIjpudWxsfSwiQXV0b1NpemUiOjAsIkZvcmVncm91bmQiOnsiJGlkIjoiOTAzIiwiQ29sb3IiOnsiJGlkIjoiOTA0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kwNSIsIlRvcCI6MC4wLCJMZWZ0IjowLjAsIlJpZ2h0IjowLjAsIkJvdHRvbSI6MC4wfSwiUGFkZGluZyI6eyIkaWQiOiI5MDYiLCJUb3AiOjAuMCwiTGVmdCI6MC4wLCJSaWdodCI6MC4wLCJCb3R0b20iOjAuMH0sIkJhY2tncm91bmQiOnsiJHJlZiI6IjczMCJ9LCJJc1Zpc2libGUiOnRydWUsIldpZHRoIjowLjAsIkhlaWdodCI6MC4wLCJCb3JkZXJTdHlsZSI6eyIkaWQiOiI5MDciLCJMaW5lQ29sb3IiOm51bGwsIkxpbmVXZWlnaHQiOjAuMCwiTGluZVR5cGUiOjAsIlBhcmVudFN0eWxlIjpudWxsfSwiUGFyZW50U3R5bGUiOm51bGx9LCJIb3Jpem9udGFsQ29ubmVjdG9yU3R5bGUiOnsiJGlkIjoiOTA4IiwiTGluZUNvbG9yIjp7IiRyZWYiOiI3MzMifSwiTGluZVdlaWdodCI6MS4wLCJMaW5lVHlwZSI6MCwiUGFyZW50U3R5bGUiOm51bGx9LCJWZXJ0aWNhbENvbm5lY3RvclN0eWxlIjp7IiRpZCI6IjkwOSIsIkxpbmVDb2xvciI6eyIkcmVmIjoiNzM2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kxMCIsIk1hcmdpbiI6eyIkaWQiOiI5MTEiLCJUb3AiOjAuMCwiTGVmdCI6NC4wLCJSaWdodCI6NC4wLCJCb3R0b20iOjAuMH0sIlBhZGRpbmciOnsiJGlkIjoiOTEyIiwiVG9wIjowLjAsIkxlZnQiOjAuMCwiUmlnaHQiOjAuMCwiQm90dG9tIjowLjB9LCJCYWNrZ3JvdW5kIjp7IiRpZCI6IjkxMyIsIkNvbG9yIjp7IiRpZCI6IjkxNCIsIkEiOjI1NSwiUiI6MTA3LCJHIjoxNzAsIkIiOjExN319LCJJc1Zpc2libGUiOnRydWUsIldpZHRoIjowLjAsIkhlaWdodCI6MTQuMCwiQm9yZGVyU3R5bGUiOnsiJGlkIjoiOTE1IiwiTGluZUNvbG9yIjp7IiRyZWYiOiI3NDMifSwiTGluZVdlaWdodCI6MC4wLCJMaW5lVHlwZSI6MCwiUGFyZW50U3R5bGUiOm51bGx9LCJQYXJlbnRTdHlsZSI6bnVsbH0sIlRpdGxlU3R5bGUiOnsiJGlkIjoiOTE2IiwiRm9udFNldHRpbmdzIjp7IiRpZCI6IjkxNyIsIkZvbnRTaXplIjo5LCJGb250TmFtZSI6IkFyaWFsIiwiSXNCb2xkIjp0cnVlLCJJc0l0YWxpYyI6ZmFsc2UsIklzVW5kZXJsaW5lZCI6ZmFsc2UsIlBhcmVudFN0eWxlIjpudWxsfSwiQXV0b1NpemUiOjAsIkZvcmVncm91bmQiOnsiJGlkIjoiOTE4IiwiQ29sb3IiOnsiJHJlZiI6Ijc0OCJ9fSwiTWF4V2lkdGgiOjk2MC4wLCJNYXhIZWlnaHQiOiJJbmZpbml0eSIsIlNtYXJ0Rm9yZWdyb3VuZElzQWN0aXZlIjpmYWxzZSwiSG9yaXpvbnRhbEFsaWdubWVudCI6MCwiVmVydGljYWxBbGlnbm1lbnQiOjAsIlNtYXJ0Rm9yZWdyb3VuZCI6bnVsbCwiQmFja2dyb3VuZEZpbGxUeXBlIjowLCJNYXJnaW4iOnsiJGlkIjoiOTE5IiwiVG9wIjowLjAsIkxlZnQiOjAuMCwiUmlnaHQiOjAuMCwiQm90dG9tIjowLjB9LCJQYWRkaW5nIjp7IiRpZCI6IjkyMCIsIlRvcCI6MC4wLCJMZWZ0IjowLjAsIlJpZ2h0IjowLjAsIkJvdHRvbSI6MC4wfSwiQmFja2dyb3VuZCI6eyIkcmVmIjoiNzUxIn0sIklzVmlzaWJsZSI6dHJ1ZSwiV2lkdGgiOjAuMCwiSGVpZ2h0IjowLjAsIkJvcmRlclN0eWxlIjp7IiRpZCI6IjkyMSIsIkxpbmVDb2xvciI6bnVsbCwiTGluZVdlaWdodCI6MC4wLCJMaW5lVHlwZSI6MCwiUGFyZW50U3R5bGUiOm51bGx9LCJQYXJlbnRTdHlsZSI6bnVsbH0sIkRhdGVTdHlsZSI6eyIkaWQiOiI5MjIiLCJGb250U2V0dGluZ3MiOnsiJGlkIjoiOTIzIiwiRm9udFNpemUiOjksIkZvbnROYW1lIjoiQXJpYWwiLCJJc0JvbGQiOmZhbHNlLCJJc0l0YWxpYyI6ZmFsc2UsIklzVW5kZXJsaW5lZCI6ZmFsc2UsIlBhcmVudFN0eWxlIjpudWxsfSwiQXV0b1NpemUiOjAsIkZvcmVncm91bmQiOnsiJGlkIjoiOTI0IiwiQ29sb3IiOnsiJHJlZiI6Ijc1NiJ9fSwiTWF4V2lkdGgiOjk2MC4wLCJNYXhIZWlnaHQiOiJJbmZpbml0eSIsIlNtYXJ0Rm9yZWdyb3VuZElzQWN0aXZlIjpmYWxzZSwiSG9yaXpvbnRhbEFsaWdubWVudCI6MCwiVmVydGljYWxBbGlnbm1lbnQiOjAsIlNtYXJ0Rm9yZWdyb3VuZCI6bnVsbCwiQmFja2dyb3VuZEZpbGxUeXBlIjowLCJNYXJnaW4iOnsiJGlkIjoiOTI1IiwiVG9wIjowLjAsIkxlZnQiOjAuMCwiUmlnaHQiOjAuMCwiQm90dG9tIjowLjB9LCJQYWRkaW5nIjp7IiRpZCI6IjkyNiIsIlRvcCI6MC4wLCJMZWZ0IjowLjAsIlJpZ2h0IjowLjAsIkJvdHRvbSI6MC4wfSwiQmFja2dyb3VuZCI6eyIkcmVmIjoiNzU5In0sIklzVmlzaWJsZSI6ZmFsc2UsIldpZHRoIjowLjAsIkhlaWdodCI6MC4wLCJCb3JkZXJTdHlsZSI6eyIkaWQiOiI5MjciLCJMaW5lQ29sb3IiOm51bGwsIkxpbmVXZWlnaHQiOjAuMCwiTGluZVR5cGUiOjAsIlBhcmVudFN0eWxlIjpudWxsfSwiUGFyZW50U3R5bGUiOm51bGx9LCJEYXRlRm9ybWF0Ijp7IiRpZCI6Ijky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3NjIifX0sIldlZWtOdW1iZXJpbmciOnsiJGlkIjoiOTI5IiwiRm9ybWF0IjowLCJJc1Zpc2libGUiOmZhbHNlLCJMYXN0S25vd25WaXNpYmlsaXR5U3RhdGUiOmZhbHNlfSwiSXNWaXNpYmxlIjp0cnVlLCJQYXJlbnRTdHlsZSI6bnVsbH0sIkluZGV4IjoxMywiU21hcnREdXJhdGlvbkFjdGl2YXRlZCI6ZmFsc2UsIkRhdGVGb3JtYXQiOnsiJHJlZiI6IjkyOCJ9LCJXZWVrTnVtYmVyaW5nIjp7IiRpZCI6IjkzMCIsIkZvcm1hdCI6MCwiSXNWaXNpYmxlIjpmYWxzZSwiTGFzdEtub3duVmlzaWJpbGl0eVN0YXRlIjpmYWxzZX0sIklkIjoiY2ZhNzkzZDgtM2IzMC00YjgwLWJiZjItZDdlZjA0ZmMxYzE5IiwiSW1wb3J0SWQiOm51bGwsIlRpdGxlIjoiTW9uaXRvcmluZyBQaGFzZSIsIk5vdGUiOm51bGwsIkh5cGVybGluayI6eyIkaWQiOiI5MzEiLCJBZGRyZXNzIjoiIiwiU3ViQWRkcmVzcyI6IiJ9LCJJc0NoYW5nZWQiOmZhbHNlLCJJc05ldyI6ZmFsc2V9LHsiJGlkIjoiOTMyIiwiR3JvdXBOYW1lIjpudWxsLCJTdGFydERhdGUiOiIyMDI1LTA2LTA2VDAwOjAwOjAwWiIsIkVuZERhdGUiOiIyMDI1LTA2LTA2VDIzOjU5OjAwWiIsIlBlcmNlbnRhZ2VDb21wbGV0ZSI6MC4wLCJTdHlsZSI6eyIkaWQiOiI5MzMiLCJTaGFwZSI6MywiU2hhcGVUaGlja25lc3MiOjEsIkR1cmF0aW9uRm9ybWF0IjowLCJJbmNsdWRlTm9uV29ya2luZ0RheXNJbkR1cmF0aW9uIjpmYWxzZSwiUGVyY2VudGFnZUNvbXBsZXRlU3R5bGUiOnsiJGlkIjoiOTM0IiwiRm9udFNldHRpbmdzIjp7IiRpZCI6IjkzNSIsIkZvbnRTaXplIjo5LCJGb250TmFtZSI6IkFyaWFsIiwiSXNCb2xkIjpmYWxzZSwiSXNJdGFsaWMiOmZhbHNlLCJJc1VuZGVybGluZWQiOmZhbHNlLCJQYXJlbnRTdHlsZSI6bnVsbH0sIkF1dG9TaXplIjowLCJGb3JlZ3JvdW5kIjp7IiRyZWYiOiI3MTgifSwiTWF4V2lkdGgiOjk2MC4wLCJNYXhIZWlnaHQiOiJJbmZpbml0eSIsIlNtYXJ0Rm9yZWdyb3VuZElzQWN0aXZlIjpmYWxzZSwiSG9yaXpvbnRhbEFsaWdubWVudCI6MCwiVmVydGljYWxBbGlnbm1lbnQiOjAsIlNtYXJ0Rm9yZWdyb3VuZCI6bnVsbCwiQmFja2dyb3VuZEZpbGxUeXBlIjowLCJNYXJnaW4iOnsiJGlkIjoiOTM2IiwiVG9wIjowLjAsIkxlZnQiOjAuMCwiUmlnaHQiOjAuMCwiQm90dG9tIjowLjB9LCJQYWRkaW5nIjp7IiRpZCI6IjkzNyIsIlRvcCI6MC4wLCJMZWZ0IjowLjAsIlJpZ2h0IjowLjAsIkJvdHRvbSI6MC4wfSwiQmFja2dyb3VuZCI6eyIkaWQiOiI5MzgiLCJDb2xvciI6eyIkaWQiOiI5MzkiLCJBIjo4OSwiUiI6MCwiRyI6MCwiQiI6MH19LCJJc1Zpc2libGUiOnRydWUsIldpZHRoIjowLjAsIkhlaWdodCI6MC4wLCJCb3JkZXJTdHlsZSI6eyIkaWQiOiI5NDAiLCJMaW5lQ29sb3IiOm51bGwsIkxpbmVXZWlnaHQiOjAuMCwiTGluZVR5cGUiOjAsIlBhcmVudFN0eWxlIjpudWxsfSwiUGFyZW50U3R5bGUiOm51bGx9LCJEdXJhdGlvblN0eWxlIjp7IiRpZCI6Ijk0MSIsIkZvbnRTZXR0aW5ncyI6eyIkaWQiOiI5NDIiLCJGb250U2l6ZSI6OSwiRm9udE5hbWUiOiJBcmlhbCIsIklzQm9sZCI6ZmFsc2UsIklzSXRhbGljIjpmYWxzZSwiSXNVbmRlcmxpbmVkIjpmYWxzZSwiUGFyZW50U3R5bGUiOm51bGx9LCJBdXRvU2l6ZSI6MCwiRm9yZWdyb3VuZCI6eyIkaWQiOiI5NDMiLCJDb2xvciI6eyIkaWQiOiI5NDQ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5NDUiLCJUb3AiOjAuMCwiTGVmdCI6MC4wLCJSaWdodCI6MC4wLCJCb3R0b20iOjAuMH0sIlBhZGRpbmciOnsiJGlkIjoiOTQ2IiwiVG9wIjowLjAsIkxlZnQiOjAuMCwiUmlnaHQiOjAuMCwiQm90dG9tIjowLjB9LCJCYWNrZ3JvdW5kIjp7IiRpZCI6Ijk0NyIsIkNvbG9yIjp7IiRyZWYiOiI5MzkifX0sIklzVmlzaWJsZSI6dHJ1ZSwiV2lkdGgiOjAuMCwiSGVpZ2h0IjowLjAsIkJvcmRlclN0eWxlIjp7IiRpZCI6Ijk0OCIsIkxpbmVDb2xvciI6bnVsbCwiTGluZVdlaWdodCI6MC4wLCJMaW5lVHlwZSI6MCwiUGFyZW50U3R5bGUiOm51bGx9LCJQYXJlbnRTdHlsZSI6bnVsbH0sIkhvcml6b250YWxDb25uZWN0b3JTdHlsZSI6eyIkaWQiOiI5NDkiLCJMaW5lQ29sb3IiOnsiJGlkIjoiOTUwIiwiJHR5cGUiOiJOTFJFLkNvbW1vbi5Eb20uU29saWRDb2xvckJydXNoLCBOTFJFLkNvbW1vbiIsIkNvbG9yIjp7IiRpZCI6Ijk1MSIsIkEiOjI1NSwiUiI6MjA0LCJHIjoyMDQsIkIiOjIwNH19LCJMaW5lV2VpZ2h0IjoxLjAsIkxpbmVUeXBlIjowLCJQYXJlbnRTdHlsZSI6bnVsbH0sIlZlcnRpY2FsQ29ubmVjdG9yU3R5bGUiOnsiJGlkIjoiOTUyIiwiTGluZUNvbG9yIjp7IiRpZCI6Ijk1MyIsIiR0eXBlIjoiTkxSRS5Db21tb24uRG9tLlNvbGlkQ29sb3JCcnVzaCwgTkxSRS5Db21tb24iLCJDb2xvciI6eyIkaWQiOiI5NTQ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5NTUiLCJNYXJnaW4iOnsiJGlkIjoiOTU2IiwiVG9wIjowLjAsIkxlZnQiOjQuMCwiUmlnaHQiOjQuMCwiQm90dG9tIjowLjB9LCJQYWRkaW5nIjp7IiRpZCI6Ijk1NyIsIlRvcCI6MC4wLCJMZWZ0IjowLjAsIlJpZ2h0IjowLjAsIkJvdHRvbSI6MC4wfSwiQmFja2dyb3VuZCI6eyIkaWQiOiI5NTgiLCJDb2xvciI6eyIkaWQiOiI5NTkiLCJBIjoyNTUsIlIiOjAsIkciOjExNCwiQiI6MTg4fX0sIklzVmlzaWJsZSI6dHJ1ZSwiV2lkdGgiOjAuMCwiSGVpZ2h0IjoxNi4wLCJCb3JkZXJTdHlsZSI6eyIkaWQiOiI5NjAiLCJMaW5lQ29sb3IiOnsiJGlkIjoiOTYxIiwiJHR5cGUiOiJOTFJFLkNvbW1vbi5Eb20uU29saWRDb2xvckJydXNoLCBOTFJFLkNvbW1vbiIsIkNvbG9yIjp7IiRpZCI6Ijk2MiIsIkEiOjI1NSwiUiI6MjU1LCJHIjowLCJCIjowfX0sIkxpbmVXZWlnaHQiOjAuMCwiTGluZVR5cGUiOjAsIlBhcmVudFN0eWxlIjpudWxsfSwiUGFyZW50U3R5bGUiOm51bGx9LCJUaXRsZVN0eWxlIjp7IiRpZCI6Ijk2MyIsIkZvbnRTZXR0aW5ncyI6eyIkaWQiOiI5NjQiLCJGb250U2l6ZSI6MTAsIkZvbnROYW1lIjoiQXJpYWwiLCJJc0JvbGQiOnRydWUsIklzSXRhbGljIjpmYWxzZSwiSXNVbmRlcmxpbmVkIjpmYWxzZSwiUGFyZW50U3R5bGUiOm51bGx9LCJBdXRvU2l6ZSI6MCwiRm9yZWdyb3VuZCI6eyIkaWQiOiI5NjUiLCJDb2xvciI6eyIkaWQiOiI5NjY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TY3IiwiVG9wIjowLjAsIkxlZnQiOjAuMCwiUmlnaHQiOjAuMCwiQm90dG9tIjowLjB9LCJQYWRkaW5nIjp7IiRpZCI6Ijk2OCIsIlRvcCI6MC4wLCJMZWZ0IjowLjAsIlJpZ2h0IjowLjAsIkJvdHRvbSI6MC4wfSwiQmFja2dyb3VuZCI6eyIkaWQiOiI5NjkiLCJDb2xvciI6eyIkcmVmIjoiOTM5In19LCJJc1Zpc2libGUiOnRydWUsIldpZHRoIjowLjAsIkhlaWdodCI6MC4wLCJCb3JkZXJTdHlsZSI6eyIkaWQiOiI5NzAiLCJMaW5lQ29sb3IiOm51bGwsIkxpbmVXZWlnaHQiOjAuMCwiTGluZVR5cGUiOjAsIlBhcmVudFN0eWxlIjpudWxsfSwiUGFyZW50U3R5bGUiOm51bGx9LCJEYXRlU3R5bGUiOnsiJGlkIjoiOTcxIiwiRm9udFNldHRpbmdzIjp7IiRpZCI6Ijk3MiIsIkZvbnRTaXplIjo5LCJGb250TmFtZSI6IkFyaWFsIiwiSXNCb2xkIjpmYWxzZSwiSXNJdGFsaWMiOmZhbHNlLCJJc1VuZGVybGluZWQiOmZhbHNlLCJQYXJlbnRTdHlsZSI6bnVsbH0sIkF1dG9TaXplIjowLCJGb3JlZ3JvdW5kIjp7IiRpZCI6Ijk3MyIsIkNvbG9yIjp7IiRpZCI6Ijk3NC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OTc1IiwiVG9wIjowLjAsIkxlZnQiOjAuMCwiUmlnaHQiOjAuMCwiQm90dG9tIjowLjB9LCJQYWRkaW5nIjp7IiRpZCI6Ijk3NiIsIlRvcCI6MC4wLCJMZWZ0IjowLjAsIlJpZ2h0IjowLjAsIkJvdHRvbSI6MC4wfSwiQmFja2dyb3VuZCI6eyIkaWQiOiI5NzciLCJDb2xvciI6eyIkcmVmIjoiOTM5In19LCJJc1Zpc2libGUiOnRydWUsIldpZHRoIjowLjAsIkhlaWdodCI6MC4wLCJCb3JkZXJTdHlsZSI6eyIkaWQiOiI5NzgiLCJMaW5lQ29sb3IiOm51bGwsIkxpbmVXZWlnaHQiOjAuMCwiTGluZVR5cGUiOjAsIlBhcmVudFN0eWxlIjpudWxsfSwiUGFyZW50U3R5bGUiOm51bGx9LCJEYXRlRm9ybWF0Ijp7IiRpZCI6Ijk3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4MCIsIkRhdGVQYXJ0SXNWaXNpYmxlIjpmYWxzZSwiVGltZVBhcnRJc1Zpc2libGUiOmZhbHNlfX0sIldlZWtOdW1iZXJpbmciOnsiJGlkIjoiOTgxIiwiRm9ybWF0IjowLCJJc1Zpc2libGUiOmZhbHNlLCJMYXN0S25vd25WaXNpYmlsaXR5U3RhdGUiOmZhbHNlfSwiSXNWaXNpYmxlIjpmYWxzZSwiUGFyZW50U3R5bGUiOm51bGx9LCJJbmRleCI6MTQsIlNtYXJ0RHVyYXRpb25BY3RpdmF0ZWQiOmZhbHNlLCJEYXRlRm9ybWF0Ijp7IiRyZWYiOiI5NzkifSwiV2Vla051bWJlcmluZyI6eyIkaWQiOiI5ODIiLCJGb3JtYXQiOjAsIklzVmlzaWJsZSI6ZmFsc2UsIkxhc3RLbm93blZpc2liaWxpdHlTdGF0ZSI6ZmFsc2V9LCJJZCI6IjE0ZGM4YjA2LTQxNjgtNGY1NS1iNGYzLTMxZmJlNjMyODA4YyIsIkltcG9ydElkIjpudWxsLCJUaXRsZSI6IlRhcmdldCBtZXRyaWNzIiwiTm90ZSI6bnVsbCwiSHlwZXJsaW5rIjp7IiRpZCI6Ijk4MyIsIkFkZHJlc3MiOiIiLCJTdWJBZGRyZXNzIjoiIn0sIklzQ2hhbmdlZCI6ZmFsc2UsIklzTmV3IjpmYWxzZX0seyIkaWQiOiI5ODQiLCJHcm91cE5hbWUiOm51bGwsIlN0YXJ0RGF0ZSI6IjIwMjUtMDYtMDRUMDA6MDA6MDBaIiwiRW5kRGF0ZSI6IjIwMjUtMDYtMDhUMjM6NTk6MDBaIiwiUGVyY2VudGFnZUNvbXBsZXRlIjowLjAsIlN0eWxlIjp7IiRpZCI6Ijk4NSIsIlNoYXBlIjozLCJTaGFwZVRoaWNrbmVzcyI6MSwiRHVyYXRpb25Gb3JtYXQiOjAsIkluY2x1ZGVOb25Xb3JraW5nRGF5c0luRHVyYXRpb24iOmZhbHNlLCJQZXJjZW50YWdlQ29tcGxldGVTdHlsZSI6eyIkaWQiOiI5ODYiLCJGb250U2V0dGluZ3MiOnsiJGlkIjoiOTg3IiwiRm9udFNpemUiOjksIkZvbnROYW1lIjoiQXJpYWwiLCJJc0JvbGQiOmZhbHNlLCJJc0l0YWxpYyI6ZmFsc2UsIklzVW5kZXJsaW5lZCI6ZmFsc2UsIlBhcmVudFN0eWxlIjpudWxsfSwiQXV0b1NpemUiOjAsIkZvcmVncm91bmQiOnsiJHJlZiI6IjcxOCJ9LCJNYXhXaWR0aCI6OTYwLjAsIk1heEhlaWdodCI6IkluZmluaXR5IiwiU21hcnRGb3JlZ3JvdW5kSXNBY3RpdmUiOmZhbHNlLCJIb3Jpem9udGFsQWxpZ25tZW50IjowLCJWZXJ0aWNhbEFsaWdubWVudCI6MCwiU21hcnRGb3JlZ3JvdW5kIjpudWxsLCJCYWNrZ3JvdW5kRmlsbFR5cGUiOjAsIk1hcmdpbiI6eyIkaWQiOiI5ODgiLCJUb3AiOjAuMCwiTGVmdCI6MC4wLCJSaWdodCI6MC4wLCJCb3R0b20iOjAuMH0sIlBhZGRpbmciOnsiJGlkIjoiOTg5IiwiVG9wIjowLjAsIkxlZnQiOjAuMCwiUmlnaHQiOjAuMCwiQm90dG9tIjowLjB9LCJCYWNrZ3JvdW5kIjp7IiRpZCI6Ijk5MCIsIkNvbG9yIjp7IiRpZCI6Ijk5MSIsIkEiOjg5LCJSIjowLCJHIjowLCJCIjowfX0sIklzVmlzaWJsZSI6dHJ1ZSwiV2lkdGgiOjAuMCwiSGVpZ2h0IjowLjAsIkJvcmRlclN0eWxlIjp7IiRpZCI6Ijk5MiIsIkxpbmVDb2xvciI6bnVsbCwiTGluZVdlaWdodCI6MC4wLCJMaW5lVHlwZSI6MCwiUGFyZW50U3R5bGUiOm51bGx9LCJQYXJlbnRTdHlsZSI6bnVsbH0sIkR1cmF0aW9uU3R5bGUiOnsiJGlkIjoiOTkzIiwiRm9udFNldHRpbmdzIjp7IiRpZCI6Ijk5NCIsIkZvbnRTaXplIjo5LCJGb250TmFtZSI6IkFyaWFsIiwiSXNCb2xkIjpmYWxzZSwiSXNJdGFsaWMiOmZhbHNlLCJJc1VuZGVybGluZWQiOmZhbHNlLCJQYXJlbnRTdHlsZSI6bnVsbH0sIkF1dG9TaXplIjowLCJGb3JlZ3JvdW5kIjp7IiRpZCI6Ijk5NSIsIkNvbG9yIjp7IiRpZCI6Ijk5Ni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k5NyIsIlRvcCI6MC4wLCJMZWZ0IjowLjAsIlJpZ2h0IjowLjAsIkJvdHRvbSI6MC4wfSwiUGFkZGluZyI6eyIkaWQiOiI5OTgiLCJUb3AiOjAuMCwiTGVmdCI6MC4wLCJSaWdodCI6MC4wLCJCb3R0b20iOjAuMH0sIkJhY2tncm91bmQiOnsiJGlkIjoiOTk5IiwiQ29sb3IiOnsiJHJlZiI6Ijk5MSJ9fSwiSXNWaXNpYmxlIjp0cnVlLCJXaWR0aCI6MC4wLCJIZWlnaHQiOjAuMCwiQm9yZGVyU3R5bGUiOnsiJGlkIjoiMTAwMCIsIkxpbmVDb2xvciI6bnVsbCwiTGluZVdlaWdodCI6MC4wLCJMaW5lVHlwZSI6MCwiUGFyZW50U3R5bGUiOm51bGx9LCJQYXJlbnRTdHlsZSI6bnVsbH0sIkhvcml6b250YWxDb25uZWN0b3JTdHlsZSI6eyIkaWQiOiIxMDAxIiwiTGluZUNvbG9yIjp7IiRpZCI6IjEwMDIiLCIkdHlwZSI6Ik5MUkUuQ29tbW9uLkRvbS5Tb2xpZENvbG9yQnJ1c2gsIE5MUkUuQ29tbW9uIiwiQ29sb3IiOnsiJGlkIjoiMTAwMyIsIkEiOjI1NSwiUiI6MjA0LCJHIjoyMDQsIkIiOjIwNH19LCJMaW5lV2VpZ2h0IjoxLjAsIkxpbmVUeXBlIjowLCJQYXJlbnRTdHlsZSI6bnVsbH0sIlZlcnRpY2FsQ29ubmVjdG9yU3R5bGUiOnsiJGlkIjoiMTAwNCIsIkxpbmVDb2xvciI6eyIkaWQiOiIxMDA1IiwiJHR5cGUiOiJOTFJFLkNvbW1vbi5Eb20uU29saWRDb2xvckJydXNoLCBOTFJFLkNvbW1vbiIsIkNvbG9yIjp7IiRpZCI6IjEwMDY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xMDA3IiwiTWFyZ2luIjp7IiRpZCI6IjEwMDgiLCJUb3AiOjAuMCwiTGVmdCI6NC4wLCJSaWdodCI6NC4wLCJCb3R0b20iOjAuMH0sIlBhZGRpbmciOnsiJGlkIjoiMTAwOSIsIlRvcCI6MC4wLCJMZWZ0IjowLjAsIlJpZ2h0IjowLjAsIkJvdHRvbSI6MC4wfSwiQmFja2dyb3VuZCI6eyIkaWQiOiIxMDEwIiwiQ29sb3IiOnsiJGlkIjoiMTAxMSIsIkEiOjI1NSwiUiI6MCwiRyI6MTE0LCJCIjoxODh9fSwiSXNWaXNpYmxlIjp0cnVlLCJXaWR0aCI6MC4wLCJIZWlnaHQiOjE2LjAsIkJvcmRlclN0eWxlIjp7IiRpZCI6IjEwMTIiLCJMaW5lQ29sb3IiOnsiJGlkIjoiMTAxMyIsIiR0eXBlIjoiTkxSRS5Db21tb24uRG9tLlNvbGlkQ29sb3JCcnVzaCwgTkxSRS5Db21tb24iLCJDb2xvciI6eyIkaWQiOiIxMDE0IiwiQSI6MjU1LCJSIjoyNTUsIkciOjAsIkIiOjB9fSwiTGluZVdlaWdodCI6MC4wLCJMaW5lVHlwZSI6MCwiUGFyZW50U3R5bGUiOm51bGx9LCJQYXJlbnRTdHlsZSI6bnVsbH0sIlRpdGxlU3R5bGUiOnsiJGlkIjoiMTAxNSIsIkZvbnRTZXR0aW5ncyI6eyIkaWQiOiIxMDE2IiwiRm9udFNpemUiOjEwLCJGb250TmFtZSI6IkFyaWFsIiwiSXNCb2xkIjp0cnVlLCJJc0l0YWxpYyI6ZmFsc2UsIklzVW5kZXJsaW5lZCI6ZmFsc2UsIlBhcmVudFN0eWxlIjpudWxsfSwiQXV0b1NpemUiOjAsIkZvcmVncm91bmQiOnsiJGlkIjoiMTAxNyIsIkNvbG9yIjp7IiRpZCI6IjEwMT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xOSIsIlRvcCI6MC4wLCJMZWZ0IjowLjAsIlJpZ2h0IjowLjAsIkJvdHRvbSI6MC4wfSwiUGFkZGluZyI6eyIkaWQiOiIxMDIwIiwiVG9wIjowLjAsIkxlZnQiOjAuMCwiUmlnaHQiOjAuMCwiQm90dG9tIjowLjB9LCJCYWNrZ3JvdW5kIjp7IiRpZCI6IjEwMjEiLCJDb2xvciI6eyIkcmVmIjoiOTkxIn19LCJJc1Zpc2libGUiOnRydWUsIldpZHRoIjowLjAsIkhlaWdodCI6MC4wLCJCb3JkZXJTdHlsZSI6eyIkaWQiOiIxMDIyIiwiTGluZUNvbG9yIjpudWxsLCJMaW5lV2VpZ2h0IjowLjAsIkxpbmVUeXBlIjowLCJQYXJlbnRTdHlsZSI6bnVsbH0sIlBhcmVudFN0eWxlIjpudWxsfSwiRGF0ZVN0eWxlIjp7IiRpZCI6IjEwMjMiLCJGb250U2V0dGluZ3MiOnsiJGlkIjoiMTAyNCIsIkZvbnRTaXplIjo5LCJGb250TmFtZSI6IkFyaWFsIiwiSXNCb2xkIjpmYWxzZSwiSXNJdGFsaWMiOmZhbHNlLCJJc1VuZGVybGluZWQiOmZhbHNlLCJQYXJlbnRTdHlsZSI6bnVsbH0sIkF1dG9TaXplIjowLCJGb3JlZ3JvdW5kIjp7IiRpZCI6IjEwMjUiLCJDb2xvciI6eyIkaWQiOiIxMDI2IiwiQSI6MjU1LCJSIjo2OCwiRyI6ODQsIkIiOjEwNn19LCJNYXhXaWR0aCI6OTYwLjAsIk1heEhlaWdodCI6IkluZmluaXR5IiwiU21hcnRGb3JlZ3JvdW5kSXNBY3RpdmUiOmZhbHNlLCJIb3Jpem9udGFsQWxpZ25tZW50IjowLCJWZXJ0aWNhbEFsaWdubWVudCI6MCwiU21hcnRGb3JlZ3JvdW5kIjpudWxsLCJCYWNrZ3JvdW5kRmlsbFR5cGUiOjAsIk1hcmdpbiI6eyIkaWQiOiIxMDI3IiwiVG9wIjowLjAsIkxlZnQiOjAuMCwiUmlnaHQiOjAuMCwiQm90dG9tIjowLjB9LCJQYWRkaW5nIjp7IiRpZCI6IjEwMjgiLCJUb3AiOjAuMCwiTGVmdCI6MC4wLCJSaWdodCI6MC4wLCJCb3R0b20iOjAuMH0sIkJhY2tncm91bmQiOnsiJGlkIjoiMTAyOSIsIkNvbG9yIjp7IiRyZWYiOiI5OTEifX0sIklzVmlzaWJsZSI6dHJ1ZSwiV2lkdGgiOjAuMCwiSGVpZ2h0IjowLjAsIkJvcmRlclN0eWxlIjp7IiRpZCI6IjEwMzAiLCJMaW5lQ29sb3IiOm51bGwsIkxpbmVXZWlnaHQiOjAuMCwiTGluZVR5cGUiOjAsIlBhcmVudFN0eWxlIjpudWxsfSwiUGFyZW50U3R5bGUiOm51bGx9LCJEYXRlRm9ybWF0Ijp7IiRpZCI6IjEwM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MyIiwiRGF0ZVBhcnRJc1Zpc2libGUiOmZhbHNlLCJUaW1lUGFydElzVmlzaWJsZSI6ZmFsc2V9fSwiV2Vla051bWJlcmluZyI6eyIkaWQiOiIxMDMzIiwiRm9ybWF0IjowLCJJc1Zpc2libGUiOmZhbHNlLCJMYXN0S25vd25WaXNpYmlsaXR5U3RhdGUiOmZhbHNlfSwiSXNWaXNpYmxlIjpmYWxzZSwiUGFyZW50U3R5bGUiOm51bGx9LCJJbmRleCI6MTUsIlNtYXJ0RHVyYXRpb25BY3RpdmF0ZWQiOmZhbHNlLCJEYXRlRm9ybWF0Ijp7IiRyZWYiOiIxMDMxIn0sIldlZWtOdW1iZXJpbmciOnsiJGlkIjoiMTAzNCIsIkZvcm1hdCI6MCwiSXNWaXNpYmxlIjpmYWxzZSwiTGFzdEtub3duVmlzaWJpbGl0eVN0YXRlIjpmYWxzZX0sIklkIjoiMjk5Mzc1N2YtOGVjNy00ZWU1LTg2NTktYzAxZjRiOWYwOWI2IiwiSW1wb3J0SWQiOm51bGwsIlRpdGxlIjoiRGF0YSBjb2xsZWN0aW9uIG1vZGVsIiwiTm90ZSI6bnVsbCwiSHlwZXJsaW5rIjp7IiRpZCI6IjEwMzUiLCJBZGRyZXNzIjoiIiwiU3ViQWRkcmVzcyI6IiJ9LCJJc0NoYW5nZWQiOmZhbHNlLCJJc05ldyI6ZmFsc2V9LHsiJGlkIjoiMTAzNiIsIkdyb3VwTmFtZSI6bnVsbCwiU3RhcnREYXRlIjoiMjAyNS0wNi0wMVQwMDowMDowMFoiLCJFbmREYXRlIjoiMjAyNS0wNi0xM1QyMzo1OTowMFoiLCJQZXJjZW50YWdlQ29tcGxldGUiOjAuMCwiU3R5bGUiOnsiJGlkIjoiMTAzNyIsIlNoYXBlIjozLCJTaGFwZVRoaWNrbmVzcyI6MywiRHVyYXRpb25Gb3JtYXQiOjAsIkluY2x1ZGVOb25Xb3JraW5nRGF5c0luRHVyYXRpb24iOmZhbHNlLCJQZXJjZW50YWdlQ29tcGxldGVTdHlsZSI6eyIkaWQiOiIxMDM4IiwiRm9udFNldHRpbmdzIjp7IiRpZCI6IjEwMzk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EwNDAiLCJUb3AiOjAuMCwiTGVmdCI6MC4wLCJSaWdodCI6MC4wLCJCb3R0b20iOjAuMH0sIlBhZGRpbmciOnsiJGlkIjoiMTA0MSIsIlRvcCI6MC4wLCJMZWZ0IjowLjAsIlJpZ2h0IjowLjAsIkJvdHRvbSI6MC4wfSwiQmFja2dyb3VuZCI6eyIkcmVmIjoiNzIyIn0sIklzVmlzaWJsZSI6dHJ1ZSwiV2lkdGgiOjAuMCwiSGVpZ2h0IjowLjAsIkJvcmRlclN0eWxlIjp7IiRpZCI6IjEwNDIiLCJMaW5lQ29sb3IiOm51bGwsIkxpbmVXZWlnaHQiOjAuMCwiTGluZVR5cGUiOjAsIlBhcmVudFN0eWxlIjpudWxsfSwiUGFyZW50U3R5bGUiOm51bGx9LCJEdXJhdGlvblN0eWxlIjp7IiRpZCI6IjEwNDMiLCJGb250U2V0dGluZ3MiOnsiJGlkIjoiMTA0NCIsIkZvbnRTaXplIjo4LCJGb250TmFtZSI6IkFyaWFsIiwiSXNCb2xkIjpmYWxzZSwiSXNJdGFsaWMiOmZhbHNlLCJJc1VuZGVybGluZWQiOmZhbHNlLCJQYXJlbnRTdHlsZSI6bnVsbH0sIkF1dG9TaXplIjowLCJGb3JlZ3JvdW5kIjp7IiRpZCI6IjEwNDUiLCJDb2xvciI6eyIkaWQiOiIxMDQ2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EwNDciLCJUb3AiOjAuMCwiTGVmdCI6MC4wLCJSaWdodCI6MC4wLCJCb3R0b20iOjAuMH0sIlBhZGRpbmciOnsiJGlkIjoiMTA0OCIsIlRvcCI6MC4wLCJMZWZ0IjowLjAsIlJpZ2h0IjowLjAsIkJvdHRvbSI6MC4wfSwiQmFja2dyb3VuZCI6eyIkcmVmIjoiNzMwIn0sIklzVmlzaWJsZSI6dHJ1ZSwiV2lkdGgiOjAuMCwiSGVpZ2h0IjowLjAsIkJvcmRlclN0eWxlIjp7IiRpZCI6IjEwNDkiLCJMaW5lQ29sb3IiOm51bGwsIkxpbmVXZWlnaHQiOjAuMCwiTGluZVR5cGUiOjAsIlBhcmVudFN0eWxlIjpudWxsfSwiUGFyZW50U3R5bGUiOm51bGx9LCJIb3Jpem9udGFsQ29ubmVjdG9yU3R5bGUiOnsiJGlkIjoiMTA1MCIsIkxpbmVDb2xvciI6eyIkcmVmIjoiNzMzIn0sIkxpbmVXZWlnaHQiOjEuMCwiTGluZVR5cGUiOjAsIlBhcmVudFN0eWxlIjpudWxsfSwiVmVydGljYWxDb25uZWN0b3JTdHlsZSI6eyIkaWQiOiIxMDUxIiwiTGluZUNvbG9yIjp7IiRyZWYiOiI3MzY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A1MiIsIk1hcmdpbiI6eyIkaWQiOiIxMDUzIiwiVG9wIjowLjAsIkxlZnQiOjQuMCwiUmlnaHQiOjQuMCwiQm90dG9tIjowLjB9LCJQYWRkaW5nIjp7IiRpZCI6IjEwNTQiLCJUb3AiOjAuMCwiTGVmdCI6MC4wLCJSaWdodCI6MC4wLCJCb3R0b20iOjAuMH0sIkJhY2tncm91bmQiOnsiJGlkIjoiMTA1NSIsIkNvbG9yIjp7IiRpZCI6IjEwNTYiLCJBIjoyNTUsIlIiOjEwNywiRyI6MTcwLCJCIjoxMTd9fSwiSXNWaXNpYmxlIjp0cnVlLCJXaWR0aCI6MC4wLCJIZWlnaHQiOjE0LjAsIkJvcmRlclN0eWxlIjp7IiRpZCI6IjEwNTciLCJMaW5lQ29sb3IiOnsiJHJlZiI6Ijc0MyJ9LCJMaW5lV2VpZ2h0IjowLjAsIkxpbmVUeXBlIjowLCJQYXJlbnRTdHlsZSI6bnVsbH0sIlBhcmVudFN0eWxlIjpudWxsfSwiVGl0bGVTdHlsZSI6eyIkaWQiOiIxMDU4IiwiRm9udFNldHRpbmdzIjp7IiRpZCI6IjEwNTkiLCJGb250U2l6ZSI6OSwiRm9udE5hbWUiOiJBcmlhbCIsIklzQm9sZCI6dHJ1ZSwiSXNJdGFsaWMiOmZhbHNlLCJJc1VuZGVybGluZWQiOmZhbHNlLCJQYXJlbnRTdHlsZSI6bnVsbH0sIkF1dG9TaXplIjowLCJGb3JlZ3JvdW5kIjp7IiRpZCI6IjEwNjAiLCJDb2xvciI6eyIkcmVmIjoiNzQ4In19LCJNYXhXaWR0aCI6OTYwLjAsIk1heEhlaWdodCI6IkluZmluaXR5IiwiU21hcnRGb3JlZ3JvdW5kSXNBY3RpdmUiOmZhbHNlLCJIb3Jpem9udGFsQWxpZ25tZW50IjowLCJWZXJ0aWNhbEFsaWdubWVudCI6MCwiU21hcnRGb3JlZ3JvdW5kIjpudWxsLCJCYWNrZ3JvdW5kRmlsbFR5cGUiOjAsIk1hcmdpbiI6eyIkaWQiOiIxMDYxIiwiVG9wIjowLjAsIkxlZnQiOjAuMCwiUmlnaHQiOjAuMCwiQm90dG9tIjowLjB9LCJQYWRkaW5nIjp7IiRpZCI6IjEwNjIiLCJUb3AiOjAuMCwiTGVmdCI6MC4wLCJSaWdodCI6MC4wLCJCb3R0b20iOjAuMH0sIkJhY2tncm91bmQiOnsiJHJlZiI6Ijc1MSJ9LCJJc1Zpc2libGUiOnRydWUsIldpZHRoIjowLjAsIkhlaWdodCI6MC4wLCJCb3JkZXJTdHlsZSI6eyIkaWQiOiIxMDYzIiwiTGluZUNvbG9yIjpudWxsLCJMaW5lV2VpZ2h0IjowLjAsIkxpbmVUeXBlIjowLCJQYXJlbnRTdHlsZSI6bnVsbH0sIlBhcmVudFN0eWxlIjpudWxsfSwiRGF0ZVN0eWxlIjp7IiRpZCI6IjEwNjQiLCJGb250U2V0dGluZ3MiOnsiJGlkIjoiMTA2NSIsIkZvbnRTaXplIjo5LCJGb250TmFtZSI6IkFyaWFsIiwiSXNCb2xkIjpmYWxzZSwiSXNJdGFsaWMiOmZhbHNlLCJJc1VuZGVybGluZWQiOmZhbHNlLCJQYXJlbnRTdHlsZSI6bnVsbH0sIkF1dG9TaXplIjowLCJGb3JlZ3JvdW5kIjp7IiRpZCI6IjEwNjYiLCJDb2xvciI6eyIkcmVmIjoiNzU2In19LCJNYXhXaWR0aCI6OTYwLjAsIk1heEhlaWdodCI6IkluZmluaXR5IiwiU21hcnRGb3JlZ3JvdW5kSXNBY3RpdmUiOmZhbHNlLCJIb3Jpem9udGFsQWxpZ25tZW50IjowLCJWZXJ0aWNhbEFsaWdubWVudCI6MCwiU21hcnRGb3JlZ3JvdW5kIjpudWxsLCJCYWNrZ3JvdW5kRmlsbFR5cGUiOjAsIk1hcmdpbiI6eyIkaWQiOiIxMDY3IiwiVG9wIjowLjAsIkxlZnQiOjAuMCwiUmlnaHQiOjAuMCwiQm90dG9tIjowLjB9LCJQYWRkaW5nIjp7IiRpZCI6IjEwNjgiLCJUb3AiOjAuMCwiTGVmdCI6MC4wLCJSaWdodCI6MC4wLCJCb3R0b20iOjAuMH0sIkJhY2tncm91bmQiOnsiJHJlZiI6Ijc1OSJ9LCJJc1Zpc2libGUiOmZhbHNlLCJXaWR0aCI6MC4wLCJIZWlnaHQiOjAuMCwiQm9yZGVyU3R5bGUiOnsiJGlkIjoiMTA2OSIsIkxpbmVDb2xvciI6bnVsbCwiTGluZVdlaWdodCI6MC4wLCJMaW5lVHlwZSI6MCwiUGFyZW50U3R5bGUiOm51bGx9LCJQYXJlbnRTdHlsZSI6bnVsbH0sIkRhdGVGb3JtYXQiOnsiJGlkIjoiMTA3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3NjIifX0sIldlZWtOdW1iZXJpbmciOnsiJGlkIjoiMTA3MSIsIkZvcm1hdCI6MCwiSXNWaXNpYmxlIjpmYWxzZSwiTGFzdEtub3duVmlzaWJpbGl0eVN0YXRlIjpmYWxzZX0sIklzVmlzaWJsZSI6dHJ1ZSwiUGFyZW50U3R5bGUiOm51bGx9LCJJbmRleCI6MTYsIlNtYXJ0RHVyYXRpb25BY3RpdmF0ZWQiOmZhbHNlLCJEYXRlRm9ybWF0Ijp7IiRyZWYiOiIxMDcwIn0sIldlZWtOdW1iZXJpbmciOnsiJGlkIjoiMTA3MiIsIkZvcm1hdCI6MCwiSXNWaXNpYmxlIjpmYWxzZSwiTGFzdEtub3duVmlzaWJpbGl0eVN0YXRlIjpmYWxzZX0sIklkIjoiYWExYjRjNmUtYTRiZS00OWMxLWEyYjMtMWJmODEzZWRlOWYwIiwiSW1wb3J0SWQiOm51bGwsIlRpdGxlIjoiVmFsaWRhdGUgZGF0YSBjb2xsZWN0aW9uIiwiTm90ZSI6bnVsbCwiSHlwZXJsaW5rIjp7IiRpZCI6IjEwNzMiLCJBZGRyZXNzIjoiIiwiU3ViQWRkcmVzcyI6IiJ9LCJJc0NoYW5nZWQiOmZhbHNlLCJJc05ldyI6ZmFsc2V9LHsiJGlkIjoiMTA3NCIsIkdyb3VwTmFtZSI6bnVsbCwiU3RhcnREYXRlIjoiMjAyNS0wNi0xM1QwMDowMDowMFoiLCJFbmREYXRlIjoiMjAyNS0wNi0yMlQyMzo1OTowMFoiLCJQZXJjZW50YWdlQ29tcGxldGUiOjAuMCwiU3R5bGUiOnsiJGlkIjoiMTA3NSIsIlNoYXBlIjozLCJTaGFwZVRoaWNrbmVzcyI6MywiRHVyYXRpb25Gb3JtYXQiOjAsIkluY2x1ZGVOb25Xb3JraW5nRGF5c0luRHVyYXRpb24iOmZhbHNlLCJQZXJjZW50YWdlQ29tcGxldGVTdHlsZSI6eyIkaWQiOiIxMDc2IiwiRm9udFNldHRpbmdzIjp7IiRpZCI6IjEwNzc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EwNzgiLCJUb3AiOjAuMCwiTGVmdCI6MC4wLCJSaWdodCI6MC4wLCJCb3R0b20iOjAuMH0sIlBhZGRpbmciOnsiJGlkIjoiMTA3OSIsIlRvcCI6MC4wLCJMZWZ0IjowLjAsIlJpZ2h0IjowLjAsIkJvdHRvbSI6MC4wfSwiQmFja2dyb3VuZCI6eyIkcmVmIjoiNzIyIn0sIklzVmlzaWJsZSI6dHJ1ZSwiV2lkdGgiOjAuMCwiSGVpZ2h0IjowLjAsIkJvcmRlclN0eWxlIjp7IiRpZCI6IjEwODAiLCJMaW5lQ29sb3IiOm51bGwsIkxpbmVXZWlnaHQiOjAuMCwiTGluZVR5cGUiOjAsIlBhcmVudFN0eWxlIjpudWxsfSwiUGFyZW50U3R5bGUiOm51bGx9LCJEdXJhdGlvblN0eWxlIjp7IiRpZCI6IjEwODEiLCJGb250U2V0dGluZ3MiOnsiJGlkIjoiMTA4MiIsIkZvbnRTaXplIjo4LCJGb250TmFtZSI6IkFyaWFsIiwiSXNCb2xkIjpmYWxzZSwiSXNJdGFsaWMiOmZhbHNlLCJJc1VuZGVybGluZWQiOmZhbHNlLCJQYXJlbnRTdHlsZSI6bnVsbH0sIkF1dG9TaXplIjowLCJGb3JlZ3JvdW5kIjp7IiRpZCI6IjEwODMiLCJDb2xvciI6eyIkaWQiOiIxMDg0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cmVmIjoiNzMwIn0sIklzVmlzaWJsZSI6dHJ1ZSwiV2lkdGgiOjAuMCwiSGVpZ2h0IjowLjAsIkJvcmRlclN0eWxlIjp7IiRpZCI6IjEwODciLCJMaW5lQ29sb3IiOm51bGwsIkxpbmVXZWlnaHQiOjAuMCwiTGluZVR5cGUiOjAsIlBhcmVudFN0eWxlIjpudWxsfSwiUGFyZW50U3R5bGUiOm51bGx9LCJIb3Jpem9udGFsQ29ubmVjdG9yU3R5bGUiOnsiJGlkIjoiMTA4OCIsIkxpbmVDb2xvciI6eyIkcmVmIjoiNzMzIn0sIkxpbmVXZWlnaHQiOjEuMCwiTGluZVR5cGUiOjAsIlBhcmVudFN0eWxlIjpudWxsfSwiVmVydGljYWxDb25uZWN0b3JTdHlsZSI6eyIkaWQiOiIxMDg5IiwiTGluZUNvbG9yIjp7IiRyZWYiOiI3MzY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A5MCIsIk1hcmdpbiI6eyIkaWQiOiIxMDkxIiwiVG9wIjowLjAsIkxlZnQiOjQuMCwiUmlnaHQiOjQuMCwiQm90dG9tIjowLjB9LCJQYWRkaW5nIjp7IiRpZCI6IjEwOTIiLCJUb3AiOjAuMCwiTGVmdCI6MC4wLCJSaWdodCI6MC4wLCJCb3R0b20iOjAuMH0sIkJhY2tncm91bmQiOnsiJGlkIjoiMTA5MyIsIkNvbG9yIjp7IiRpZCI6IjEwOTQiLCJBIjoyNTUsIlIiOjExMiwiRyI6MTczLCJCIjo3MX19LCJJc1Zpc2libGUiOnRydWUsIldpZHRoIjowLjAsIkhlaWdodCI6MTQuMCwiQm9yZGVyU3R5bGUiOnsiJGlkIjoiMTA5NSIsIkxpbmVDb2xvciI6eyIkcmVmIjoiNzQzIn0sIkxpbmVXZWlnaHQiOjAuMCwiTGluZVR5cGUiOjAsIlBhcmVudFN0eWxlIjpudWxsfSwiUGFyZW50U3R5bGUiOm51bGx9LCJUaXRsZVN0eWxlIjp7IiRpZCI6IjEwOTYiLCJGb250U2V0dGluZ3MiOnsiJGlkIjoiMTA5NyIsIkZvbnRTaXplIjo5LCJGb250TmFtZSI6IkFyaWFsIiwiSXNCb2xkIjp0cnVlLCJJc0l0YWxpYyI6ZmFsc2UsIklzVW5kZXJsaW5lZCI6ZmFsc2UsIlBhcmVudFN0eWxlIjpudWxsfSwiQXV0b1NpemUiOjAsIkZvcmVncm91bmQiOnsiJGlkIjoiMTA5OCIsIkNvbG9yIjp7IiRyZWYiOiI3NDgifX0sIk1heFdpZHRoIjo5NjAuMCwiTWF4SGVpZ2h0IjoiSW5maW5pdHkiLCJTbWFydEZvcmVncm91bmRJc0FjdGl2ZSI6ZmFsc2UsIkhvcml6b250YWxBbGlnbm1lbnQiOjAsIlZlcnRpY2FsQWxpZ25tZW50IjowLCJTbWFydEZvcmVncm91bmQiOm51bGwsIkJhY2tncm91bmRGaWxsVHlwZSI6MCwiTWFyZ2luIjp7IiRpZCI6IjEwOTkiLCJUb3AiOjAuMCwiTGVmdCI6MC4wLCJSaWdodCI6MC4wLCJCb3R0b20iOjAuMH0sIlBhZGRpbmciOnsiJGlkIjoiMTEwMCIsIlRvcCI6MC4wLCJMZWZ0IjowLjAsIlJpZ2h0IjowLjAsIkJvdHRvbSI6MC4wfSwiQmFja2dyb3VuZCI6eyIkcmVmIjoiNzUxIn0sIklzVmlzaWJsZSI6dHJ1ZSwiV2lkdGgiOjAuMCwiSGVpZ2h0IjowLjAsIkJvcmRlclN0eWxlIjp7IiRpZCI6IjExMDEiLCJMaW5lQ29sb3IiOm51bGwsIkxpbmVXZWlnaHQiOjAuMCwiTGluZVR5cGUiOjAsIlBhcmVudFN0eWxlIjpudWxsfSwiUGFyZW50U3R5bGUiOm51bGx9LCJEYXRlU3R5bGUiOnsiJGlkIjoiMTEwMiIsIkZvbnRTZXR0aW5ncyI6eyIkaWQiOiIxMTAzIiwiRm9udFNpemUiOjksIkZvbnROYW1lIjoiQXJpYWwiLCJJc0JvbGQiOmZhbHNlLCJJc0l0YWxpYyI6ZmFsc2UsIklzVW5kZXJsaW5lZCI6ZmFsc2UsIlBhcmVudFN0eWxlIjpudWxsfSwiQXV0b1NpemUiOjAsIkZvcmVncm91bmQiOnsiJGlkIjoiMTEwNCIsIkNvbG9yIjp7IiRyZWYiOiI3NTYifX0sIk1heFdpZHRoIjo5NjAuMCwiTWF4SGVpZ2h0IjoiSW5maW5pdHkiLCJTbWFydEZvcmVncm91bmRJc0FjdGl2ZSI6ZmFsc2UsIkhvcml6b250YWxBbGlnbm1lbnQiOjAsIlZlcnRpY2FsQWxpZ25tZW50IjowLCJTbWFydEZvcmVncm91bmQiOm51bGwsIkJhY2tncm91bmRGaWxsVHlwZSI6MCwiTWFyZ2luIjp7IiRpZCI6IjExMDUiLCJUb3AiOjAuMCwiTGVmdCI6MC4wLCJSaWdodCI6MC4wLCJCb3R0b20iOjAuMH0sIlBhZGRpbmciOnsiJGlkIjoiMTEwNiIsIlRvcCI6MC4wLCJMZWZ0IjowLjAsIlJpZ2h0IjowLjAsIkJvdHRvbSI6MC4wfSwiQmFja2dyb3VuZCI6eyIkcmVmIjoiNzU5In0sIklzVmlzaWJsZSI6ZmFsc2UsIldpZHRoIjowLjAsIkhlaWdodCI6MC4wLCJCb3JkZXJTdHlsZSI6eyIkaWQiOiIxMTA3IiwiTGluZUNvbG9yIjpudWxsLCJMaW5lV2VpZ2h0IjowLjAsIkxpbmVUeXBlIjowLCJQYXJlbnRTdHlsZSI6bnVsbH0sIlBhcmVudFN0eWxlIjpudWxsfSwiRGF0ZUZvcm1hdCI6eyIkaWQiOiIxMTA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c2MiJ9fSwiV2Vla051bWJlcmluZyI6eyIkaWQiOiIxMTA5IiwiRm9ybWF0IjowLCJJc1Zpc2libGUiOmZhbHNlLCJMYXN0S25vd25WaXNpYmlsaXR5U3RhdGUiOmZhbHNlfSwiSXNWaXNpYmxlIjp0cnVlLCJQYXJlbnRTdHlsZSI6bnVsbH0sIkluZGV4IjoxNywiU21hcnREdXJhdGlvbkFjdGl2YXRlZCI6ZmFsc2UsIkRhdGVGb3JtYXQiOnsiJHJlZiI6IjExMDgifSwiV2Vla051bWJlcmluZyI6eyIkaWQiOiIxMTEwIiwiRm9ybWF0IjowLCJJc1Zpc2libGUiOmZhbHNlLCJMYXN0S25vd25WaXNpYmlsaXR5U3RhdGUiOmZhbHNlfSwiSWQiOiIxOTA5YjkwNy04ODhiLTRiZDYtYTU5Yi1jMGQxYmUyMzU2MDQiLCJJbXBvcnRJZCI6bnVsbCwiVGl0bGUiOiJBbmFseXNpcyIsIk5vdGUiOm51bGwsIkh5cGVybGluayI6eyIkaWQiOiIxMTExIiwiQWRkcmVzcyI6IiIsIlN1YkFkZHJlc3MiOiIifSwiSXNDaGFuZ2VkIjpmYWxzZSwiSXNOZXciOmZhbHNlfSx7IiRpZCI6IjExMTIiLCJHcm91cE5hbWUiOm51bGwsIlN0YXJ0RGF0ZSI6IjIwMjUtMDYtMTRUMDA6MDA6MDBaIiwiRW5kRGF0ZSI6IjIwMjUtMDYtMThUMjM6NTk6MDBaIiwiUGVyY2VudGFnZUNvbXBsZXRlIjowLjAsIlN0eWxlIjp7IiRpZCI6IjExMTMiLCJTaGFwZSI6MywiU2hhcGVUaGlja25lc3MiOjMsIkR1cmF0aW9uRm9ybWF0IjowLCJJbmNsdWRlTm9uV29ya2luZ0RheXNJbkR1cmF0aW9uIjpmYWxzZSwiUGVyY2VudGFnZUNvbXBsZXRlU3R5bGUiOnsiJGlkIjoiMTExNCIsIkZvbnRTZXR0aW5ncyI6eyIkaWQiOiIxMTE1IiwiRm9udFNpemUiOjksIkZvbnROYW1lIjoiQXJpYWwiLCJJc0JvbGQiOmZhbHNlLCJJc0l0YWxpYyI6ZmFsc2UsIklzVW5kZXJsaW5lZCI6ZmFsc2UsIlBhcmVudFN0eWxlIjpudWxsfSwiQXV0b1NpemUiOjAsIkZvcmVncm91bmQiOnsiJHJlZiI6IjcxOCJ9LCJNYXhXaWR0aCI6OTYwLjAsIk1heEhlaWdodCI6IkluZmluaXR5IiwiU21hcnRGb3JlZ3JvdW5kSXNBY3RpdmUiOmZhbHNlLCJIb3Jpem9udGFsQWxpZ25tZW50IjowLCJWZXJ0aWNhbEFsaWdubWVudCI6MCwiU21hcnRGb3JlZ3JvdW5kIjpudWxsLCJCYWNrZ3JvdW5kRmlsbFR5cGUiOjAsIk1hcmdpbiI6eyIkaWQiOiIxMTE2IiwiVG9wIjowLjAsIkxlZnQiOjAuMCwiUmlnaHQiOjAuMCwiQm90dG9tIjowLjB9LCJQYWRkaW5nIjp7IiRpZCI6IjExMTciLCJUb3AiOjAuMCwiTGVmdCI6MC4wLCJSaWdodCI6MC4wLCJCb3R0b20iOjAuMH0sIkJhY2tncm91bmQiOnsiJHJlZiI6IjcyMiJ9LCJJc1Zpc2libGUiOnRydWUsIldpZHRoIjowLjAsIkhlaWdodCI6MC4wLCJCb3JkZXJTdHlsZSI6eyIkaWQiOiIxMTE4IiwiTGluZUNvbG9yIjpudWxsLCJMaW5lV2VpZ2h0IjowLjAsIkxpbmVUeXBlIjowLCJQYXJlbnRTdHlsZSI6bnVsbH0sIlBhcmVudFN0eWxlIjpudWxsfSwiRHVyYXRpb25TdHlsZSI6eyIkaWQiOiIxMTE5IiwiRm9udFNldHRpbmdzIjp7IiRpZCI6IjExMjAiLCJGb250U2l6ZSI6OCwiRm9udE5hbWUiOiJBcmlhbCIsIklzQm9sZCI6ZmFsc2UsIklzSXRhbGljIjpmYWxzZSwiSXNVbmRlcmxpbmVkIjpmYWxzZSwiUGFyZW50U3R5bGUiOm51bGx9LCJBdXRvU2l6ZSI6MCwiRm9yZWdyb3VuZCI6eyIkaWQiOiIxMTIxIiwiQ29sb3IiOnsiJGlkIjoiMTEyMi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xMTIzIiwiVG9wIjowLjAsIkxlZnQiOjAuMCwiUmlnaHQiOjAuMCwiQm90dG9tIjowLjB9LCJQYWRkaW5nIjp7IiRpZCI6IjExMjQiLCJUb3AiOjAuMCwiTGVmdCI6MC4wLCJSaWdodCI6MC4wLCJCb3R0b20iOjAuMH0sIkJhY2tncm91bmQiOnsiJHJlZiI6IjczMCJ9LCJJc1Zpc2libGUiOnRydWUsIldpZHRoIjowLjAsIkhlaWdodCI6MC4wLCJCb3JkZXJTdHlsZSI6eyIkaWQiOiIxMTI1IiwiTGluZUNvbG9yIjpudWxsLCJMaW5lV2VpZ2h0IjowLjAsIkxpbmVUeXBlIjowLCJQYXJlbnRTdHlsZSI6bnVsbH0sIlBhcmVudFN0eWxlIjpudWxsfSwiSG9yaXpvbnRhbENvbm5lY3RvclN0eWxlIjp7IiRpZCI6IjExMjYiLCJMaW5lQ29sb3IiOnsiJHJlZiI6IjczMyJ9LCJMaW5lV2VpZ2h0IjoxLjAsIkxpbmVUeXBlIjowLCJQYXJlbnRTdHlsZSI6bnVsbH0sIlZlcnRpY2FsQ29ubmVjdG9yU3R5bGUiOnsiJGlkIjoiMTEyNyIsIkxpbmVDb2xvciI6eyIkcmVmIjoiNzM2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xMjgiLCJNYXJnaW4iOnsiJGlkIjoiMTEyOSIsIlRvcCI6MC4wLCJMZWZ0Ijo0LjAsIlJpZ2h0Ijo0LjAsIkJvdHRvbSI6MC4wfSwiUGFkZGluZyI6eyIkaWQiOiIxMTMwIiwiVG9wIjowLjAsIkxlZnQiOjAuMCwiUmlnaHQiOjAuMCwiQm90dG9tIjowLjB9LCJCYWNrZ3JvdW5kIjp7IiRpZCI6IjExMzEiLCJDb2xvciI6eyIkaWQiOiIxMTMyIiwiQSI6MjU1LCJSIjoxMzIsIkciOjIyMSwiQiI6OTl9fSwiSXNWaXNpYmxlIjp0cnVlLCJXaWR0aCI6MC4wLCJIZWlnaHQiOjE0LjAsIkJvcmRlclN0eWxlIjp7IiRpZCI6IjExMzMiLCJMaW5lQ29sb3IiOnsiJHJlZiI6Ijc0MyJ9LCJMaW5lV2VpZ2h0IjowLjAsIkxpbmVUeXBlIjowLCJQYXJlbnRTdHlsZSI6bnVsbH0sIlBhcmVudFN0eWxlIjpudWxsfSwiVGl0bGVTdHlsZSI6eyIkaWQiOiIxMTM0IiwiRm9udFNldHRpbmdzIjp7IiRpZCI6IjExMzUiLCJGb250U2l6ZSI6OSwiRm9udE5hbWUiOiJBcmlhbCIsIklzQm9sZCI6dHJ1ZSwiSXNJdGFsaWMiOmZhbHNlLCJJc1VuZGVybGluZWQiOmZhbHNlLCJQYXJlbnRTdHlsZSI6bnVsbH0sIkF1dG9TaXplIjowLCJGb3JlZ3JvdW5kIjp7IiRpZCI6IjExMzYiLCJDb2xvciI6eyIkcmVmIjoiNzQ4In19LCJNYXhXaWR0aCI6OTYwLjAsIk1heEhlaWdodCI6IkluZmluaXR5IiwiU21hcnRGb3JlZ3JvdW5kSXNBY3RpdmUiOmZhbHNlLCJIb3Jpem9udGFsQWxpZ25tZW50IjowLCJWZXJ0aWNhbEFsaWdubWVudCI6MCwiU21hcnRGb3JlZ3JvdW5kIjpudWxsLCJCYWNrZ3JvdW5kRmlsbFR5cGUiOjAsIk1hcmdpbiI6eyIkaWQiOiIxMTM3IiwiVG9wIjowLjAsIkxlZnQiOjAuMCwiUmlnaHQiOjAuMCwiQm90dG9tIjowLjB9LCJQYWRkaW5nIjp7IiRpZCI6IjExMzgiLCJUb3AiOjAuMCwiTGVmdCI6MC4wLCJSaWdodCI6MC4wLCJCb3R0b20iOjAuMH0sIkJhY2tncm91bmQiOnsiJHJlZiI6Ijc1MSJ9LCJJc1Zpc2libGUiOnRydWUsIldpZHRoIjowLjAsIkhlaWdodCI6MC4wLCJCb3JkZXJTdHlsZSI6eyIkaWQiOiIxMTM5IiwiTGluZUNvbG9yIjpudWxsLCJMaW5lV2VpZ2h0IjowLjAsIkxpbmVUeXBlIjowLCJQYXJlbnRTdHlsZSI6bnVsbH0sIlBhcmVudFN0eWxlIjpudWxsfSwiRGF0ZVN0eWxlIjp7IiRpZCI6IjExNDAiLCJGb250U2V0dGluZ3MiOnsiJGlkIjoiMTE0MSIsIkZvbnRTaXplIjo5LCJGb250TmFtZSI6IkFyaWFsIiwiSXNCb2xkIjpmYWxzZSwiSXNJdGFsaWMiOmZhbHNlLCJJc1VuZGVybGluZWQiOmZhbHNlLCJQYXJlbnRTdHlsZSI6bnVsbH0sIkF1dG9TaXplIjowLCJGb3JlZ3JvdW5kIjp7IiRpZCI6IjExNDIiLCJDb2xvciI6eyIkcmVmIjoiNzU2In19LCJNYXhXaWR0aCI6OTYwLjAsIk1heEhlaWdodCI6IkluZmluaXR5IiwiU21hcnRGb3JlZ3JvdW5kSXNBY3RpdmUiOmZhbHNlLCJIb3Jpem9udGFsQWxpZ25tZW50IjowLCJWZXJ0aWNhbEFsaWdubWVudCI6MCwiU21hcnRGb3JlZ3JvdW5kIjpudWxsLCJCYWNrZ3JvdW5kRmlsbFR5cGUiOjAsIk1hcmdpbiI6eyIkaWQiOiIxMTQzIiwiVG9wIjowLjAsIkxlZnQiOjAuMCwiUmlnaHQiOjAuMCwiQm90dG9tIjowLjB9LCJQYWRkaW5nIjp7IiRpZCI6IjExNDQiLCJUb3AiOjAuMCwiTGVmdCI6MC4wLCJSaWdodCI6MC4wLCJCb3R0b20iOjAuMH0sIkJhY2tncm91bmQiOnsiJHJlZiI6Ijc1OSJ9LCJJc1Zpc2libGUiOmZhbHNlLCJXaWR0aCI6MC4wLCJIZWlnaHQiOjAuMCwiQm9yZGVyU3R5bGUiOnsiJGlkIjoiMTE0NSIsIkxpbmVDb2xvciI6bnVsbCwiTGluZVdlaWdodCI6MC4wLCJMaW5lVHlwZSI6MCwiUGFyZW50U3R5bGUiOm51bGx9LCJQYXJlbnRTdHlsZSI6bnVsbH0sIkRhdGVGb3JtYXQiOnsiJGlkIjoiMTE0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3NjIifX0sIldlZWtOdW1iZXJpbmciOnsiJGlkIjoiMTE0NyIsIkZvcm1hdCI6MCwiSXNWaXNpYmxlIjpmYWxzZSwiTGFzdEtub3duVmlzaWJpbGl0eVN0YXRlIjpmYWxzZX0sIklzVmlzaWJsZSI6dHJ1ZSwiUGFyZW50U3R5bGUiOm51bGx9LCJJbmRleCI6MTgsIlNtYXJ0RHVyYXRpb25BY3RpdmF0ZWQiOmZhbHNlLCJEYXRlRm9ybWF0Ijp7IiRyZWYiOiIxMTQ2In0sIldlZWtOdW1iZXJpbmciOnsiJGlkIjoiMTE0OCIsIkZvcm1hdCI6MCwiSXNWaXNpYmxlIjpmYWxzZSwiTGFzdEtub3duVmlzaWJpbGl0eVN0YXRlIjpmYWxzZX0sIklkIjoiZjYwNTEyZTEtNjNlZS00MjcxLWFiNzktMzIwNjcwMDk2NGM3IiwiSW1wb3J0SWQiOm51bGwsIlRpdGxlIjoiUHJvZ3JhbSBjYXBhYmlsaXR5IiwiTm90ZSI6bnVsbCwiSHlwZXJsaW5rIjp7IiRpZCI6IjExNDkiLCJBZGRyZXNzIjoiIiwiU3ViQWRkcmVzcyI6IiJ9LCJJc0NoYW5nZWQiOmZhbHNlLCJJc05ldyI6ZmFsc2V9LHsiJGlkIjoiMTE1MCIsIkdyb3VwTmFtZSI6bnVsbCwiU3RhcnREYXRlIjoiMjAyNS0wNi0xNVQwMDowMDowMFoiLCJFbmREYXRlIjoiMjAyNS0wNi0yMFQyMzo1OTowMFoiLCJQZXJjZW50YWdlQ29tcGxldGUiOjAuMCwiU3R5bGUiOnsiJGlkIjoiMTE1MSIsIlNoYXBlIjozLCJTaGFwZVRoaWNrbmVzcyI6MywiRHVyYXRpb25Gb3JtYXQiOjAsIkluY2x1ZGVOb25Xb3JraW5nRGF5c0luRHVyYXRpb24iOmZhbHNlLCJQZXJjZW50YWdlQ29tcGxldGVTdHlsZSI6eyIkaWQiOiIxMTUyIiwiRm9udFNldHRpbmdzIjp7IiRpZCI6IjExNTM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ExNTQiLCJUb3AiOjAuMCwiTGVmdCI6MC4wLCJSaWdodCI6MC4wLCJCb3R0b20iOjAuMH0sIlBhZGRpbmciOnsiJGlkIjoiMTE1NSIsIlRvcCI6MC4wLCJMZWZ0IjowLjAsIlJpZ2h0IjowLjAsIkJvdHRvbSI6MC4wfSwiQmFja2dyb3VuZCI6eyIkcmVmIjoiNzIyIn0sIklzVmlzaWJsZSI6dHJ1ZSwiV2lkdGgiOjAuMCwiSGVpZ2h0IjowLjAsIkJvcmRlclN0eWxlIjp7IiRpZCI6IjExNTYiLCJMaW5lQ29sb3IiOm51bGwsIkxpbmVXZWlnaHQiOjAuMCwiTGluZVR5cGUiOjAsIlBhcmVudFN0eWxlIjpudWxsfSwiUGFyZW50U3R5bGUiOm51bGx9LCJEdXJhdGlvblN0eWxlIjp7IiRpZCI6IjExNTciLCJGb250U2V0dGluZ3MiOnsiJGlkIjoiMTE1OCIsIkZvbnRTaXplIjo4LCJGb250TmFtZSI6IkFyaWFsIiwiSXNCb2xkIjpmYWxzZSwiSXNJdGFsaWMiOmZhbHNlLCJJc1VuZGVybGluZWQiOmZhbHNlLCJQYXJlbnRTdHlsZSI6bnVsbH0sIkF1dG9TaXplIjowLCJGb3JlZ3JvdW5kIjp7IiRpZCI6IjExNTkiLCJDb2xvciI6eyIkaWQiOiIxMTYw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ExNjEiLCJUb3AiOjAuMCwiTGVmdCI6MC4wLCJSaWdodCI6MC4wLCJCb3R0b20iOjAuMH0sIlBhZGRpbmciOnsiJGlkIjoiMTE2MiIsIlRvcCI6MC4wLCJMZWZ0IjowLjAsIlJpZ2h0IjowLjAsIkJvdHRvbSI6MC4wfSwiQmFja2dyb3VuZCI6eyIkcmVmIjoiNzMwIn0sIklzVmlzaWJsZSI6dHJ1ZSwiV2lkdGgiOjAuMCwiSGVpZ2h0IjowLjAsIkJvcmRlclN0eWxlIjp7IiRpZCI6IjExNjMiLCJMaW5lQ29sb3IiOm51bGwsIkxpbmVXZWlnaHQiOjAuMCwiTGluZVR5cGUiOjAsIlBhcmVudFN0eWxlIjpudWxsfSwiUGFyZW50U3R5bGUiOm51bGx9LCJIb3Jpem9udGFsQ29ubmVjdG9yU3R5bGUiOnsiJGlkIjoiMTE2NCIsIkxpbmVDb2xvciI6eyIkcmVmIjoiNzMzIn0sIkxpbmVXZWlnaHQiOjEuMCwiTGluZVR5cGUiOjAsIlBhcmVudFN0eWxlIjpudWxsfSwiVmVydGljYWxDb25uZWN0b3JTdHlsZSI6eyIkaWQiOiIxMTY1IiwiTGluZUNvbG9yIjp7IiRyZWYiOiI3MzY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E2NiIsIk1hcmdpbiI6eyIkaWQiOiIxMTY3IiwiVG9wIjowLjAsIkxlZnQiOjQuMCwiUmlnaHQiOjQuMCwiQm90dG9tIjowLjB9LCJQYWRkaW5nIjp7IiRpZCI6IjExNjgiLCJUb3AiOjAuMCwiTGVmdCI6MC4wLCJSaWdodCI6MC4wLCJCb3R0b20iOjAuMH0sIkJhY2tncm91bmQiOnsiJGlkIjoiMTE2OSIsIkNvbG9yIjp7IiRpZCI6IjExNzAiLCJBIjoyNTUsIlIiOjEzMiwiRyI6MjIxLCJCIjo5OX19LCJJc1Zpc2libGUiOnRydWUsIldpZHRoIjowLjAsIkhlaWdodCI6MTQuMCwiQm9yZGVyU3R5bGUiOnsiJGlkIjoiMTE3MSIsIkxpbmVDb2xvciI6eyIkcmVmIjoiNzQzIn0sIkxpbmVXZWlnaHQiOjAuMCwiTGluZVR5cGUiOjAsIlBhcmVudFN0eWxlIjpudWxsfSwiUGFyZW50U3R5bGUiOm51bGx9LCJUaXRsZVN0eWxlIjp7IiRpZCI6IjExNzIiLCJGb250U2V0dGluZ3MiOnsiJGlkIjoiMTE3MyIsIkZvbnRTaXplIjo5LCJGb250TmFtZSI6IkFyaWFsIiwiSXNCb2xkIjp0cnVlLCJJc0l0YWxpYyI6ZmFsc2UsIklzVW5kZXJsaW5lZCI6ZmFsc2UsIlBhcmVudFN0eWxlIjpudWxsfSwiQXV0b1NpemUiOjAsIkZvcmVncm91bmQiOnsiJGlkIjoiMTE3NCIsIkNvbG9yIjp7IiRyZWYiOiI3NDgifX0sIk1heFdpZHRoIjo5NjAuMCwiTWF4SGVpZ2h0IjoiSW5maW5pdHkiLCJTbWFydEZvcmVncm91bmRJc0FjdGl2ZSI6ZmFsc2UsIkhvcml6b250YWxBbGlnbm1lbnQiOjA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eyIkcmVmIjoiNzUxIn0sIklzVmlzaWJsZSI6dHJ1ZSwiV2lkdGgiOjAuMCwiSGVpZ2h0IjowLjAsIkJvcmRlclN0eWxlIjp7IiRpZCI6IjExNzciLCJMaW5lQ29sb3IiOm51bGwsIkxpbmVXZWlnaHQiOjAuMCwiTGluZVR5cGUiOjAsIlBhcmVudFN0eWxlIjpudWxsfSwiUGFyZW50U3R5bGUiOm51bGx9LCJEYXRlU3R5bGUiOnsiJGlkIjoiMTE3OCIsIkZvbnRTZXR0aW5ncyI6eyIkaWQiOiIxMTc5IiwiRm9udFNpemUiOjksIkZvbnROYW1lIjoiQXJpYWwiLCJJc0JvbGQiOmZhbHNlLCJJc0l0YWxpYyI6ZmFsc2UsIklzVW5kZXJsaW5lZCI6ZmFsc2UsIlBhcmVudFN0eWxlIjpudWxsfSwiQXV0b1NpemUiOjAsIkZvcmVncm91bmQiOnsiJGlkIjoiMTE4MCIsIkNvbG9yIjp7IiRyZWYiOiI3NTYifX0sIk1heFdpZHRoIjo5NjAuMCwiTWF4SGVpZ2h0IjoiSW5maW5pdHkiLCJTbWFydEZvcmVncm91bmRJc0FjdGl2ZSI6ZmFsc2UsIkhvcml6b250YWxBbGlnbm1lbnQiOjAsIlZlcnRpY2FsQWxpZ25tZW50IjowLCJTbWFydEZvcmVncm91bmQiOm51bGwsIkJhY2tncm91bmRGaWxsVHlwZSI6MCwiTWFyZ2luIjp7IiRpZCI6IjExODEiLCJUb3AiOjAuMCwiTGVmdCI6MC4wLCJSaWdodCI6MC4wLCJCb3R0b20iOjAuMH0sIlBhZGRpbmciOnsiJGlkIjoiMTE4MiIsIlRvcCI6MC4wLCJMZWZ0IjowLjAsIlJpZ2h0IjowLjAsIkJvdHRvbSI6MC4wfSwiQmFja2dyb3VuZCI6eyIkcmVmIjoiNzU5In0sIklzVmlzaWJsZSI6ZmFsc2UsIldpZHRoIjowLjAsIkhlaWdodCI6MC4wLCJCb3JkZXJTdHlsZSI6eyIkaWQiOiIxMTgzIiwiTGluZUNvbG9yIjpudWxsLCJMaW5lV2VpZ2h0IjowLjAsIkxpbmVUeXBlIjowLCJQYXJlbnRTdHlsZSI6bnVsbH0sIlBhcmVudFN0eWxlIjpudWxsfSwiRGF0ZUZvcm1hdCI6eyIkaWQiOiIxMTg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c2MiJ9fSwiV2Vla051bWJlcmluZyI6eyIkaWQiOiIxMTg1IiwiRm9ybWF0IjowLCJJc1Zpc2libGUiOmZhbHNlLCJMYXN0S25vd25WaXNpYmlsaXR5U3RhdGUiOmZhbHNlfSwiSXNWaXNpYmxlIjp0cnVlLCJQYXJlbnRTdHlsZSI6bnVsbH0sIkluZGV4IjoxOSwiU21hcnREdXJhdGlvbkFjdGl2YXRlZCI6ZmFsc2UsIkRhdGVGb3JtYXQiOnsiJHJlZiI6IjExODQifSwiV2Vla051bWJlcmluZyI6eyIkaWQiOiIxMTg2IiwiRm9ybWF0IjowLCJJc1Zpc2libGUiOmZhbHNlLCJMYXN0S25vd25WaXNpYmlsaXR5U3RhdGUiOmZhbHNlfSwiSWQiOiI0NmUzMGM2NC02YmU1LTQ0NjMtOTFiNi03NTVhZmMyZGY1OWUiLCJJbXBvcnRJZCI6bnVsbCwiVGl0bGUiOiJQZXJmb3JtYW5jZSBsZXZlbHMiLCJOb3RlIjpudWxsLCJIeXBlcmxpbmsiOnsiJGlkIjoiMTE4NyIsIkFkZHJlc3MiOiIiLCJTdWJBZGRyZXNzIjoiIn0sIklzQ2hhbmdlZCI6ZmFsc2UsIklzTmV3IjpmYWxzZX0seyIkaWQiOiIxMTg4IiwiR3JvdXBOYW1lIjpudWxsLCJTdGFydERhdGUiOiIyMDI1LTA2LTE5VDAwOjAwOjAwWiIsIkVuZERhdGUiOiIyMDI1LTA2LTI3VDIzOjU5OjAwWiIsIlBlcmNlbnRhZ2VDb21wbGV0ZSI6MC4wLCJTdHlsZSI6eyIkaWQiOiIxMTg5IiwiU2hhcGUiOjMsIlNoYXBlVGhpY2tuZXNzIjozLCJEdXJhdGlvbkZvcm1hdCI6MCwiSW5jbHVkZU5vbldvcmtpbmdEYXlzSW5EdXJhdGlvbiI6ZmFsc2UsIlBlcmNlbnRhZ2VDb21wbGV0ZVN0eWxlIjp7IiRpZCI6IjExOTAiLCJGb250U2V0dGluZ3MiOnsiJGlkIjoiMTE5MSIsIkZvbnRTaXplIjo5LCJGb250TmFtZSI6IkFyaWFsIiwiSXNCb2xkIjpmYWxzZSwiSXNJdGFsaWMiOmZhbHNlLCJJc1VuZGVybGluZWQiOmZhbHNlLCJQYXJlbnRTdHlsZSI6bnVsbH0sIkF1dG9TaXplIjowLCJGb3JlZ3JvdW5kIjp7IiRyZWYiOiI3MTgifSwiTWF4V2lkdGgiOjk2MC4wLCJNYXhIZWlnaHQiOiJJbmZpbml0eSIsIlNtYXJ0Rm9yZWdyb3VuZElzQWN0aXZlIjpmYWxzZSwiSG9yaXpvbnRhbEFsaWdubWVudCI6MCwiVmVydGljYWxBbGlnbm1lbnQiOjAsIlNtYXJ0Rm9yZWdyb3VuZCI6bnVsbCwiQmFja2dyb3VuZEZpbGxUeXBlIjowLCJNYXJnaW4iOnsiJGlkIjoiMTE5MiIsIlRvcCI6MC4wLCJMZWZ0IjowLjAsIlJpZ2h0IjowLjAsIkJvdHRvbSI6MC4wfSwiUGFkZGluZyI6eyIkaWQiOiIxMTkzIiwiVG9wIjowLjAsIkxlZnQiOjAuMCwiUmlnaHQiOjAuMCwiQm90dG9tIjowLjB9LCJCYWNrZ3JvdW5kIjp7IiRyZWYiOiI3MjIifSwiSXNWaXNpYmxlIjp0cnVlLCJXaWR0aCI6MC4wLCJIZWlnaHQiOjAuMCwiQm9yZGVyU3R5bGUiOnsiJGlkIjoiMTE5NCIsIkxpbmVDb2xvciI6bnVsbCwiTGluZVdlaWdodCI6MC4wLCJMaW5lVHlwZSI6MCwiUGFyZW50U3R5bGUiOm51bGx9LCJQYXJlbnRTdHlsZSI6bnVsbH0sIkR1cmF0aW9uU3R5bGUiOnsiJGlkIjoiMTE5NSIsIkZvbnRTZXR0aW5ncyI6eyIkaWQiOiIxMTk2IiwiRm9udFNpemUiOjgsIkZvbnROYW1lIjoiQXJpYWwiLCJJc0JvbGQiOmZhbHNlLCJJc0l0YWxpYyI6ZmFsc2UsIklzVW5kZXJsaW5lZCI6ZmFsc2UsIlBhcmVudFN0eWxlIjpudWxsfSwiQXV0b1NpemUiOjAsIkZvcmVncm91bmQiOnsiJGlkIjoiMTE5NyIsIkNvbG9yIjp7IiRpZCI6IjExOTg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MTE5OSIsIlRvcCI6MC4wLCJMZWZ0IjowLjAsIlJpZ2h0IjowLjAsIkJvdHRvbSI6MC4wfSwiUGFkZGluZyI6eyIkaWQiOiIxMjAwIiwiVG9wIjowLjAsIkxlZnQiOjAuMCwiUmlnaHQiOjAuMCwiQm90dG9tIjowLjB9LCJCYWNrZ3JvdW5kIjp7IiRyZWYiOiI3MzAifSwiSXNWaXNpYmxlIjp0cnVlLCJXaWR0aCI6MC4wLCJIZWlnaHQiOjAuMCwiQm9yZGVyU3R5bGUiOnsiJGlkIjoiMTIwMSIsIkxpbmVDb2xvciI6bnVsbCwiTGluZVdlaWdodCI6MC4wLCJMaW5lVHlwZSI6MCwiUGFyZW50U3R5bGUiOm51bGx9LCJQYXJlbnRTdHlsZSI6bnVsbH0sIkhvcml6b250YWxDb25uZWN0b3JTdHlsZSI6eyIkaWQiOiIxMjAyIiwiTGluZUNvbG9yIjp7IiRyZWYiOiI3MzMifSwiTGluZVdlaWdodCI6MS4wLCJMaW5lVHlwZSI6MCwiUGFyZW50U3R5bGUiOm51bGx9LCJWZXJ0aWNhbENvbm5lY3RvclN0eWxlIjp7IiRpZCI6IjEyMDMiLCJMaW5lQ29sb3IiOnsiJHJlZiI6IjczNi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xMjA0IiwiTWFyZ2luIjp7IiRpZCI6IjEyMDUiLCJUb3AiOjAuMCwiTGVmdCI6NC4wLCJSaWdodCI6NC4wLCJCb3R0b20iOjAuMH0sIlBhZGRpbmciOnsiJGlkIjoiMTIwNiIsIlRvcCI6MC4wLCJMZWZ0IjowLjAsIlJpZ2h0IjowLjAsIkJvdHRvbSI6MC4wfSwiQmFja2dyb3VuZCI6eyIkaWQiOiIxMjA3IiwiQ29sb3IiOnsiJGlkIjoiMTIwOCIsIkEiOjI1NSwiUiI6MTMyLCJHIjoyMjEsIkIiOjk5fX0sIklzVmlzaWJsZSI6dHJ1ZSwiV2lkdGgiOjAuMCwiSGVpZ2h0IjoxNC4wLCJCb3JkZXJTdHlsZSI6eyIkaWQiOiIxMjA5IiwiTGluZUNvbG9yIjp7IiRyZWYiOiI3NDMifSwiTGluZVdlaWdodCI6MC4wLCJMaW5lVHlwZSI6MCwiUGFyZW50U3R5bGUiOm51bGx9LCJQYXJlbnRTdHlsZSI6bnVsbH0sIlRpdGxlU3R5bGUiOnsiJGlkIjoiMTIxMCIsIkZvbnRTZXR0aW5ncyI6eyIkaWQiOiIxMjExIiwiRm9udFNpemUiOjksIkZvbnROYW1lIjoiQXJpYWwiLCJJc0JvbGQiOnRydWUsIklzSXRhbGljIjpmYWxzZSwiSXNVbmRlcmxpbmVkIjpmYWxzZSwiUGFyZW50U3R5bGUiOm51bGx9LCJBdXRvU2l6ZSI6MCwiRm9yZWdyb3VuZCI6eyIkaWQiOiIxMjEyIiwiQ29sb3IiOnsiJHJlZiI6Ijc0OCJ9fSwiTWF4V2lkdGgiOjk2MC4wLCJNYXhIZWlnaHQiOiJJbmZpbml0eSIsIlNtYXJ0Rm9yZWdyb3VuZElzQWN0aXZlIjpmYWxzZSwiSG9yaXpvbnRhbEFsaWdubWVudCI6MCwiVmVydGljYWxBbGlnbm1lbnQiOjAsIlNtYXJ0Rm9yZWdyb3VuZCI6bnVsbCwiQmFja2dyb3VuZEZpbGxUeXBlIjowLCJNYXJnaW4iOnsiJGlkIjoiMTIxMyIsIlRvcCI6MC4wLCJMZWZ0IjowLjAsIlJpZ2h0IjowLjAsIkJvdHRvbSI6MC4wfSwiUGFkZGluZyI6eyIkaWQiOiIxMjE0IiwiVG9wIjowLjAsIkxlZnQiOjAuMCwiUmlnaHQiOjAuMCwiQm90dG9tIjowLjB9LCJCYWNrZ3JvdW5kIjp7IiRyZWYiOiI3NTEifSwiSXNWaXNpYmxlIjp0cnVlLCJXaWR0aCI6MC4wLCJIZWlnaHQiOjAuMCwiQm9yZGVyU3R5bGUiOnsiJGlkIjoiMTIxNSIsIkxpbmVDb2xvciI6bnVsbCwiTGluZVdlaWdodCI6MC4wLCJMaW5lVHlwZSI6MCwiUGFyZW50U3R5bGUiOm51bGx9LCJQYXJlbnRTdHlsZSI6bnVsbH0sIkRhdGVTdHlsZSI6eyIkaWQiOiIxMjE2IiwiRm9udFNldHRpbmdzIjp7IiRpZCI6IjEyMTciLCJGb250U2l6ZSI6OSwiRm9udE5hbWUiOiJBcmlhbCIsIklzQm9sZCI6ZmFsc2UsIklzSXRhbGljIjpmYWxzZSwiSXNVbmRlcmxpbmVkIjpmYWxzZSwiUGFyZW50U3R5bGUiOm51bGx9LCJBdXRvU2l6ZSI6MCwiRm9yZWdyb3VuZCI6eyIkaWQiOiIxMjE4IiwiQ29sb3IiOnsiJHJlZiI6Ijc1NiJ9fSwiTWF4V2lkdGgiOjk2MC4wLCJNYXhIZWlnaHQiOiJJbmZpbml0eSIsIlNtYXJ0Rm9yZWdyb3VuZElzQWN0aXZlIjpmYWxzZSwiSG9yaXpvbnRhbEFsaWdubWVudCI6MCwiVmVydGljYWxBbGlnbm1lbnQiOjAsIlNtYXJ0Rm9yZWdyb3VuZCI6bnVsbCwiQmFja2dyb3VuZEZpbGxUeXBlIjowLCJNYXJnaW4iOnsiJGlkIjoiMTIxOSIsIlRvcCI6MC4wLCJMZWZ0IjowLjAsIlJpZ2h0IjowLjAsIkJvdHRvbSI6MC4wfSwiUGFkZGluZyI6eyIkaWQiOiIxMjIwIiwiVG9wIjowLjAsIkxlZnQiOjAuMCwiUmlnaHQiOjAuMCwiQm90dG9tIjowLjB9LCJCYWNrZ3JvdW5kIjp7IiRyZWYiOiI3NTkifSwiSXNWaXNpYmxlIjpmYWxzZSwiV2lkdGgiOjAuMCwiSGVpZ2h0IjowLjAsIkJvcmRlclN0eWxlIjp7IiRpZCI6IjEyMjEiLCJMaW5lQ29sb3IiOm51bGwsIkxpbmVXZWlnaHQiOjAuMCwiTGluZVR5cGUiOjAsIlBhcmVudFN0eWxlIjpudWxsfSwiUGFyZW50U3R5bGUiOm51bGx9LCJEYXRlRm9ybWF0Ijp7IiRpZCI6IjEyMj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zYyIn19LCJXZWVrTnVtYmVyaW5nIjp7IiRpZCI6IjEyMjMiLCJGb3JtYXQiOjAsIklzVmlzaWJsZSI6ZmFsc2UsIkxhc3RLbm93blZpc2liaWxpdHlTdGF0ZSI6ZmFsc2V9LCJJc1Zpc2libGUiOnRydWUsIlBhcmVudFN0eWxlIjpudWxsfSwiSW5kZXgiOjIwLCJTbWFydER1cmF0aW9uQWN0aXZhdGVkIjpmYWxzZSwiRGF0ZUZvcm1hdCI6eyIkcmVmIjoiMTIyMiJ9LCJXZWVrTnVtYmVyaW5nIjp7IiRpZCI6IjEyMjQiLCJGb3JtYXQiOjAsIklzVmlzaWJsZSI6ZmFsc2UsIkxhc3RLbm93blZpc2liaWxpdHlTdGF0ZSI6ZmFsc2V9LCJJZCI6IjAyYTcxNjcxLWJkZWYtNDQwMy1hNjZiLTZkYTRmODM1YzAxZSIsIkltcG9ydElkIjpudWxsLCJUaXRsZSI6IlJldmlldyB3b3JrIGJyZWFrZG93biIsIk5vdGUiOm51bGwsIkh5cGVybGluayI6eyIkaWQiOiIxMjI1IiwiQWRkcmVzcyI6IiIsIlN1YkFkZHJlc3MiOiIifSwiSXNDaGFuZ2VkIjpmYWxzZSwiSXNOZXciOmZhbHNlfSx7IiRpZCI6IjEyMjYiLCJHcm91cE5hbWUiOm51bGwsIlN0YXJ0RGF0ZSI6IjIwMjUtMDYtMTVUMDA6MDA6MDBaIiwiRW5kRGF0ZSI6IjIwMjUtMDYtMjJUMjM6NTk6MDBaIiwiUGVyY2VudGFnZUNvbXBsZXRlIjowLjAsIlN0eWxlIjp7IiRpZCI6IjEyMjciLCJTaGFwZSI6MywiU2hhcGVUaGlja25lc3MiOjMsIkR1cmF0aW9uRm9ybWF0IjowLCJJbmNsdWRlTm9uV29ya2luZ0RheXNJbkR1cmF0aW9uIjpmYWxzZSwiUGVyY2VudGFnZUNvbXBsZXRlU3R5bGUiOnsiJGlkIjoiMTIyOCIsIkZvbnRTZXR0aW5ncyI6eyIkaWQiOiIxMjI5IiwiRm9udFNpemUiOjksIkZvbnROYW1lIjoiQXJpYWwiLCJJc0JvbGQiOmZhbHNlLCJJc0l0YWxpYyI6ZmFsc2UsIklzVW5kZXJsaW5lZCI6ZmFsc2UsIlBhcmVudFN0eWxlIjpudWxsfSwiQXV0b1NpemUiOjAsIkZvcmVncm91bmQiOnsiJHJlZiI6IjcxOCJ9LCJNYXhXaWR0aCI6OTYwLjAsIk1heEhlaWdodCI6IkluZmluaXR5IiwiU21hcnRGb3JlZ3JvdW5kSXNBY3RpdmUiOmZhbHNlLCJIb3Jpem9udGFsQWxpZ25tZW50IjowLCJWZXJ0aWNhbEFsaWdubWVudCI6MCwiU21hcnRGb3JlZ3JvdW5kIjpudWxsLCJCYWNrZ3JvdW5kRmlsbFR5cGUiOjAsIk1hcmdpbiI6eyIkaWQiOiIxMjMwIiwiVG9wIjowLjAsIkxlZnQiOjAuMCwiUmlnaHQiOjAuMCwiQm90dG9tIjowLjB9LCJQYWRkaW5nIjp7IiRpZCI6IjEyMzEiLCJUb3AiOjAuMCwiTGVmdCI6MC4wLCJSaWdodCI6MC4wLCJCb3R0b20iOjAuMH0sIkJhY2tncm91bmQiOnsiJHJlZiI6IjcyMiJ9LCJJc1Zpc2libGUiOnRydWUsIldpZHRoIjowLjAsIkhlaWdodCI6MC4wLCJCb3JkZXJTdHlsZSI6eyIkaWQiOiIxMjMyIiwiTGluZUNvbG9yIjpudWxsLCJMaW5lV2VpZ2h0IjowLjAsIkxpbmVUeXBlIjowLCJQYXJlbnRTdHlsZSI6bnVsbH0sIlBhcmVudFN0eWxlIjpudWxsfSwiRHVyYXRpb25TdHlsZSI6eyIkaWQiOiIxMjMzIiwiRm9udFNldHRpbmdzIjp7IiRpZCI6IjEyMzQiLCJGb250U2l6ZSI6OCwiRm9udE5hbWUiOiJBcmlhbCIsIklzQm9sZCI6ZmFsc2UsIklzSXRhbGljIjpmYWxzZSwiSXNVbmRlcmxpbmVkIjpmYWxzZSwiUGFyZW50U3R5bGUiOm51bGx9LCJBdXRvU2l6ZSI6MCwiRm9yZWdyb3VuZCI6eyIkaWQiOiIxMjM1IiwiQ29sb3IiOnsiJGlkIjoiMTIzNi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xMjM3IiwiVG9wIjowLjAsIkxlZnQiOjAuMCwiUmlnaHQiOjAuMCwiQm90dG9tIjowLjB9LCJQYWRkaW5nIjp7IiRpZCI6IjEyMzgiLCJUb3AiOjAuMCwiTGVmdCI6MC4wLCJSaWdodCI6MC4wLCJCb3R0b20iOjAuMH0sIkJhY2tncm91bmQiOnsiJHJlZiI6IjczMCJ9LCJJc1Zpc2libGUiOnRydWUsIldpZHRoIjowLjAsIkhlaWdodCI6MC4wLCJCb3JkZXJTdHlsZSI6eyIkaWQiOiIxMjM5IiwiTGluZUNvbG9yIjpudWxsLCJMaW5lV2VpZ2h0IjowLjAsIkxpbmVUeXBlIjowLCJQYXJlbnRTdHlsZSI6bnVsbH0sIlBhcmVudFN0eWxlIjpudWxsfSwiSG9yaXpvbnRhbENvbm5lY3RvclN0eWxlIjp7IiRpZCI6IjEyNDAiLCJMaW5lQ29sb3IiOnsiJHJlZiI6IjczMyJ9LCJMaW5lV2VpZ2h0IjoxLjAsIkxpbmVUeXBlIjowLCJQYXJlbnRTdHlsZSI6bnVsbH0sIlZlcnRpY2FsQ29ubmVjdG9yU3R5bGUiOnsiJGlkIjoiMTI0MSIsIkxpbmVDb2xvciI6eyIkcmVmIjoiNzM2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yNDIiLCJNYXJnaW4iOnsiJGlkIjoiMTI0MyIsIlRvcCI6MC4wLCJMZWZ0Ijo0LjAsIlJpZ2h0Ijo0LjAsIkJvdHRvbSI6MC4wfSwiUGFkZGluZyI6eyIkaWQiOiIxMjQ0IiwiVG9wIjowLjAsIkxlZnQiOjAuMCwiUmlnaHQiOjAuMCwiQm90dG9tIjowLjB9LCJCYWNrZ3JvdW5kIjp7IiRpZCI6IjEyNDUiLCJDb2xvciI6eyIkaWQiOiIxMjQ2IiwiQSI6MjU1LCJSIjoxMzIsIkciOjIyMSwiQiI6OTl9fSwiSXNWaXNpYmxlIjp0cnVlLCJXaWR0aCI6MC4wLCJIZWlnaHQiOjE0LjAsIkJvcmRlclN0eWxlIjp7IiRpZCI6IjEyNDciLCJMaW5lQ29sb3IiOnsiJHJlZiI6Ijc0MyJ9LCJMaW5lV2VpZ2h0IjowLjAsIkxpbmVUeXBlIjowLCJQYXJlbnRTdHlsZSI6bnVsbH0sIlBhcmVudFN0eWxlIjpudWxsfSwiVGl0bGVTdHlsZSI6eyIkaWQiOiIxMjQ4IiwiRm9udFNldHRpbmdzIjp7IiRpZCI6IjEyNDkiLCJGb250U2l6ZSI6OSwiRm9udE5hbWUiOiJBcmlhbCIsIklzQm9sZCI6dHJ1ZSwiSXNJdGFsaWMiOmZhbHNlLCJJc1VuZGVybGluZWQiOmZhbHNlLCJQYXJlbnRTdHlsZSI6bnVsbH0sIkF1dG9TaXplIjowLCJGb3JlZ3JvdW5kIjp7IiRpZCI6IjEyNTAiLCJDb2xvciI6eyIkcmVmIjoiNzQ4In19LCJNYXhXaWR0aCI6OTYwLjAsIk1heEhlaWdodCI6IkluZmluaXR5IiwiU21hcnRGb3JlZ3JvdW5kSXNBY3RpdmUiOmZhbHNlLCJIb3Jpem9udGFsQWxpZ25tZW50IjowLCJWZXJ0aWNhbEFsaWdubWVudCI6MCwiU21hcnRGb3JlZ3JvdW5kIjpudWxsLCJCYWNrZ3JvdW5kRmlsbFR5cGUiOjAsIk1hcmdpbiI6eyIkaWQiOiIxMjUxIiwiVG9wIjowLjAsIkxlZnQiOjAuMCwiUmlnaHQiOjAuMCwiQm90dG9tIjowLjB9LCJQYWRkaW5nIjp7IiRpZCI6IjEyNTIiLCJUb3AiOjAuMCwiTGVmdCI6MC4wLCJSaWdodCI6MC4wLCJCb3R0b20iOjAuMH0sIkJhY2tncm91bmQiOnsiJHJlZiI6Ijc1MSJ9LCJJc1Zpc2libGUiOnRydWUsIldpZHRoIjowLjAsIkhlaWdodCI6MC4wLCJCb3JkZXJTdHlsZSI6eyIkaWQiOiIxMjUzIiwiTGluZUNvbG9yIjpudWxsLCJMaW5lV2VpZ2h0IjowLjAsIkxpbmVUeXBlIjowLCJQYXJlbnRTdHlsZSI6bnVsbH0sIlBhcmVudFN0eWxlIjpudWxsfSwiRGF0ZVN0eWxlIjp7IiRpZCI6IjEyNTQiLCJGb250U2V0dGluZ3MiOnsiJGlkIjoiMTI1NSIsIkZvbnRTaXplIjo5LCJGb250TmFtZSI6IkFyaWFsIiwiSXNCb2xkIjpmYWxzZSwiSXNJdGFsaWMiOmZhbHNlLCJJc1VuZGVybGluZWQiOmZhbHNlLCJQYXJlbnRTdHlsZSI6bnVsbH0sIkF1dG9TaXplIjowLCJGb3JlZ3JvdW5kIjp7IiRpZCI6IjEyNTYiLCJDb2xvciI6eyIkcmVmIjoiNzU2In19LCJNYXhXaWR0aCI6OTYwLjAsIk1heEhlaWdodCI6IkluZmluaXR5IiwiU21hcnRGb3JlZ3JvdW5kSXNBY3RpdmUiOmZhbHNlLCJIb3Jpem9udGFsQWxpZ25tZW50IjowLCJWZXJ0aWNhbEFsaWdubWVudCI6MCwiU21hcnRGb3JlZ3JvdW5kIjpudWxsLCJCYWNrZ3JvdW5kRmlsbFR5cGUiOjAsIk1hcmdpbiI6eyIkaWQiOiIxMjU3IiwiVG9wIjowLjAsIkxlZnQiOjAuMCwiUmlnaHQiOjAuMCwiQm90dG9tIjowLjB9LCJQYWRkaW5nIjp7IiRpZCI6IjEyNTgiLCJUb3AiOjAuMCwiTGVmdCI6MC4wLCJSaWdodCI6MC4wLCJCb3R0b20iOjAuMH0sIkJhY2tncm91bmQiOnsiJHJlZiI6Ijc1OSJ9LCJJc1Zpc2libGUiOmZhbHNlLCJXaWR0aCI6MC4wLCJIZWlnaHQiOjAuMCwiQm9yZGVyU3R5bGUiOnsiJGlkIjoiMTI1OSIsIkxpbmVDb2xvciI6bnVsbCwiTGluZVdlaWdodCI6MC4wLCJMaW5lVHlwZSI6MCwiUGFyZW50U3R5bGUiOm51bGx9LCJQYXJlbnRTdHlsZSI6bnVsbH0sIkRhdGVGb3JtYXQiOnsiJGlkIjoiMTI2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3NjIifX0sIldlZWtOdW1iZXJpbmciOnsiJGlkIjoiMTI2MSIsIkZvcm1hdCI6MCwiSXNWaXNpYmxlIjpmYWxzZSwiTGFzdEtub3duVmlzaWJpbGl0eVN0YXRlIjpmYWxzZX0sIklzVmlzaWJsZSI6dHJ1ZSwiUGFyZW50U3R5bGUiOm51bGx9LCJJbmRleCI6MjEsIlNtYXJ0RHVyYXRpb25BY3RpdmF0ZWQiOmZhbHNlLCJEYXRlRm9ybWF0Ijp7IiRyZWYiOiIxMjYwIn0sIldlZWtOdW1iZXJpbmciOnsiJGlkIjoiMTI2MiIsIkZvcm1hdCI6MCwiSXNWaXNpYmxlIjpmYWxzZSwiTGFzdEtub3duVmlzaWJpbGl0eVN0YXRlIjpmYWxzZX0sIklkIjoiN2Q1ODI5NTEtMTkzYi00YWQ1LWJlN2EtNDFjZGZlM2Q1NDk1IiwiSW1wb3J0SWQiOm51bGwsIlRpdGxlIjoiQWRqdXN0bWVudHMgUGhhc2UiLCJOb3RlIjpudWxsLCJIeXBlcmxpbmsiOnsiJGlkIjoiMTI2MyIsIkFkZHJlc3MiOiIiLCJTdWJBZGRyZXNzIjoiIn0sIklzQ2hhbmdlZCI6ZmFsc2UsIklzTmV3IjpmYWxzZX0seyIkaWQiOiIxMjY0IiwiR3JvdXBOYW1lIjpudWxsLCJTdGFydERhdGUiOiIyMDI1LTA2LTIyVDAwOjAwOjAwWiIsIkVuZERhdGUiOiIyMDI1LTA2LTI2VDIzOjU5OjAwWiIsIlBlcmNlbnRhZ2VDb21wbGV0ZSI6MC4wLCJTdHlsZSI6eyIkaWQiOiIxMjY1IiwiU2hhcGUiOjMsIlNoYXBlVGhpY2tuZXNzIjozLCJEdXJhdGlvbkZvcm1hdCI6MCwiSW5jbHVkZU5vbldvcmtpbmdEYXlzSW5EdXJhdGlvbiI6ZmFsc2UsIlBlcmNlbnRhZ2VDb21wbGV0ZVN0eWxlIjp7IiRpZCI6IjEyNjYiLCJGb250U2V0dGluZ3MiOnsiJGlkIjoiMTI2NyIsIkZvbnRTaXplIjo5LCJGb250TmFtZSI6IkFyaWFsIiwiSXNCb2xkIjpmYWxzZSwiSXNJdGFsaWMiOmZhbHNlLCJJc1VuZGVybGluZWQiOmZhbHNlLCJQYXJlbnRTdHlsZSI6bnVsbH0sIkF1dG9TaXplIjowLCJGb3JlZ3JvdW5kIjp7IiRyZWYiOiI3MTgifSwiTWF4V2lkdGgiOjk2MC4wLCJNYXhIZWlnaHQiOiJJbmZpbml0eSIsIlNtYXJ0Rm9yZWdyb3VuZElzQWN0aXZlIjpmYWxzZSwiSG9yaXpvbnRhbEFsaWdubWVudCI6MCwiVmVydGljYWxBbGlnbm1lbnQiOjAsIlNtYXJ0Rm9yZWdyb3VuZCI6bnVsbCwiQmFja2dyb3VuZEZpbGxUeXBlIjowLCJNYXJnaW4iOnsiJGlkIjoiMTI2OCIsIlRvcCI6MC4wLCJMZWZ0IjowLjAsIlJpZ2h0IjowLjAsIkJvdHRvbSI6MC4wfSwiUGFkZGluZyI6eyIkaWQiOiIxMjY5IiwiVG9wIjowLjAsIkxlZnQiOjAuMCwiUmlnaHQiOjAuMCwiQm90dG9tIjowLjB9LCJCYWNrZ3JvdW5kIjp7IiRyZWYiOiI3MjIifSwiSXNWaXNpYmxlIjp0cnVlLCJXaWR0aCI6MC4wLCJIZWlnaHQiOjAuMCwiQm9yZGVyU3R5bGUiOnsiJGlkIjoiMTI3MCIsIkxpbmVDb2xvciI6bnVsbCwiTGluZVdlaWdodCI6MC4wLCJMaW5lVHlwZSI6MCwiUGFyZW50U3R5bGUiOm51bGx9LCJQYXJlbnRTdHlsZSI6bnVsbH0sIkR1cmF0aW9uU3R5bGUiOnsiJGlkIjoiMTI3MSIsIkZvbnRTZXR0aW5ncyI6eyIkaWQiOiIxMjcyIiwiRm9udFNpemUiOjgsIkZvbnROYW1lIjoiQXJpYWwiLCJJc0JvbGQiOmZhbHNlLCJJc0l0YWxpYyI6ZmFsc2UsIklzVW5kZXJsaW5lZCI6ZmFsc2UsIlBhcmVudFN0eWxlIjpudWxsfSwiQXV0b1NpemUiOjAsIkZvcmVncm91bmQiOnsiJGlkIjoiMTI3MyIsIkNvbG9yIjp7IiRpZCI6IjEyNzQ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MTI3NSIsIlRvcCI6MC4wLCJMZWZ0IjowLjAsIlJpZ2h0IjowLjAsIkJvdHRvbSI6MC4wfSwiUGFkZGluZyI6eyIkaWQiOiIxMjc2IiwiVG9wIjowLjAsIkxlZnQiOjAuMCwiUmlnaHQiOjAuMCwiQm90dG9tIjowLjB9LCJCYWNrZ3JvdW5kIjp7IiRyZWYiOiI3MzAifSwiSXNWaXNpYmxlIjp0cnVlLCJXaWR0aCI6MC4wLCJIZWlnaHQiOjAuMCwiQm9yZGVyU3R5bGUiOnsiJGlkIjoiMTI3NyIsIkxpbmVDb2xvciI6bnVsbCwiTGluZVdlaWdodCI6MC4wLCJMaW5lVHlwZSI6MCwiUGFyZW50U3R5bGUiOm51bGx9LCJQYXJlbnRTdHlsZSI6bnVsbH0sIkhvcml6b250YWxDb25uZWN0b3JTdHlsZSI6eyIkaWQiOiIxMjc4IiwiTGluZUNvbG9yIjp7IiRyZWYiOiI3MzMifSwiTGluZVdlaWdodCI6MS4wLCJMaW5lVHlwZSI6MCwiUGFyZW50U3R5bGUiOm51bGx9LCJWZXJ0aWNhbENvbm5lY3RvclN0eWxlIjp7IiRpZCI6IjEyNzkiLCJMaW5lQ29sb3IiOnsiJHJlZiI6IjczNi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xMjgwIiwiTWFyZ2luIjp7IiRpZCI6IjEyODEiLCJUb3AiOjAuMCwiTGVmdCI6NC4wLCJSaWdodCI6NC4wLCJCb3R0b20iOjAuMH0sIlBhZGRpbmciOnsiJGlkIjoiMTI4MiIsIlRvcCI6MC4wLCJMZWZ0IjowLjAsIlJpZ2h0IjowLjAsIkJvdHRvbSI6MC4wfSwiQmFja2dyb3VuZCI6eyIkaWQiOiIxMjgzIiwiQ29sb3IiOnsiJGlkIjoiMTI4NCIsIkEiOjI1NSwiUiI6MTcwLCJHIjoxMDcsIkIiOjE2MH19LCJJc1Zpc2libGUiOnRydWUsIldpZHRoIjowLjAsIkhlaWdodCI6MTQuMCwiQm9yZGVyU3R5bGUiOnsiJGlkIjoiMTI4NSIsIkxpbmVDb2xvciI6eyIkcmVmIjoiNzQzIn0sIkxpbmVXZWlnaHQiOjAuMCwiTGluZVR5cGUiOjAsIlBhcmVudFN0eWxlIjpudWxsfSwiUGFyZW50U3R5bGUiOm51bGx9LCJUaXRsZVN0eWxlIjp7IiRpZCI6IjEyODYiLCJGb250U2V0dGluZ3MiOnsiJGlkIjoiMTI4NyIsIkZvbnRTaXplIjo5LCJGb250TmFtZSI6IkFyaWFsIiwiSXNCb2xkIjp0cnVlLCJJc0l0YWxpYyI6ZmFsc2UsIklzVW5kZXJsaW5lZCI6ZmFsc2UsIlBhcmVudFN0eWxlIjpudWxsfSwiQXV0b1NpemUiOjAsIkZvcmVncm91bmQiOnsiJGlkIjoiMTI4OCIsIkNvbG9yIjp7IiRyZWYiOiI3NDgifX0sIk1heFdpZHRoIjo5NjAuMCwiTWF4SGVpZ2h0IjoiSW5maW5pdHkiLCJTbWFydEZvcmVncm91bmRJc0FjdGl2ZSI6ZmFsc2UsIkhvcml6b250YWxBbGlnbm1lbnQiOjAsIlZlcnRpY2FsQWxpZ25tZW50IjowLCJTbWFydEZvcmVncm91bmQiOm51bGwsIkJhY2tncm91bmRGaWxsVHlwZSI6MCwiTWFyZ2luIjp7IiRpZCI6IjEyODkiLCJUb3AiOjAuMCwiTGVmdCI6MC4wLCJSaWdodCI6MC4wLCJCb3R0b20iOjAuMH0sIlBhZGRpbmciOnsiJGlkIjoiMTI5MCIsIlRvcCI6MC4wLCJMZWZ0IjowLjAsIlJpZ2h0IjowLjAsIkJvdHRvbSI6MC4wfSwiQmFja2dyb3VuZCI6eyIkcmVmIjoiNzUxIn0sIklzVmlzaWJsZSI6dHJ1ZSwiV2lkdGgiOjAuMCwiSGVpZ2h0IjowLjAsIkJvcmRlclN0eWxlIjp7IiRpZCI6IjEyOTEiLCJMaW5lQ29sb3IiOm51bGwsIkxpbmVXZWlnaHQiOjAuMCwiTGluZVR5cGUiOjAsIlBhcmVudFN0eWxlIjpudWxsfSwiUGFyZW50U3R5bGUiOm51bGx9LCJEYXRlU3R5bGUiOnsiJGlkIjoiMTI5MiIsIkZvbnRTZXR0aW5ncyI6eyIkaWQiOiIxMjkzIiwiRm9udFNpemUiOjksIkZvbnROYW1lIjoiQXJpYWwiLCJJc0JvbGQiOmZhbHNlLCJJc0l0YWxpYyI6ZmFsc2UsIklzVW5kZXJsaW5lZCI6ZmFsc2UsIlBhcmVudFN0eWxlIjpudWxsfSwiQXV0b1NpemUiOjAsIkZvcmVncm91bmQiOnsiJGlkIjoiMTI5NCIsIkNvbG9yIjp7IiRyZWYiOiI3NTYifX0sIk1heFdpZHRoIjo5NjAuMCwiTWF4SGVpZ2h0IjoiSW5maW5pdHkiLCJTbWFydEZvcmVncm91bmRJc0FjdGl2ZSI6ZmFsc2UsIkhvcml6b250YWxBbGlnbm1lbnQiOjAsIlZlcnRpY2FsQWxpZ25tZW50IjowLCJTbWFydEZvcmVncm91bmQiOm51bGwsIkJhY2tncm91bmRGaWxsVHlwZSI6MCwiTWFyZ2luIjp7IiRpZCI6IjEyOTUiLCJUb3AiOjAuMCwiTGVmdCI6MC4wLCJSaWdodCI6MC4wLCJCb3R0b20iOjAuMH0sIlBhZGRpbmciOnsiJGlkIjoiMTI5NiIsIlRvcCI6MC4wLCJMZWZ0IjowLjAsIlJpZ2h0IjowLjAsIkJvdHRvbSI6MC4wfSwiQmFja2dyb3VuZCI6eyIkcmVmIjoiNzU5In0sIklzVmlzaWJsZSI6ZmFsc2UsIldpZHRoIjowLjAsIkhlaWdodCI6MC4wLCJCb3JkZXJTdHlsZSI6eyIkaWQiOiIxMjk3IiwiTGluZUNvbG9yIjpudWxsLCJMaW5lV2VpZ2h0IjowLjAsIkxpbmVUeXBlIjowLCJQYXJlbnRTdHlsZSI6bnVsbH0sIlBhcmVudFN0eWxlIjpudWxsfSwiRGF0ZUZvcm1hdCI6eyIkaWQiOiIxMjk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c2MiJ9fSwiV2Vla051bWJlcmluZyI6eyIkaWQiOiIxMjk5IiwiRm9ybWF0IjowLCJJc1Zpc2libGUiOmZhbHNlLCJMYXN0S25vd25WaXNpYmlsaXR5U3RhdGUiOmZhbHNlfSwiSXNWaXNpYmxlIjp0cnVlLCJQYXJlbnRTdHlsZSI6bnVsbH0sIkluZGV4IjoyMiwiU21hcnREdXJhdGlvbkFjdGl2YXRlZCI6ZmFsc2UsIkRhdGVGb3JtYXQiOnsiJHJlZiI6IjEyOTgifSwiV2Vla051bWJlcmluZyI6eyIkaWQiOiIxMzAwIiwiRm9ybWF0IjowLCJJc1Zpc2libGUiOmZhbHNlLCJMYXN0S25vd25WaXNpYmlsaXR5U3RhdGUiOmZhbHNlfSwiSWQiOiI3ZGEzZmQ3Mi1iNmFkLTQ3MTItODc0Zi01NjJlOTkyZjRjNzIiLCJJbXBvcnRJZCI6bnVsbCwiVGl0bGUiOiJUcmlhZ2UgY2F1c2VzIiwiTm90ZSI6bnVsbCwiSHlwZXJsaW5rIjp7IiRpZCI6IjEzMDEiLCJBZGRyZXNzIjoiIiwiU3ViQWRkcmVzcyI6IiJ9LCJJc0NoYW5nZWQiOmZhbHNlLCJJc05ldyI6ZmFsc2V9LHsiJGlkIjoiMTMwMiIsIkdyb3VwTmFtZSI6bnVsbCwiU3RhcnREYXRlIjoiMjAyNS0wNi0yNFQwMDowMDowMFoiLCJFbmREYXRlIjoiMjAyNS0wNi0yOFQyMzo1OTowMFoiLCJQZXJjZW50YWdlQ29tcGxldGUiOjAuMCwiU3R5bGUiOnsiJGlkIjoiMTMwMyIsIlNoYXBlIjozLCJTaGFwZVRoaWNrbmVzcyI6MSwiRHVyYXRpb25Gb3JtYXQiOjAsIkluY2x1ZGVOb25Xb3JraW5nRGF5c0luRHVyYXRpb24iOmZhbHNlLCJQZXJjZW50YWdlQ29tcGxldGVTdHlsZSI6eyIkaWQiOiIxMzA0IiwiRm9udFNldHRpbmdzIjp7IiRpZCI6IjEzMDU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EzMDYiLCJUb3AiOjAuMCwiTGVmdCI6MC4wLCJSaWdodCI6MC4wLCJCb3R0b20iOjAuMH0sIlBhZGRpbmciOnsiJGlkIjoiMTMwNyIsIlRvcCI6MC4wLCJMZWZ0IjowLjAsIlJpZ2h0IjowLjAsIkJvdHRvbSI6MC4wfSwiQmFja2dyb3VuZCI6eyIkaWQiOiIxMzA4IiwiQ29sb3IiOnsiJGlkIjoiMTMwOSIsIkEiOjg5LCJSIjowLCJHIjowLCJCIjowfX0sIklzVmlzaWJsZSI6dHJ1ZSwiV2lkdGgiOjAuMCwiSGVpZ2h0IjowLjAsIkJvcmRlclN0eWxlIjp7IiRpZCI6IjEzMTAiLCJMaW5lQ29sb3IiOm51bGwsIkxpbmVXZWlnaHQiOjAuMCwiTGluZVR5cGUiOjAsIlBhcmVudFN0eWxlIjpudWxsfSwiUGFyZW50U3R5bGUiOm51bGx9LCJEdXJhdGlvblN0eWxlIjp7IiRpZCI6IjEzMTEiLCJGb250U2V0dGluZ3MiOnsiJGlkIjoiMTMxMiIsIkZvbnRTaXplIjo5LCJGb250TmFtZSI6IkFyaWFsIiwiSXNCb2xkIjpmYWxzZSwiSXNJdGFsaWMiOmZhbHNlLCJJc1VuZGVybGluZWQiOmZhbHNlLCJQYXJlbnRTdHlsZSI6bnVsbH0sIkF1dG9TaXplIjowLCJGb3JlZ3JvdW5kIjp7IiRpZCI6IjEzMTMiLCJDb2xvciI6eyIkaWQiOiIxMzE0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MTMxNSIsIlRvcCI6MC4wLCJMZWZ0IjowLjAsIlJpZ2h0IjowLjAsIkJvdHRvbSI6MC4wfSwiUGFkZGluZyI6eyIkaWQiOiIxMzE2IiwiVG9wIjowLjAsIkxlZnQiOjAuMCwiUmlnaHQiOjAuMCwiQm90dG9tIjowLjB9LCJCYWNrZ3JvdW5kIjp7IiRpZCI6IjEzMTciLCJDb2xvciI6eyIkcmVmIjoiMTMwOSJ9fSwiSXNWaXNpYmxlIjp0cnVlLCJXaWR0aCI6MC4wLCJIZWlnaHQiOjAuMCwiQm9yZGVyU3R5bGUiOnsiJGlkIjoiMTMxOCIsIkxpbmVDb2xvciI6bnVsbCwiTGluZVdlaWdodCI6MC4wLCJMaW5lVHlwZSI6MCwiUGFyZW50U3R5bGUiOm51bGx9LCJQYXJlbnRTdHlsZSI6bnVsbH0sIkhvcml6b250YWxDb25uZWN0b3JTdHlsZSI6eyIkaWQiOiIxMzE5IiwiTGluZUNvbG9yIjp7IiRpZCI6IjEzMjAiLCIkdHlwZSI6Ik5MUkUuQ29tbW9uLkRvbS5Tb2xpZENvbG9yQnJ1c2gsIE5MUkUuQ29tbW9uIiwiQ29sb3IiOnsiJGlkIjoiMTMyMSIsIkEiOjI1NSwiUiI6MjA0LCJHIjoyMDQsIkIiOjIwNH19LCJMaW5lV2VpZ2h0IjoxLjAsIkxpbmVUeXBlIjowLCJQYXJlbnRTdHlsZSI6bnVsbH0sIlZlcnRpY2FsQ29ubmVjdG9yU3R5bGUiOnsiJGlkIjoiMTMyMiIsIkxpbmVDb2xvciI6eyIkaWQiOiIxMzIzIiwiJHR5cGUiOiJOTFJFLkNvbW1vbi5Eb20uU29saWRDb2xvckJydXNoLCBOTFJFLkNvbW1vbiIsIkNvbG9yIjp7IiRpZCI6IjEzMjQ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mYWxzZSwiUGVyY2VudGFnZUNvbXBsZXRlU2hhcGVPcGFjaXR5IjozNSwiU2hhcGVTdHlsZSI6eyIkaWQiOiIxMzI1IiwiTWFyZ2luIjp7IiRpZCI6IjEzMjYiLCJUb3AiOjAuMCwiTGVmdCI6NC4wLCJSaWdodCI6NC4wLCJCb3R0b20iOjAuMH0sIlBhZGRpbmciOnsiJGlkIjoiMTMyNyIsIlRvcCI6MC4wLCJMZWZ0IjowLjAsIlJpZ2h0IjowLjAsIkJvdHRvbSI6MC4wfSwiQmFja2dyb3VuZCI6eyIkaWQiOiIxMzI4IiwiQ29sb3IiOnsiJGlkIjoiMTMyOSIsIkEiOjI1NSwiUiI6MCwiRyI6MTE0LCJCIjoxODh9fSwiSXNWaXNpYmxlIjp0cnVlLCJXaWR0aCI6MC4wLCJIZWlnaHQiOjE2LjAsIkJvcmRlclN0eWxlIjp7IiRpZCI6IjEzMzAiLCJMaW5lQ29sb3IiOnsiJGlkIjoiMTMzMSIsIiR0eXBlIjoiTkxSRS5Db21tb24uRG9tLlNvbGlkQ29sb3JCcnVzaCwgTkxSRS5Db21tb24iLCJDb2xvciI6eyIkaWQiOiIxMzMyIiwiQSI6MjU1LCJSIjoyNTUsIkciOjAsIkIiOjB9fSwiTGluZVdlaWdodCI6MC4wLCJMaW5lVHlwZSI6MCwiUGFyZW50U3R5bGUiOm51bGx9LCJQYXJlbnRTdHlsZSI6bnVsbH0sIlRpdGxlU3R5bGUiOnsiJGlkIjoiMTMzMyIsIkZvbnRTZXR0aW5ncyI6eyIkaWQiOiIxMzM0IiwiRm9udFNpemUiOjEwLCJGb250TmFtZSI6IkFyaWFsIiwiSXNCb2xkIjp0cnVlLCJJc0l0YWxpYyI6ZmFsc2UsIklzVW5kZXJsaW5lZCI6ZmFsc2UsIlBhcmVudFN0eWxlIjpudWxsfSwiQXV0b1NpemUiOjAsIkZvcmVncm91bmQiOnsiJGlkIjoiMTMzNSIsIkNvbG9yIjp7IiRpZCI6IjEzMzY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MzNyIsIlRvcCI6MC4wLCJMZWZ0IjowLjAsIlJpZ2h0IjowLjAsIkJvdHRvbSI6MC4wfSwiUGFkZGluZyI6eyIkaWQiOiIxMzM4IiwiVG9wIjowLjAsIkxlZnQiOjAuMCwiUmlnaHQiOjAuMCwiQm90dG9tIjowLjB9LCJCYWNrZ3JvdW5kIjp7IiRpZCI6IjEzMzkiLCJDb2xvciI6eyIkcmVmIjoiMTMwOSJ9fSwiSXNWaXNpYmxlIjp0cnVlLCJXaWR0aCI6MC4wLCJIZWlnaHQiOjAuMCwiQm9yZGVyU3R5bGUiOnsiJGlkIjoiMTM0MCIsIkxpbmVDb2xvciI6bnVsbCwiTGluZVdlaWdodCI6MC4wLCJMaW5lVHlwZSI6MCwiUGFyZW50U3R5bGUiOm51bGx9LCJQYXJlbnRTdHlsZSI6bnVsbH0sIkRhdGVTdHlsZSI6eyIkaWQiOiIxMzQxIiwiRm9udFNldHRpbmdzIjp7IiRpZCI6IjEzNDIiLCJGb250U2l6ZSI6OSwiRm9udE5hbWUiOiJBcmlhbCIsIklzQm9sZCI6ZmFsc2UsIklzSXRhbGljIjpmYWxzZSwiSXNVbmRlcmxpbmVkIjpmYWxzZSwiUGFyZW50U3R5bGUiOm51bGx9LCJBdXRvU2l6ZSI6MCwiRm9yZWdyb3VuZCI6eyIkaWQiOiIxMzQzIiwiQ29sb3IiOnsiJGlkIjoiMTM0NC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MTM0NSIsIlRvcCI6MC4wLCJMZWZ0IjowLjAsIlJpZ2h0IjowLjAsIkJvdHRvbSI6MC4wfSwiUGFkZGluZyI6eyIkaWQiOiIxMzQ2IiwiVG9wIjowLjAsIkxlZnQiOjAuMCwiUmlnaHQiOjAuMCwiQm90dG9tIjowLjB9LCJCYWNrZ3JvdW5kIjp7IiRpZCI6IjEzNDciLCJDb2xvciI6eyIkcmVmIjoiMTMwOSJ9fSwiSXNWaXNpYmxlIjp0cnVlLCJXaWR0aCI6MC4wLCJIZWlnaHQiOjAuMCwiQm9yZGVyU3R5bGUiOnsiJGlkIjoiMTM0OCIsIkxpbmVDb2xvciI6bnVsbCwiTGluZVdlaWdodCI6MC4wLCJMaW5lVHlwZSI6MCwiUGFyZW50U3R5bGUiOm51bGx9LCJQYXJlbnRTdHlsZSI6bnVsbH0sIkRhdGVGb3JtYXQiOnsiJGlkIjoiMTM0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NTAiLCJEYXRlUGFydElzVmlzaWJsZSI6ZmFsc2UsIlRpbWVQYXJ0SXNWaXNpYmxlIjpmYWxzZX19LCJXZWVrTnVtYmVyaW5nIjp7IiRpZCI6IjEzNTEiLCJGb3JtYXQiOjAsIklzVmlzaWJsZSI6ZmFsc2UsIkxhc3RLbm93blZpc2liaWxpdHlTdGF0ZSI6ZmFsc2V9LCJJc1Zpc2libGUiOmZhbHNlLCJQYXJlbnRTdHlsZSI6bnVsbH0sIkluZGV4IjoyMywiU21hcnREdXJhdGlvbkFjdGl2YXRlZCI6ZmFsc2UsIkRhdGVGb3JtYXQiOnsiJHJlZiI6IjEzNDkifSwiV2Vla051bWJlcmluZyI6eyIkaWQiOiIxMzUyIiwiRm9ybWF0IjowLCJJc1Zpc2libGUiOmZhbHNlLCJMYXN0S25vd25WaXNpYmlsaXR5U3RhdGUiOmZhbHNlfSwiSWQiOiJkZWNkNWNkMi0zNjMzLTQ5ZGQtYmE4NS0zODVlNmRjNTkyYWMiLCJJbXBvcnRJZCI6bnVsbCwiVGl0bGUiOiJEcmFmdCBkZWxpdmVyYWJsZXMgIiwiTm90ZSI6bnVsbCwiSHlwZXJsaW5rIjp7IiRpZCI6IjEzNTMiLCJBZGRyZXNzIjoiIiwiU3ViQWRkcmVzcyI6IiJ9LCJJc0NoYW5nZWQiOmZhbHNlLCJJc05ldyI6ZmFsc2V9LHsiJGlkIjoiMTM1NCIsIkdyb3VwTmFtZSI6bnVsbCwiU3RhcnREYXRlIjoiMjAyNS0wNi0yNlQwMDowMDowMFoiLCJFbmREYXRlIjoiMjAyNS0wNi0zMFQyMzo1OTowMFoiLCJQZXJjZW50YWdlQ29tcGxldGUiOjAuMCwiU3R5bGUiOnsiJGlkIjoiMTM1NSIsIlNoYXBlIjozLCJTaGFwZVRoaWNrbmVzcyI6MywiRHVyYXRpb25Gb3JtYXQiOjAsIkluY2x1ZGVOb25Xb3JraW5nRGF5c0luRHVyYXRpb24iOmZhbHNlLCJQZXJjZW50YWdlQ29tcGxldGVTdHlsZSI6eyIkaWQiOiIxMzU2IiwiRm9udFNldHRpbmdzIjp7IiRpZCI6IjEzNTciLCJGb250U2l6ZSI6OSwiRm9udE5hbWUiOiJBcmlhbCIsIklzQm9sZCI6ZmFsc2UsIklzSXRhbGljIjpmYWxzZSwiSXNVbmRlcmxpbmVkIjpmYWxzZSwiUGFyZW50U3R5bGUiOm51bGx9LCJBdXRvU2l6ZSI6MCwiRm9yZWdyb3VuZCI6eyIkcmVmIjoiNzE4In0sIk1heFdpZHRoIjo5NjAuMCwiTWF4SGVpZ2h0IjoiSW5maW5pdHkiLCJTbWFydEZvcmVncm91bmRJc0FjdGl2ZSI6ZmFsc2UsIkhvcml6b250YWxBbGlnbm1lbnQiOjAsIlZlcnRpY2FsQWxpZ25tZW50IjowLCJTbWFydEZvcmVncm91bmQiOm51bGwsIkJhY2tncm91bmRGaWxsVHlwZSI6MCwiTWFyZ2luIjp7IiRpZCI6IjEzNTgiLCJUb3AiOjAuMCwiTGVmdCI6MC4wLCJSaWdodCI6MC4wLCJCb3R0b20iOjAuMH0sIlBhZGRpbmciOnsiJGlkIjoiMTM1OSIsIlRvcCI6MC4wLCJMZWZ0IjowLjAsIlJpZ2h0IjowLjAsIkJvdHRvbSI6MC4wfSwiQmFja2dyb3VuZCI6eyIkcmVmIjoiNzIyIn0sIklzVmlzaWJsZSI6dHJ1ZSwiV2lkdGgiOjAuMCwiSGVpZ2h0IjowLjAsIkJvcmRlclN0eWxlIjp7IiRpZCI6IjEzNjAiLCJMaW5lQ29sb3IiOm51bGwsIkxpbmVXZWlnaHQiOjAuMCwiTGluZVR5cGUiOjAsIlBhcmVudFN0eWxlIjpudWxsfSwiUGFyZW50U3R5bGUiOm51bGx9LCJEdXJhdGlvblN0eWxlIjp7IiRpZCI6IjEzNjEiLCJGb250U2V0dGluZ3MiOnsiJGlkIjoiMTM2MiIsIkZvbnRTaXplIjo4LCJGb250TmFtZSI6IkFyaWFsIiwiSXNCb2xkIjpmYWxzZSwiSXNJdGFsaWMiOmZhbHNlLCJJc1VuZGVybGluZWQiOmZhbHNlLCJQYXJlbnRTdHlsZSI6bnVsbH0sIkF1dG9TaXplIjowLCJGb3JlZ3JvdW5kIjp7IiRpZCI6IjEzNjMiLCJDb2xvciI6eyIkaWQiOiIxMzY0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EzNjUiLCJUb3AiOjAuMCwiTGVmdCI6MC4wLCJSaWdodCI6MC4wLCJCb3R0b20iOjAuMH0sIlBhZGRpbmciOnsiJGlkIjoiMTM2NiIsIlRvcCI6MC4wLCJMZWZ0IjowLjAsIlJpZ2h0IjowLjAsIkJvdHRvbSI6MC4wfSwiQmFja2dyb3VuZCI6eyIkcmVmIjoiNzMwIn0sIklzVmlzaWJsZSI6dHJ1ZSwiV2lkdGgiOjAuMCwiSGVpZ2h0IjowLjAsIkJvcmRlclN0eWxlIjp7IiRpZCI6IjEzNjciLCJMaW5lQ29sb3IiOm51bGwsIkxpbmVXZWlnaHQiOjAuMCwiTGluZVR5cGUiOjAsIlBhcmVudFN0eWxlIjpudWxsfSwiUGFyZW50U3R5bGUiOm51bGx9LCJIb3Jpem9udGFsQ29ubmVjdG9yU3R5bGUiOnsiJGlkIjoiMTM2OCIsIkxpbmVDb2xvciI6eyIkcmVmIjoiNzMzIn0sIkxpbmVXZWlnaHQiOjEuMCwiTGluZVR5cGUiOjAsIlBhcmVudFN0eWxlIjpudWxsfSwiVmVydGljYWxDb25uZWN0b3JTdHlsZSI6eyIkaWQiOiIxMzY5IiwiTGluZUNvbG9yIjp7IiRyZWYiOiI3MzY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M3MCIsIk1hcmdpbiI6eyIkaWQiOiIxMzcxIiwiVG9wIjowLjAsIkxlZnQiOjQuMCwiUmlnaHQiOjQuMCwiQm90dG9tIjowLjB9LCJQYWRkaW5nIjp7IiRpZCI6IjEzNzIiLCJUb3AiOjAuMCwiTGVmdCI6MC4wLCJSaWdodCI6MC4wLCJCb3R0b20iOjAuMH0sIkJhY2tncm91bmQiOnsiJGlkIjoiMTM3MyIsIkNvbG9yIjp7IiRpZCI6IjEzNzQiLCJBIjoyNTUsIlIiOjE3MCwiRyI6MTA3LCJCIjoxNjB9fSwiSXNWaXNpYmxlIjp0cnVlLCJXaWR0aCI6MC4wLCJIZWlnaHQiOjE0LjAsIkJvcmRlclN0eWxlIjp7IiRpZCI6IjEzNzUiLCJMaW5lQ29sb3IiOnsiJHJlZiI6Ijc0MyJ9LCJMaW5lV2VpZ2h0IjowLjAsIkxpbmVUeXBlIjowLCJQYXJlbnRTdHlsZSI6bnVsbH0sIlBhcmVudFN0eWxlIjpudWxsfSwiVGl0bGVTdHlsZSI6eyIkaWQiOiIxMzc2IiwiRm9udFNldHRpbmdzIjp7IiRpZCI6IjEzNzciLCJGb250U2l6ZSI6OSwiRm9udE5hbWUiOiJBcmlhbCIsIklzQm9sZCI6dHJ1ZSwiSXNJdGFsaWMiOmZhbHNlLCJJc1VuZGVybGluZWQiOmZhbHNlLCJQYXJlbnRTdHlsZSI6bnVsbH0sIkF1dG9TaXplIjowLCJGb3JlZ3JvdW5kIjp7IiRpZCI6IjEzNzgiLCJDb2xvciI6eyIkcmVmIjoiNzQ4In19LCJNYXhXaWR0aCI6OTYwLjAsIk1heEhlaWdodCI6IkluZmluaXR5IiwiU21hcnRGb3JlZ3JvdW5kSXNBY3RpdmUiOmZhbHNlLCJIb3Jpem9udGFsQWxpZ25tZW50IjowLCJWZXJ0aWNhbEFsaWdubWVudCI6MCwiU21hcnRGb3JlZ3JvdW5kIjpudWxsLCJCYWNrZ3JvdW5kRmlsbFR5cGUiOjAsIk1hcmdpbiI6eyIkaWQiOiIxMzc5IiwiVG9wIjowLjAsIkxlZnQiOjAuMCwiUmlnaHQiOjAuMCwiQm90dG9tIjowLjB9LCJQYWRkaW5nIjp7IiRpZCI6IjEzODAiLCJUb3AiOjAuMCwiTGVmdCI6MC4wLCJSaWdodCI6MC4wLCJCb3R0b20iOjAuMH0sIkJhY2tncm91bmQiOnsiJHJlZiI6Ijc1MSJ9LCJJc1Zpc2libGUiOnRydWUsIldpZHRoIjowLjAsIkhlaWdodCI6MC4wLCJCb3JkZXJTdHlsZSI6eyIkaWQiOiIxMzgxIiwiTGluZUNvbG9yIjpudWxsLCJMaW5lV2VpZ2h0IjowLjAsIkxpbmVUeXBlIjowLCJQYXJlbnRTdHlsZSI6bnVsbH0sIlBhcmVudFN0eWxlIjpudWxsfSwiRGF0ZVN0eWxlIjp7IiRpZCI6IjEzODIiLCJGb250U2V0dGluZ3MiOnsiJGlkIjoiMTM4MyIsIkZvbnRTaXplIjo5LCJGb250TmFtZSI6IkFyaWFsIiwiSXNCb2xkIjpmYWxzZSwiSXNJdGFsaWMiOmZhbHNlLCJJc1VuZGVybGluZWQiOmZhbHNlLCJQYXJlbnRTdHlsZSI6bnVsbH0sIkF1dG9TaXplIjowLCJGb3JlZ3JvdW5kIjp7IiRpZCI6IjEzODQiLCJDb2xvciI6eyIkcmVmIjoiNzU2In19LCJNYXhXaWR0aCI6OTYwLjAsIk1heEhlaWdodCI6IkluZmluaXR5IiwiU21hcnRGb3JlZ3JvdW5kSXNBY3RpdmUiOmZhbHNlLCJIb3Jpem9udGFsQWxpZ25tZW50Ijow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nsiJHJlZiI6Ijc1OSJ9LCJJc1Zpc2libGUiOmZhbHNlLCJXaWR0aCI6MC4wLCJIZWlnaHQiOjAuMCwiQm9yZGVyU3R5bGUiOnsiJGlkIjoiMTM4NyIsIkxpbmVDb2xvciI6bnVsbCwiTGluZVdlaWdodCI6MC4wLCJMaW5lVHlwZSI6MCwiUGFyZW50U3R5bGUiOm51bGx9LCJQYXJlbnRTdHlsZSI6bnVsbH0sIkRhdGVGb3JtYXQiOnsiJGlkIjoiMTM4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3NjIifX0sIldlZWtOdW1iZXJpbmciOnsiJGlkIjoiMTM4OSIsIkZvcm1hdCI6MCwiSXNWaXNpYmxlIjpmYWxzZSwiTGFzdEtub3duVmlzaWJpbGl0eVN0YXRlIjpmYWxzZX0sIklzVmlzaWJsZSI6dHJ1ZSwiUGFyZW50U3R5bGUiOm51bGx9LCJJbmRleCI6MjQsIlNtYXJ0RHVyYXRpb25BY3RpdmF0ZWQiOmZhbHNlLCJEYXRlRm9ybWF0Ijp7IiRyZWYiOiIxMzg4In0sIldlZWtOdW1iZXJpbmciOnsiJGlkIjoiMTM5MCIsIkZvcm1hdCI6MCwiSXNWaXNpYmxlIjpmYWxzZSwiTGFzdEtub3duVmlzaWJpbGl0eVN0YXRlIjpmYWxzZX0sIklkIjoiZjdmZWUxMTQtMmZhMy00YTBlLThkNjQtMWFiNTQ3MmFlZDE1IiwiSW1wb3J0SWQiOm51bGwsIlRpdGxlIjoiTW9uaXRvcmluZyAgIiwiTm90ZSI6bnVsbCwiSHlwZXJsaW5rIjp7IiRpZCI6IjEzOTEiLCJBZGRyZXNzIjoiIiwiU3ViQWRkcmVzcyI6IiJ9LCJJc0NoYW5nZWQiOmZhbHNlLCJJc05ldyI6ZmFsc2V9XSwiU3dpbWxhbmVzIjpbXSwiTXNQcm9qZWN0SXRlbXNUcmVlIjp7IiRpZCI6IjEzOTIiLCJSb290Ijp7IkltcG9ydElkIjpudWxsLCJJc0ltcG9ydGVkIjpmYWxzZSwiQ2hpbGRyZW4iOltdfX0sIk1ldGFkYXRhIjp7IiRpZCI6IjEzOTMiLCJSZWNlbnRDb2xvcnNDb2xsZWN0aW9uIjoiW1wiI0ZGODRERDYzXCIsXCIjRkY2QkFBNzVcIixcIiNGRkFBNkJBMFwiLFwiI0ZGMDA3MkJDXCIsXCIjRkY2OTc0N0NcIixcIiNGRjcwQUQ0N1wiXSIsIlNvdXJjZVRoZW1lIjoie1wiJGlkXCI6XCIxXCIsXCJJZFwiOlwiYTJmMDA0MTMtZTQ3MS00ZWU5LTgwZjAtNWM4Nzk3NDNkMDI1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YsXCJGb250TmFtZVwiOlwiQXJpYWx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2LFwiRm9udE5hbWVcIjpcIkFyaWFs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FyaWFs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CxcIlNlZ21lbnRUZXh0U3R5bGVcIjp7XCIkaWRcIjpcIjI0XCIsXCJGb250U2V0dGluZ3NcIjp7XCIkaWRcIjpcIjI1XCIsXCJGb250U2l6ZVwiOjEwLFwiRm9udE5hbWVcIjpcIkFyaWFs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1LjAsXCJMZWZ0XCI6MC4wLFwiUmlnaHRcIjowLjAsXCJCb3R0b21cIjo1LjB9LFwiQmFja2dyb3VuZFwiOntcIiRpZFwiOlwiMzFcIixcIkNvbG9yXCI6e1wiJGlkXCI6XCIzMlwiLFwiQVwiOjI1NSxcIlJcIjo4NCxcIkdcIjo4NCxcIkJcIjo4NH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zEsXCJHXCI6NzMsXCJCXCI6MTI1fX0sXCJJc1Zpc2libGVcIjpmYWxzZSxcIldpZHRoXCI6MC4wLFwiSGVpZ2h0XCI6MC4wLFwiQm9yZGVyU3R5bGVcIjpudWxsfSxcIlRhc2tTdHlsZVwiOntcIiRpZFwiOlwiNDRcIixcIlNoYXBlXCI6MyxcIlNoYXBlVGhpY2tuZXNzXCI6MSxcIkR1cmF0aW9uRm9ybWF0XCI6MCxcIlBlcmNlbnRhZ2VDb21wbGV0ZVRleHRTdHlsZVwiOntcIiRpZFwiOlwiNDVcIixcIkZvbnRTZXR0aW5nc1wiOntcIiRpZFwiOlwiNDZcIixcIkZvbnRTaXplXCI6OSxcIkZvbnROYW1lXCI6XCJBcmlhbFwiLFwiSXNCb2xkXCI6ZmFsc2UsXCJJc0l0YWxpY1wiOmZhbHNlLFwiSXNVbmRlcmxpbmVkXCI6ZmFsc2V9LFwiRm9yZWdyb3VuZFwiOntcIiRpZFwiOlwiNDdcIixcIkNvbG9yXCI6e1wiJGlkXCI6XCI0OFwiLFwiQVwiOjI1NSxcIlJcIjoyMzgsXCJHXCI6MjM2LFwiQlwiOjIyN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gsXCJGb250TmFtZVwiOlwiQXJpYWxcIixcIklzQm9sZFwiOmZhbHNlLFwiSXNJdGFsaWNcIjpmYWxzZSxcIklzVW5kZXJsaW5lZFwiOmZhbHNlfSxcIkZvcmVncm91bmRcIjp7XCIkaWRcIjpcIjU0XCIsXCJDb2xvclwiOntcIiRpZFwiOlwiNTVcIixcIkFcIjoyNTUsXCJSXCI6MTE1LFwiR1wiOjExNSxcIkJcIjoxMTV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QsXCJEdXJhdGlvblBvc2l0aW9uXCI6MyxcIlBlcmNlbnRhZ2VDb21wbGV0ZWRQb3NpdGlvblwiOjA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TA1LFwiR1wiOjExNixcIkJcIjoxMjR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ksXCJGb250TmFtZVwiOlwiQXJpYWx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OSxcIkZvbnROYW1lXCI6XCJBcmlhbFwiLFwiSXNCb2xkXCI6ZmFsc2UsXCJJc0l0YWxpY1wiOmZhbHNlLFwiSXNVbmRlcmxpbmVkXCI6ZmFsc2V9LFwiRm9yZWdyb3VuZFwiOntcIiRpZFwiOlwiODBcIixcIkNvbG9yXCI6e1wiJGlkXCI6XCI4MVwiLFwiQVwiOjI1NSxcIlJcIjo2OCxcIkdcIjo4NCxcIkJcIjoxMDZ9fSxcIkhvcml6b250YWxBbGlnbm1lbnRcIjowLFwiSXNWaXNpYmxlXCI6ZmFsc2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TAsXCJJc0JlbG93VGltZWJhbmRcIjp0cnV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TA1LFwiR1wiOjExNixcIkJcIjoxMjR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5LFwiRm9udE5hbWVcIjpcIkFyaWFs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4LFwiRm9udE5hbWVcIjpcIkFyaWFsXCIsXCJJc0JvbGRcIjpmYWxzZSxcIklzSXRhbGljXCI6ZmFsc2UsXCJJc1VuZGVybGluZWRcIjpmYWxzZX0sXCJGb3JlZ3JvdW5kXCI6e1wiJGlkXCI6XCIxMDFcIixcIkNvbG9yXCI6e1wiJGlkXCI6XCIxMDJcIixcIkFcIjoyNTUsXCJSXCI6NjgsXCJHXCI6ODQsXCJCXCI6MTA2fX0sXCJIb3Jpem9udGFsQWxpZ25tZW50XCI6MS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TA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wNSxcIkdcIjoxMTYsXCJCXCI6MTI0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OSxcIkZvbnROYW1lXCI6XCJBcmlhbFwiLFwiSXNCb2xkXCI6dHJ1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OCxcIkZvbnROYW1lXCI6XCJBcmlhbFwiLFwiSXNCb2xkXCI6ZmFsc2UsXCJJc0l0YWxpY1wiOmZhbHNlLFwiSXNVbmRlcmxpbmVkXCI6ZmFsc2V9LFwiRm9yZWdyb3VuZFwiOntcIiRpZFwiOlwiMTIyXCIsXCJDb2xvclwiOntcIiRpZFwiOlwiMTIzXCIsXCJBXCI6MjU1LFwiUlwiOjY4LFwiR1wiOjg0LFwiQlwiOjEwNn19LFwiSG9yaXpvbnRhbEFsaWdubWVudFwiOjE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MWE4NjEwMmQtODI3Ny00Y2M5LWFmMzItOTVmMzk2NmFmZTlh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TA1LFwiR1wiOjExNixcIkJcIjoxMjR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A1LFwiR1wiOjExNixcIkJcIjoxMjR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EwNSxcIkdcIjoxMTYsXCJCXCI6MTI0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EwNSxcIkdcIjoxMTYsXCJCXCI6MTI0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wNSxcIkdcIjoxMTYsXCJCXCI6MTI0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wLFwiRm9udE5hbWVcIjpcIkFyaWFsXCIsXCJJc0JvbGRcIjp0cnV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5LFwiRm9udE5hbWVcIjpcIkFyaWFsXCIsXCJJc0JvbGRcIjpmYWxzZSxcIklzSXRhbGljXCI6ZmFsc2UsXCJJc1VuZGVybGluZWRcIjpmYWxzZX0sXCJGb3JlZ3JvdW5kXCI6e1wiJGlkXCI6XCIxOTBcIixcIkNvbG9yXCI6e1wiJGlkXCI6XCIxOTFcIixcIkFcIjoyNTUsXCJSXCI6NjgsXCJHXCI6ODQsXCJCXCI6MTA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EsXCJEdXJhdGlvbkZvcm1hdFwiOjAsXCJQZXJjZW50YWdlQ29tcGxldGVUZXh0U3R5bGVcIjp7XCIkaWRcIjpcIjE5NVwiLFwiRm9udFNldHRpbmdzXCI6e1wiJGlkXCI6XCIxOTZcIixcIkZvbnRTaXplXCI6OSxcIkZvbnROYW1lXCI6XCJBcmlhbFwiLFwiSXNCb2xkXCI6ZmFsc2UsXCJJc0l0YWxpY1wiOmZhbHNlLFwiSXNVbmRlcmxpbmVkXCI6ZmFsc2V9LFwiRm9yZWdyb3VuZFwiOntcIiRpZFwiOlwiMTk3XCIsXCJDb2xvclwiOntcIiRpZFwiOlwiMTk4XCIsXCJBXCI6MjU1LFwiUlwiOjIzOCxcIkdcIjoyMzYsXCJCXCI6MjI1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5LFwiRm9udE5hbWVcIjpcIkFyaWFs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NCxcIkVuZERhdGVQb3NpdGlvblwiOjQsXCJUaXRsZVBvc2l0aW9uXCI6My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MDUsXCJHXCI6MTE2LFwiQlwiOjEyNH19LFwiSXNWaXNpYmxlXCI6dHJ1ZSxcIldpZHRoXCI6MC4wLFwiSGVpZ2h0XCI6MTY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wLFwiRm9udE5hbWVcIjpcIkFyaWFsXCIsXCJJc0JvbGRcIjp0cnV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5LFwiRm9udE5hbWVcIjpcIkFyaWFsXCIsXCJJc0JvbGRcIjpmYWxzZSxcIklzSXRhbGljXCI6ZmFsc2UsXCJJc1VuZGVybGluZWRcIjpmYWxzZX0sXCJGb3JlZ3JvdW5kXCI6e1wiJGlkXCI6XCIyMjJcIixcIkNvbG9yXCI6e1wiJGlkXCI6XCIyMjNcIixcIkFcIjoyNTUsXCJSXCI6NjgsXCJHXCI6ODQsXCJCXCI6MTA2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CxcIlNoYXBlU2l6ZVwiOjEsXCJEZXRhaWxzU3BhY2luZ1wiOjE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A1LFwiR1wiOjExNixcIkJcIjoxMjR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AsXCJGb250TmFtZVwiOlwiQXJpYWx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ksXCJGb250TmFtZVwiOlwiQXJpYWx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ODQsXCJHXCI6ODQsXCJCXCI6ODR9LFwiQWNjZW50M1wiOntcIiRpZFwiOlwiMjc3XCIsXCJBXCI6MjU1LFwiUlwiOjEwNSxcIkdcIjoxMTYsXCJCXCI6MTI0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M5NCIsIkltcGFPcHRpb25zIjp7IiRpZCI6IjEzOTUiLCJMZWZ0VG9SaWdodCI6dHJ1ZSwiUGF5bG9hZE9wdGlvbnMiOjF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zOTYiLCJVc2VUaW1lIjpmYWxzZSwiV29ya0RheVN0YXJ0IjoiMDA6MDA6MDAiLCJXb3JrRGF5RW5kIjoiMjM6NTk6MDAifSwiTGFzdFVzZWRUZW1wbGF0ZUlkIjoiNzhmZWQ1NjUtMzRhOC00NGJiLTljMzgtMWYzM2FlMmJhMDY2IiwiTGFzdFVzZWRUaGVtZURldGFpbHMiOnsiJGlkIjoiMTM5NyIsIklkIjoiYTJmMDA0MTMtZTQ3MS00ZWU5LTgwZjAtNWM4Nzk3NDNkMDI1IiwiVGl0bGUiOiJVbnRpdGxlZCB0aGVtZSIsIkNhdGVnb3J5IjoyfSwiRmlyc3RXZWVrT2ZZZWFyIjowLCJQbGFjZU1pbGVzdG9uZUF0VGhlQmVnaW5uaW5nT2ZUaGVEYXkiOmZhbHNlLCJEZXBlbmRlbmN5U2NoZWR1bGluZ1NldHRpbmdzIjp7IiRpZCI6IjEzOTg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5-30T00:00:00.0000000Z"/>
  <p:tag name="OTLENDDATE" val="2025-06-03T23:59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5-31T00:00:00.0000000Z"/>
  <p:tag name="OTLENDDATE" val="2025-06-10T23:59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1T00:00:00.0000000Z"/>
  <p:tag name="OTLENDDATE" val="2025-06-07T23:59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5T00:00:00.0000000Z"/>
  <p:tag name="OTLENDDATE" val="2025-06-15T23:59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30"/>
  <p:tag name="OTLTIMEBANDSHAPEPADDINGLEFT" val="0"/>
  <p:tag name="OTLTIMEBANDENDDATE" val="2025-07-02T23:59:00.000000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01T00:00:00.0000000Z"/>
  <p:tag name="OTLENDDATE" val="2025-06-13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3T00:00:00.0000000Z"/>
  <p:tag name="OTLENDDATE" val="2025-06-22T23:5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4T00:00:00.0000000Z"/>
  <p:tag name="OTLENDDATE" val="2025-06-18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5T00:00:00.0000000Z"/>
  <p:tag name="OTLENDDATE" val="2025-06-20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9T00:00:00.0000000Z"/>
  <p:tag name="OTLENDDATE" val="2025-06-27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15T00:00:00.0000000Z"/>
  <p:tag name="OTLENDDATE" val="2025-06-22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2T00:00:00.0000000Z"/>
  <p:tag name="OTLENDDATE" val="2025-06-26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6-26T00:00:00.0000000Z"/>
  <p:tag name="OTLENDDATE" val="2025-06-30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etrics 1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2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etrics 2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0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perating snapshot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6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etrics 3"/>
  <p:tag name="OTLPOSITIONONTASK" val="None"/>
  <p:tag name="OTLRELATEDTASKID" val="00000000-0000-0000-0000-000000000000"/>
  <p:tag name="OTLWEEKNUMBERINGFORMAT" val="WNFormat1"/>
  <p:tag name="OTLWEEKNUMBERINGISVISIBLE" val="False"/>
  <p:tag name="OTLDATE" val="2025-07-02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dentify client issues"/>
  <p:tag name="OTLPOSITIONONTASK" val="None"/>
  <p:tag name="OTLRELATEDTASKID" val="00000000-0000-0000-0000-000000000000"/>
  <p:tag name="OTLWEEKNUMBERINGFORMAT" val="WNFormat1"/>
  <p:tag name="OTLWEEKNUMBERINGISVISIBLE" val="False"/>
  <p:tag name="OTLDATE" val="2025-05-29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ormance thresholds"/>
  <p:tag name="OTLPOSITIONONTASK" val="None"/>
  <p:tag name="OTLRELATEDTASKID" val="00000000-0000-0000-0000-000000000000"/>
  <p:tag name="OTLWEEKNUMBERINGFORMAT" val="WNFormat1"/>
  <p:tag name="OTLWEEKNUMBERINGISVISIBLE" val="False"/>
  <p:tag name="OTLDATE" val="2025-06-07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tistical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6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djustments Complete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2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mplementation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8T23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2024-07-03T12:30:58Z</dcterms:created>
  <dcterms:modified xsi:type="dcterms:W3CDTF">2024-10-14T12:27:39Z</dcterms:modified>
</cp:coreProperties>
</file>