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  <p:sldMasterId id="2147483672" r:id="rId2"/>
  </p:sldMasterIdLst>
  <p:sldIdLst>
    <p:sldId id="268" r:id="rId3"/>
    <p:sldId id="28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95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07A8B-35BF-4541-81FE-E5D6D35571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B7D561-28A8-4609-9426-2428E832A8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299064-7A66-40EE-9E00-602D1FDF1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E5F9A-BA5B-4666-9A79-568AD7C9F109}" type="datetimeFigureOut">
              <a:rPr lang="en-US" smtClean="0"/>
              <a:t>03/09/26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FE7B74-DD51-4341-BAF5-32EAA4608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5FEE51-494F-4E5F-B8CA-231ECECFE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8CA20-2A0A-47C4-9D8F-B0636550B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949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FF3A2C-10D1-4C1E-88A2-81AEB1FE2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ED55E9-4880-4FAD-ADEE-6B76988244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28E95D-99E7-4DD5-B6D5-48298C1FA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E5F9A-BA5B-4666-9A79-568AD7C9F109}" type="datetimeFigureOut">
              <a:rPr lang="en-US" smtClean="0"/>
              <a:t>03/09/26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25AF4B-3EF6-4778-9DC0-817DCB496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6D6D84-327C-45AC-8DEC-737E44536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8CA20-2A0A-47C4-9D8F-B0636550B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835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604499-7C7B-434E-901A-4D90E9DCD7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833D2F-8A37-4B3E-9B68-491DF65AC0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A8E577-ED07-4767-9D97-904D80350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E5F9A-BA5B-4666-9A79-568AD7C9F109}" type="datetimeFigureOut">
              <a:rPr lang="en-US" smtClean="0"/>
              <a:t>03/09/26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487F3F-3664-4F78-A898-6C7A5CEE8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1F9069-AC99-408A-BB3C-E8C720E4F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8CA20-2A0A-47C4-9D8F-B0636550B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8146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A1251-8411-F4AA-6D15-06B0B39814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0035BB-732E-828B-994E-9386721649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6B49B0-66B2-238F-8BEF-BAB630E93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03/09/26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2BECAD-7EA7-42AE-F8E7-B49D84593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BD2306-92C7-BAC7-DE3F-2390C16D8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2134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AE9B9-13ED-8204-7DE5-3C5399E3F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94B205-161C-9229-13B9-61A1D1738F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8638F0-6FDD-0356-A5D6-683004900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03/09/26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E420C0-F2FA-4D92-5403-E0C331641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A1CF6D-1381-9493-CB40-6372686F3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2369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8FE27-7F3B-62FF-E470-C9B45EA3E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68B456-E0F2-1F4F-F700-6A7789917D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56B74D-BE38-B3A5-C919-B05375B91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03/09/26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5B648B-F6E1-67A4-CA2B-B704D8476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E5CE72-EC8D-00F7-BD72-F3DF0DBCD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2821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292FB-1270-A1C0-24CA-9C267B88D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7BF17C-479B-8E78-B82D-A9041BC619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E54115-F010-82DD-C5DF-60372EF7DA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A85382-DAAD-FEBC-A9A4-ABC9A82A7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03/09/26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2B5AD2-9E27-94A4-2B1D-F0D57B09C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F9C17F-2219-7BF9-D658-4CA415D64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5119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CEE69-94E1-7442-CFCD-CCDFFCC84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282320-E4E9-1060-6881-5A9500FD48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260147-2480-DFA4-DE0D-86C65FF23C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090D4E-004D-B571-DF06-1F34DC76D4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CAB813-20F8-13B0-6B15-49637B281B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D2C953-F7C2-C751-493C-0E2865939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03/09/26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5A9BA7-490F-8DCF-448B-E1B4C5927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171FE9A-2CA6-9A4D-7109-5C7A1AF23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512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04793-6233-5643-C685-D23ED8956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729040-F4E6-2483-3608-EC39B8A1E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03/09/26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44FDEB-2228-D6AB-506D-8DFCE0D59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784D7E-2C31-0A80-9873-D96973599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4039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645691-C197-0114-0811-B86E7AC32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03/09/26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7F883F-A511-B3D4-3915-60EB36E97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9F5584-F3A0-1C40-E185-2B5F2AFCE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452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21677-CB47-3285-5098-157742D47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6224C1-D628-D760-9C60-1F6FB06B99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991245-274C-D9A8-E3A8-08ABE103CD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E9365B-F61E-2196-DC3B-22EB2371A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03/09/26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5BE751-A1CF-A0A0-E1FF-E30D2B9E1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155756-2AE8-2032-189B-8DCB0EC37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286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F219B-35A9-4C08-A297-74651BF7F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9A71FC-A0F5-477C-9952-AAB37A014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C93557-AF77-4501-9B27-D6A64A3F4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E5F9A-BA5B-4666-9A79-568AD7C9F109}" type="datetimeFigureOut">
              <a:rPr lang="en-US" smtClean="0"/>
              <a:t>03/09/26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C180FD-CB9F-404B-B18F-23E937AF1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E7C70D-0E99-44C5-8A6D-ADCD080F9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8CA20-2A0A-47C4-9D8F-B0636550B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8353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F017A-3BBC-355C-0571-E162655BD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1439D3-7DF3-279E-4608-8B612CE500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0DB7F6-4273-4A4D-9BA4-A48CBA37CC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4B636D-D779-A8F9-D99F-E27FF43E2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03/09/26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39DEA5-49E9-7F3D-4ED8-F0323E15A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D3BE44-8CEE-28C0-75E9-593009763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2337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7664A-7FDB-DE17-7671-57C5B1506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EE1A5-22B0-C339-AE93-943C56B8DD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24FC92-46E4-68A2-0795-B743720B1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03/09/26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BE9F3F-D2EC-5793-4C07-7505A87B5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EDB64F-56F2-9520-0ADE-CFA424227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035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5A3C399-DA74-8353-60E6-BD9BFCC0D8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6756FA-3280-3042-3B1F-A334BCF313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273235-E34A-E501-6BD7-A8B8AB6B4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03/09/26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0F6BC2-4636-9B5E-1EC2-4C6100685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6BE013-9185-A452-19E2-C0E58B40F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817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4BE35-879B-47B3-BDA0-5B2CD093F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940351-0FA7-4B39-8C66-EADD97ACD3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67493E-1F3D-4106-B0D0-8D220BC26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E5F9A-BA5B-4666-9A79-568AD7C9F109}" type="datetimeFigureOut">
              <a:rPr lang="en-US" smtClean="0"/>
              <a:t>03/09/26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EDEC1A-27B1-4A5B-A05C-822470833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EEB312-0AA7-41B7-A1BF-5CDB345C9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8CA20-2A0A-47C4-9D8F-B0636550B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373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304C2-6B00-4263-8C03-C06E64CDC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DB4DF9-225D-44B8-A247-DF557BF7D5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0A9854-9909-423C-A98B-EAAFA71294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6A73F7-4768-473F-9A01-81919E97E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E5F9A-BA5B-4666-9A79-568AD7C9F109}" type="datetimeFigureOut">
              <a:rPr lang="en-US" smtClean="0"/>
              <a:t>03/09/26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1E8478-5EE8-4678-8CA9-580572B51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DDD686-525F-43E9-A65D-564873EC2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8CA20-2A0A-47C4-9D8F-B0636550B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374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45DF0-C272-44A0-B140-7CB5170E1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C4952F-0716-4C1E-BA27-74526385CF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3573A5-E1C7-4F78-9170-A7299478C9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54738E-54A3-4CAB-9147-AB59445953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F7DB6A-02AE-4A38-9F6B-A7005B8528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71DF7B-7A81-4127-8A7B-277BB3AA4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E5F9A-BA5B-4666-9A79-568AD7C9F109}" type="datetimeFigureOut">
              <a:rPr lang="en-US" smtClean="0"/>
              <a:t>03/09/26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04391E-F496-4012-A4A2-59CF1C731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5EE36D-CEEA-4768-9319-460892714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8CA20-2A0A-47C4-9D8F-B0636550B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715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4485D-F850-432A-808B-AB0F73B6D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D77FC1-A38C-418E-9A57-32322153C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E5F9A-BA5B-4666-9A79-568AD7C9F109}" type="datetimeFigureOut">
              <a:rPr lang="en-US" smtClean="0"/>
              <a:t>03/09/26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76352B-532D-4CC7-8ACF-55899D969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612E33-5987-4F5F-9A0A-7D75CE946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8CA20-2A0A-47C4-9D8F-B0636550B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92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15EFDB-28C3-46D9-904F-C44524CAA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E5F9A-BA5B-4666-9A79-568AD7C9F109}" type="datetimeFigureOut">
              <a:rPr lang="en-US" smtClean="0"/>
              <a:t>03/09/26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D993A7-A4E2-4573-9274-47E6D8CD6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CD1E4D-28E3-4056-A116-D002348C9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8CA20-2A0A-47C4-9D8F-B0636550B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47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218DB-0918-4C5F-80FF-9C02A0C47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EC158-EE0D-42F8-A787-18A13F466B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C8F8E7-4041-4281-8329-051616123F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3B8E6A-F613-4941-AD6C-64BA7F4B4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E5F9A-BA5B-4666-9A79-568AD7C9F109}" type="datetimeFigureOut">
              <a:rPr lang="en-US" smtClean="0"/>
              <a:t>03/09/26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547AFE-86E3-43B1-B35E-0320B8DD3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AD6EA9-892F-4FFA-BAF5-DE4720B08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8CA20-2A0A-47C4-9D8F-B0636550B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557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E3882-8ED6-4989-8431-8C9190FD8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A7DD07-7A96-4AB9-A18C-A5DA77A544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32D4CB-1482-43DC-8B3B-B6AFF3BE2C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A982C-237A-439D-8D3A-6A225195D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E5F9A-BA5B-4666-9A79-568AD7C9F109}" type="datetimeFigureOut">
              <a:rPr lang="en-US" smtClean="0"/>
              <a:t>03/09/26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4E77DE-F47C-40F4-BDED-80E4717FF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4FC949-E8E0-4CA0-8164-BA4DC286B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8CA20-2A0A-47C4-9D8F-B0636550B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262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423A61-946C-4B23-A490-CED1D26E1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992D32-B056-4A0D-B73E-6123B2B4F4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AB0FBC-D927-4367-9597-D02F4FF82D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E5F9A-BA5B-4666-9A79-568AD7C9F109}" type="datetimeFigureOut">
              <a:rPr lang="en-US" smtClean="0"/>
              <a:t>03/09/26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85514F-CDA2-42FE-BAA9-D30351FC4B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0B5CFE-CEBB-45E8-BDD7-47A5184371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8CA20-2A0A-47C4-9D8F-B0636550B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714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875854-A558-AA52-FC38-091995671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0475AB-7D2A-58B1-D6E3-9911CC6F4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8E8619-53B1-49E3-16B6-813262C793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9D2504-DB88-425E-B185-6D51447844C2}" type="datetimeFigureOut">
              <a:rPr lang="en-US" smtClean="0"/>
              <a:t>03/09/26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62746D-4095-E6CF-41A8-D0C1B3CDCF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93591A-0C94-D35D-25CC-0494D89E3D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835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99" Type="http://schemas.openxmlformats.org/officeDocument/2006/relationships/tags" Target="../tags/tag299.xml"/><Relationship Id="rId21" Type="http://schemas.openxmlformats.org/officeDocument/2006/relationships/tags" Target="../tags/tag21.xml"/><Relationship Id="rId63" Type="http://schemas.openxmlformats.org/officeDocument/2006/relationships/tags" Target="../tags/tag63.xml"/><Relationship Id="rId159" Type="http://schemas.openxmlformats.org/officeDocument/2006/relationships/tags" Target="../tags/tag159.xml"/><Relationship Id="rId324" Type="http://schemas.openxmlformats.org/officeDocument/2006/relationships/tags" Target="../tags/tag324.xml"/><Relationship Id="rId170" Type="http://schemas.openxmlformats.org/officeDocument/2006/relationships/tags" Target="../tags/tag170.xml"/><Relationship Id="rId226" Type="http://schemas.openxmlformats.org/officeDocument/2006/relationships/tags" Target="../tags/tag226.xml"/><Relationship Id="rId268" Type="http://schemas.openxmlformats.org/officeDocument/2006/relationships/tags" Target="../tags/tag268.xml"/><Relationship Id="rId32" Type="http://schemas.openxmlformats.org/officeDocument/2006/relationships/tags" Target="../tags/tag32.xml"/><Relationship Id="rId74" Type="http://schemas.openxmlformats.org/officeDocument/2006/relationships/tags" Target="../tags/tag74.xml"/><Relationship Id="rId128" Type="http://schemas.openxmlformats.org/officeDocument/2006/relationships/tags" Target="../tags/tag128.xml"/><Relationship Id="rId335" Type="http://schemas.openxmlformats.org/officeDocument/2006/relationships/tags" Target="../tags/tag335.xml"/><Relationship Id="rId5" Type="http://schemas.openxmlformats.org/officeDocument/2006/relationships/tags" Target="../tags/tag5.xml"/><Relationship Id="rId181" Type="http://schemas.openxmlformats.org/officeDocument/2006/relationships/tags" Target="../tags/tag181.xml"/><Relationship Id="rId237" Type="http://schemas.openxmlformats.org/officeDocument/2006/relationships/tags" Target="../tags/tag237.xml"/><Relationship Id="rId279" Type="http://schemas.openxmlformats.org/officeDocument/2006/relationships/tags" Target="../tags/tag279.xml"/><Relationship Id="rId43" Type="http://schemas.openxmlformats.org/officeDocument/2006/relationships/tags" Target="../tags/tag43.xml"/><Relationship Id="rId139" Type="http://schemas.openxmlformats.org/officeDocument/2006/relationships/tags" Target="../tags/tag139.xml"/><Relationship Id="rId290" Type="http://schemas.openxmlformats.org/officeDocument/2006/relationships/tags" Target="../tags/tag290.xml"/><Relationship Id="rId304" Type="http://schemas.openxmlformats.org/officeDocument/2006/relationships/tags" Target="../tags/tag304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92" Type="http://schemas.openxmlformats.org/officeDocument/2006/relationships/tags" Target="../tags/tag192.xml"/><Relationship Id="rId206" Type="http://schemas.openxmlformats.org/officeDocument/2006/relationships/tags" Target="../tags/tag206.xml"/><Relationship Id="rId248" Type="http://schemas.openxmlformats.org/officeDocument/2006/relationships/tags" Target="../tags/tag248.xml"/><Relationship Id="rId12" Type="http://schemas.openxmlformats.org/officeDocument/2006/relationships/tags" Target="../tags/tag12.xml"/><Relationship Id="rId108" Type="http://schemas.openxmlformats.org/officeDocument/2006/relationships/tags" Target="../tags/tag108.xml"/><Relationship Id="rId315" Type="http://schemas.openxmlformats.org/officeDocument/2006/relationships/tags" Target="../tags/tag315.xml"/><Relationship Id="rId54" Type="http://schemas.openxmlformats.org/officeDocument/2006/relationships/tags" Target="../tags/tag54.xml"/><Relationship Id="rId96" Type="http://schemas.openxmlformats.org/officeDocument/2006/relationships/tags" Target="../tags/tag96.xml"/><Relationship Id="rId161" Type="http://schemas.openxmlformats.org/officeDocument/2006/relationships/tags" Target="../tags/tag161.xml"/><Relationship Id="rId217" Type="http://schemas.openxmlformats.org/officeDocument/2006/relationships/tags" Target="../tags/tag217.xml"/><Relationship Id="rId259" Type="http://schemas.openxmlformats.org/officeDocument/2006/relationships/tags" Target="../tags/tag259.xml"/><Relationship Id="rId23" Type="http://schemas.openxmlformats.org/officeDocument/2006/relationships/tags" Target="../tags/tag23.xml"/><Relationship Id="rId119" Type="http://schemas.openxmlformats.org/officeDocument/2006/relationships/tags" Target="../tags/tag119.xml"/><Relationship Id="rId270" Type="http://schemas.openxmlformats.org/officeDocument/2006/relationships/tags" Target="../tags/tag270.xml"/><Relationship Id="rId326" Type="http://schemas.openxmlformats.org/officeDocument/2006/relationships/tags" Target="../tags/tag326.xml"/><Relationship Id="rId65" Type="http://schemas.openxmlformats.org/officeDocument/2006/relationships/tags" Target="../tags/tag65.xml"/><Relationship Id="rId130" Type="http://schemas.openxmlformats.org/officeDocument/2006/relationships/tags" Target="../tags/tag130.xml"/><Relationship Id="rId172" Type="http://schemas.openxmlformats.org/officeDocument/2006/relationships/tags" Target="../tags/tag172.xml"/><Relationship Id="rId228" Type="http://schemas.openxmlformats.org/officeDocument/2006/relationships/tags" Target="../tags/tag228.xml"/><Relationship Id="rId281" Type="http://schemas.openxmlformats.org/officeDocument/2006/relationships/tags" Target="../tags/tag281.xml"/><Relationship Id="rId337" Type="http://schemas.openxmlformats.org/officeDocument/2006/relationships/tags" Target="../tags/tag337.xml"/><Relationship Id="rId34" Type="http://schemas.openxmlformats.org/officeDocument/2006/relationships/tags" Target="../tags/tag34.xml"/><Relationship Id="rId76" Type="http://schemas.openxmlformats.org/officeDocument/2006/relationships/tags" Target="../tags/tag76.xml"/><Relationship Id="rId141" Type="http://schemas.openxmlformats.org/officeDocument/2006/relationships/tags" Target="../tags/tag141.xml"/><Relationship Id="rId7" Type="http://schemas.openxmlformats.org/officeDocument/2006/relationships/tags" Target="../tags/tag7.xml"/><Relationship Id="rId183" Type="http://schemas.openxmlformats.org/officeDocument/2006/relationships/tags" Target="../tags/tag183.xml"/><Relationship Id="rId239" Type="http://schemas.openxmlformats.org/officeDocument/2006/relationships/tags" Target="../tags/tag239.xml"/><Relationship Id="rId250" Type="http://schemas.openxmlformats.org/officeDocument/2006/relationships/tags" Target="../tags/tag250.xml"/><Relationship Id="rId292" Type="http://schemas.openxmlformats.org/officeDocument/2006/relationships/tags" Target="../tags/tag292.xml"/><Relationship Id="rId306" Type="http://schemas.openxmlformats.org/officeDocument/2006/relationships/tags" Target="../tags/tag306.xml"/><Relationship Id="rId45" Type="http://schemas.openxmlformats.org/officeDocument/2006/relationships/tags" Target="../tags/tag45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52" Type="http://schemas.openxmlformats.org/officeDocument/2006/relationships/tags" Target="../tags/tag152.xml"/><Relationship Id="rId194" Type="http://schemas.openxmlformats.org/officeDocument/2006/relationships/tags" Target="../tags/tag194.xml"/><Relationship Id="rId208" Type="http://schemas.openxmlformats.org/officeDocument/2006/relationships/tags" Target="../tags/tag208.xml"/><Relationship Id="rId240" Type="http://schemas.openxmlformats.org/officeDocument/2006/relationships/tags" Target="../tags/tag240.xml"/><Relationship Id="rId261" Type="http://schemas.openxmlformats.org/officeDocument/2006/relationships/tags" Target="../tags/tag261.xml"/><Relationship Id="rId14" Type="http://schemas.openxmlformats.org/officeDocument/2006/relationships/tags" Target="../tags/tag14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282" Type="http://schemas.openxmlformats.org/officeDocument/2006/relationships/tags" Target="../tags/tag282.xml"/><Relationship Id="rId317" Type="http://schemas.openxmlformats.org/officeDocument/2006/relationships/tags" Target="../tags/tag317.xml"/><Relationship Id="rId338" Type="http://schemas.openxmlformats.org/officeDocument/2006/relationships/tags" Target="../tags/tag338.xml"/><Relationship Id="rId8" Type="http://schemas.openxmlformats.org/officeDocument/2006/relationships/tags" Target="../tags/tag8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163" Type="http://schemas.openxmlformats.org/officeDocument/2006/relationships/tags" Target="../tags/tag163.xml"/><Relationship Id="rId184" Type="http://schemas.openxmlformats.org/officeDocument/2006/relationships/tags" Target="../tags/tag184.xml"/><Relationship Id="rId219" Type="http://schemas.openxmlformats.org/officeDocument/2006/relationships/tags" Target="../tags/tag219.xml"/><Relationship Id="rId230" Type="http://schemas.openxmlformats.org/officeDocument/2006/relationships/tags" Target="../tags/tag230.xml"/><Relationship Id="rId251" Type="http://schemas.openxmlformats.org/officeDocument/2006/relationships/tags" Target="../tags/tag251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272" Type="http://schemas.openxmlformats.org/officeDocument/2006/relationships/tags" Target="../tags/tag272.xml"/><Relationship Id="rId293" Type="http://schemas.openxmlformats.org/officeDocument/2006/relationships/tags" Target="../tags/tag293.xml"/><Relationship Id="rId307" Type="http://schemas.openxmlformats.org/officeDocument/2006/relationships/tags" Target="../tags/tag307.xml"/><Relationship Id="rId328" Type="http://schemas.openxmlformats.org/officeDocument/2006/relationships/tags" Target="../tags/tag328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Relationship Id="rId174" Type="http://schemas.openxmlformats.org/officeDocument/2006/relationships/tags" Target="../tags/tag174.xml"/><Relationship Id="rId195" Type="http://schemas.openxmlformats.org/officeDocument/2006/relationships/tags" Target="../tags/tag195.xml"/><Relationship Id="rId209" Type="http://schemas.openxmlformats.org/officeDocument/2006/relationships/tags" Target="../tags/tag209.xml"/><Relationship Id="rId220" Type="http://schemas.openxmlformats.org/officeDocument/2006/relationships/tags" Target="../tags/tag220.xml"/><Relationship Id="rId241" Type="http://schemas.openxmlformats.org/officeDocument/2006/relationships/tags" Target="../tags/tag241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262" Type="http://schemas.openxmlformats.org/officeDocument/2006/relationships/tags" Target="../tags/tag262.xml"/><Relationship Id="rId283" Type="http://schemas.openxmlformats.org/officeDocument/2006/relationships/tags" Target="../tags/tag283.xml"/><Relationship Id="rId318" Type="http://schemas.openxmlformats.org/officeDocument/2006/relationships/tags" Target="../tags/tag318.xml"/><Relationship Id="rId339" Type="http://schemas.openxmlformats.org/officeDocument/2006/relationships/tags" Target="../tags/tag339.xml"/><Relationship Id="rId78" Type="http://schemas.openxmlformats.org/officeDocument/2006/relationships/tags" Target="../tags/tag78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164" Type="http://schemas.openxmlformats.org/officeDocument/2006/relationships/tags" Target="../tags/tag164.xml"/><Relationship Id="rId185" Type="http://schemas.openxmlformats.org/officeDocument/2006/relationships/tags" Target="../tags/tag185.xml"/><Relationship Id="rId9" Type="http://schemas.openxmlformats.org/officeDocument/2006/relationships/tags" Target="../tags/tag9.xml"/><Relationship Id="rId210" Type="http://schemas.openxmlformats.org/officeDocument/2006/relationships/tags" Target="../tags/tag210.xml"/><Relationship Id="rId26" Type="http://schemas.openxmlformats.org/officeDocument/2006/relationships/tags" Target="../tags/tag26.xml"/><Relationship Id="rId231" Type="http://schemas.openxmlformats.org/officeDocument/2006/relationships/tags" Target="../tags/tag231.xml"/><Relationship Id="rId252" Type="http://schemas.openxmlformats.org/officeDocument/2006/relationships/tags" Target="../tags/tag252.xml"/><Relationship Id="rId273" Type="http://schemas.openxmlformats.org/officeDocument/2006/relationships/tags" Target="../tags/tag273.xml"/><Relationship Id="rId294" Type="http://schemas.openxmlformats.org/officeDocument/2006/relationships/tags" Target="../tags/tag294.xml"/><Relationship Id="rId308" Type="http://schemas.openxmlformats.org/officeDocument/2006/relationships/tags" Target="../tags/tag308.xml"/><Relationship Id="rId329" Type="http://schemas.openxmlformats.org/officeDocument/2006/relationships/tags" Target="../tags/tag329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54" Type="http://schemas.openxmlformats.org/officeDocument/2006/relationships/tags" Target="../tags/tag154.xml"/><Relationship Id="rId175" Type="http://schemas.openxmlformats.org/officeDocument/2006/relationships/tags" Target="../tags/tag175.xml"/><Relationship Id="rId340" Type="http://schemas.openxmlformats.org/officeDocument/2006/relationships/tags" Target="../tags/tag340.xml"/><Relationship Id="rId196" Type="http://schemas.openxmlformats.org/officeDocument/2006/relationships/tags" Target="../tags/tag196.xml"/><Relationship Id="rId200" Type="http://schemas.openxmlformats.org/officeDocument/2006/relationships/tags" Target="../tags/tag200.xml"/><Relationship Id="rId16" Type="http://schemas.openxmlformats.org/officeDocument/2006/relationships/tags" Target="../tags/tag16.xml"/><Relationship Id="rId221" Type="http://schemas.openxmlformats.org/officeDocument/2006/relationships/tags" Target="../tags/tag221.xml"/><Relationship Id="rId242" Type="http://schemas.openxmlformats.org/officeDocument/2006/relationships/tags" Target="../tags/tag242.xml"/><Relationship Id="rId263" Type="http://schemas.openxmlformats.org/officeDocument/2006/relationships/tags" Target="../tags/tag263.xml"/><Relationship Id="rId284" Type="http://schemas.openxmlformats.org/officeDocument/2006/relationships/tags" Target="../tags/tag284.xml"/><Relationship Id="rId319" Type="http://schemas.openxmlformats.org/officeDocument/2006/relationships/tags" Target="../tags/tag319.xml"/><Relationship Id="rId37" Type="http://schemas.openxmlformats.org/officeDocument/2006/relationships/tags" Target="../tags/tag37.xml"/><Relationship Id="rId58" Type="http://schemas.openxmlformats.org/officeDocument/2006/relationships/tags" Target="../tags/tag58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44" Type="http://schemas.openxmlformats.org/officeDocument/2006/relationships/tags" Target="../tags/tag144.xml"/><Relationship Id="rId330" Type="http://schemas.openxmlformats.org/officeDocument/2006/relationships/tags" Target="../tags/tag330.xml"/><Relationship Id="rId90" Type="http://schemas.openxmlformats.org/officeDocument/2006/relationships/tags" Target="../tags/tag90.xml"/><Relationship Id="rId165" Type="http://schemas.openxmlformats.org/officeDocument/2006/relationships/tags" Target="../tags/tag165.xml"/><Relationship Id="rId186" Type="http://schemas.openxmlformats.org/officeDocument/2006/relationships/tags" Target="../tags/tag186.xml"/><Relationship Id="rId211" Type="http://schemas.openxmlformats.org/officeDocument/2006/relationships/tags" Target="../tags/tag211.xml"/><Relationship Id="rId232" Type="http://schemas.openxmlformats.org/officeDocument/2006/relationships/tags" Target="../tags/tag232.xml"/><Relationship Id="rId253" Type="http://schemas.openxmlformats.org/officeDocument/2006/relationships/tags" Target="../tags/tag253.xml"/><Relationship Id="rId274" Type="http://schemas.openxmlformats.org/officeDocument/2006/relationships/tags" Target="../tags/tag274.xml"/><Relationship Id="rId295" Type="http://schemas.openxmlformats.org/officeDocument/2006/relationships/tags" Target="../tags/tag295.xml"/><Relationship Id="rId309" Type="http://schemas.openxmlformats.org/officeDocument/2006/relationships/tags" Target="../tags/tag309.xml"/><Relationship Id="rId27" Type="http://schemas.openxmlformats.org/officeDocument/2006/relationships/tags" Target="../tags/tag27.xml"/><Relationship Id="rId48" Type="http://schemas.openxmlformats.org/officeDocument/2006/relationships/tags" Target="../tags/tag48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34" Type="http://schemas.openxmlformats.org/officeDocument/2006/relationships/tags" Target="../tags/tag134.xml"/><Relationship Id="rId320" Type="http://schemas.openxmlformats.org/officeDocument/2006/relationships/tags" Target="../tags/tag320.xml"/><Relationship Id="rId80" Type="http://schemas.openxmlformats.org/officeDocument/2006/relationships/tags" Target="../tags/tag80.xml"/><Relationship Id="rId155" Type="http://schemas.openxmlformats.org/officeDocument/2006/relationships/tags" Target="../tags/tag155.xml"/><Relationship Id="rId176" Type="http://schemas.openxmlformats.org/officeDocument/2006/relationships/tags" Target="../tags/tag176.xml"/><Relationship Id="rId197" Type="http://schemas.openxmlformats.org/officeDocument/2006/relationships/tags" Target="../tags/tag197.xml"/><Relationship Id="rId341" Type="http://schemas.openxmlformats.org/officeDocument/2006/relationships/tags" Target="../tags/tag341.xml"/><Relationship Id="rId201" Type="http://schemas.openxmlformats.org/officeDocument/2006/relationships/tags" Target="../tags/tag201.xml"/><Relationship Id="rId222" Type="http://schemas.openxmlformats.org/officeDocument/2006/relationships/tags" Target="../tags/tag222.xml"/><Relationship Id="rId243" Type="http://schemas.openxmlformats.org/officeDocument/2006/relationships/tags" Target="../tags/tag243.xml"/><Relationship Id="rId264" Type="http://schemas.openxmlformats.org/officeDocument/2006/relationships/tags" Target="../tags/tag264.xml"/><Relationship Id="rId285" Type="http://schemas.openxmlformats.org/officeDocument/2006/relationships/tags" Target="../tags/tag285.xml"/><Relationship Id="rId17" Type="http://schemas.openxmlformats.org/officeDocument/2006/relationships/tags" Target="../tags/tag17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24" Type="http://schemas.openxmlformats.org/officeDocument/2006/relationships/tags" Target="../tags/tag124.xml"/><Relationship Id="rId310" Type="http://schemas.openxmlformats.org/officeDocument/2006/relationships/tags" Target="../tags/tag310.xml"/><Relationship Id="rId70" Type="http://schemas.openxmlformats.org/officeDocument/2006/relationships/tags" Target="../tags/tag70.xml"/><Relationship Id="rId91" Type="http://schemas.openxmlformats.org/officeDocument/2006/relationships/tags" Target="../tags/tag91.xml"/><Relationship Id="rId145" Type="http://schemas.openxmlformats.org/officeDocument/2006/relationships/tags" Target="../tags/tag145.xml"/><Relationship Id="rId166" Type="http://schemas.openxmlformats.org/officeDocument/2006/relationships/tags" Target="../tags/tag166.xml"/><Relationship Id="rId187" Type="http://schemas.openxmlformats.org/officeDocument/2006/relationships/tags" Target="../tags/tag187.xml"/><Relationship Id="rId331" Type="http://schemas.openxmlformats.org/officeDocument/2006/relationships/tags" Target="../tags/tag331.xml"/><Relationship Id="rId1" Type="http://schemas.openxmlformats.org/officeDocument/2006/relationships/tags" Target="../tags/tag1.xml"/><Relationship Id="rId212" Type="http://schemas.openxmlformats.org/officeDocument/2006/relationships/tags" Target="../tags/tag212.xml"/><Relationship Id="rId233" Type="http://schemas.openxmlformats.org/officeDocument/2006/relationships/tags" Target="../tags/tag233.xml"/><Relationship Id="rId254" Type="http://schemas.openxmlformats.org/officeDocument/2006/relationships/tags" Target="../tags/tag254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275" Type="http://schemas.openxmlformats.org/officeDocument/2006/relationships/tags" Target="../tags/tag275.xml"/><Relationship Id="rId296" Type="http://schemas.openxmlformats.org/officeDocument/2006/relationships/tags" Target="../tags/tag296.xml"/><Relationship Id="rId300" Type="http://schemas.openxmlformats.org/officeDocument/2006/relationships/tags" Target="../tags/tag300.xml"/><Relationship Id="rId60" Type="http://schemas.openxmlformats.org/officeDocument/2006/relationships/tags" Target="../tags/tag60.xml"/><Relationship Id="rId81" Type="http://schemas.openxmlformats.org/officeDocument/2006/relationships/tags" Target="../tags/tag81.xml"/><Relationship Id="rId135" Type="http://schemas.openxmlformats.org/officeDocument/2006/relationships/tags" Target="../tags/tag135.xml"/><Relationship Id="rId156" Type="http://schemas.openxmlformats.org/officeDocument/2006/relationships/tags" Target="../tags/tag156.xml"/><Relationship Id="rId177" Type="http://schemas.openxmlformats.org/officeDocument/2006/relationships/tags" Target="../tags/tag177.xml"/><Relationship Id="rId198" Type="http://schemas.openxmlformats.org/officeDocument/2006/relationships/tags" Target="../tags/tag198.xml"/><Relationship Id="rId321" Type="http://schemas.openxmlformats.org/officeDocument/2006/relationships/tags" Target="../tags/tag321.xml"/><Relationship Id="rId342" Type="http://schemas.openxmlformats.org/officeDocument/2006/relationships/slideLayout" Target="../slideLayouts/slideLayout7.xml"/><Relationship Id="rId202" Type="http://schemas.openxmlformats.org/officeDocument/2006/relationships/tags" Target="../tags/tag202.xml"/><Relationship Id="rId223" Type="http://schemas.openxmlformats.org/officeDocument/2006/relationships/tags" Target="../tags/tag223.xml"/><Relationship Id="rId244" Type="http://schemas.openxmlformats.org/officeDocument/2006/relationships/tags" Target="../tags/tag244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265" Type="http://schemas.openxmlformats.org/officeDocument/2006/relationships/tags" Target="../tags/tag265.xml"/><Relationship Id="rId286" Type="http://schemas.openxmlformats.org/officeDocument/2006/relationships/tags" Target="../tags/tag286.xml"/><Relationship Id="rId50" Type="http://schemas.openxmlformats.org/officeDocument/2006/relationships/tags" Target="../tags/tag50.xml"/><Relationship Id="rId104" Type="http://schemas.openxmlformats.org/officeDocument/2006/relationships/tags" Target="../tags/tag104.xml"/><Relationship Id="rId125" Type="http://schemas.openxmlformats.org/officeDocument/2006/relationships/tags" Target="../tags/tag125.xml"/><Relationship Id="rId146" Type="http://schemas.openxmlformats.org/officeDocument/2006/relationships/tags" Target="../tags/tag146.xml"/><Relationship Id="rId167" Type="http://schemas.openxmlformats.org/officeDocument/2006/relationships/tags" Target="../tags/tag167.xml"/><Relationship Id="rId188" Type="http://schemas.openxmlformats.org/officeDocument/2006/relationships/tags" Target="../tags/tag188.xml"/><Relationship Id="rId311" Type="http://schemas.openxmlformats.org/officeDocument/2006/relationships/tags" Target="../tags/tag311.xml"/><Relationship Id="rId332" Type="http://schemas.openxmlformats.org/officeDocument/2006/relationships/tags" Target="../tags/tag332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13" Type="http://schemas.openxmlformats.org/officeDocument/2006/relationships/tags" Target="../tags/tag213.xml"/><Relationship Id="rId234" Type="http://schemas.openxmlformats.org/officeDocument/2006/relationships/tags" Target="../tags/tag234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55" Type="http://schemas.openxmlformats.org/officeDocument/2006/relationships/tags" Target="../tags/tag255.xml"/><Relationship Id="rId276" Type="http://schemas.openxmlformats.org/officeDocument/2006/relationships/tags" Target="../tags/tag276.xml"/><Relationship Id="rId297" Type="http://schemas.openxmlformats.org/officeDocument/2006/relationships/tags" Target="../tags/tag297.xml"/><Relationship Id="rId40" Type="http://schemas.openxmlformats.org/officeDocument/2006/relationships/tags" Target="../tags/tag40.xml"/><Relationship Id="rId115" Type="http://schemas.openxmlformats.org/officeDocument/2006/relationships/tags" Target="../tags/tag115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178" Type="http://schemas.openxmlformats.org/officeDocument/2006/relationships/tags" Target="../tags/tag178.xml"/><Relationship Id="rId301" Type="http://schemas.openxmlformats.org/officeDocument/2006/relationships/tags" Target="../tags/tag301.xml"/><Relationship Id="rId322" Type="http://schemas.openxmlformats.org/officeDocument/2006/relationships/tags" Target="../tags/tag322.xml"/><Relationship Id="rId343" Type="http://schemas.openxmlformats.org/officeDocument/2006/relationships/image" Target="../media/image3.png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9" Type="http://schemas.openxmlformats.org/officeDocument/2006/relationships/tags" Target="../tags/tag199.xml"/><Relationship Id="rId203" Type="http://schemas.openxmlformats.org/officeDocument/2006/relationships/tags" Target="../tags/tag203.xml"/><Relationship Id="rId19" Type="http://schemas.openxmlformats.org/officeDocument/2006/relationships/tags" Target="../tags/tag19.xml"/><Relationship Id="rId224" Type="http://schemas.openxmlformats.org/officeDocument/2006/relationships/tags" Target="../tags/tag224.xml"/><Relationship Id="rId245" Type="http://schemas.openxmlformats.org/officeDocument/2006/relationships/tags" Target="../tags/tag245.xml"/><Relationship Id="rId266" Type="http://schemas.openxmlformats.org/officeDocument/2006/relationships/tags" Target="../tags/tag266.xml"/><Relationship Id="rId287" Type="http://schemas.openxmlformats.org/officeDocument/2006/relationships/tags" Target="../tags/tag287.xml"/><Relationship Id="rId30" Type="http://schemas.openxmlformats.org/officeDocument/2006/relationships/tags" Target="../tags/tag3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168" Type="http://schemas.openxmlformats.org/officeDocument/2006/relationships/tags" Target="../tags/tag168.xml"/><Relationship Id="rId312" Type="http://schemas.openxmlformats.org/officeDocument/2006/relationships/tags" Target="../tags/tag312.xml"/><Relationship Id="rId333" Type="http://schemas.openxmlformats.org/officeDocument/2006/relationships/tags" Target="../tags/tag333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189" Type="http://schemas.openxmlformats.org/officeDocument/2006/relationships/tags" Target="../tags/tag189.xml"/><Relationship Id="rId3" Type="http://schemas.openxmlformats.org/officeDocument/2006/relationships/tags" Target="../tags/tag3.xml"/><Relationship Id="rId214" Type="http://schemas.openxmlformats.org/officeDocument/2006/relationships/tags" Target="../tags/tag214.xml"/><Relationship Id="rId235" Type="http://schemas.openxmlformats.org/officeDocument/2006/relationships/tags" Target="../tags/tag235.xml"/><Relationship Id="rId256" Type="http://schemas.openxmlformats.org/officeDocument/2006/relationships/tags" Target="../tags/tag256.xml"/><Relationship Id="rId277" Type="http://schemas.openxmlformats.org/officeDocument/2006/relationships/tags" Target="../tags/tag277.xml"/><Relationship Id="rId298" Type="http://schemas.openxmlformats.org/officeDocument/2006/relationships/tags" Target="../tags/tag298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Relationship Id="rId302" Type="http://schemas.openxmlformats.org/officeDocument/2006/relationships/tags" Target="../tags/tag302.xml"/><Relationship Id="rId323" Type="http://schemas.openxmlformats.org/officeDocument/2006/relationships/tags" Target="../tags/tag323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179" Type="http://schemas.openxmlformats.org/officeDocument/2006/relationships/tags" Target="../tags/tag179.xml"/><Relationship Id="rId190" Type="http://schemas.openxmlformats.org/officeDocument/2006/relationships/tags" Target="../tags/tag190.xml"/><Relationship Id="rId204" Type="http://schemas.openxmlformats.org/officeDocument/2006/relationships/tags" Target="../tags/tag204.xml"/><Relationship Id="rId225" Type="http://schemas.openxmlformats.org/officeDocument/2006/relationships/tags" Target="../tags/tag225.xml"/><Relationship Id="rId246" Type="http://schemas.openxmlformats.org/officeDocument/2006/relationships/tags" Target="../tags/tag246.xml"/><Relationship Id="rId267" Type="http://schemas.openxmlformats.org/officeDocument/2006/relationships/tags" Target="../tags/tag267.xml"/><Relationship Id="rId288" Type="http://schemas.openxmlformats.org/officeDocument/2006/relationships/tags" Target="../tags/tag288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313" Type="http://schemas.openxmlformats.org/officeDocument/2006/relationships/tags" Target="../tags/tag313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94" Type="http://schemas.openxmlformats.org/officeDocument/2006/relationships/tags" Target="../tags/tag94.xml"/><Relationship Id="rId148" Type="http://schemas.openxmlformats.org/officeDocument/2006/relationships/tags" Target="../tags/tag148.xml"/><Relationship Id="rId169" Type="http://schemas.openxmlformats.org/officeDocument/2006/relationships/tags" Target="../tags/tag169.xml"/><Relationship Id="rId334" Type="http://schemas.openxmlformats.org/officeDocument/2006/relationships/tags" Target="../tags/tag334.xml"/><Relationship Id="rId4" Type="http://schemas.openxmlformats.org/officeDocument/2006/relationships/tags" Target="../tags/tag4.xml"/><Relationship Id="rId180" Type="http://schemas.openxmlformats.org/officeDocument/2006/relationships/tags" Target="../tags/tag180.xml"/><Relationship Id="rId215" Type="http://schemas.openxmlformats.org/officeDocument/2006/relationships/tags" Target="../tags/tag215.xml"/><Relationship Id="rId236" Type="http://schemas.openxmlformats.org/officeDocument/2006/relationships/tags" Target="../tags/tag236.xml"/><Relationship Id="rId257" Type="http://schemas.openxmlformats.org/officeDocument/2006/relationships/tags" Target="../tags/tag257.xml"/><Relationship Id="rId278" Type="http://schemas.openxmlformats.org/officeDocument/2006/relationships/tags" Target="../tags/tag278.xml"/><Relationship Id="rId303" Type="http://schemas.openxmlformats.org/officeDocument/2006/relationships/tags" Target="../tags/tag303.xml"/><Relationship Id="rId42" Type="http://schemas.openxmlformats.org/officeDocument/2006/relationships/tags" Target="../tags/tag42.xml"/><Relationship Id="rId84" Type="http://schemas.openxmlformats.org/officeDocument/2006/relationships/tags" Target="../tags/tag84.xml"/><Relationship Id="rId138" Type="http://schemas.openxmlformats.org/officeDocument/2006/relationships/tags" Target="../tags/tag138.xml"/><Relationship Id="rId191" Type="http://schemas.openxmlformats.org/officeDocument/2006/relationships/tags" Target="../tags/tag191.xml"/><Relationship Id="rId205" Type="http://schemas.openxmlformats.org/officeDocument/2006/relationships/tags" Target="../tags/tag205.xml"/><Relationship Id="rId247" Type="http://schemas.openxmlformats.org/officeDocument/2006/relationships/tags" Target="../tags/tag247.xml"/><Relationship Id="rId107" Type="http://schemas.openxmlformats.org/officeDocument/2006/relationships/tags" Target="../tags/tag107.xml"/><Relationship Id="rId289" Type="http://schemas.openxmlformats.org/officeDocument/2006/relationships/tags" Target="../tags/tag289.xml"/><Relationship Id="rId11" Type="http://schemas.openxmlformats.org/officeDocument/2006/relationships/tags" Target="../tags/tag11.xml"/><Relationship Id="rId53" Type="http://schemas.openxmlformats.org/officeDocument/2006/relationships/tags" Target="../tags/tag53.xml"/><Relationship Id="rId149" Type="http://schemas.openxmlformats.org/officeDocument/2006/relationships/tags" Target="../tags/tag149.xml"/><Relationship Id="rId314" Type="http://schemas.openxmlformats.org/officeDocument/2006/relationships/tags" Target="../tags/tag314.xml"/><Relationship Id="rId95" Type="http://schemas.openxmlformats.org/officeDocument/2006/relationships/tags" Target="../tags/tag95.xml"/><Relationship Id="rId160" Type="http://schemas.openxmlformats.org/officeDocument/2006/relationships/tags" Target="../tags/tag160.xml"/><Relationship Id="rId216" Type="http://schemas.openxmlformats.org/officeDocument/2006/relationships/tags" Target="../tags/tag216.xml"/><Relationship Id="rId258" Type="http://schemas.openxmlformats.org/officeDocument/2006/relationships/tags" Target="../tags/tag258.xml"/><Relationship Id="rId22" Type="http://schemas.openxmlformats.org/officeDocument/2006/relationships/tags" Target="../tags/tag22.xml"/><Relationship Id="rId64" Type="http://schemas.openxmlformats.org/officeDocument/2006/relationships/tags" Target="../tags/tag64.xml"/><Relationship Id="rId118" Type="http://schemas.openxmlformats.org/officeDocument/2006/relationships/tags" Target="../tags/tag118.xml"/><Relationship Id="rId325" Type="http://schemas.openxmlformats.org/officeDocument/2006/relationships/tags" Target="../tags/tag325.xml"/><Relationship Id="rId171" Type="http://schemas.openxmlformats.org/officeDocument/2006/relationships/tags" Target="../tags/tag171.xml"/><Relationship Id="rId227" Type="http://schemas.openxmlformats.org/officeDocument/2006/relationships/tags" Target="../tags/tag227.xml"/><Relationship Id="rId269" Type="http://schemas.openxmlformats.org/officeDocument/2006/relationships/tags" Target="../tags/tag269.xml"/><Relationship Id="rId33" Type="http://schemas.openxmlformats.org/officeDocument/2006/relationships/tags" Target="../tags/tag33.xml"/><Relationship Id="rId129" Type="http://schemas.openxmlformats.org/officeDocument/2006/relationships/tags" Target="../tags/tag129.xml"/><Relationship Id="rId280" Type="http://schemas.openxmlformats.org/officeDocument/2006/relationships/tags" Target="../tags/tag280.xml"/><Relationship Id="rId336" Type="http://schemas.openxmlformats.org/officeDocument/2006/relationships/tags" Target="../tags/tag336.xml"/><Relationship Id="rId75" Type="http://schemas.openxmlformats.org/officeDocument/2006/relationships/tags" Target="../tags/tag75.xml"/><Relationship Id="rId140" Type="http://schemas.openxmlformats.org/officeDocument/2006/relationships/tags" Target="../tags/tag140.xml"/><Relationship Id="rId182" Type="http://schemas.openxmlformats.org/officeDocument/2006/relationships/tags" Target="../tags/tag182.xml"/><Relationship Id="rId6" Type="http://schemas.openxmlformats.org/officeDocument/2006/relationships/tags" Target="../tags/tag6.xml"/><Relationship Id="rId238" Type="http://schemas.openxmlformats.org/officeDocument/2006/relationships/tags" Target="../tags/tag238.xml"/><Relationship Id="rId291" Type="http://schemas.openxmlformats.org/officeDocument/2006/relationships/tags" Target="../tags/tag291.xml"/><Relationship Id="rId305" Type="http://schemas.openxmlformats.org/officeDocument/2006/relationships/tags" Target="../tags/tag305.xml"/><Relationship Id="rId44" Type="http://schemas.openxmlformats.org/officeDocument/2006/relationships/tags" Target="../tags/tag44.xml"/><Relationship Id="rId86" Type="http://schemas.openxmlformats.org/officeDocument/2006/relationships/tags" Target="../tags/tag86.xml"/><Relationship Id="rId151" Type="http://schemas.openxmlformats.org/officeDocument/2006/relationships/tags" Target="../tags/tag151.xml"/><Relationship Id="rId193" Type="http://schemas.openxmlformats.org/officeDocument/2006/relationships/tags" Target="../tags/tag193.xml"/><Relationship Id="rId207" Type="http://schemas.openxmlformats.org/officeDocument/2006/relationships/tags" Target="../tags/tag207.xml"/><Relationship Id="rId249" Type="http://schemas.openxmlformats.org/officeDocument/2006/relationships/tags" Target="../tags/tag249.xml"/><Relationship Id="rId13" Type="http://schemas.openxmlformats.org/officeDocument/2006/relationships/tags" Target="../tags/tag13.xml"/><Relationship Id="rId109" Type="http://schemas.openxmlformats.org/officeDocument/2006/relationships/tags" Target="../tags/tag109.xml"/><Relationship Id="rId260" Type="http://schemas.openxmlformats.org/officeDocument/2006/relationships/tags" Target="../tags/tag260.xml"/><Relationship Id="rId316" Type="http://schemas.openxmlformats.org/officeDocument/2006/relationships/tags" Target="../tags/tag316.xml"/><Relationship Id="rId55" Type="http://schemas.openxmlformats.org/officeDocument/2006/relationships/tags" Target="../tags/tag55.xml"/><Relationship Id="rId97" Type="http://schemas.openxmlformats.org/officeDocument/2006/relationships/tags" Target="../tags/tag97.xml"/><Relationship Id="rId120" Type="http://schemas.openxmlformats.org/officeDocument/2006/relationships/tags" Target="../tags/tag120.xml"/><Relationship Id="rId162" Type="http://schemas.openxmlformats.org/officeDocument/2006/relationships/tags" Target="../tags/tag162.xml"/><Relationship Id="rId218" Type="http://schemas.openxmlformats.org/officeDocument/2006/relationships/tags" Target="../tags/tag218.xml"/><Relationship Id="rId271" Type="http://schemas.openxmlformats.org/officeDocument/2006/relationships/tags" Target="../tags/tag271.xml"/><Relationship Id="rId24" Type="http://schemas.openxmlformats.org/officeDocument/2006/relationships/tags" Target="../tags/tag24.xml"/><Relationship Id="rId66" Type="http://schemas.openxmlformats.org/officeDocument/2006/relationships/tags" Target="../tags/tag66.xml"/><Relationship Id="rId131" Type="http://schemas.openxmlformats.org/officeDocument/2006/relationships/tags" Target="../tags/tag131.xml"/><Relationship Id="rId327" Type="http://schemas.openxmlformats.org/officeDocument/2006/relationships/tags" Target="../tags/tag327.xml"/><Relationship Id="rId173" Type="http://schemas.openxmlformats.org/officeDocument/2006/relationships/tags" Target="../tags/tag173.xml"/><Relationship Id="rId229" Type="http://schemas.openxmlformats.org/officeDocument/2006/relationships/tags" Target="../tags/tag2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Get your 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free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14-day trial of Office Timeline here: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sng" strike="noStrike" kern="1200" cap="none" spc="0" normalizeH="0" baseline="0" noProof="0" dirty="0">
                <a:ln>
                  <a:noFill/>
                </a:ln>
                <a:solidFill>
                  <a:srgbClr val="C43E1C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https://www.officetimeline.com/office-timeline/14-days-trial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Re-open this template, and create your impressive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How to update this template in seconds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Click the Edit Data button on the Office Timeline tab.</a:t>
              </a: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20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Click Save to instantly update the template.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TextBox 309">
            <a:extLst>
              <a:ext uri="{FF2B5EF4-FFF2-40B4-BE49-F238E27FC236}">
                <a16:creationId xmlns:a16="http://schemas.microsoft.com/office/drawing/2014/main" id="{05E2ADDF-B5B6-267D-CED6-24F50680640B}"/>
              </a:ext>
            </a:extLst>
          </p:cNvPr>
          <p:cNvSpPr txBox="1"/>
          <p:nvPr/>
        </p:nvSpPr>
        <p:spPr>
          <a:xfrm>
            <a:off x="898048" y="759144"/>
            <a:ext cx="3392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Private Equity Transaction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 descr="A black background with a black screen&#10;&#10;AI-generated content may be incorrect.">
            <a:extLst>
              <a:ext uri="{FF2B5EF4-FFF2-40B4-BE49-F238E27FC236}">
                <a16:creationId xmlns:a16="http://schemas.microsoft.com/office/drawing/2014/main" id="{A5B1BBE1-7735-C3F5-818A-367ABD2A71B1}"/>
              </a:ext>
            </a:extLst>
          </p:cNvPr>
          <p:cNvPicPr>
            <a:picLocks noChangeAspect="1"/>
          </p:cNvPicPr>
          <p:nvPr/>
        </p:nvPicPr>
        <p:blipFill>
          <a:blip r:embed="rId3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542953" y="5038867"/>
            <a:ext cx="2333128" cy="321429"/>
          </a:xfrm>
          <a:prstGeom prst="rect">
            <a:avLst/>
          </a:prstGeom>
        </p:spPr>
      </p:pic>
      <p:sp>
        <p:nvSpPr>
          <p:cNvPr id="43" name="OTLSHAPE_SL_e062a9cf4644432f8f7e47d0116f6771_BackgroundRectangle">
            <a:extLst>
              <a:ext uri="{FF2B5EF4-FFF2-40B4-BE49-F238E27FC236}">
                <a16:creationId xmlns:a16="http://schemas.microsoft.com/office/drawing/2014/main" id="{46E195BC-94B6-470F-0E11-F7132C0E8C1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2136648"/>
            <a:ext cx="11290300" cy="1251797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OTLSHAPE_SL_ec3f4eec764e4a489bd4beb6beaa4ab2_BackgroundRectangle">
            <a:extLst>
              <a:ext uri="{FF2B5EF4-FFF2-40B4-BE49-F238E27FC236}">
                <a16:creationId xmlns:a16="http://schemas.microsoft.com/office/drawing/2014/main" id="{AC6801B8-F4D0-ECED-507E-9DCD678B125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3426545"/>
            <a:ext cx="11290300" cy="1389973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" name="OTLSHAPE_SL_3ca400b250cc407b8b2c5125085e213c_BackgroundRectangle">
            <a:extLst>
              <a:ext uri="{FF2B5EF4-FFF2-40B4-BE49-F238E27FC236}">
                <a16:creationId xmlns:a16="http://schemas.microsoft.com/office/drawing/2014/main" id="{FD69EBBF-64CD-2A7F-7F8A-9865DB8485A4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4854617"/>
            <a:ext cx="11290300" cy="1412748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4" name="OTLSHAPE_SL2A_c313cff5f517495282e3bfa074140dd6_BackgroundRectangle" hidden="1">
            <a:extLst>
              <a:ext uri="{FF2B5EF4-FFF2-40B4-BE49-F238E27FC236}">
                <a16:creationId xmlns:a16="http://schemas.microsoft.com/office/drawing/2014/main" id="{F6A13DEB-86EB-C7AD-6102-EB81455DD75B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965200" y="2136648"/>
            <a:ext cx="10388600" cy="1251797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OTLSHAPE_SL2A_10b091442d40489f9e49e9336c66a03e_BackgroundRectangle" hidden="1">
            <a:extLst>
              <a:ext uri="{FF2B5EF4-FFF2-40B4-BE49-F238E27FC236}">
                <a16:creationId xmlns:a16="http://schemas.microsoft.com/office/drawing/2014/main" id="{9C6A5B6E-C698-A0BD-E340-A3BDCD915180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965200" y="3426545"/>
            <a:ext cx="10388600" cy="1389973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" name="OTLSHAPE_SL2A_d6f2460dfbaa43239b8b57f2efd2c896_BackgroundRectangle" hidden="1">
            <a:extLst>
              <a:ext uri="{FF2B5EF4-FFF2-40B4-BE49-F238E27FC236}">
                <a16:creationId xmlns:a16="http://schemas.microsoft.com/office/drawing/2014/main" id="{BC8A9B63-2224-8C7E-F46F-F31D17B0E2AF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965200" y="4854617"/>
            <a:ext cx="10388600" cy="1412748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LSHAPE_TB_00000000000000000000000000000000_LeftEndCaps" hidden="1">
            <a:extLst>
              <a:ext uri="{FF2B5EF4-FFF2-40B4-BE49-F238E27FC236}">
                <a16:creationId xmlns:a16="http://schemas.microsoft.com/office/drawing/2014/main" id="{4B03143D-8CAD-20F0-751A-BEB8FCE42FC5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chemeClr val="accent2"/>
                </a:solidFill>
                <a:latin typeface="Calibri" panose="020F0502020204030204" pitchFamily="34" charset="0"/>
              </a:rPr>
              <a:t>2026</a:t>
            </a:r>
          </a:p>
        </p:txBody>
      </p:sp>
      <p:sp>
        <p:nvSpPr>
          <p:cNvPr id="3" name="OTLSHAPE_TB_00000000000000000000000000000000_RightEndCaps" hidden="1">
            <a:extLst>
              <a:ext uri="{FF2B5EF4-FFF2-40B4-BE49-F238E27FC236}">
                <a16:creationId xmlns:a16="http://schemas.microsoft.com/office/drawing/2014/main" id="{8E1ACBA3-A0BA-16D0-D47D-BCE3983AC307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rgbClr val="E97132"/>
                </a:solidFill>
                <a:latin typeface="Calibri" panose="020F0502020204030204" pitchFamily="34" charset="0"/>
              </a:rPr>
              <a:t>2027</a:t>
            </a:r>
          </a:p>
        </p:txBody>
      </p:sp>
      <p:sp>
        <p:nvSpPr>
          <p:cNvPr id="214" name="OTLSHAPE_TB_00000000000000000000000000000000_ScaleContainer">
            <a:extLst>
              <a:ext uri="{FF2B5EF4-FFF2-40B4-BE49-F238E27FC236}">
                <a16:creationId xmlns:a16="http://schemas.microsoft.com/office/drawing/2014/main" id="{B7526F90-CF19-3C08-137F-2C548C3C65E3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1092200" y="1714500"/>
            <a:ext cx="10261600" cy="182880"/>
          </a:xfrm>
          <a:prstGeom prst="round2SameRect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OTLSHAPE_SL_e062a9cf4644432f8f7e47d0116f6771_HeaderRectangle">
            <a:extLst>
              <a:ext uri="{FF2B5EF4-FFF2-40B4-BE49-F238E27FC236}">
                <a16:creationId xmlns:a16="http://schemas.microsoft.com/office/drawing/2014/main" id="{D11CFC6F-8E93-FDFE-75E5-5C00FA0002F7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63500" y="2136648"/>
            <a:ext cx="901700" cy="1251797"/>
          </a:xfrm>
          <a:prstGeom prst="rect">
            <a:avLst/>
          </a:prstGeom>
          <a:solidFill>
            <a:srgbClr val="033CA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OTLSHAPE_SL_ec3f4eec764e4a489bd4beb6beaa4ab2_HeaderRectangle">
            <a:extLst>
              <a:ext uri="{FF2B5EF4-FFF2-40B4-BE49-F238E27FC236}">
                <a16:creationId xmlns:a16="http://schemas.microsoft.com/office/drawing/2014/main" id="{E72E084E-1882-A52B-C8D4-A37545590321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63500" y="3426545"/>
            <a:ext cx="901700" cy="1389973"/>
          </a:xfrm>
          <a:prstGeom prst="rect">
            <a:avLst/>
          </a:prstGeom>
          <a:solidFill>
            <a:srgbClr val="F66C7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" name="OTLSHAPE_SL_3ca400b250cc407b8b2c5125085e213c_HeaderRectangle">
            <a:extLst>
              <a:ext uri="{FF2B5EF4-FFF2-40B4-BE49-F238E27FC236}">
                <a16:creationId xmlns:a16="http://schemas.microsoft.com/office/drawing/2014/main" id="{C2AD91D3-F2B7-A159-440B-AFD03D5479CE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63500" y="4854617"/>
            <a:ext cx="901700" cy="1412748"/>
          </a:xfrm>
          <a:prstGeom prst="rect">
            <a:avLst/>
          </a:prstGeom>
          <a:solidFill>
            <a:srgbClr val="37B5A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5" name="OTLSHAPE_TB_00000000000000000000000000000000_MiddleScaleContainer">
            <a:extLst>
              <a:ext uri="{FF2B5EF4-FFF2-40B4-BE49-F238E27FC236}">
                <a16:creationId xmlns:a16="http://schemas.microsoft.com/office/drawing/2014/main" id="{C6395E00-5AD5-BC90-2AA5-607F5B325D55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1092200" y="1906524"/>
            <a:ext cx="10261600" cy="182880"/>
          </a:xfrm>
          <a:prstGeom prst="round2SameRect">
            <a:avLst>
              <a:gd name="adj1" fmla="val 0"/>
              <a:gd name="adj2" fmla="val 16667"/>
            </a:avLst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OTLSHAPE_TB_00000000000000000000000000000000_BottomScaleContainer" hidden="1">
            <a:extLst>
              <a:ext uri="{FF2B5EF4-FFF2-40B4-BE49-F238E27FC236}">
                <a16:creationId xmlns:a16="http://schemas.microsoft.com/office/drawing/2014/main" id="{DEEB0498-72DF-2B27-E0BB-7F7C38F8440F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1092200" y="1714500"/>
            <a:ext cx="0" cy="0"/>
          </a:xfrm>
          <a:prstGeom prst="round2SameRect">
            <a:avLst>
              <a:gd name="adj1" fmla="val 0"/>
              <a:gd name="adj2" fmla="val 16667"/>
            </a:avLst>
          </a:prstGeom>
          <a:solidFill>
            <a:srgbClr val="0E284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TLSHAPE_SL2A_c313cff5f517495282e3bfa074140dd6_HeaderRectangle" hidden="1">
            <a:extLst>
              <a:ext uri="{FF2B5EF4-FFF2-40B4-BE49-F238E27FC236}">
                <a16:creationId xmlns:a16="http://schemas.microsoft.com/office/drawing/2014/main" id="{BB1E61F4-1775-D267-931C-28681032507C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965200" y="2136648"/>
            <a:ext cx="0" cy="0"/>
          </a:xfrm>
          <a:prstGeom prst="rect">
            <a:avLst/>
          </a:prstGeom>
          <a:solidFill>
            <a:srgbClr val="156082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TLSHAPE_SL2A_10b091442d40489f9e49e9336c66a03e_HeaderRectangle" hidden="1">
            <a:extLst>
              <a:ext uri="{FF2B5EF4-FFF2-40B4-BE49-F238E27FC236}">
                <a16:creationId xmlns:a16="http://schemas.microsoft.com/office/drawing/2014/main" id="{EB99F9F3-0E77-61C5-B9B1-0793772E4819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965200" y="3426545"/>
            <a:ext cx="0" cy="0"/>
          </a:xfrm>
          <a:prstGeom prst="rect">
            <a:avLst/>
          </a:prstGeom>
          <a:solidFill>
            <a:srgbClr val="E97132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0" name="OTLSHAPE_SL2A_d6f2460dfbaa43239b8b57f2efd2c896_HeaderRectangle" hidden="1">
            <a:extLst>
              <a:ext uri="{FF2B5EF4-FFF2-40B4-BE49-F238E27FC236}">
                <a16:creationId xmlns:a16="http://schemas.microsoft.com/office/drawing/2014/main" id="{E976AF9A-83A8-A7AF-2530-5A0712881060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965200" y="4854617"/>
            <a:ext cx="0" cy="0"/>
          </a:xfrm>
          <a:prstGeom prst="rect">
            <a:avLst/>
          </a:prstGeom>
          <a:solidFill>
            <a:srgbClr val="196B24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2" name="OTLSHAPE_G_00000000000000000000000000000000_ShapeBelow0">
            <a:extLst>
              <a:ext uri="{FF2B5EF4-FFF2-40B4-BE49-F238E27FC236}">
                <a16:creationId xmlns:a16="http://schemas.microsoft.com/office/drawing/2014/main" id="{184AF4A4-547C-4250-3AD5-C46B1634E4C0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1369371" y="2098549"/>
            <a:ext cx="0" cy="4168817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OTLSHAPE_G_00000000000000000000000000000000_ShapeBelow1">
            <a:extLst>
              <a:ext uri="{FF2B5EF4-FFF2-40B4-BE49-F238E27FC236}">
                <a16:creationId xmlns:a16="http://schemas.microsoft.com/office/drawing/2014/main" id="{658B6721-2B48-2ED0-65D5-6D880ED80E9D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1646542" y="2098549"/>
            <a:ext cx="0" cy="4168817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OTLSHAPE_G_00000000000000000000000000000000_ShapeBelow2">
            <a:extLst>
              <a:ext uri="{FF2B5EF4-FFF2-40B4-BE49-F238E27FC236}">
                <a16:creationId xmlns:a16="http://schemas.microsoft.com/office/drawing/2014/main" id="{0B505967-C712-468F-B7DA-CF4322D3448A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1923713" y="2098549"/>
            <a:ext cx="0" cy="4168817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OTLSHAPE_G_00000000000000000000000000000000_ShapeBelow3">
            <a:extLst>
              <a:ext uri="{FF2B5EF4-FFF2-40B4-BE49-F238E27FC236}">
                <a16:creationId xmlns:a16="http://schemas.microsoft.com/office/drawing/2014/main" id="{3A5EF85E-482B-C792-2BEC-CA28B01DA09A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2200885" y="2098549"/>
            <a:ext cx="0" cy="4168817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OTLSHAPE_G_00000000000000000000000000000000_ShapeBelow4">
            <a:extLst>
              <a:ext uri="{FF2B5EF4-FFF2-40B4-BE49-F238E27FC236}">
                <a16:creationId xmlns:a16="http://schemas.microsoft.com/office/drawing/2014/main" id="{54FD5FAF-9927-EF22-C4AE-7C1EB7A8198E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2478056" y="2098549"/>
            <a:ext cx="0" cy="4168817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OTLSHAPE_G_00000000000000000000000000000000_ShapeBelow5">
            <a:extLst>
              <a:ext uri="{FF2B5EF4-FFF2-40B4-BE49-F238E27FC236}">
                <a16:creationId xmlns:a16="http://schemas.microsoft.com/office/drawing/2014/main" id="{2991A847-F638-7FAE-6EA0-1D0BC59D8342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2755227" y="2098549"/>
            <a:ext cx="0" cy="4168817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OTLSHAPE_G_00000000000000000000000000000000_ShapeBelow6">
            <a:extLst>
              <a:ext uri="{FF2B5EF4-FFF2-40B4-BE49-F238E27FC236}">
                <a16:creationId xmlns:a16="http://schemas.microsoft.com/office/drawing/2014/main" id="{6155A807-5BBA-DE82-2092-19EC50B3D7F7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3032398" y="2098549"/>
            <a:ext cx="0" cy="4168817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OTLSHAPE_G_00000000000000000000000000000000_ShapeBelow7">
            <a:extLst>
              <a:ext uri="{FF2B5EF4-FFF2-40B4-BE49-F238E27FC236}">
                <a16:creationId xmlns:a16="http://schemas.microsoft.com/office/drawing/2014/main" id="{781B8651-D859-17F7-AFA8-F272DEDB67B9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3309569" y="2098549"/>
            <a:ext cx="0" cy="4168817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OTLSHAPE_G_00000000000000000000000000000000_ShapeBelow8">
            <a:extLst>
              <a:ext uri="{FF2B5EF4-FFF2-40B4-BE49-F238E27FC236}">
                <a16:creationId xmlns:a16="http://schemas.microsoft.com/office/drawing/2014/main" id="{E450399D-B32C-84B7-05BE-0B7A56350E8E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3586741" y="2098549"/>
            <a:ext cx="0" cy="4168817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OTLSHAPE_G_00000000000000000000000000000000_ShapeBelow9">
            <a:extLst>
              <a:ext uri="{FF2B5EF4-FFF2-40B4-BE49-F238E27FC236}">
                <a16:creationId xmlns:a16="http://schemas.microsoft.com/office/drawing/2014/main" id="{6AED8BD4-4AD0-54CD-7075-BED73B97CD8B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3863912" y="2098549"/>
            <a:ext cx="0" cy="4168817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OTLSHAPE_G_00000000000000000000000000000000_ShapeBelow10">
            <a:extLst>
              <a:ext uri="{FF2B5EF4-FFF2-40B4-BE49-F238E27FC236}">
                <a16:creationId xmlns:a16="http://schemas.microsoft.com/office/drawing/2014/main" id="{66C5622B-3263-10C0-EA3F-A86F3E09635B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4141083" y="2098549"/>
            <a:ext cx="0" cy="4168817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OTLSHAPE_G_00000000000000000000000000000000_ShapeBelow11">
            <a:extLst>
              <a:ext uri="{FF2B5EF4-FFF2-40B4-BE49-F238E27FC236}">
                <a16:creationId xmlns:a16="http://schemas.microsoft.com/office/drawing/2014/main" id="{055656D3-A7C0-DE74-847B-DD4647FFC507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4418254" y="2098549"/>
            <a:ext cx="0" cy="4168817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OTLSHAPE_G_00000000000000000000000000000000_ShapeBelow12">
            <a:extLst>
              <a:ext uri="{FF2B5EF4-FFF2-40B4-BE49-F238E27FC236}">
                <a16:creationId xmlns:a16="http://schemas.microsoft.com/office/drawing/2014/main" id="{B30EC5D3-65B9-1032-1911-5BA78CA0BEF6}"/>
              </a:ext>
            </a:extLst>
          </p:cNvPr>
          <p:cNvCxnSpPr/>
          <p:nvPr>
            <p:custDataLst>
              <p:tags r:id="rId31"/>
            </p:custDataLst>
          </p:nvPr>
        </p:nvCxnSpPr>
        <p:spPr>
          <a:xfrm>
            <a:off x="4695425" y="2098549"/>
            <a:ext cx="0" cy="4168817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OTLSHAPE_G_00000000000000000000000000000000_ShapeBelow13">
            <a:extLst>
              <a:ext uri="{FF2B5EF4-FFF2-40B4-BE49-F238E27FC236}">
                <a16:creationId xmlns:a16="http://schemas.microsoft.com/office/drawing/2014/main" id="{2DF49CBF-2C00-2283-5FEF-73690149C3C1}"/>
              </a:ext>
            </a:extLst>
          </p:cNvPr>
          <p:cNvCxnSpPr/>
          <p:nvPr>
            <p:custDataLst>
              <p:tags r:id="rId32"/>
            </p:custDataLst>
          </p:nvPr>
        </p:nvCxnSpPr>
        <p:spPr>
          <a:xfrm>
            <a:off x="4972597" y="2098549"/>
            <a:ext cx="0" cy="4168817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OTLSHAPE_G_00000000000000000000000000000000_ShapeBelow14">
            <a:extLst>
              <a:ext uri="{FF2B5EF4-FFF2-40B4-BE49-F238E27FC236}">
                <a16:creationId xmlns:a16="http://schemas.microsoft.com/office/drawing/2014/main" id="{9190587E-3DD7-84B3-2800-433DC164775A}"/>
              </a:ext>
            </a:extLst>
          </p:cNvPr>
          <p:cNvCxnSpPr/>
          <p:nvPr>
            <p:custDataLst>
              <p:tags r:id="rId33"/>
            </p:custDataLst>
          </p:nvPr>
        </p:nvCxnSpPr>
        <p:spPr>
          <a:xfrm>
            <a:off x="5249768" y="2098549"/>
            <a:ext cx="0" cy="4168817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OTLSHAPE_G_00000000000000000000000000000000_ShapeBelow15">
            <a:extLst>
              <a:ext uri="{FF2B5EF4-FFF2-40B4-BE49-F238E27FC236}">
                <a16:creationId xmlns:a16="http://schemas.microsoft.com/office/drawing/2014/main" id="{205F05A4-D846-4B13-DEDA-A49A844DA14E}"/>
              </a:ext>
            </a:extLst>
          </p:cNvPr>
          <p:cNvCxnSpPr/>
          <p:nvPr>
            <p:custDataLst>
              <p:tags r:id="rId34"/>
            </p:custDataLst>
          </p:nvPr>
        </p:nvCxnSpPr>
        <p:spPr>
          <a:xfrm>
            <a:off x="5526939" y="2098549"/>
            <a:ext cx="0" cy="4168817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OTLSHAPE_G_00000000000000000000000000000000_ShapeBelow16">
            <a:extLst>
              <a:ext uri="{FF2B5EF4-FFF2-40B4-BE49-F238E27FC236}">
                <a16:creationId xmlns:a16="http://schemas.microsoft.com/office/drawing/2014/main" id="{1DFA3811-A70B-C14C-75D2-6C2BDD5DD0C5}"/>
              </a:ext>
            </a:extLst>
          </p:cNvPr>
          <p:cNvCxnSpPr/>
          <p:nvPr>
            <p:custDataLst>
              <p:tags r:id="rId35"/>
            </p:custDataLst>
          </p:nvPr>
        </p:nvCxnSpPr>
        <p:spPr>
          <a:xfrm>
            <a:off x="5804110" y="2098549"/>
            <a:ext cx="0" cy="4168817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OTLSHAPE_G_00000000000000000000000000000000_ShapeBelow17">
            <a:extLst>
              <a:ext uri="{FF2B5EF4-FFF2-40B4-BE49-F238E27FC236}">
                <a16:creationId xmlns:a16="http://schemas.microsoft.com/office/drawing/2014/main" id="{1D559A80-062F-DFFA-6DDB-5856BF7CB8CF}"/>
              </a:ext>
            </a:extLst>
          </p:cNvPr>
          <p:cNvCxnSpPr/>
          <p:nvPr>
            <p:custDataLst>
              <p:tags r:id="rId36"/>
            </p:custDataLst>
          </p:nvPr>
        </p:nvCxnSpPr>
        <p:spPr>
          <a:xfrm>
            <a:off x="6081282" y="2098549"/>
            <a:ext cx="0" cy="4168817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OTLSHAPE_G_00000000000000000000000000000000_ShapeBelow18">
            <a:extLst>
              <a:ext uri="{FF2B5EF4-FFF2-40B4-BE49-F238E27FC236}">
                <a16:creationId xmlns:a16="http://schemas.microsoft.com/office/drawing/2014/main" id="{CC258F57-5FEE-802B-DFED-5867AD2A3813}"/>
              </a:ext>
            </a:extLst>
          </p:cNvPr>
          <p:cNvCxnSpPr/>
          <p:nvPr>
            <p:custDataLst>
              <p:tags r:id="rId37"/>
            </p:custDataLst>
          </p:nvPr>
        </p:nvCxnSpPr>
        <p:spPr>
          <a:xfrm>
            <a:off x="6358453" y="2098549"/>
            <a:ext cx="0" cy="4168817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OTLSHAPE_G_00000000000000000000000000000000_ShapeBelow19">
            <a:extLst>
              <a:ext uri="{FF2B5EF4-FFF2-40B4-BE49-F238E27FC236}">
                <a16:creationId xmlns:a16="http://schemas.microsoft.com/office/drawing/2014/main" id="{2D87FA6D-2C18-91B6-50C9-B70B5695C628}"/>
              </a:ext>
            </a:extLst>
          </p:cNvPr>
          <p:cNvCxnSpPr/>
          <p:nvPr>
            <p:custDataLst>
              <p:tags r:id="rId38"/>
            </p:custDataLst>
          </p:nvPr>
        </p:nvCxnSpPr>
        <p:spPr>
          <a:xfrm>
            <a:off x="6635624" y="2098549"/>
            <a:ext cx="0" cy="4168817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OTLSHAPE_G_00000000000000000000000000000000_ShapeBelow20">
            <a:extLst>
              <a:ext uri="{FF2B5EF4-FFF2-40B4-BE49-F238E27FC236}">
                <a16:creationId xmlns:a16="http://schemas.microsoft.com/office/drawing/2014/main" id="{BE662863-2646-9D24-964F-5A5231454CF6}"/>
              </a:ext>
            </a:extLst>
          </p:cNvPr>
          <p:cNvCxnSpPr/>
          <p:nvPr>
            <p:custDataLst>
              <p:tags r:id="rId39"/>
            </p:custDataLst>
          </p:nvPr>
        </p:nvCxnSpPr>
        <p:spPr>
          <a:xfrm>
            <a:off x="6912795" y="2098549"/>
            <a:ext cx="0" cy="4168817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OTLSHAPE_G_00000000000000000000000000000000_ShapeBelow21">
            <a:extLst>
              <a:ext uri="{FF2B5EF4-FFF2-40B4-BE49-F238E27FC236}">
                <a16:creationId xmlns:a16="http://schemas.microsoft.com/office/drawing/2014/main" id="{BAAA8D37-B561-B2BF-9779-F290D1F0A7D0}"/>
              </a:ext>
            </a:extLst>
          </p:cNvPr>
          <p:cNvCxnSpPr/>
          <p:nvPr>
            <p:custDataLst>
              <p:tags r:id="rId40"/>
            </p:custDataLst>
          </p:nvPr>
        </p:nvCxnSpPr>
        <p:spPr>
          <a:xfrm>
            <a:off x="7189967" y="2098549"/>
            <a:ext cx="0" cy="4168817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OTLSHAPE_G_00000000000000000000000000000000_ShapeBelow22">
            <a:extLst>
              <a:ext uri="{FF2B5EF4-FFF2-40B4-BE49-F238E27FC236}">
                <a16:creationId xmlns:a16="http://schemas.microsoft.com/office/drawing/2014/main" id="{8C469ECC-CF86-AA00-26E0-C0044D58480C}"/>
              </a:ext>
            </a:extLst>
          </p:cNvPr>
          <p:cNvCxnSpPr/>
          <p:nvPr>
            <p:custDataLst>
              <p:tags r:id="rId41"/>
            </p:custDataLst>
          </p:nvPr>
        </p:nvCxnSpPr>
        <p:spPr>
          <a:xfrm>
            <a:off x="7467138" y="2098549"/>
            <a:ext cx="0" cy="4168817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OTLSHAPE_G_00000000000000000000000000000000_ShapeBelow23">
            <a:extLst>
              <a:ext uri="{FF2B5EF4-FFF2-40B4-BE49-F238E27FC236}">
                <a16:creationId xmlns:a16="http://schemas.microsoft.com/office/drawing/2014/main" id="{7D07FC0E-45AE-E547-99DE-C47BC7958E9F}"/>
              </a:ext>
            </a:extLst>
          </p:cNvPr>
          <p:cNvCxnSpPr/>
          <p:nvPr>
            <p:custDataLst>
              <p:tags r:id="rId42"/>
            </p:custDataLst>
          </p:nvPr>
        </p:nvCxnSpPr>
        <p:spPr>
          <a:xfrm>
            <a:off x="7744309" y="2098549"/>
            <a:ext cx="0" cy="4168817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8" name="OTLSHAPE_G_00000000000000000000000000000000_ShapeBelow24">
            <a:extLst>
              <a:ext uri="{FF2B5EF4-FFF2-40B4-BE49-F238E27FC236}">
                <a16:creationId xmlns:a16="http://schemas.microsoft.com/office/drawing/2014/main" id="{B254C51D-C42A-366E-9A83-D32EE657286F}"/>
              </a:ext>
            </a:extLst>
          </p:cNvPr>
          <p:cNvCxnSpPr/>
          <p:nvPr>
            <p:custDataLst>
              <p:tags r:id="rId43"/>
            </p:custDataLst>
          </p:nvPr>
        </p:nvCxnSpPr>
        <p:spPr>
          <a:xfrm>
            <a:off x="8021480" y="2098549"/>
            <a:ext cx="0" cy="4168817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OTLSHAPE_G_00000000000000000000000000000000_ShapeBelow25">
            <a:extLst>
              <a:ext uri="{FF2B5EF4-FFF2-40B4-BE49-F238E27FC236}">
                <a16:creationId xmlns:a16="http://schemas.microsoft.com/office/drawing/2014/main" id="{6C510667-144A-BBAC-7D53-AC70DD3D6AAD}"/>
              </a:ext>
            </a:extLst>
          </p:cNvPr>
          <p:cNvCxnSpPr/>
          <p:nvPr>
            <p:custDataLst>
              <p:tags r:id="rId44"/>
            </p:custDataLst>
          </p:nvPr>
        </p:nvCxnSpPr>
        <p:spPr>
          <a:xfrm>
            <a:off x="8298652" y="2098549"/>
            <a:ext cx="0" cy="4168817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0" name="OTLSHAPE_G_00000000000000000000000000000000_ShapeBelow26">
            <a:extLst>
              <a:ext uri="{FF2B5EF4-FFF2-40B4-BE49-F238E27FC236}">
                <a16:creationId xmlns:a16="http://schemas.microsoft.com/office/drawing/2014/main" id="{3198DB6B-72E9-6AB4-8198-DDA887CAF294}"/>
              </a:ext>
            </a:extLst>
          </p:cNvPr>
          <p:cNvCxnSpPr/>
          <p:nvPr>
            <p:custDataLst>
              <p:tags r:id="rId45"/>
            </p:custDataLst>
          </p:nvPr>
        </p:nvCxnSpPr>
        <p:spPr>
          <a:xfrm>
            <a:off x="8575822" y="2098549"/>
            <a:ext cx="0" cy="4168817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OTLSHAPE_G_00000000000000000000000000000000_ShapeBelow27">
            <a:extLst>
              <a:ext uri="{FF2B5EF4-FFF2-40B4-BE49-F238E27FC236}">
                <a16:creationId xmlns:a16="http://schemas.microsoft.com/office/drawing/2014/main" id="{FA4466B2-12DE-D001-B68F-A687BF477A91}"/>
              </a:ext>
            </a:extLst>
          </p:cNvPr>
          <p:cNvCxnSpPr/>
          <p:nvPr>
            <p:custDataLst>
              <p:tags r:id="rId46"/>
            </p:custDataLst>
          </p:nvPr>
        </p:nvCxnSpPr>
        <p:spPr>
          <a:xfrm>
            <a:off x="8852994" y="2098549"/>
            <a:ext cx="0" cy="4168817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OTLSHAPE_G_00000000000000000000000000000000_ShapeBelow28">
            <a:extLst>
              <a:ext uri="{FF2B5EF4-FFF2-40B4-BE49-F238E27FC236}">
                <a16:creationId xmlns:a16="http://schemas.microsoft.com/office/drawing/2014/main" id="{8FE15298-12D7-2665-CEA9-2A2AEF386096}"/>
              </a:ext>
            </a:extLst>
          </p:cNvPr>
          <p:cNvCxnSpPr/>
          <p:nvPr>
            <p:custDataLst>
              <p:tags r:id="rId47"/>
            </p:custDataLst>
          </p:nvPr>
        </p:nvCxnSpPr>
        <p:spPr>
          <a:xfrm>
            <a:off x="9130165" y="2098549"/>
            <a:ext cx="0" cy="4168817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OTLSHAPE_G_00000000000000000000000000000000_ShapeBelow29">
            <a:extLst>
              <a:ext uri="{FF2B5EF4-FFF2-40B4-BE49-F238E27FC236}">
                <a16:creationId xmlns:a16="http://schemas.microsoft.com/office/drawing/2014/main" id="{8534C4DB-29A0-C287-5231-1BF9F3D717A8}"/>
              </a:ext>
            </a:extLst>
          </p:cNvPr>
          <p:cNvCxnSpPr/>
          <p:nvPr>
            <p:custDataLst>
              <p:tags r:id="rId48"/>
            </p:custDataLst>
          </p:nvPr>
        </p:nvCxnSpPr>
        <p:spPr>
          <a:xfrm>
            <a:off x="9407336" y="2098549"/>
            <a:ext cx="0" cy="4168817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OTLSHAPE_G_00000000000000000000000000000000_ShapeBelow30">
            <a:extLst>
              <a:ext uri="{FF2B5EF4-FFF2-40B4-BE49-F238E27FC236}">
                <a16:creationId xmlns:a16="http://schemas.microsoft.com/office/drawing/2014/main" id="{5EA5CAF7-5713-4A87-A542-ECEDD9DCDA38}"/>
              </a:ext>
            </a:extLst>
          </p:cNvPr>
          <p:cNvCxnSpPr/>
          <p:nvPr>
            <p:custDataLst>
              <p:tags r:id="rId49"/>
            </p:custDataLst>
          </p:nvPr>
        </p:nvCxnSpPr>
        <p:spPr>
          <a:xfrm>
            <a:off x="9684507" y="2098549"/>
            <a:ext cx="0" cy="4168817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5" name="OTLSHAPE_G_00000000000000000000000000000000_ShapeBelow31">
            <a:extLst>
              <a:ext uri="{FF2B5EF4-FFF2-40B4-BE49-F238E27FC236}">
                <a16:creationId xmlns:a16="http://schemas.microsoft.com/office/drawing/2014/main" id="{F2F23A5F-88E2-65E9-14F0-979B9C3570D8}"/>
              </a:ext>
            </a:extLst>
          </p:cNvPr>
          <p:cNvCxnSpPr/>
          <p:nvPr>
            <p:custDataLst>
              <p:tags r:id="rId50"/>
            </p:custDataLst>
          </p:nvPr>
        </p:nvCxnSpPr>
        <p:spPr>
          <a:xfrm>
            <a:off x="9961679" y="2098549"/>
            <a:ext cx="0" cy="4168817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OTLSHAPE_G_00000000000000000000000000000000_ShapeBelow32">
            <a:extLst>
              <a:ext uri="{FF2B5EF4-FFF2-40B4-BE49-F238E27FC236}">
                <a16:creationId xmlns:a16="http://schemas.microsoft.com/office/drawing/2014/main" id="{029F26AA-3D59-11B3-247E-FEB564190242}"/>
              </a:ext>
            </a:extLst>
          </p:cNvPr>
          <p:cNvCxnSpPr/>
          <p:nvPr>
            <p:custDataLst>
              <p:tags r:id="rId51"/>
            </p:custDataLst>
          </p:nvPr>
        </p:nvCxnSpPr>
        <p:spPr>
          <a:xfrm>
            <a:off x="10238849" y="2098549"/>
            <a:ext cx="0" cy="4168817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OTLSHAPE_G_00000000000000000000000000000000_ShapeBelow33">
            <a:extLst>
              <a:ext uri="{FF2B5EF4-FFF2-40B4-BE49-F238E27FC236}">
                <a16:creationId xmlns:a16="http://schemas.microsoft.com/office/drawing/2014/main" id="{BE57C0B6-A33F-B99E-D3A3-21470098FAFB}"/>
              </a:ext>
            </a:extLst>
          </p:cNvPr>
          <p:cNvCxnSpPr/>
          <p:nvPr>
            <p:custDataLst>
              <p:tags r:id="rId52"/>
            </p:custDataLst>
          </p:nvPr>
        </p:nvCxnSpPr>
        <p:spPr>
          <a:xfrm>
            <a:off x="10516021" y="2098549"/>
            <a:ext cx="0" cy="4168817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OTLSHAPE_G_00000000000000000000000000000000_ShapeBelow34">
            <a:extLst>
              <a:ext uri="{FF2B5EF4-FFF2-40B4-BE49-F238E27FC236}">
                <a16:creationId xmlns:a16="http://schemas.microsoft.com/office/drawing/2014/main" id="{A0C09402-BF73-35E5-C914-16FF40BDF43C}"/>
              </a:ext>
            </a:extLst>
          </p:cNvPr>
          <p:cNvCxnSpPr/>
          <p:nvPr>
            <p:custDataLst>
              <p:tags r:id="rId53"/>
            </p:custDataLst>
          </p:nvPr>
        </p:nvCxnSpPr>
        <p:spPr>
          <a:xfrm>
            <a:off x="10793192" y="2098549"/>
            <a:ext cx="0" cy="4168817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" name="OTLSHAPE_G_00000000000000000000000000000000_ShapeBelow35">
            <a:extLst>
              <a:ext uri="{FF2B5EF4-FFF2-40B4-BE49-F238E27FC236}">
                <a16:creationId xmlns:a16="http://schemas.microsoft.com/office/drawing/2014/main" id="{CDA96152-FAFF-C404-202F-EF8CC38B4F19}"/>
              </a:ext>
            </a:extLst>
          </p:cNvPr>
          <p:cNvCxnSpPr/>
          <p:nvPr>
            <p:custDataLst>
              <p:tags r:id="rId54"/>
            </p:custDataLst>
          </p:nvPr>
        </p:nvCxnSpPr>
        <p:spPr>
          <a:xfrm>
            <a:off x="11070364" y="2098549"/>
            <a:ext cx="0" cy="4168817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OTLSHAPE_SLT_663a5a3365df46fa8197fa7175982fe4_Shape">
            <a:extLst>
              <a:ext uri="{FF2B5EF4-FFF2-40B4-BE49-F238E27FC236}">
                <a16:creationId xmlns:a16="http://schemas.microsoft.com/office/drawing/2014/main" id="{C201A9CE-6457-918D-AAF2-B5CD2C3757B3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1131796" y="2312797"/>
            <a:ext cx="381000" cy="127000"/>
          </a:xfrm>
          <a:prstGeom prst="roundRect">
            <a:avLst/>
          </a:prstGeom>
          <a:solidFill>
            <a:srgbClr val="033CA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0" name="OTLSHAPE_SLT_e33bf2cc006d449aa8fc0158056772df_Shape">
            <a:extLst>
              <a:ext uri="{FF2B5EF4-FFF2-40B4-BE49-F238E27FC236}">
                <a16:creationId xmlns:a16="http://schemas.microsoft.com/office/drawing/2014/main" id="{545E4683-1F88-D4FF-8B22-76B41CD31868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1507957" y="2629958"/>
            <a:ext cx="228600" cy="127000"/>
          </a:xfrm>
          <a:prstGeom prst="roundRect">
            <a:avLst/>
          </a:prstGeom>
          <a:solidFill>
            <a:srgbClr val="033CA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8" name="OTLSHAPE_SLT_365663e8850e41f09c9ea72cedd21946_Shape">
            <a:extLst>
              <a:ext uri="{FF2B5EF4-FFF2-40B4-BE49-F238E27FC236}">
                <a16:creationId xmlns:a16="http://schemas.microsoft.com/office/drawing/2014/main" id="{8FAF06F8-4561-49B8-0522-69F96BEF23DD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1725734" y="2823083"/>
            <a:ext cx="596900" cy="127000"/>
          </a:xfrm>
          <a:prstGeom prst="roundRect">
            <a:avLst/>
          </a:prstGeom>
          <a:solidFill>
            <a:srgbClr val="033CA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OTLSHAPE_SLT_a936846098ba49bca56bdcbce400cf91_Shape">
            <a:extLst>
              <a:ext uri="{FF2B5EF4-FFF2-40B4-BE49-F238E27FC236}">
                <a16:creationId xmlns:a16="http://schemas.microsoft.com/office/drawing/2014/main" id="{5D944BB7-34F8-C25E-07A0-319385D36635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2319673" y="3016208"/>
            <a:ext cx="241300" cy="127000"/>
          </a:xfrm>
          <a:prstGeom prst="roundRect">
            <a:avLst/>
          </a:prstGeom>
          <a:solidFill>
            <a:srgbClr val="033CA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4" name="OTLSHAPE_SLT_c5f5f7e98243498db88e92f86331ae76_Shape">
            <a:extLst>
              <a:ext uri="{FF2B5EF4-FFF2-40B4-BE49-F238E27FC236}">
                <a16:creationId xmlns:a16="http://schemas.microsoft.com/office/drawing/2014/main" id="{C30E000E-49A7-207F-331C-EBAB35034826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3151186" y="3209332"/>
            <a:ext cx="863600" cy="127000"/>
          </a:xfrm>
          <a:prstGeom prst="roundRect">
            <a:avLst/>
          </a:prstGeom>
          <a:solidFill>
            <a:srgbClr val="033CA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5" name="OTLSHAPE_SLT_be89eb09ac004d93b6fc8e12a9cb1990_Shape">
            <a:extLst>
              <a:ext uri="{FF2B5EF4-FFF2-40B4-BE49-F238E27FC236}">
                <a16:creationId xmlns:a16="http://schemas.microsoft.com/office/drawing/2014/main" id="{FD373449-F635-7640-99B1-56FC5AA5DA9E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3962902" y="3478657"/>
            <a:ext cx="1155700" cy="127000"/>
          </a:xfrm>
          <a:prstGeom prst="roundRect">
            <a:avLst/>
          </a:prstGeom>
          <a:solidFill>
            <a:srgbClr val="F66C7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3" name="OTLSHAPE_SLT_39e66624fa7c4ceeaebdc3b0b258de98_Shape">
            <a:extLst>
              <a:ext uri="{FF2B5EF4-FFF2-40B4-BE49-F238E27FC236}">
                <a16:creationId xmlns:a16="http://schemas.microsoft.com/office/drawing/2014/main" id="{1494C4E0-D502-51C5-20E8-E1EED516790E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5170576" y="3671782"/>
            <a:ext cx="203200" cy="127000"/>
          </a:xfrm>
          <a:prstGeom prst="roundRect">
            <a:avLst/>
          </a:prstGeom>
          <a:solidFill>
            <a:srgbClr val="F66C7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1" name="OTLSHAPE_SLT_0b5f59f74a4a46379a00a13ed20770d6_Shape">
            <a:extLst>
              <a:ext uri="{FF2B5EF4-FFF2-40B4-BE49-F238E27FC236}">
                <a16:creationId xmlns:a16="http://schemas.microsoft.com/office/drawing/2014/main" id="{2692DAF4-028D-715C-B9DF-44C860EF4870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5368556" y="3864906"/>
            <a:ext cx="241300" cy="127000"/>
          </a:xfrm>
          <a:prstGeom prst="roundRect">
            <a:avLst/>
          </a:prstGeom>
          <a:solidFill>
            <a:srgbClr val="F66C7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9" name="OTLSHAPE_SLT_8fa27d9bbc124ad79cacd6e54d105744_Shape">
            <a:extLst>
              <a:ext uri="{FF2B5EF4-FFF2-40B4-BE49-F238E27FC236}">
                <a16:creationId xmlns:a16="http://schemas.microsoft.com/office/drawing/2014/main" id="{AEC4F23F-DECA-891B-EB0B-1F0509EC885D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5606131" y="4058031"/>
            <a:ext cx="317500" cy="127000"/>
          </a:xfrm>
          <a:prstGeom prst="roundRect">
            <a:avLst/>
          </a:prstGeom>
          <a:solidFill>
            <a:srgbClr val="F66C7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7" name="OTLSHAPE_SLT_c6a9caf0c832482ebd9083e1ac864e72_Shape">
            <a:extLst>
              <a:ext uri="{FF2B5EF4-FFF2-40B4-BE49-F238E27FC236}">
                <a16:creationId xmlns:a16="http://schemas.microsoft.com/office/drawing/2014/main" id="{727E4EBB-0B1D-F347-3020-1A6A889150FC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6021888" y="4251156"/>
            <a:ext cx="1358900" cy="127000"/>
          </a:xfrm>
          <a:prstGeom prst="roundRect">
            <a:avLst/>
          </a:prstGeom>
          <a:solidFill>
            <a:srgbClr val="F66C7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5" name="OTLSHAPE_SLT_3a74df3a84ad4b9685dd23dbdc032ba4_Shape">
            <a:extLst>
              <a:ext uri="{FF2B5EF4-FFF2-40B4-BE49-F238E27FC236}">
                <a16:creationId xmlns:a16="http://schemas.microsoft.com/office/drawing/2014/main" id="{091697F0-63B9-E1C5-34AA-BD820CFA7B7D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7051381" y="4444280"/>
            <a:ext cx="800100" cy="127000"/>
          </a:xfrm>
          <a:prstGeom prst="roundRect">
            <a:avLst/>
          </a:prstGeom>
          <a:solidFill>
            <a:srgbClr val="F66C7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3" name="OTLSHAPE_SLT_042a10317c2d4cf1a57f3af2f4414a8a_Shape">
            <a:extLst>
              <a:ext uri="{FF2B5EF4-FFF2-40B4-BE49-F238E27FC236}">
                <a16:creationId xmlns:a16="http://schemas.microsoft.com/office/drawing/2014/main" id="{724F22E5-19C1-5BEA-E1A4-7950BA34001D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>
            <a:off x="7071179" y="4637405"/>
            <a:ext cx="381000" cy="127000"/>
          </a:xfrm>
          <a:prstGeom prst="roundRect">
            <a:avLst/>
          </a:prstGeom>
          <a:solidFill>
            <a:srgbClr val="F66C7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4" name="OTLSHAPE_SLT_dfd1e413664f4b85b4596f9e1065c897_Shape">
            <a:extLst>
              <a:ext uri="{FF2B5EF4-FFF2-40B4-BE49-F238E27FC236}">
                <a16:creationId xmlns:a16="http://schemas.microsoft.com/office/drawing/2014/main" id="{8FF3131E-A8F5-C620-D439-69510E98519D}"/>
              </a:ext>
            </a:extLst>
          </p:cNvPr>
          <p:cNvSpPr/>
          <p:nvPr>
            <p:custDataLst>
              <p:tags r:id="rId67"/>
            </p:custDataLst>
          </p:nvPr>
        </p:nvSpPr>
        <p:spPr>
          <a:xfrm>
            <a:off x="7447340" y="4906730"/>
            <a:ext cx="1612900" cy="127000"/>
          </a:xfrm>
          <a:prstGeom prst="roundRect">
            <a:avLst/>
          </a:prstGeom>
          <a:solidFill>
            <a:srgbClr val="37B5A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2" name="OTLSHAPE_SLT_0cfdd3a9ccc94a02a6df5562cac2ed5f_Shape">
            <a:extLst>
              <a:ext uri="{FF2B5EF4-FFF2-40B4-BE49-F238E27FC236}">
                <a16:creationId xmlns:a16="http://schemas.microsoft.com/office/drawing/2014/main" id="{5E65B3FF-D21C-2FE6-817D-E53AAACF49CF}"/>
              </a:ext>
            </a:extLst>
          </p:cNvPr>
          <p:cNvSpPr/>
          <p:nvPr>
            <p:custDataLst>
              <p:tags r:id="rId68"/>
            </p:custDataLst>
          </p:nvPr>
        </p:nvSpPr>
        <p:spPr>
          <a:xfrm>
            <a:off x="8239258" y="5177367"/>
            <a:ext cx="812800" cy="127000"/>
          </a:xfrm>
          <a:prstGeom prst="roundRect">
            <a:avLst/>
          </a:prstGeom>
          <a:solidFill>
            <a:srgbClr val="37B5A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0" name="OTLSHAPE_SLT_2d0f3fb0e22c4a6988c0b28dac3424b9_Shape">
            <a:extLst>
              <a:ext uri="{FF2B5EF4-FFF2-40B4-BE49-F238E27FC236}">
                <a16:creationId xmlns:a16="http://schemas.microsoft.com/office/drawing/2014/main" id="{512372A7-E9BB-084D-4BE4-7116B9106DC0}"/>
              </a:ext>
            </a:extLst>
          </p:cNvPr>
          <p:cNvSpPr/>
          <p:nvPr>
            <p:custDataLst>
              <p:tags r:id="rId69"/>
            </p:custDataLst>
          </p:nvPr>
        </p:nvSpPr>
        <p:spPr>
          <a:xfrm>
            <a:off x="8100672" y="5448004"/>
            <a:ext cx="1168400" cy="127000"/>
          </a:xfrm>
          <a:prstGeom prst="roundRect">
            <a:avLst/>
          </a:prstGeom>
          <a:solidFill>
            <a:srgbClr val="37B5A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8" name="OTLSHAPE_SLT_546fc24cec204c2d997e49b7f22c553c_Shape">
            <a:extLst>
              <a:ext uri="{FF2B5EF4-FFF2-40B4-BE49-F238E27FC236}">
                <a16:creationId xmlns:a16="http://schemas.microsoft.com/office/drawing/2014/main" id="{8E9F36BF-D959-24A2-98CD-BBD3EC1D3AE8}"/>
              </a:ext>
            </a:extLst>
          </p:cNvPr>
          <p:cNvSpPr/>
          <p:nvPr>
            <p:custDataLst>
              <p:tags r:id="rId70"/>
            </p:custDataLst>
          </p:nvPr>
        </p:nvSpPr>
        <p:spPr>
          <a:xfrm>
            <a:off x="9268751" y="5782140"/>
            <a:ext cx="1587500" cy="127000"/>
          </a:xfrm>
          <a:prstGeom prst="roundRect">
            <a:avLst/>
          </a:prstGeom>
          <a:solidFill>
            <a:srgbClr val="37B5A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6" name="OTLSHAPE_SLT_f198e5e8829d4ed594bb2ca6b2a3529b_Shape">
            <a:extLst>
              <a:ext uri="{FF2B5EF4-FFF2-40B4-BE49-F238E27FC236}">
                <a16:creationId xmlns:a16="http://schemas.microsoft.com/office/drawing/2014/main" id="{097DFC1F-8DF9-4AB8-E897-BBB01E5FC281}"/>
              </a:ext>
            </a:extLst>
          </p:cNvPr>
          <p:cNvSpPr/>
          <p:nvPr>
            <p:custDataLst>
              <p:tags r:id="rId71"/>
            </p:custDataLst>
          </p:nvPr>
        </p:nvSpPr>
        <p:spPr>
          <a:xfrm>
            <a:off x="10852586" y="6102266"/>
            <a:ext cx="419100" cy="127000"/>
          </a:xfrm>
          <a:prstGeom prst="roundRect">
            <a:avLst/>
          </a:prstGeom>
          <a:solidFill>
            <a:srgbClr val="37B5A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TLSHAPE_TB_00000000000000000000000000000000_ElapsedTime">
            <a:extLst>
              <a:ext uri="{FF2B5EF4-FFF2-40B4-BE49-F238E27FC236}">
                <a16:creationId xmlns:a16="http://schemas.microsoft.com/office/drawing/2014/main" id="{E06C48A1-06AA-444F-3FD2-E196E8EED5D9}"/>
              </a:ext>
            </a:extLst>
          </p:cNvPr>
          <p:cNvSpPr/>
          <p:nvPr>
            <p:custDataLst>
              <p:tags r:id="rId72"/>
            </p:custDataLst>
          </p:nvPr>
        </p:nvSpPr>
        <p:spPr>
          <a:xfrm>
            <a:off x="1092200" y="1714500"/>
            <a:ext cx="317500" cy="25603"/>
          </a:xfrm>
          <a:prstGeom prst="rect">
            <a:avLst/>
          </a:prstGeom>
          <a:solidFill>
            <a:srgbClr val="FF0000">
              <a:alpha val="7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TLSHAPE_SLT_663a5a3365df46fa8197fa7175982fe4_ShapePercentage" hidden="1">
            <a:extLst>
              <a:ext uri="{FF2B5EF4-FFF2-40B4-BE49-F238E27FC236}">
                <a16:creationId xmlns:a16="http://schemas.microsoft.com/office/drawing/2014/main" id="{A2A6E3F4-5729-4621-C5A4-335B1C67C30A}"/>
              </a:ext>
            </a:extLst>
          </p:cNvPr>
          <p:cNvSpPr/>
          <p:nvPr>
            <p:custDataLst>
              <p:tags r:id="rId73"/>
            </p:custDataLst>
          </p:nvPr>
        </p:nvSpPr>
        <p:spPr>
          <a:xfrm>
            <a:off x="1131796" y="2312797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TLSHAPE_SLT_e33bf2cc006d449aa8fc0158056772df_ShapePercentage" hidden="1">
            <a:extLst>
              <a:ext uri="{FF2B5EF4-FFF2-40B4-BE49-F238E27FC236}">
                <a16:creationId xmlns:a16="http://schemas.microsoft.com/office/drawing/2014/main" id="{2D6745DA-D7C8-AFBB-37C5-103CE65BC366}"/>
              </a:ext>
            </a:extLst>
          </p:cNvPr>
          <p:cNvSpPr/>
          <p:nvPr>
            <p:custDataLst>
              <p:tags r:id="rId74"/>
            </p:custDataLst>
          </p:nvPr>
        </p:nvSpPr>
        <p:spPr>
          <a:xfrm>
            <a:off x="1507957" y="2629958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TLSHAPE_SLT_365663e8850e41f09c9ea72cedd21946_ShapePercentage" hidden="1">
            <a:extLst>
              <a:ext uri="{FF2B5EF4-FFF2-40B4-BE49-F238E27FC236}">
                <a16:creationId xmlns:a16="http://schemas.microsoft.com/office/drawing/2014/main" id="{2D679304-4495-D3E3-A9FD-3B5294AB8C7C}"/>
              </a:ext>
            </a:extLst>
          </p:cNvPr>
          <p:cNvSpPr/>
          <p:nvPr>
            <p:custDataLst>
              <p:tags r:id="rId75"/>
            </p:custDataLst>
          </p:nvPr>
        </p:nvSpPr>
        <p:spPr>
          <a:xfrm>
            <a:off x="1725734" y="2823083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TLSHAPE_SLT_a936846098ba49bca56bdcbce400cf91_ShapePercentage" hidden="1">
            <a:extLst>
              <a:ext uri="{FF2B5EF4-FFF2-40B4-BE49-F238E27FC236}">
                <a16:creationId xmlns:a16="http://schemas.microsoft.com/office/drawing/2014/main" id="{4A1F511A-C12E-5DC5-D50A-7FD77180465D}"/>
              </a:ext>
            </a:extLst>
          </p:cNvPr>
          <p:cNvSpPr/>
          <p:nvPr>
            <p:custDataLst>
              <p:tags r:id="rId76"/>
            </p:custDataLst>
          </p:nvPr>
        </p:nvSpPr>
        <p:spPr>
          <a:xfrm>
            <a:off x="2319673" y="3016208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TLSHAPE_SLT_c5f5f7e98243498db88e92f86331ae76_ShapePercentage" hidden="1">
            <a:extLst>
              <a:ext uri="{FF2B5EF4-FFF2-40B4-BE49-F238E27FC236}">
                <a16:creationId xmlns:a16="http://schemas.microsoft.com/office/drawing/2014/main" id="{C39B7F87-3A3B-A774-C420-CA5540E31542}"/>
              </a:ext>
            </a:extLst>
          </p:cNvPr>
          <p:cNvSpPr/>
          <p:nvPr>
            <p:custDataLst>
              <p:tags r:id="rId77"/>
            </p:custDataLst>
          </p:nvPr>
        </p:nvSpPr>
        <p:spPr>
          <a:xfrm>
            <a:off x="3151186" y="3209332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OTLSHAPE_SLT_be89eb09ac004d93b6fc8e12a9cb1990_ShapePercentage" hidden="1">
            <a:extLst>
              <a:ext uri="{FF2B5EF4-FFF2-40B4-BE49-F238E27FC236}">
                <a16:creationId xmlns:a16="http://schemas.microsoft.com/office/drawing/2014/main" id="{031C27F9-7824-3292-ECB4-40330B0798F9}"/>
              </a:ext>
            </a:extLst>
          </p:cNvPr>
          <p:cNvSpPr/>
          <p:nvPr>
            <p:custDataLst>
              <p:tags r:id="rId78"/>
            </p:custDataLst>
          </p:nvPr>
        </p:nvSpPr>
        <p:spPr>
          <a:xfrm>
            <a:off x="3962902" y="3478657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OTLSHAPE_SLT_39e66624fa7c4ceeaebdc3b0b258de98_ShapePercentage" hidden="1">
            <a:extLst>
              <a:ext uri="{FF2B5EF4-FFF2-40B4-BE49-F238E27FC236}">
                <a16:creationId xmlns:a16="http://schemas.microsoft.com/office/drawing/2014/main" id="{2F4ED034-8AD0-6F16-50A4-DE080998DF56}"/>
              </a:ext>
            </a:extLst>
          </p:cNvPr>
          <p:cNvSpPr/>
          <p:nvPr>
            <p:custDataLst>
              <p:tags r:id="rId79"/>
            </p:custDataLst>
          </p:nvPr>
        </p:nvSpPr>
        <p:spPr>
          <a:xfrm>
            <a:off x="5170576" y="3671782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OTLSHAPE_SLT_0b5f59f74a4a46379a00a13ed20770d6_ShapePercentage" hidden="1">
            <a:extLst>
              <a:ext uri="{FF2B5EF4-FFF2-40B4-BE49-F238E27FC236}">
                <a16:creationId xmlns:a16="http://schemas.microsoft.com/office/drawing/2014/main" id="{BE35BB0D-61F8-5904-2ABF-CA04583D46F5}"/>
              </a:ext>
            </a:extLst>
          </p:cNvPr>
          <p:cNvSpPr/>
          <p:nvPr>
            <p:custDataLst>
              <p:tags r:id="rId80"/>
            </p:custDataLst>
          </p:nvPr>
        </p:nvSpPr>
        <p:spPr>
          <a:xfrm>
            <a:off x="5368556" y="3864906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OTLSHAPE_SLT_8fa27d9bbc124ad79cacd6e54d105744_ShapePercentage" hidden="1">
            <a:extLst>
              <a:ext uri="{FF2B5EF4-FFF2-40B4-BE49-F238E27FC236}">
                <a16:creationId xmlns:a16="http://schemas.microsoft.com/office/drawing/2014/main" id="{F5D588BA-085B-3430-3268-F673E738F59D}"/>
              </a:ext>
            </a:extLst>
          </p:cNvPr>
          <p:cNvSpPr/>
          <p:nvPr>
            <p:custDataLst>
              <p:tags r:id="rId81"/>
            </p:custDataLst>
          </p:nvPr>
        </p:nvSpPr>
        <p:spPr>
          <a:xfrm>
            <a:off x="5606131" y="4058031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OTLSHAPE_SLT_c6a9caf0c832482ebd9083e1ac864e72_ShapePercentage" hidden="1">
            <a:extLst>
              <a:ext uri="{FF2B5EF4-FFF2-40B4-BE49-F238E27FC236}">
                <a16:creationId xmlns:a16="http://schemas.microsoft.com/office/drawing/2014/main" id="{7B63ABBC-301E-4DF8-3582-400B4CE26A38}"/>
              </a:ext>
            </a:extLst>
          </p:cNvPr>
          <p:cNvSpPr/>
          <p:nvPr>
            <p:custDataLst>
              <p:tags r:id="rId82"/>
            </p:custDataLst>
          </p:nvPr>
        </p:nvSpPr>
        <p:spPr>
          <a:xfrm>
            <a:off x="6021888" y="4251156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OTLSHAPE_SLT_3a74df3a84ad4b9685dd23dbdc032ba4_ShapePercentage" hidden="1">
            <a:extLst>
              <a:ext uri="{FF2B5EF4-FFF2-40B4-BE49-F238E27FC236}">
                <a16:creationId xmlns:a16="http://schemas.microsoft.com/office/drawing/2014/main" id="{79C57502-1CAE-8961-59B8-2538A921B3B2}"/>
              </a:ext>
            </a:extLst>
          </p:cNvPr>
          <p:cNvSpPr/>
          <p:nvPr>
            <p:custDataLst>
              <p:tags r:id="rId83"/>
            </p:custDataLst>
          </p:nvPr>
        </p:nvSpPr>
        <p:spPr>
          <a:xfrm>
            <a:off x="7051381" y="4444280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0" name="OTLSHAPE_SLT_042a10317c2d4cf1a57f3af2f4414a8a_ShapePercentage" hidden="1">
            <a:extLst>
              <a:ext uri="{FF2B5EF4-FFF2-40B4-BE49-F238E27FC236}">
                <a16:creationId xmlns:a16="http://schemas.microsoft.com/office/drawing/2014/main" id="{0E8F4815-78C0-DABA-A2B1-AB591145B330}"/>
              </a:ext>
            </a:extLst>
          </p:cNvPr>
          <p:cNvSpPr/>
          <p:nvPr>
            <p:custDataLst>
              <p:tags r:id="rId84"/>
            </p:custDataLst>
          </p:nvPr>
        </p:nvSpPr>
        <p:spPr>
          <a:xfrm>
            <a:off x="7071179" y="4637405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OTLSHAPE_SLT_dfd1e413664f4b85b4596f9e1065c897_ShapePercentage" hidden="1">
            <a:extLst>
              <a:ext uri="{FF2B5EF4-FFF2-40B4-BE49-F238E27FC236}">
                <a16:creationId xmlns:a16="http://schemas.microsoft.com/office/drawing/2014/main" id="{1B534997-E105-7045-5854-570C808DBABB}"/>
              </a:ext>
            </a:extLst>
          </p:cNvPr>
          <p:cNvSpPr/>
          <p:nvPr>
            <p:custDataLst>
              <p:tags r:id="rId85"/>
            </p:custDataLst>
          </p:nvPr>
        </p:nvSpPr>
        <p:spPr>
          <a:xfrm>
            <a:off x="7447340" y="4906730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6" name="OTLSHAPE_SLT_0cfdd3a9ccc94a02a6df5562cac2ed5f_ShapePercentage" hidden="1">
            <a:extLst>
              <a:ext uri="{FF2B5EF4-FFF2-40B4-BE49-F238E27FC236}">
                <a16:creationId xmlns:a16="http://schemas.microsoft.com/office/drawing/2014/main" id="{FFF2C5BE-8E93-AA97-BA36-C173BCC8CAFB}"/>
              </a:ext>
            </a:extLst>
          </p:cNvPr>
          <p:cNvSpPr/>
          <p:nvPr>
            <p:custDataLst>
              <p:tags r:id="rId86"/>
            </p:custDataLst>
          </p:nvPr>
        </p:nvSpPr>
        <p:spPr>
          <a:xfrm>
            <a:off x="8239258" y="5177367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3" name="OTLSHAPE_SLT_2d0f3fb0e22c4a6988c0b28dac3424b9_ShapePercentage" hidden="1">
            <a:extLst>
              <a:ext uri="{FF2B5EF4-FFF2-40B4-BE49-F238E27FC236}">
                <a16:creationId xmlns:a16="http://schemas.microsoft.com/office/drawing/2014/main" id="{F1A4AC26-CAF8-714B-D220-7E5E32DA949B}"/>
              </a:ext>
            </a:extLst>
          </p:cNvPr>
          <p:cNvSpPr/>
          <p:nvPr>
            <p:custDataLst>
              <p:tags r:id="rId87"/>
            </p:custDataLst>
          </p:nvPr>
        </p:nvSpPr>
        <p:spPr>
          <a:xfrm>
            <a:off x="8100672" y="5448004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0" name="OTLSHAPE_SLT_546fc24cec204c2d997e49b7f22c553c_ShapePercentage" hidden="1">
            <a:extLst>
              <a:ext uri="{FF2B5EF4-FFF2-40B4-BE49-F238E27FC236}">
                <a16:creationId xmlns:a16="http://schemas.microsoft.com/office/drawing/2014/main" id="{36DD6112-C2EE-38AA-87E4-799976A3F0B9}"/>
              </a:ext>
            </a:extLst>
          </p:cNvPr>
          <p:cNvSpPr/>
          <p:nvPr>
            <p:custDataLst>
              <p:tags r:id="rId88"/>
            </p:custDataLst>
          </p:nvPr>
        </p:nvSpPr>
        <p:spPr>
          <a:xfrm>
            <a:off x="9268751" y="5782140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7" name="OTLSHAPE_SLT_f198e5e8829d4ed594bb2ca6b2a3529b_ShapePercentage" hidden="1">
            <a:extLst>
              <a:ext uri="{FF2B5EF4-FFF2-40B4-BE49-F238E27FC236}">
                <a16:creationId xmlns:a16="http://schemas.microsoft.com/office/drawing/2014/main" id="{B6841AAD-579F-A23D-5DB7-41846B3E53C0}"/>
              </a:ext>
            </a:extLst>
          </p:cNvPr>
          <p:cNvSpPr/>
          <p:nvPr>
            <p:custDataLst>
              <p:tags r:id="rId89"/>
            </p:custDataLst>
          </p:nvPr>
        </p:nvSpPr>
        <p:spPr>
          <a:xfrm>
            <a:off x="10852586" y="6102266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TLSHAPE_SL_e062a9cf4644432f8f7e47d0116f6771_Header">
            <a:extLst>
              <a:ext uri="{FF2B5EF4-FFF2-40B4-BE49-F238E27FC236}">
                <a16:creationId xmlns:a16="http://schemas.microsoft.com/office/drawing/2014/main" id="{B74054A0-24CE-2267-5FA4-90B882737133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63500" y="2677287"/>
            <a:ext cx="901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Marketing</a:t>
            </a:r>
          </a:p>
        </p:txBody>
      </p:sp>
      <p:sp>
        <p:nvSpPr>
          <p:cNvPr id="48" name="OTLSHAPE_SL_ec3f4eec764e4a489bd4beb6beaa4ab2_Header">
            <a:extLst>
              <a:ext uri="{FF2B5EF4-FFF2-40B4-BE49-F238E27FC236}">
                <a16:creationId xmlns:a16="http://schemas.microsoft.com/office/drawing/2014/main" id="{DCC1E3FB-F5E5-81EB-2423-B4072AEAF989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63500" y="3951012"/>
            <a:ext cx="9017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Valuation &amp; due diligence</a:t>
            </a:r>
          </a:p>
        </p:txBody>
      </p:sp>
      <p:sp>
        <p:nvSpPr>
          <p:cNvPr id="51" name="OTLSHAPE_SL_3ca400b250cc407b8b2c5125085e213c_Header">
            <a:extLst>
              <a:ext uri="{FF2B5EF4-FFF2-40B4-BE49-F238E27FC236}">
                <a16:creationId xmlns:a16="http://schemas.microsoft.com/office/drawing/2014/main" id="{0E0B20B2-FBFA-879B-4CF7-7C506A1C8882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63500" y="5390473"/>
            <a:ext cx="9017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Negotiations &amp; closing</a:t>
            </a:r>
          </a:p>
        </p:txBody>
      </p:sp>
      <p:sp>
        <p:nvSpPr>
          <p:cNvPr id="73" name="OTLSHAPE_SL2A_c313cff5f517495282e3bfa074140dd6_Header" hidden="1">
            <a:extLst>
              <a:ext uri="{FF2B5EF4-FFF2-40B4-BE49-F238E27FC236}">
                <a16:creationId xmlns:a16="http://schemas.microsoft.com/office/drawing/2014/main" id="{76488A41-687D-DDFF-55A6-D5EBB9350116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12700" y="-340359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32" name="OTLSHAPE_SL2A_10b091442d40489f9e49e9336c66a03e_Header" hidden="1">
            <a:extLst>
              <a:ext uri="{FF2B5EF4-FFF2-40B4-BE49-F238E27FC236}">
                <a16:creationId xmlns:a16="http://schemas.microsoft.com/office/drawing/2014/main" id="{4360ACC4-7671-911B-FC3B-0839CD7546CF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12700" y="-340359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13" name="OTLSHAPE_SL2A_d6f2460dfbaa43239b8b57f2efd2c896_Header" hidden="1">
            <a:extLst>
              <a:ext uri="{FF2B5EF4-FFF2-40B4-BE49-F238E27FC236}">
                <a16:creationId xmlns:a16="http://schemas.microsoft.com/office/drawing/2014/main" id="{AC77AF24-D5B9-BD77-EB34-5112E0368B99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12700" y="-340359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76" name="OTLSHAPE_SLT_663a5a3365df46fa8197fa7175982fe4_BaselineShape" hidden="1">
            <a:extLst>
              <a:ext uri="{FF2B5EF4-FFF2-40B4-BE49-F238E27FC236}">
                <a16:creationId xmlns:a16="http://schemas.microsoft.com/office/drawing/2014/main" id="{FF87EE89-3C19-AC44-6497-0E1A4CD89F0A}"/>
              </a:ext>
            </a:extLst>
          </p:cNvPr>
          <p:cNvSpPr/>
          <p:nvPr>
            <p:custDataLst>
              <p:tags r:id="rId96"/>
            </p:custDataLst>
          </p:nvPr>
        </p:nvSpPr>
        <p:spPr>
          <a:xfrm>
            <a:off x="1092200" y="2401697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TLSHAPE_SLT_e33bf2cc006d449aa8fc0158056772df_BaselineShape" hidden="1">
            <a:extLst>
              <a:ext uri="{FF2B5EF4-FFF2-40B4-BE49-F238E27FC236}">
                <a16:creationId xmlns:a16="http://schemas.microsoft.com/office/drawing/2014/main" id="{F198BDCF-EB90-58C9-169E-9970057C9ED0}"/>
              </a:ext>
            </a:extLst>
          </p:cNvPr>
          <p:cNvSpPr/>
          <p:nvPr>
            <p:custDataLst>
              <p:tags r:id="rId97"/>
            </p:custDataLst>
          </p:nvPr>
        </p:nvSpPr>
        <p:spPr>
          <a:xfrm>
            <a:off x="1092200" y="2718858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TLSHAPE_SLT_365663e8850e41f09c9ea72cedd21946_BaselineShape" hidden="1">
            <a:extLst>
              <a:ext uri="{FF2B5EF4-FFF2-40B4-BE49-F238E27FC236}">
                <a16:creationId xmlns:a16="http://schemas.microsoft.com/office/drawing/2014/main" id="{347ECDB4-2375-4B3F-D3B5-224358263815}"/>
              </a:ext>
            </a:extLst>
          </p:cNvPr>
          <p:cNvSpPr/>
          <p:nvPr>
            <p:custDataLst>
              <p:tags r:id="rId98"/>
            </p:custDataLst>
          </p:nvPr>
        </p:nvSpPr>
        <p:spPr>
          <a:xfrm>
            <a:off x="1092200" y="2911983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TLSHAPE_SLT_a936846098ba49bca56bdcbce400cf91_BaselineShape" hidden="1">
            <a:extLst>
              <a:ext uri="{FF2B5EF4-FFF2-40B4-BE49-F238E27FC236}">
                <a16:creationId xmlns:a16="http://schemas.microsoft.com/office/drawing/2014/main" id="{DF2DD998-5DEB-4574-384B-3E619E76140A}"/>
              </a:ext>
            </a:extLst>
          </p:cNvPr>
          <p:cNvSpPr/>
          <p:nvPr>
            <p:custDataLst>
              <p:tags r:id="rId99"/>
            </p:custDataLst>
          </p:nvPr>
        </p:nvSpPr>
        <p:spPr>
          <a:xfrm>
            <a:off x="1092200" y="3105108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TLSHAPE_SLT_c5f5f7e98243498db88e92f86331ae76_BaselineShape" hidden="1">
            <a:extLst>
              <a:ext uri="{FF2B5EF4-FFF2-40B4-BE49-F238E27FC236}">
                <a16:creationId xmlns:a16="http://schemas.microsoft.com/office/drawing/2014/main" id="{FEFDB45F-C7BB-B1BD-75BA-4FAF2D3B9BBC}"/>
              </a:ext>
            </a:extLst>
          </p:cNvPr>
          <p:cNvSpPr/>
          <p:nvPr>
            <p:custDataLst>
              <p:tags r:id="rId100"/>
            </p:custDataLst>
          </p:nvPr>
        </p:nvSpPr>
        <p:spPr>
          <a:xfrm>
            <a:off x="1092200" y="3298232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OTLSHAPE_SLT_be89eb09ac004d93b6fc8e12a9cb1990_BaselineShape" hidden="1">
            <a:extLst>
              <a:ext uri="{FF2B5EF4-FFF2-40B4-BE49-F238E27FC236}">
                <a16:creationId xmlns:a16="http://schemas.microsoft.com/office/drawing/2014/main" id="{02B338A0-FDCF-AD55-97BA-4B0BBD791137}"/>
              </a:ext>
            </a:extLst>
          </p:cNvPr>
          <p:cNvSpPr/>
          <p:nvPr>
            <p:custDataLst>
              <p:tags r:id="rId101"/>
            </p:custDataLst>
          </p:nvPr>
        </p:nvSpPr>
        <p:spPr>
          <a:xfrm>
            <a:off x="1092200" y="3567557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OTLSHAPE_SLT_39e66624fa7c4ceeaebdc3b0b258de98_BaselineShape" hidden="1">
            <a:extLst>
              <a:ext uri="{FF2B5EF4-FFF2-40B4-BE49-F238E27FC236}">
                <a16:creationId xmlns:a16="http://schemas.microsoft.com/office/drawing/2014/main" id="{A908C889-C309-3BCD-6C7A-329FBF622354}"/>
              </a:ext>
            </a:extLst>
          </p:cNvPr>
          <p:cNvSpPr/>
          <p:nvPr>
            <p:custDataLst>
              <p:tags r:id="rId102"/>
            </p:custDataLst>
          </p:nvPr>
        </p:nvSpPr>
        <p:spPr>
          <a:xfrm>
            <a:off x="1092200" y="3760682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OTLSHAPE_SLT_0b5f59f74a4a46379a00a13ed20770d6_BaselineShape" hidden="1">
            <a:extLst>
              <a:ext uri="{FF2B5EF4-FFF2-40B4-BE49-F238E27FC236}">
                <a16:creationId xmlns:a16="http://schemas.microsoft.com/office/drawing/2014/main" id="{B40E53BA-3CD4-BFBB-6D49-C62EEF796CF9}"/>
              </a:ext>
            </a:extLst>
          </p:cNvPr>
          <p:cNvSpPr/>
          <p:nvPr>
            <p:custDataLst>
              <p:tags r:id="rId103"/>
            </p:custDataLst>
          </p:nvPr>
        </p:nvSpPr>
        <p:spPr>
          <a:xfrm>
            <a:off x="1092200" y="3953806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OTLSHAPE_SLT_8fa27d9bbc124ad79cacd6e54d105744_BaselineShape" hidden="1">
            <a:extLst>
              <a:ext uri="{FF2B5EF4-FFF2-40B4-BE49-F238E27FC236}">
                <a16:creationId xmlns:a16="http://schemas.microsoft.com/office/drawing/2014/main" id="{89FD2782-B6F7-E7BE-BB29-B18A75757519}"/>
              </a:ext>
            </a:extLst>
          </p:cNvPr>
          <p:cNvSpPr/>
          <p:nvPr>
            <p:custDataLst>
              <p:tags r:id="rId104"/>
            </p:custDataLst>
          </p:nvPr>
        </p:nvSpPr>
        <p:spPr>
          <a:xfrm>
            <a:off x="1092200" y="4146931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OTLSHAPE_SLT_c6a9caf0c832482ebd9083e1ac864e72_BaselineShape" hidden="1">
            <a:extLst>
              <a:ext uri="{FF2B5EF4-FFF2-40B4-BE49-F238E27FC236}">
                <a16:creationId xmlns:a16="http://schemas.microsoft.com/office/drawing/2014/main" id="{DF658225-B4BA-44CC-387F-6B90DD8DA92B}"/>
              </a:ext>
            </a:extLst>
          </p:cNvPr>
          <p:cNvSpPr/>
          <p:nvPr>
            <p:custDataLst>
              <p:tags r:id="rId105"/>
            </p:custDataLst>
          </p:nvPr>
        </p:nvSpPr>
        <p:spPr>
          <a:xfrm>
            <a:off x="1092200" y="4340056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OTLSHAPE_SLT_3a74df3a84ad4b9685dd23dbdc032ba4_BaselineShape" hidden="1">
            <a:extLst>
              <a:ext uri="{FF2B5EF4-FFF2-40B4-BE49-F238E27FC236}">
                <a16:creationId xmlns:a16="http://schemas.microsoft.com/office/drawing/2014/main" id="{B07B0657-718F-98AD-BDC3-1FA525198C66}"/>
              </a:ext>
            </a:extLst>
          </p:cNvPr>
          <p:cNvSpPr/>
          <p:nvPr>
            <p:custDataLst>
              <p:tags r:id="rId106"/>
            </p:custDataLst>
          </p:nvPr>
        </p:nvSpPr>
        <p:spPr>
          <a:xfrm>
            <a:off x="1092200" y="4533180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1" name="OTLSHAPE_SLT_042a10317c2d4cf1a57f3af2f4414a8a_BaselineShape" hidden="1">
            <a:extLst>
              <a:ext uri="{FF2B5EF4-FFF2-40B4-BE49-F238E27FC236}">
                <a16:creationId xmlns:a16="http://schemas.microsoft.com/office/drawing/2014/main" id="{3E7D2A07-8D65-2E10-6E23-A69773CC5B31}"/>
              </a:ext>
            </a:extLst>
          </p:cNvPr>
          <p:cNvSpPr/>
          <p:nvPr>
            <p:custDataLst>
              <p:tags r:id="rId107"/>
            </p:custDataLst>
          </p:nvPr>
        </p:nvSpPr>
        <p:spPr>
          <a:xfrm>
            <a:off x="1092200" y="4726305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0" name="OTLSHAPE_SLT_dfd1e413664f4b85b4596f9e1065c897_BaselineShape" hidden="1">
            <a:extLst>
              <a:ext uri="{FF2B5EF4-FFF2-40B4-BE49-F238E27FC236}">
                <a16:creationId xmlns:a16="http://schemas.microsoft.com/office/drawing/2014/main" id="{1A0FFC5F-7CC1-F261-93EB-66C126D0EF5A}"/>
              </a:ext>
            </a:extLst>
          </p:cNvPr>
          <p:cNvSpPr/>
          <p:nvPr>
            <p:custDataLst>
              <p:tags r:id="rId108"/>
            </p:custDataLst>
          </p:nvPr>
        </p:nvSpPr>
        <p:spPr>
          <a:xfrm>
            <a:off x="1092200" y="4995630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7" name="OTLSHAPE_SLT_0cfdd3a9ccc94a02a6df5562cac2ed5f_BaselineShape" hidden="1">
            <a:extLst>
              <a:ext uri="{FF2B5EF4-FFF2-40B4-BE49-F238E27FC236}">
                <a16:creationId xmlns:a16="http://schemas.microsoft.com/office/drawing/2014/main" id="{AC2E3AF9-BF67-7E1A-C766-E0E1B3B0402F}"/>
              </a:ext>
            </a:extLst>
          </p:cNvPr>
          <p:cNvSpPr/>
          <p:nvPr>
            <p:custDataLst>
              <p:tags r:id="rId109"/>
            </p:custDataLst>
          </p:nvPr>
        </p:nvSpPr>
        <p:spPr>
          <a:xfrm>
            <a:off x="1092200" y="5266267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4" name="OTLSHAPE_SLT_2d0f3fb0e22c4a6988c0b28dac3424b9_BaselineShape" hidden="1">
            <a:extLst>
              <a:ext uri="{FF2B5EF4-FFF2-40B4-BE49-F238E27FC236}">
                <a16:creationId xmlns:a16="http://schemas.microsoft.com/office/drawing/2014/main" id="{FF0B33F0-F5CA-3A5D-04C1-B8CB0118730C}"/>
              </a:ext>
            </a:extLst>
          </p:cNvPr>
          <p:cNvSpPr/>
          <p:nvPr>
            <p:custDataLst>
              <p:tags r:id="rId110"/>
            </p:custDataLst>
          </p:nvPr>
        </p:nvSpPr>
        <p:spPr>
          <a:xfrm>
            <a:off x="1092200" y="5536904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1" name="OTLSHAPE_SLT_546fc24cec204c2d997e49b7f22c553c_BaselineShape" hidden="1">
            <a:extLst>
              <a:ext uri="{FF2B5EF4-FFF2-40B4-BE49-F238E27FC236}">
                <a16:creationId xmlns:a16="http://schemas.microsoft.com/office/drawing/2014/main" id="{1479FDF4-3C4C-FCA1-938E-3E78779FAE5B}"/>
              </a:ext>
            </a:extLst>
          </p:cNvPr>
          <p:cNvSpPr/>
          <p:nvPr>
            <p:custDataLst>
              <p:tags r:id="rId111"/>
            </p:custDataLst>
          </p:nvPr>
        </p:nvSpPr>
        <p:spPr>
          <a:xfrm>
            <a:off x="1092200" y="5871040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8" name="OTLSHAPE_SLT_f198e5e8829d4ed594bb2ca6b2a3529b_BaselineShape" hidden="1">
            <a:extLst>
              <a:ext uri="{FF2B5EF4-FFF2-40B4-BE49-F238E27FC236}">
                <a16:creationId xmlns:a16="http://schemas.microsoft.com/office/drawing/2014/main" id="{AC595D61-23BF-36F0-2858-F1FF1AC5EDD4}"/>
              </a:ext>
            </a:extLst>
          </p:cNvPr>
          <p:cNvSpPr/>
          <p:nvPr>
            <p:custDataLst>
              <p:tags r:id="rId112"/>
            </p:custDataLst>
          </p:nvPr>
        </p:nvSpPr>
        <p:spPr>
          <a:xfrm>
            <a:off x="1092200" y="6191166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TLSHAPE_TB_00000000000000000000000000000000_TodayMarkerShape">
            <a:extLst>
              <a:ext uri="{FF2B5EF4-FFF2-40B4-BE49-F238E27FC236}">
                <a16:creationId xmlns:a16="http://schemas.microsoft.com/office/drawing/2014/main" id="{732763F3-9B2C-013B-E259-4CBB5BB50CF8}"/>
              </a:ext>
            </a:extLst>
          </p:cNvPr>
          <p:cNvSpPr/>
          <p:nvPr>
            <p:custDataLst>
              <p:tags r:id="rId113"/>
            </p:custDataLst>
          </p:nvPr>
        </p:nvSpPr>
        <p:spPr>
          <a:xfrm flipV="1">
            <a:off x="1375781" y="1653540"/>
            <a:ext cx="63500" cy="6096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45E4B7ED-60D7-5C93-4637-F868ADEFF658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1281586" y="1712913"/>
            <a:ext cx="25577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34C4BF43-52A4-528F-C0FD-40F4BB7BF863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1895322" y="1712913"/>
            <a:ext cx="22281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</a:t>
            </a: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EF6ACD59-87DF-9960-5CB1-4B67420B3E7D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2489260" y="1712913"/>
            <a:ext cx="27122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</a:t>
            </a:r>
          </a:p>
        </p:txBody>
      </p:sp>
      <p:sp>
        <p:nvSpPr>
          <p:cNvPr id="16" name="OTLSHAPE_TB_00000000000000000000000000000000_TimescaleInterval5">
            <a:extLst>
              <a:ext uri="{FF2B5EF4-FFF2-40B4-BE49-F238E27FC236}">
                <a16:creationId xmlns:a16="http://schemas.microsoft.com/office/drawing/2014/main" id="{6EEC5573-756F-CC3A-6599-DD4B7DB98A70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3102996" y="1712913"/>
            <a:ext cx="20999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</a:t>
            </a:r>
          </a:p>
        </p:txBody>
      </p:sp>
      <p:sp>
        <p:nvSpPr>
          <p:cNvPr id="18" name="OTLSHAPE_TB_00000000000000000000000000000000_TimescaleInterval6">
            <a:extLst>
              <a:ext uri="{FF2B5EF4-FFF2-40B4-BE49-F238E27FC236}">
                <a16:creationId xmlns:a16="http://schemas.microsoft.com/office/drawing/2014/main" id="{B180FBAA-74BE-65DA-B547-D0D460ADD863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3696935" y="1712913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</a:t>
            </a:r>
          </a:p>
        </p:txBody>
      </p:sp>
      <p:sp>
        <p:nvSpPr>
          <p:cNvPr id="20" name="OTLSHAPE_TB_00000000000000000000000000000000_TimescaleInterval7">
            <a:extLst>
              <a:ext uri="{FF2B5EF4-FFF2-40B4-BE49-F238E27FC236}">
                <a16:creationId xmlns:a16="http://schemas.microsoft.com/office/drawing/2014/main" id="{6509FF23-34CA-D875-8970-A1A45FAB329D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4310671" y="1712913"/>
            <a:ext cx="241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 dirty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Aug</a:t>
            </a:r>
          </a:p>
        </p:txBody>
      </p:sp>
      <p:sp>
        <p:nvSpPr>
          <p:cNvPr id="22" name="OTLSHAPE_TB_00000000000000000000000000000000_TimescaleInterval8">
            <a:extLst>
              <a:ext uri="{FF2B5EF4-FFF2-40B4-BE49-F238E27FC236}">
                <a16:creationId xmlns:a16="http://schemas.microsoft.com/office/drawing/2014/main" id="{916E1DC7-A4A2-1E02-FF02-41E0DECD959E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4924407" y="1712913"/>
            <a:ext cx="228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</a:t>
            </a:r>
          </a:p>
        </p:txBody>
      </p:sp>
      <p:sp>
        <p:nvSpPr>
          <p:cNvPr id="24" name="OTLSHAPE_TB_00000000000000000000000000000000_TimescaleInterval9">
            <a:extLst>
              <a:ext uri="{FF2B5EF4-FFF2-40B4-BE49-F238E27FC236}">
                <a16:creationId xmlns:a16="http://schemas.microsoft.com/office/drawing/2014/main" id="{468EC6BA-0C3A-E0D2-FCF8-949D62AF0A6B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5518346" y="1712913"/>
            <a:ext cx="21114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2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Oct</a:t>
            </a:r>
          </a:p>
        </p:txBody>
      </p:sp>
      <p:sp>
        <p:nvSpPr>
          <p:cNvPr id="26" name="OTLSHAPE_TB_00000000000000000000000000000000_TimescaleInterval10">
            <a:extLst>
              <a:ext uri="{FF2B5EF4-FFF2-40B4-BE49-F238E27FC236}">
                <a16:creationId xmlns:a16="http://schemas.microsoft.com/office/drawing/2014/main" id="{80041E79-AEB8-7B41-B1DE-FE5B3421D269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6132082" y="1712913"/>
            <a:ext cx="24936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</a:t>
            </a:r>
          </a:p>
        </p:txBody>
      </p:sp>
      <p:sp>
        <p:nvSpPr>
          <p:cNvPr id="28" name="OTLSHAPE_TB_00000000000000000000000000000000_TimescaleInterval11">
            <a:extLst>
              <a:ext uri="{FF2B5EF4-FFF2-40B4-BE49-F238E27FC236}">
                <a16:creationId xmlns:a16="http://schemas.microsoft.com/office/drawing/2014/main" id="{2756E8BC-4E94-7C55-3F8F-DDF16EBD8144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6726020" y="1712913"/>
            <a:ext cx="23724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2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Dec</a:t>
            </a:r>
          </a:p>
        </p:txBody>
      </p:sp>
      <p:sp>
        <p:nvSpPr>
          <p:cNvPr id="30" name="OTLSHAPE_TB_00000000000000000000000000000000_TimescaleInterval12">
            <a:extLst>
              <a:ext uri="{FF2B5EF4-FFF2-40B4-BE49-F238E27FC236}">
                <a16:creationId xmlns:a16="http://schemas.microsoft.com/office/drawing/2014/main" id="{3535535B-683D-D1D8-F363-FE8670B0D9B1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7339757" y="1712913"/>
            <a:ext cx="2032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</a:t>
            </a:r>
          </a:p>
        </p:txBody>
      </p:sp>
      <p:sp>
        <p:nvSpPr>
          <p:cNvPr id="32" name="OTLSHAPE_TB_00000000000000000000000000000000_TimescaleInterval13">
            <a:extLst>
              <a:ext uri="{FF2B5EF4-FFF2-40B4-BE49-F238E27FC236}">
                <a16:creationId xmlns:a16="http://schemas.microsoft.com/office/drawing/2014/main" id="{C4EEB6C2-173F-9639-7927-E85034426B19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7953493" y="1712913"/>
            <a:ext cx="225383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Feb</a:t>
            </a:r>
          </a:p>
        </p:txBody>
      </p:sp>
      <p:sp>
        <p:nvSpPr>
          <p:cNvPr id="34" name="OTLSHAPE_TB_00000000000000000000000000000000_TimescaleInterval14">
            <a:extLst>
              <a:ext uri="{FF2B5EF4-FFF2-40B4-BE49-F238E27FC236}">
                <a16:creationId xmlns:a16="http://schemas.microsoft.com/office/drawing/2014/main" id="{687C7635-8CF0-B043-4199-2D8B4ED17BF0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8507835" y="1712913"/>
            <a:ext cx="25577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</a:t>
            </a:r>
          </a:p>
        </p:txBody>
      </p:sp>
      <p:sp>
        <p:nvSpPr>
          <p:cNvPr id="36" name="OTLSHAPE_TB_00000000000000000000000000000000_TimescaleInterval15">
            <a:extLst>
              <a:ext uri="{FF2B5EF4-FFF2-40B4-BE49-F238E27FC236}">
                <a16:creationId xmlns:a16="http://schemas.microsoft.com/office/drawing/2014/main" id="{63E274AE-1AB3-E351-2545-D1727AE5BE15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9121571" y="1712913"/>
            <a:ext cx="22281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</a:t>
            </a:r>
          </a:p>
        </p:txBody>
      </p:sp>
      <p:sp>
        <p:nvSpPr>
          <p:cNvPr id="38" name="OTLSHAPE_TB_00000000000000000000000000000000_TimescaleInterval16">
            <a:extLst>
              <a:ext uri="{FF2B5EF4-FFF2-40B4-BE49-F238E27FC236}">
                <a16:creationId xmlns:a16="http://schemas.microsoft.com/office/drawing/2014/main" id="{4B0E96B3-2D8C-A101-F536-5A74B4BCE51B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9715509" y="1712913"/>
            <a:ext cx="27122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</a:t>
            </a:r>
          </a:p>
        </p:txBody>
      </p:sp>
      <p:sp>
        <p:nvSpPr>
          <p:cNvPr id="40" name="OTLSHAPE_TB_00000000000000000000000000000000_TimescaleInterval17">
            <a:extLst>
              <a:ext uri="{FF2B5EF4-FFF2-40B4-BE49-F238E27FC236}">
                <a16:creationId xmlns:a16="http://schemas.microsoft.com/office/drawing/2014/main" id="{30880A7D-07C3-6698-DEB6-08113E81D9BA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10329246" y="1712913"/>
            <a:ext cx="20999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</a:t>
            </a:r>
          </a:p>
        </p:txBody>
      </p:sp>
      <p:sp>
        <p:nvSpPr>
          <p:cNvPr id="42" name="OTLSHAPE_TB_00000000000000000000000000000000_TimescaleInterval18">
            <a:extLst>
              <a:ext uri="{FF2B5EF4-FFF2-40B4-BE49-F238E27FC236}">
                <a16:creationId xmlns:a16="http://schemas.microsoft.com/office/drawing/2014/main" id="{D0231B49-85E9-1F55-0192-5CABB8C057B2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10923184" y="1712913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</a:t>
            </a:r>
          </a:p>
        </p:txBody>
      </p:sp>
      <p:sp>
        <p:nvSpPr>
          <p:cNvPr id="77" name="OTLSHAPE_SLT_663a5a3365df46fa8197fa7175982fe4_JoinedDate">
            <a:extLst>
              <a:ext uri="{FF2B5EF4-FFF2-40B4-BE49-F238E27FC236}">
                <a16:creationId xmlns:a16="http://schemas.microsoft.com/office/drawing/2014/main" id="{4CE43FAF-EEF4-8D67-A9CA-F153E788B494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1131796" y="2174748"/>
            <a:ext cx="6604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srgbClr val="033CA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Feb 24 - Mar 14</a:t>
            </a:r>
          </a:p>
        </p:txBody>
      </p:sp>
      <p:sp>
        <p:nvSpPr>
          <p:cNvPr id="78" name="OTLSHAPE_SLT_663a5a3365df46fa8197fa7175982fe4_Title">
            <a:extLst>
              <a:ext uri="{FF2B5EF4-FFF2-40B4-BE49-F238E27FC236}">
                <a16:creationId xmlns:a16="http://schemas.microsoft.com/office/drawing/2014/main" id="{669A3F70-DAA0-163F-B344-A039DC95EEDF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1558743" y="2298785"/>
            <a:ext cx="1168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Teaser sent by bankers</a:t>
            </a:r>
          </a:p>
        </p:txBody>
      </p:sp>
      <p:sp>
        <p:nvSpPr>
          <p:cNvPr id="85" name="OTLSHAPE_SLT_e33bf2cc006d449aa8fc0158056772df_JoinedDate">
            <a:extLst>
              <a:ext uri="{FF2B5EF4-FFF2-40B4-BE49-F238E27FC236}">
                <a16:creationId xmlns:a16="http://schemas.microsoft.com/office/drawing/2014/main" id="{631A4668-B03E-C1F5-6D4D-A81F0BA35B7A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1507957" y="2491909"/>
            <a:ext cx="6731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srgbClr val="033CA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15 - Mar 25</a:t>
            </a:r>
          </a:p>
        </p:txBody>
      </p:sp>
      <p:sp>
        <p:nvSpPr>
          <p:cNvPr id="86" name="OTLSHAPE_SLT_e33bf2cc006d449aa8fc0158056772df_Title">
            <a:extLst>
              <a:ext uri="{FF2B5EF4-FFF2-40B4-BE49-F238E27FC236}">
                <a16:creationId xmlns:a16="http://schemas.microsoft.com/office/drawing/2014/main" id="{32163B58-8447-C68A-6F34-84EE4615D8DD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1776520" y="2615946"/>
            <a:ext cx="596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NDA signed</a:t>
            </a:r>
          </a:p>
        </p:txBody>
      </p:sp>
      <p:sp>
        <p:nvSpPr>
          <p:cNvPr id="93" name="OTLSHAPE_SLT_365663e8850e41f09c9ea72cedd21946_JoinedDate">
            <a:extLst>
              <a:ext uri="{FF2B5EF4-FFF2-40B4-BE49-F238E27FC236}">
                <a16:creationId xmlns:a16="http://schemas.microsoft.com/office/drawing/2014/main" id="{975455D5-84A1-94FC-5B83-024D5232DB3B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1027361" y="2824565"/>
            <a:ext cx="6477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>
                <a:ln>
                  <a:noFill/>
                </a:ln>
                <a:solidFill>
                  <a:srgbClr val="033CA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26 - Apr 24</a:t>
            </a:r>
          </a:p>
        </p:txBody>
      </p:sp>
      <p:sp>
        <p:nvSpPr>
          <p:cNvPr id="94" name="OTLSHAPE_SLT_365663e8850e41f09c9ea72cedd21946_Title">
            <a:extLst>
              <a:ext uri="{FF2B5EF4-FFF2-40B4-BE49-F238E27FC236}">
                <a16:creationId xmlns:a16="http://schemas.microsoft.com/office/drawing/2014/main" id="{3DEDE6B0-84BF-A125-D47E-989610252212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2370459" y="2809071"/>
            <a:ext cx="1054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CIM sent by bankers</a:t>
            </a:r>
          </a:p>
        </p:txBody>
      </p:sp>
      <p:sp>
        <p:nvSpPr>
          <p:cNvPr id="101" name="OTLSHAPE_SLT_a936846098ba49bca56bdcbce400cf91_JoinedDate">
            <a:extLst>
              <a:ext uri="{FF2B5EF4-FFF2-40B4-BE49-F238E27FC236}">
                <a16:creationId xmlns:a16="http://schemas.microsoft.com/office/drawing/2014/main" id="{A851F747-4F2F-EB66-7BD5-4534FCFAADA3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1664141" y="3017689"/>
            <a:ext cx="6096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>
                <a:ln>
                  <a:noFill/>
                </a:ln>
                <a:solidFill>
                  <a:srgbClr val="033CA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 25 - May 6</a:t>
            </a:r>
          </a:p>
        </p:txBody>
      </p:sp>
      <p:sp>
        <p:nvSpPr>
          <p:cNvPr id="102" name="OTLSHAPE_SLT_a936846098ba49bca56bdcbce400cf91_Title">
            <a:extLst>
              <a:ext uri="{FF2B5EF4-FFF2-40B4-BE49-F238E27FC236}">
                <a16:creationId xmlns:a16="http://schemas.microsoft.com/office/drawing/2014/main" id="{07906DD6-065E-87AA-F8A1-9B3F840E5335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2608034" y="3002195"/>
            <a:ext cx="1511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Calls with management team</a:t>
            </a:r>
          </a:p>
        </p:txBody>
      </p:sp>
      <p:sp>
        <p:nvSpPr>
          <p:cNvPr id="109" name="OTLSHAPE_SLT_c5f5f7e98243498db88e92f86331ae76_JoinedDate">
            <a:extLst>
              <a:ext uri="{FF2B5EF4-FFF2-40B4-BE49-F238E27FC236}">
                <a16:creationId xmlns:a16="http://schemas.microsoft.com/office/drawing/2014/main" id="{4A6C3C03-18C5-2578-4B77-65D70BF6CC2A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2574648" y="3210814"/>
            <a:ext cx="5334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srgbClr val="033CA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 6 - Jul 18</a:t>
            </a:r>
          </a:p>
        </p:txBody>
      </p:sp>
      <p:sp>
        <p:nvSpPr>
          <p:cNvPr id="110" name="OTLSHAPE_SLT_c5f5f7e98243498db88e92f86331ae76_Title">
            <a:extLst>
              <a:ext uri="{FF2B5EF4-FFF2-40B4-BE49-F238E27FC236}">
                <a16:creationId xmlns:a16="http://schemas.microsoft.com/office/drawing/2014/main" id="{A7A0C92C-467E-0838-2BF4-B1FF6F1A95FF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4053284" y="3195320"/>
            <a:ext cx="2120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Expression of interest / non-binding offer</a:t>
            </a:r>
          </a:p>
        </p:txBody>
      </p:sp>
      <p:sp>
        <p:nvSpPr>
          <p:cNvPr id="120" name="OTLSHAPE_SLT_be89eb09ac004d93b6fc8e12a9cb1990_JoinedDate">
            <a:extLst>
              <a:ext uri="{FF2B5EF4-FFF2-40B4-BE49-F238E27FC236}">
                <a16:creationId xmlns:a16="http://schemas.microsoft.com/office/drawing/2014/main" id="{FE922F21-96B9-08E4-18A6-D4A4A9E4BF31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3323415" y="3480139"/>
            <a:ext cx="596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>
                <a:ln>
                  <a:noFill/>
                </a:ln>
                <a:solidFill>
                  <a:srgbClr val="033CA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 17 - Sep 12</a:t>
            </a:r>
          </a:p>
        </p:txBody>
      </p:sp>
      <p:sp>
        <p:nvSpPr>
          <p:cNvPr id="121" name="OTLSHAPE_SLT_be89eb09ac004d93b6fc8e12a9cb1990_Title">
            <a:extLst>
              <a:ext uri="{FF2B5EF4-FFF2-40B4-BE49-F238E27FC236}">
                <a16:creationId xmlns:a16="http://schemas.microsoft.com/office/drawing/2014/main" id="{DBE17E3D-675E-993A-900C-190D5FD006EB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5161969" y="3464645"/>
            <a:ext cx="154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Financial model and valuation</a:t>
            </a:r>
          </a:p>
        </p:txBody>
      </p:sp>
      <p:sp>
        <p:nvSpPr>
          <p:cNvPr id="128" name="OTLSHAPE_SLT_39e66624fa7c4ceeaebdc3b0b258de98_JoinedDate">
            <a:extLst>
              <a:ext uri="{FF2B5EF4-FFF2-40B4-BE49-F238E27FC236}">
                <a16:creationId xmlns:a16="http://schemas.microsoft.com/office/drawing/2014/main" id="{178773E0-EC4E-A627-DE64-71EBD802C60D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4489560" y="3673263"/>
            <a:ext cx="635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>
                <a:ln>
                  <a:noFill/>
                </a:ln>
                <a:solidFill>
                  <a:srgbClr val="033CA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 16 - Sep 25</a:t>
            </a:r>
          </a:p>
        </p:txBody>
      </p:sp>
      <p:sp>
        <p:nvSpPr>
          <p:cNvPr id="129" name="OTLSHAPE_SLT_39e66624fa7c4ceeaebdc3b0b258de98_Title">
            <a:extLst>
              <a:ext uri="{FF2B5EF4-FFF2-40B4-BE49-F238E27FC236}">
                <a16:creationId xmlns:a16="http://schemas.microsoft.com/office/drawing/2014/main" id="{93560254-080F-D957-2478-A5103077C3C7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5419342" y="3657769"/>
            <a:ext cx="1333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Data room access granted</a:t>
            </a:r>
          </a:p>
        </p:txBody>
      </p:sp>
      <p:sp>
        <p:nvSpPr>
          <p:cNvPr id="136" name="OTLSHAPE_SLT_0b5f59f74a4a46379a00a13ed20770d6_JoinedDate">
            <a:extLst>
              <a:ext uri="{FF2B5EF4-FFF2-40B4-BE49-F238E27FC236}">
                <a16:creationId xmlns:a16="http://schemas.microsoft.com/office/drawing/2014/main" id="{46BBBFE9-6692-C312-85D9-D5E1155CD038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4745367" y="3866388"/>
            <a:ext cx="584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>
                <a:ln>
                  <a:noFill/>
                </a:ln>
                <a:solidFill>
                  <a:srgbClr val="033CA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 26 - Oct 7</a:t>
            </a:r>
          </a:p>
        </p:txBody>
      </p:sp>
      <p:sp>
        <p:nvSpPr>
          <p:cNvPr id="137" name="OTLSHAPE_SLT_0b5f59f74a4a46379a00a13ed20770d6_Title">
            <a:extLst>
              <a:ext uri="{FF2B5EF4-FFF2-40B4-BE49-F238E27FC236}">
                <a16:creationId xmlns:a16="http://schemas.microsoft.com/office/drawing/2014/main" id="{31532007-E6A4-B155-E107-E2ED3EEDBCA6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5656917" y="3850894"/>
            <a:ext cx="1917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In-person meeting with management</a:t>
            </a:r>
          </a:p>
        </p:txBody>
      </p:sp>
      <p:sp>
        <p:nvSpPr>
          <p:cNvPr id="144" name="OTLSHAPE_SLT_8fa27d9bbc124ad79cacd6e54d105744_JoinedDate">
            <a:extLst>
              <a:ext uri="{FF2B5EF4-FFF2-40B4-BE49-F238E27FC236}">
                <a16:creationId xmlns:a16="http://schemas.microsoft.com/office/drawing/2014/main" id="{3EB4548F-B622-B14E-AF8C-775C90631217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4989292" y="4059513"/>
            <a:ext cx="5715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>
                <a:ln>
                  <a:noFill/>
                </a:ln>
                <a:solidFill>
                  <a:srgbClr val="033CA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Oct 8 - Oct 23</a:t>
            </a:r>
          </a:p>
        </p:txBody>
      </p:sp>
      <p:sp>
        <p:nvSpPr>
          <p:cNvPr id="145" name="OTLSHAPE_SLT_8fa27d9bbc124ad79cacd6e54d105744_Title">
            <a:extLst>
              <a:ext uri="{FF2B5EF4-FFF2-40B4-BE49-F238E27FC236}">
                <a16:creationId xmlns:a16="http://schemas.microsoft.com/office/drawing/2014/main" id="{5A8861D6-6B8C-C9E3-D8C4-8A706352C482}"/>
              </a:ext>
            </a:extLst>
          </p:cNvPr>
          <p:cNvSpPr txBox="1"/>
          <p:nvPr>
            <p:custDataLst>
              <p:tags r:id="rId148"/>
            </p:custDataLst>
          </p:nvPr>
        </p:nvSpPr>
        <p:spPr>
          <a:xfrm>
            <a:off x="5973685" y="4044019"/>
            <a:ext cx="774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Letter of intent</a:t>
            </a:r>
          </a:p>
        </p:txBody>
      </p:sp>
      <p:sp>
        <p:nvSpPr>
          <p:cNvPr id="152" name="OTLSHAPE_SLT_c6a9caf0c832482ebd9083e1ac864e72_JoinedDate">
            <a:extLst>
              <a:ext uri="{FF2B5EF4-FFF2-40B4-BE49-F238E27FC236}">
                <a16:creationId xmlns:a16="http://schemas.microsoft.com/office/drawing/2014/main" id="{4351F650-AFFF-8681-3068-9C957D1A1128}"/>
              </a:ext>
            </a:extLst>
          </p:cNvPr>
          <p:cNvSpPr txBox="1"/>
          <p:nvPr>
            <p:custDataLst>
              <p:tags r:id="rId149"/>
            </p:custDataLst>
          </p:nvPr>
        </p:nvSpPr>
        <p:spPr>
          <a:xfrm>
            <a:off x="5414870" y="4252637"/>
            <a:ext cx="5588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>
                <a:ln>
                  <a:noFill/>
                </a:ln>
                <a:solidFill>
                  <a:srgbClr val="033CA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Oct 29 - Jan 4</a:t>
            </a:r>
          </a:p>
        </p:txBody>
      </p:sp>
      <p:sp>
        <p:nvSpPr>
          <p:cNvPr id="153" name="OTLSHAPE_SLT_c6a9caf0c832482ebd9083e1ac864e72_Title">
            <a:extLst>
              <a:ext uri="{FF2B5EF4-FFF2-40B4-BE49-F238E27FC236}">
                <a16:creationId xmlns:a16="http://schemas.microsoft.com/office/drawing/2014/main" id="{583E951C-A2E3-DE40-B752-69714594489D}"/>
              </a:ext>
            </a:extLst>
          </p:cNvPr>
          <p:cNvSpPr txBox="1"/>
          <p:nvPr>
            <p:custDataLst>
              <p:tags r:id="rId150"/>
            </p:custDataLst>
          </p:nvPr>
        </p:nvSpPr>
        <p:spPr>
          <a:xfrm>
            <a:off x="7418935" y="4237143"/>
            <a:ext cx="2095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Exclusivity period and final due diligence</a:t>
            </a:r>
          </a:p>
        </p:txBody>
      </p:sp>
      <p:sp>
        <p:nvSpPr>
          <p:cNvPr id="160" name="OTLSHAPE_SLT_3a74df3a84ad4b9685dd23dbdc032ba4_JoinedDate">
            <a:extLst>
              <a:ext uri="{FF2B5EF4-FFF2-40B4-BE49-F238E27FC236}">
                <a16:creationId xmlns:a16="http://schemas.microsoft.com/office/drawing/2014/main" id="{99E7F7AC-F6B3-CBFA-B5BA-27A61335D7FF}"/>
              </a:ext>
            </a:extLst>
          </p:cNvPr>
          <p:cNvSpPr txBox="1"/>
          <p:nvPr>
            <p:custDataLst>
              <p:tags r:id="rId151"/>
            </p:custDataLst>
          </p:nvPr>
        </p:nvSpPr>
        <p:spPr>
          <a:xfrm>
            <a:off x="6381117" y="4445762"/>
            <a:ext cx="622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>
                <a:ln>
                  <a:noFill/>
                </a:ln>
                <a:solidFill>
                  <a:srgbClr val="033CA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Dec 20 - Jan 28</a:t>
            </a:r>
          </a:p>
        </p:txBody>
      </p:sp>
      <p:sp>
        <p:nvSpPr>
          <p:cNvPr id="161" name="OTLSHAPE_SLT_3a74df3a84ad4b9685dd23dbdc032ba4_Title">
            <a:extLst>
              <a:ext uri="{FF2B5EF4-FFF2-40B4-BE49-F238E27FC236}">
                <a16:creationId xmlns:a16="http://schemas.microsoft.com/office/drawing/2014/main" id="{ADAD554A-D679-08DC-5EFA-61A732710D25}"/>
              </a:ext>
            </a:extLst>
          </p:cNvPr>
          <p:cNvSpPr txBox="1"/>
          <p:nvPr>
            <p:custDataLst>
              <p:tags r:id="rId152"/>
            </p:custDataLst>
          </p:nvPr>
        </p:nvSpPr>
        <p:spPr>
          <a:xfrm>
            <a:off x="7894085" y="4430268"/>
            <a:ext cx="1333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Quality of earnings report</a:t>
            </a:r>
          </a:p>
        </p:txBody>
      </p:sp>
      <p:sp>
        <p:nvSpPr>
          <p:cNvPr id="168" name="OTLSHAPE_SLT_042a10317c2d4cf1a57f3af2f4414a8a_JoinedDate">
            <a:extLst>
              <a:ext uri="{FF2B5EF4-FFF2-40B4-BE49-F238E27FC236}">
                <a16:creationId xmlns:a16="http://schemas.microsoft.com/office/drawing/2014/main" id="{8F2F4778-9364-5DDE-1506-27C370855A04}"/>
              </a:ext>
            </a:extLst>
          </p:cNvPr>
          <p:cNvSpPr txBox="1"/>
          <p:nvPr>
            <p:custDataLst>
              <p:tags r:id="rId153"/>
            </p:custDataLst>
          </p:nvPr>
        </p:nvSpPr>
        <p:spPr>
          <a:xfrm>
            <a:off x="6452393" y="4638887"/>
            <a:ext cx="5715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>
                <a:ln>
                  <a:noFill/>
                </a:ln>
                <a:solidFill>
                  <a:srgbClr val="033CA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Dec 21 - Jan 8</a:t>
            </a:r>
          </a:p>
        </p:txBody>
      </p:sp>
      <p:sp>
        <p:nvSpPr>
          <p:cNvPr id="169" name="OTLSHAPE_SLT_042a10317c2d4cf1a57f3af2f4414a8a_Title">
            <a:extLst>
              <a:ext uri="{FF2B5EF4-FFF2-40B4-BE49-F238E27FC236}">
                <a16:creationId xmlns:a16="http://schemas.microsoft.com/office/drawing/2014/main" id="{2ADC4A92-2496-B0CE-7320-C271144B7F04}"/>
              </a:ext>
            </a:extLst>
          </p:cNvPr>
          <p:cNvSpPr txBox="1"/>
          <p:nvPr>
            <p:custDataLst>
              <p:tags r:id="rId154"/>
            </p:custDataLst>
          </p:nvPr>
        </p:nvSpPr>
        <p:spPr>
          <a:xfrm>
            <a:off x="7498126" y="4623393"/>
            <a:ext cx="1282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Final bid/offer submitted</a:t>
            </a:r>
          </a:p>
        </p:txBody>
      </p:sp>
      <p:sp>
        <p:nvSpPr>
          <p:cNvPr id="179" name="OTLSHAPE_SLT_dfd1e413664f4b85b4596f9e1065c897_JoinedDate">
            <a:extLst>
              <a:ext uri="{FF2B5EF4-FFF2-40B4-BE49-F238E27FC236}">
                <a16:creationId xmlns:a16="http://schemas.microsoft.com/office/drawing/2014/main" id="{5793FC9D-A069-4EF9-3BF8-1A6B67F59CE0}"/>
              </a:ext>
            </a:extLst>
          </p:cNvPr>
          <p:cNvSpPr txBox="1"/>
          <p:nvPr>
            <p:custDataLst>
              <p:tags r:id="rId155"/>
            </p:custDataLst>
          </p:nvPr>
        </p:nvSpPr>
        <p:spPr>
          <a:xfrm>
            <a:off x="6813610" y="4908211"/>
            <a:ext cx="584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srgbClr val="033CA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 9 - Mar 30</a:t>
            </a:r>
          </a:p>
        </p:txBody>
      </p:sp>
      <p:sp>
        <p:nvSpPr>
          <p:cNvPr id="180" name="OTLSHAPE_SLT_dfd1e413664f4b85b4596f9e1065c897_Title">
            <a:extLst>
              <a:ext uri="{FF2B5EF4-FFF2-40B4-BE49-F238E27FC236}">
                <a16:creationId xmlns:a16="http://schemas.microsoft.com/office/drawing/2014/main" id="{38B15142-BB4D-EE24-709E-3800704BE131}"/>
              </a:ext>
            </a:extLst>
          </p:cNvPr>
          <p:cNvSpPr txBox="1"/>
          <p:nvPr>
            <p:custDataLst>
              <p:tags r:id="rId156"/>
            </p:custDataLst>
          </p:nvPr>
        </p:nvSpPr>
        <p:spPr>
          <a:xfrm>
            <a:off x="9101760" y="4892717"/>
            <a:ext cx="1701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Definitive agreements: SPA / APA</a:t>
            </a:r>
          </a:p>
        </p:txBody>
      </p:sp>
      <p:sp>
        <p:nvSpPr>
          <p:cNvPr id="187" name="OTLSHAPE_SLT_0cfdd3a9ccc94a02a6df5562cac2ed5f_JoinedDate">
            <a:extLst>
              <a:ext uri="{FF2B5EF4-FFF2-40B4-BE49-F238E27FC236}">
                <a16:creationId xmlns:a16="http://schemas.microsoft.com/office/drawing/2014/main" id="{9E5030F0-E0ED-BE9C-CBFA-FF74E832DEB7}"/>
              </a:ext>
            </a:extLst>
          </p:cNvPr>
          <p:cNvSpPr txBox="1"/>
          <p:nvPr>
            <p:custDataLst>
              <p:tags r:id="rId157"/>
            </p:custDataLst>
          </p:nvPr>
        </p:nvSpPr>
        <p:spPr>
          <a:xfrm>
            <a:off x="7539361" y="5178848"/>
            <a:ext cx="6604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>
                <a:ln>
                  <a:noFill/>
                </a:ln>
                <a:solidFill>
                  <a:srgbClr val="033CA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Feb 18 - Mar 30</a:t>
            </a:r>
          </a:p>
        </p:txBody>
      </p:sp>
      <p:sp>
        <p:nvSpPr>
          <p:cNvPr id="188" name="OTLSHAPE_SLT_0cfdd3a9ccc94a02a6df5562cac2ed5f_Title">
            <a:extLst>
              <a:ext uri="{FF2B5EF4-FFF2-40B4-BE49-F238E27FC236}">
                <a16:creationId xmlns:a16="http://schemas.microsoft.com/office/drawing/2014/main" id="{F4221963-1667-CE16-CBA9-BB5DFFCC66A9}"/>
              </a:ext>
            </a:extLst>
          </p:cNvPr>
          <p:cNvSpPr txBox="1"/>
          <p:nvPr>
            <p:custDataLst>
              <p:tags r:id="rId158"/>
            </p:custDataLst>
          </p:nvPr>
        </p:nvSpPr>
        <p:spPr>
          <a:xfrm>
            <a:off x="9101760" y="5085842"/>
            <a:ext cx="18669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Shareholders’ agreement and other agreements</a:t>
            </a:r>
          </a:p>
        </p:txBody>
      </p:sp>
      <p:sp>
        <p:nvSpPr>
          <p:cNvPr id="195" name="OTLSHAPE_SLT_2d0f3fb0e22c4a6988c0b28dac3424b9_JoinedDate">
            <a:extLst>
              <a:ext uri="{FF2B5EF4-FFF2-40B4-BE49-F238E27FC236}">
                <a16:creationId xmlns:a16="http://schemas.microsoft.com/office/drawing/2014/main" id="{6143A72E-BAE6-5723-8810-0175EC20226C}"/>
              </a:ext>
            </a:extLst>
          </p:cNvPr>
          <p:cNvSpPr txBox="1"/>
          <p:nvPr>
            <p:custDataLst>
              <p:tags r:id="rId159"/>
            </p:custDataLst>
          </p:nvPr>
        </p:nvSpPr>
        <p:spPr>
          <a:xfrm>
            <a:off x="7424143" y="5449485"/>
            <a:ext cx="635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>
                <a:ln>
                  <a:noFill/>
                </a:ln>
                <a:solidFill>
                  <a:srgbClr val="033CA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Feb 11 - Apr 10</a:t>
            </a:r>
          </a:p>
        </p:txBody>
      </p:sp>
      <p:sp>
        <p:nvSpPr>
          <p:cNvPr id="196" name="OTLSHAPE_SLT_2d0f3fb0e22c4a6988c0b28dac3424b9_Title">
            <a:extLst>
              <a:ext uri="{FF2B5EF4-FFF2-40B4-BE49-F238E27FC236}">
                <a16:creationId xmlns:a16="http://schemas.microsoft.com/office/drawing/2014/main" id="{9BA88009-A6A6-FBB7-9897-5339BBD9B0B1}"/>
              </a:ext>
            </a:extLst>
          </p:cNvPr>
          <p:cNvSpPr txBox="1"/>
          <p:nvPr>
            <p:custDataLst>
              <p:tags r:id="rId160"/>
            </p:custDataLst>
          </p:nvPr>
        </p:nvSpPr>
        <p:spPr>
          <a:xfrm>
            <a:off x="9319537" y="5433991"/>
            <a:ext cx="927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Financing secured</a:t>
            </a:r>
          </a:p>
        </p:txBody>
      </p:sp>
      <p:sp>
        <p:nvSpPr>
          <p:cNvPr id="203" name="OTLSHAPE_SLT_546fc24cec204c2d997e49b7f22c553c_JoinedDate">
            <a:extLst>
              <a:ext uri="{FF2B5EF4-FFF2-40B4-BE49-F238E27FC236}">
                <a16:creationId xmlns:a16="http://schemas.microsoft.com/office/drawing/2014/main" id="{202C70AD-AEA0-92F0-56CA-829EFBA80765}"/>
              </a:ext>
            </a:extLst>
          </p:cNvPr>
          <p:cNvSpPr txBox="1"/>
          <p:nvPr>
            <p:custDataLst>
              <p:tags r:id="rId161"/>
            </p:custDataLst>
          </p:nvPr>
        </p:nvSpPr>
        <p:spPr>
          <a:xfrm>
            <a:off x="8602212" y="5783622"/>
            <a:ext cx="622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srgbClr val="033CA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 11 - Jun 29</a:t>
            </a:r>
          </a:p>
        </p:txBody>
      </p:sp>
      <p:sp>
        <p:nvSpPr>
          <p:cNvPr id="204" name="OTLSHAPE_SLT_546fc24cec204c2d997e49b7f22c553c_Title">
            <a:extLst>
              <a:ext uri="{FF2B5EF4-FFF2-40B4-BE49-F238E27FC236}">
                <a16:creationId xmlns:a16="http://schemas.microsoft.com/office/drawing/2014/main" id="{BFA51D4C-5418-FF60-FAB7-80E07BCFBD87}"/>
              </a:ext>
            </a:extLst>
          </p:cNvPr>
          <p:cNvSpPr txBox="1"/>
          <p:nvPr>
            <p:custDataLst>
              <p:tags r:id="rId162"/>
            </p:custDataLst>
          </p:nvPr>
        </p:nvSpPr>
        <p:spPr>
          <a:xfrm>
            <a:off x="9268751" y="5627116"/>
            <a:ext cx="1092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Regulatory approvals</a:t>
            </a:r>
          </a:p>
        </p:txBody>
      </p:sp>
      <p:sp>
        <p:nvSpPr>
          <p:cNvPr id="211" name="OTLSHAPE_SLT_f198e5e8829d4ed594bb2ca6b2a3529b_JoinedDate">
            <a:extLst>
              <a:ext uri="{FF2B5EF4-FFF2-40B4-BE49-F238E27FC236}">
                <a16:creationId xmlns:a16="http://schemas.microsoft.com/office/drawing/2014/main" id="{69045C70-B658-5B72-4A88-575CCD30FEA0}"/>
              </a:ext>
            </a:extLst>
          </p:cNvPr>
          <p:cNvSpPr txBox="1"/>
          <p:nvPr>
            <p:custDataLst>
              <p:tags r:id="rId163"/>
            </p:custDataLst>
          </p:nvPr>
        </p:nvSpPr>
        <p:spPr>
          <a:xfrm>
            <a:off x="10224571" y="6103747"/>
            <a:ext cx="584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>
                <a:ln>
                  <a:noFill/>
                </a:ln>
                <a:solidFill>
                  <a:srgbClr val="033CA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 30 - Jul 20</a:t>
            </a:r>
          </a:p>
        </p:txBody>
      </p:sp>
      <p:sp>
        <p:nvSpPr>
          <p:cNvPr id="212" name="OTLSHAPE_SLT_f198e5e8829d4ed594bb2ca6b2a3529b_Title">
            <a:extLst>
              <a:ext uri="{FF2B5EF4-FFF2-40B4-BE49-F238E27FC236}">
                <a16:creationId xmlns:a16="http://schemas.microsoft.com/office/drawing/2014/main" id="{A121026C-4E2F-3199-383F-36B85C4F5277}"/>
              </a:ext>
            </a:extLst>
          </p:cNvPr>
          <p:cNvSpPr txBox="1"/>
          <p:nvPr>
            <p:custDataLst>
              <p:tags r:id="rId164"/>
            </p:custDataLst>
          </p:nvPr>
        </p:nvSpPr>
        <p:spPr>
          <a:xfrm>
            <a:off x="10852586" y="5947240"/>
            <a:ext cx="381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Closing</a:t>
            </a:r>
          </a:p>
        </p:txBody>
      </p:sp>
      <p:sp>
        <p:nvSpPr>
          <p:cNvPr id="219" name="OTLSHAPE_TB_00000000000000000000000000000000_MiddleTimescaleInterval2">
            <a:extLst>
              <a:ext uri="{FF2B5EF4-FFF2-40B4-BE49-F238E27FC236}">
                <a16:creationId xmlns:a16="http://schemas.microsoft.com/office/drawing/2014/main" id="{4FA50648-F0CA-94D2-F524-E96DCA34AD88}"/>
              </a:ext>
            </a:extLst>
          </p:cNvPr>
          <p:cNvSpPr txBox="1"/>
          <p:nvPr>
            <p:custDataLst>
              <p:tags r:id="rId165"/>
            </p:custDataLst>
          </p:nvPr>
        </p:nvSpPr>
        <p:spPr>
          <a:xfrm>
            <a:off x="1420171" y="1904936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4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3</a:t>
            </a:r>
          </a:p>
        </p:txBody>
      </p:sp>
      <p:sp>
        <p:nvSpPr>
          <p:cNvPr id="221" name="OTLSHAPE_TB_00000000000000000000000000000000_MiddleTimescaleInterval3">
            <a:extLst>
              <a:ext uri="{FF2B5EF4-FFF2-40B4-BE49-F238E27FC236}">
                <a16:creationId xmlns:a16="http://schemas.microsoft.com/office/drawing/2014/main" id="{3B949055-8980-0944-DE51-AAF88EA5DE5B}"/>
              </a:ext>
            </a:extLst>
          </p:cNvPr>
          <p:cNvSpPr txBox="1"/>
          <p:nvPr>
            <p:custDataLst>
              <p:tags r:id="rId166"/>
            </p:custDataLst>
          </p:nvPr>
        </p:nvSpPr>
        <p:spPr>
          <a:xfrm>
            <a:off x="1697343" y="1904936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4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5</a:t>
            </a:r>
          </a:p>
        </p:txBody>
      </p:sp>
      <p:sp>
        <p:nvSpPr>
          <p:cNvPr id="223" name="OTLSHAPE_TB_00000000000000000000000000000000_MiddleTimescaleInterval4">
            <a:extLst>
              <a:ext uri="{FF2B5EF4-FFF2-40B4-BE49-F238E27FC236}">
                <a16:creationId xmlns:a16="http://schemas.microsoft.com/office/drawing/2014/main" id="{2466F50D-29B4-7255-9047-33E122B1E890}"/>
              </a:ext>
            </a:extLst>
          </p:cNvPr>
          <p:cNvSpPr txBox="1"/>
          <p:nvPr>
            <p:custDataLst>
              <p:tags r:id="rId167"/>
            </p:custDataLst>
          </p:nvPr>
        </p:nvSpPr>
        <p:spPr>
          <a:xfrm>
            <a:off x="1974514" y="1904936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4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7</a:t>
            </a:r>
          </a:p>
        </p:txBody>
      </p:sp>
      <p:sp>
        <p:nvSpPr>
          <p:cNvPr id="225" name="OTLSHAPE_TB_00000000000000000000000000000000_MiddleTimescaleInterval5">
            <a:extLst>
              <a:ext uri="{FF2B5EF4-FFF2-40B4-BE49-F238E27FC236}">
                <a16:creationId xmlns:a16="http://schemas.microsoft.com/office/drawing/2014/main" id="{5FF476B8-72F4-5316-1908-240AA689DFF0}"/>
              </a:ext>
            </a:extLst>
          </p:cNvPr>
          <p:cNvSpPr txBox="1"/>
          <p:nvPr>
            <p:custDataLst>
              <p:tags r:id="rId168"/>
            </p:custDataLst>
          </p:nvPr>
        </p:nvSpPr>
        <p:spPr>
          <a:xfrm>
            <a:off x="2251685" y="1904936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4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9</a:t>
            </a:r>
          </a:p>
        </p:txBody>
      </p:sp>
      <p:sp>
        <p:nvSpPr>
          <p:cNvPr id="227" name="OTLSHAPE_TB_00000000000000000000000000000000_MiddleTimescaleInterval6">
            <a:extLst>
              <a:ext uri="{FF2B5EF4-FFF2-40B4-BE49-F238E27FC236}">
                <a16:creationId xmlns:a16="http://schemas.microsoft.com/office/drawing/2014/main" id="{10230630-5F6B-2BBD-1808-8BB1E517F23F}"/>
              </a:ext>
            </a:extLst>
          </p:cNvPr>
          <p:cNvSpPr txBox="1"/>
          <p:nvPr>
            <p:custDataLst>
              <p:tags r:id="rId169"/>
            </p:custDataLst>
          </p:nvPr>
        </p:nvSpPr>
        <p:spPr>
          <a:xfrm>
            <a:off x="2528856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11</a:t>
            </a:r>
          </a:p>
        </p:txBody>
      </p:sp>
      <p:sp>
        <p:nvSpPr>
          <p:cNvPr id="229" name="OTLSHAPE_TB_00000000000000000000000000000000_MiddleTimescaleInterval7">
            <a:extLst>
              <a:ext uri="{FF2B5EF4-FFF2-40B4-BE49-F238E27FC236}">
                <a16:creationId xmlns:a16="http://schemas.microsoft.com/office/drawing/2014/main" id="{56530619-F072-98B1-8E24-573CDC2AF1C0}"/>
              </a:ext>
            </a:extLst>
          </p:cNvPr>
          <p:cNvSpPr txBox="1"/>
          <p:nvPr>
            <p:custDataLst>
              <p:tags r:id="rId170"/>
            </p:custDataLst>
          </p:nvPr>
        </p:nvSpPr>
        <p:spPr>
          <a:xfrm>
            <a:off x="2806027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13</a:t>
            </a:r>
          </a:p>
        </p:txBody>
      </p:sp>
      <p:sp>
        <p:nvSpPr>
          <p:cNvPr id="231" name="OTLSHAPE_TB_00000000000000000000000000000000_MiddleTimescaleInterval8">
            <a:extLst>
              <a:ext uri="{FF2B5EF4-FFF2-40B4-BE49-F238E27FC236}">
                <a16:creationId xmlns:a16="http://schemas.microsoft.com/office/drawing/2014/main" id="{B824D13B-035D-0028-799D-B172188E81EB}"/>
              </a:ext>
            </a:extLst>
          </p:cNvPr>
          <p:cNvSpPr txBox="1"/>
          <p:nvPr>
            <p:custDataLst>
              <p:tags r:id="rId171"/>
            </p:custDataLst>
          </p:nvPr>
        </p:nvSpPr>
        <p:spPr>
          <a:xfrm>
            <a:off x="3083198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15</a:t>
            </a:r>
          </a:p>
        </p:txBody>
      </p:sp>
      <p:sp>
        <p:nvSpPr>
          <p:cNvPr id="233" name="OTLSHAPE_TB_00000000000000000000000000000000_MiddleTimescaleInterval9">
            <a:extLst>
              <a:ext uri="{FF2B5EF4-FFF2-40B4-BE49-F238E27FC236}">
                <a16:creationId xmlns:a16="http://schemas.microsoft.com/office/drawing/2014/main" id="{FC4971FB-0B70-7E60-19E6-43645A214481}"/>
              </a:ext>
            </a:extLst>
          </p:cNvPr>
          <p:cNvSpPr txBox="1"/>
          <p:nvPr>
            <p:custDataLst>
              <p:tags r:id="rId172"/>
            </p:custDataLst>
          </p:nvPr>
        </p:nvSpPr>
        <p:spPr>
          <a:xfrm>
            <a:off x="3360370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17</a:t>
            </a:r>
          </a:p>
        </p:txBody>
      </p:sp>
      <p:sp>
        <p:nvSpPr>
          <p:cNvPr id="235" name="OTLSHAPE_TB_00000000000000000000000000000000_MiddleTimescaleInterval10">
            <a:extLst>
              <a:ext uri="{FF2B5EF4-FFF2-40B4-BE49-F238E27FC236}">
                <a16:creationId xmlns:a16="http://schemas.microsoft.com/office/drawing/2014/main" id="{530CD651-892F-8F7A-8CCC-C82138A61258}"/>
              </a:ext>
            </a:extLst>
          </p:cNvPr>
          <p:cNvSpPr txBox="1"/>
          <p:nvPr>
            <p:custDataLst>
              <p:tags r:id="rId173"/>
            </p:custDataLst>
          </p:nvPr>
        </p:nvSpPr>
        <p:spPr>
          <a:xfrm>
            <a:off x="3637541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19</a:t>
            </a:r>
          </a:p>
        </p:txBody>
      </p:sp>
      <p:sp>
        <p:nvSpPr>
          <p:cNvPr id="237" name="OTLSHAPE_TB_00000000000000000000000000000000_MiddleTimescaleInterval11">
            <a:extLst>
              <a:ext uri="{FF2B5EF4-FFF2-40B4-BE49-F238E27FC236}">
                <a16:creationId xmlns:a16="http://schemas.microsoft.com/office/drawing/2014/main" id="{FAC3E457-B47E-9D3E-3ED8-0A67A1975FCA}"/>
              </a:ext>
            </a:extLst>
          </p:cNvPr>
          <p:cNvSpPr txBox="1"/>
          <p:nvPr>
            <p:custDataLst>
              <p:tags r:id="rId174"/>
            </p:custDataLst>
          </p:nvPr>
        </p:nvSpPr>
        <p:spPr>
          <a:xfrm>
            <a:off x="3914712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21</a:t>
            </a:r>
          </a:p>
        </p:txBody>
      </p:sp>
      <p:sp>
        <p:nvSpPr>
          <p:cNvPr id="239" name="OTLSHAPE_TB_00000000000000000000000000000000_MiddleTimescaleInterval12">
            <a:extLst>
              <a:ext uri="{FF2B5EF4-FFF2-40B4-BE49-F238E27FC236}">
                <a16:creationId xmlns:a16="http://schemas.microsoft.com/office/drawing/2014/main" id="{51B9C61A-FCA4-7E5A-26FA-FE3879F57410}"/>
              </a:ext>
            </a:extLst>
          </p:cNvPr>
          <p:cNvSpPr txBox="1"/>
          <p:nvPr>
            <p:custDataLst>
              <p:tags r:id="rId175"/>
            </p:custDataLst>
          </p:nvPr>
        </p:nvSpPr>
        <p:spPr>
          <a:xfrm>
            <a:off x="4191883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23</a:t>
            </a:r>
          </a:p>
        </p:txBody>
      </p:sp>
      <p:sp>
        <p:nvSpPr>
          <p:cNvPr id="241" name="OTLSHAPE_TB_00000000000000000000000000000000_MiddleTimescaleInterval13">
            <a:extLst>
              <a:ext uri="{FF2B5EF4-FFF2-40B4-BE49-F238E27FC236}">
                <a16:creationId xmlns:a16="http://schemas.microsoft.com/office/drawing/2014/main" id="{D97EE687-7164-B1D8-B4AD-70011C8E4F4A}"/>
              </a:ext>
            </a:extLst>
          </p:cNvPr>
          <p:cNvSpPr txBox="1"/>
          <p:nvPr>
            <p:custDataLst>
              <p:tags r:id="rId176"/>
            </p:custDataLst>
          </p:nvPr>
        </p:nvSpPr>
        <p:spPr>
          <a:xfrm>
            <a:off x="4469055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25</a:t>
            </a:r>
          </a:p>
        </p:txBody>
      </p:sp>
      <p:sp>
        <p:nvSpPr>
          <p:cNvPr id="243" name="OTLSHAPE_TB_00000000000000000000000000000000_MiddleTimescaleInterval14">
            <a:extLst>
              <a:ext uri="{FF2B5EF4-FFF2-40B4-BE49-F238E27FC236}">
                <a16:creationId xmlns:a16="http://schemas.microsoft.com/office/drawing/2014/main" id="{17581718-1396-91F1-7396-023FBAA4FECD}"/>
              </a:ext>
            </a:extLst>
          </p:cNvPr>
          <p:cNvSpPr txBox="1"/>
          <p:nvPr>
            <p:custDataLst>
              <p:tags r:id="rId177"/>
            </p:custDataLst>
          </p:nvPr>
        </p:nvSpPr>
        <p:spPr>
          <a:xfrm>
            <a:off x="4746226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27</a:t>
            </a:r>
          </a:p>
        </p:txBody>
      </p:sp>
      <p:sp>
        <p:nvSpPr>
          <p:cNvPr id="245" name="OTLSHAPE_TB_00000000000000000000000000000000_MiddleTimescaleInterval15">
            <a:extLst>
              <a:ext uri="{FF2B5EF4-FFF2-40B4-BE49-F238E27FC236}">
                <a16:creationId xmlns:a16="http://schemas.microsoft.com/office/drawing/2014/main" id="{6438C64B-EEAA-0413-7A34-05CA375E6E3F}"/>
              </a:ext>
            </a:extLst>
          </p:cNvPr>
          <p:cNvSpPr txBox="1"/>
          <p:nvPr>
            <p:custDataLst>
              <p:tags r:id="rId178"/>
            </p:custDataLst>
          </p:nvPr>
        </p:nvSpPr>
        <p:spPr>
          <a:xfrm>
            <a:off x="5023397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29</a:t>
            </a:r>
          </a:p>
        </p:txBody>
      </p:sp>
      <p:sp>
        <p:nvSpPr>
          <p:cNvPr id="247" name="OTLSHAPE_TB_00000000000000000000000000000000_MiddleTimescaleInterval16">
            <a:extLst>
              <a:ext uri="{FF2B5EF4-FFF2-40B4-BE49-F238E27FC236}">
                <a16:creationId xmlns:a16="http://schemas.microsoft.com/office/drawing/2014/main" id="{438FF462-ED44-8660-9BCD-C78351AE3055}"/>
              </a:ext>
            </a:extLst>
          </p:cNvPr>
          <p:cNvSpPr txBox="1"/>
          <p:nvPr>
            <p:custDataLst>
              <p:tags r:id="rId179"/>
            </p:custDataLst>
          </p:nvPr>
        </p:nvSpPr>
        <p:spPr>
          <a:xfrm>
            <a:off x="5300568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31</a:t>
            </a:r>
          </a:p>
        </p:txBody>
      </p:sp>
      <p:sp>
        <p:nvSpPr>
          <p:cNvPr id="249" name="OTLSHAPE_TB_00000000000000000000000000000000_MiddleTimescaleInterval17">
            <a:extLst>
              <a:ext uri="{FF2B5EF4-FFF2-40B4-BE49-F238E27FC236}">
                <a16:creationId xmlns:a16="http://schemas.microsoft.com/office/drawing/2014/main" id="{39C9E901-679A-0B33-DEED-E7F6A5B9BDF8}"/>
              </a:ext>
            </a:extLst>
          </p:cNvPr>
          <p:cNvSpPr txBox="1"/>
          <p:nvPr>
            <p:custDataLst>
              <p:tags r:id="rId180"/>
            </p:custDataLst>
          </p:nvPr>
        </p:nvSpPr>
        <p:spPr>
          <a:xfrm>
            <a:off x="5577739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33</a:t>
            </a:r>
          </a:p>
        </p:txBody>
      </p:sp>
      <p:sp>
        <p:nvSpPr>
          <p:cNvPr id="251" name="OTLSHAPE_TB_00000000000000000000000000000000_MiddleTimescaleInterval18">
            <a:extLst>
              <a:ext uri="{FF2B5EF4-FFF2-40B4-BE49-F238E27FC236}">
                <a16:creationId xmlns:a16="http://schemas.microsoft.com/office/drawing/2014/main" id="{B8DBCF20-8831-AFA3-7F55-3B537963BC76}"/>
              </a:ext>
            </a:extLst>
          </p:cNvPr>
          <p:cNvSpPr txBox="1"/>
          <p:nvPr>
            <p:custDataLst>
              <p:tags r:id="rId181"/>
            </p:custDataLst>
          </p:nvPr>
        </p:nvSpPr>
        <p:spPr>
          <a:xfrm>
            <a:off x="5854910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35</a:t>
            </a:r>
          </a:p>
        </p:txBody>
      </p:sp>
      <p:sp>
        <p:nvSpPr>
          <p:cNvPr id="253" name="OTLSHAPE_TB_00000000000000000000000000000000_MiddleTimescaleInterval19">
            <a:extLst>
              <a:ext uri="{FF2B5EF4-FFF2-40B4-BE49-F238E27FC236}">
                <a16:creationId xmlns:a16="http://schemas.microsoft.com/office/drawing/2014/main" id="{B8745AED-A070-3DA2-9CF6-8C4863594D4B}"/>
              </a:ext>
            </a:extLst>
          </p:cNvPr>
          <p:cNvSpPr txBox="1"/>
          <p:nvPr>
            <p:custDataLst>
              <p:tags r:id="rId182"/>
            </p:custDataLst>
          </p:nvPr>
        </p:nvSpPr>
        <p:spPr>
          <a:xfrm>
            <a:off x="6132082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37</a:t>
            </a:r>
          </a:p>
        </p:txBody>
      </p:sp>
      <p:sp>
        <p:nvSpPr>
          <p:cNvPr id="255" name="OTLSHAPE_TB_00000000000000000000000000000000_MiddleTimescaleInterval20">
            <a:extLst>
              <a:ext uri="{FF2B5EF4-FFF2-40B4-BE49-F238E27FC236}">
                <a16:creationId xmlns:a16="http://schemas.microsoft.com/office/drawing/2014/main" id="{D1DD4FEA-66BA-8798-CE18-3CB9B8ADD4DB}"/>
              </a:ext>
            </a:extLst>
          </p:cNvPr>
          <p:cNvSpPr txBox="1"/>
          <p:nvPr>
            <p:custDataLst>
              <p:tags r:id="rId183"/>
            </p:custDataLst>
          </p:nvPr>
        </p:nvSpPr>
        <p:spPr>
          <a:xfrm>
            <a:off x="6409253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39</a:t>
            </a:r>
          </a:p>
        </p:txBody>
      </p:sp>
      <p:sp>
        <p:nvSpPr>
          <p:cNvPr id="257" name="OTLSHAPE_TB_00000000000000000000000000000000_MiddleTimescaleInterval21">
            <a:extLst>
              <a:ext uri="{FF2B5EF4-FFF2-40B4-BE49-F238E27FC236}">
                <a16:creationId xmlns:a16="http://schemas.microsoft.com/office/drawing/2014/main" id="{224E2E9F-DF09-7759-3D08-597929600FBE}"/>
              </a:ext>
            </a:extLst>
          </p:cNvPr>
          <p:cNvSpPr txBox="1"/>
          <p:nvPr>
            <p:custDataLst>
              <p:tags r:id="rId184"/>
            </p:custDataLst>
          </p:nvPr>
        </p:nvSpPr>
        <p:spPr>
          <a:xfrm>
            <a:off x="6686424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41</a:t>
            </a:r>
          </a:p>
        </p:txBody>
      </p:sp>
      <p:sp>
        <p:nvSpPr>
          <p:cNvPr id="259" name="OTLSHAPE_TB_00000000000000000000000000000000_MiddleTimescaleInterval22">
            <a:extLst>
              <a:ext uri="{FF2B5EF4-FFF2-40B4-BE49-F238E27FC236}">
                <a16:creationId xmlns:a16="http://schemas.microsoft.com/office/drawing/2014/main" id="{A235DC0A-A3A6-F731-A1D5-6E370E5F5D64}"/>
              </a:ext>
            </a:extLst>
          </p:cNvPr>
          <p:cNvSpPr txBox="1"/>
          <p:nvPr>
            <p:custDataLst>
              <p:tags r:id="rId185"/>
            </p:custDataLst>
          </p:nvPr>
        </p:nvSpPr>
        <p:spPr>
          <a:xfrm>
            <a:off x="6963595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43</a:t>
            </a:r>
          </a:p>
        </p:txBody>
      </p:sp>
      <p:sp>
        <p:nvSpPr>
          <p:cNvPr id="261" name="OTLSHAPE_TB_00000000000000000000000000000000_MiddleTimescaleInterval23">
            <a:extLst>
              <a:ext uri="{FF2B5EF4-FFF2-40B4-BE49-F238E27FC236}">
                <a16:creationId xmlns:a16="http://schemas.microsoft.com/office/drawing/2014/main" id="{97A3A3A9-26A7-EDA1-5AA6-BD41AC052BD3}"/>
              </a:ext>
            </a:extLst>
          </p:cNvPr>
          <p:cNvSpPr txBox="1"/>
          <p:nvPr>
            <p:custDataLst>
              <p:tags r:id="rId186"/>
            </p:custDataLst>
          </p:nvPr>
        </p:nvSpPr>
        <p:spPr>
          <a:xfrm>
            <a:off x="7240767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45</a:t>
            </a:r>
          </a:p>
        </p:txBody>
      </p:sp>
      <p:sp>
        <p:nvSpPr>
          <p:cNvPr id="263" name="OTLSHAPE_TB_00000000000000000000000000000000_MiddleTimescaleInterval24">
            <a:extLst>
              <a:ext uri="{FF2B5EF4-FFF2-40B4-BE49-F238E27FC236}">
                <a16:creationId xmlns:a16="http://schemas.microsoft.com/office/drawing/2014/main" id="{0842CD7F-11F1-A496-76CF-3FB60E2D99E4}"/>
              </a:ext>
            </a:extLst>
          </p:cNvPr>
          <p:cNvSpPr txBox="1"/>
          <p:nvPr>
            <p:custDataLst>
              <p:tags r:id="rId187"/>
            </p:custDataLst>
          </p:nvPr>
        </p:nvSpPr>
        <p:spPr>
          <a:xfrm>
            <a:off x="7517938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47</a:t>
            </a:r>
          </a:p>
        </p:txBody>
      </p:sp>
      <p:sp>
        <p:nvSpPr>
          <p:cNvPr id="265" name="OTLSHAPE_TB_00000000000000000000000000000000_MiddleTimescaleInterval25">
            <a:extLst>
              <a:ext uri="{FF2B5EF4-FFF2-40B4-BE49-F238E27FC236}">
                <a16:creationId xmlns:a16="http://schemas.microsoft.com/office/drawing/2014/main" id="{FCC69133-F81C-E476-CFC5-1CFB2B5B96BD}"/>
              </a:ext>
            </a:extLst>
          </p:cNvPr>
          <p:cNvSpPr txBox="1"/>
          <p:nvPr>
            <p:custDataLst>
              <p:tags r:id="rId188"/>
            </p:custDataLst>
          </p:nvPr>
        </p:nvSpPr>
        <p:spPr>
          <a:xfrm>
            <a:off x="7795109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49</a:t>
            </a:r>
          </a:p>
        </p:txBody>
      </p:sp>
      <p:sp>
        <p:nvSpPr>
          <p:cNvPr id="267" name="OTLSHAPE_TB_00000000000000000000000000000000_MiddleTimescaleInterval26">
            <a:extLst>
              <a:ext uri="{FF2B5EF4-FFF2-40B4-BE49-F238E27FC236}">
                <a16:creationId xmlns:a16="http://schemas.microsoft.com/office/drawing/2014/main" id="{07680AEB-89BE-E7EE-C129-9B537F54AC34}"/>
              </a:ext>
            </a:extLst>
          </p:cNvPr>
          <p:cNvSpPr txBox="1"/>
          <p:nvPr>
            <p:custDataLst>
              <p:tags r:id="rId189"/>
            </p:custDataLst>
          </p:nvPr>
        </p:nvSpPr>
        <p:spPr>
          <a:xfrm>
            <a:off x="8072280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51</a:t>
            </a:r>
          </a:p>
        </p:txBody>
      </p:sp>
      <p:sp>
        <p:nvSpPr>
          <p:cNvPr id="269" name="OTLSHAPE_TB_00000000000000000000000000000000_MiddleTimescaleInterval27">
            <a:extLst>
              <a:ext uri="{FF2B5EF4-FFF2-40B4-BE49-F238E27FC236}">
                <a16:creationId xmlns:a16="http://schemas.microsoft.com/office/drawing/2014/main" id="{98357660-D796-294E-030D-7F10DDE8BD55}"/>
              </a:ext>
            </a:extLst>
          </p:cNvPr>
          <p:cNvSpPr txBox="1"/>
          <p:nvPr>
            <p:custDataLst>
              <p:tags r:id="rId190"/>
            </p:custDataLst>
          </p:nvPr>
        </p:nvSpPr>
        <p:spPr>
          <a:xfrm>
            <a:off x="8349452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53</a:t>
            </a:r>
          </a:p>
        </p:txBody>
      </p:sp>
      <p:sp>
        <p:nvSpPr>
          <p:cNvPr id="271" name="OTLSHAPE_TB_00000000000000000000000000000000_MiddleTimescaleInterval28">
            <a:extLst>
              <a:ext uri="{FF2B5EF4-FFF2-40B4-BE49-F238E27FC236}">
                <a16:creationId xmlns:a16="http://schemas.microsoft.com/office/drawing/2014/main" id="{1C47729C-38DE-FCD4-B162-EFAD09086085}"/>
              </a:ext>
            </a:extLst>
          </p:cNvPr>
          <p:cNvSpPr txBox="1"/>
          <p:nvPr>
            <p:custDataLst>
              <p:tags r:id="rId191"/>
            </p:custDataLst>
          </p:nvPr>
        </p:nvSpPr>
        <p:spPr>
          <a:xfrm>
            <a:off x="8626623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55</a:t>
            </a:r>
          </a:p>
        </p:txBody>
      </p:sp>
      <p:sp>
        <p:nvSpPr>
          <p:cNvPr id="273" name="OTLSHAPE_TB_00000000000000000000000000000000_MiddleTimescaleInterval29">
            <a:extLst>
              <a:ext uri="{FF2B5EF4-FFF2-40B4-BE49-F238E27FC236}">
                <a16:creationId xmlns:a16="http://schemas.microsoft.com/office/drawing/2014/main" id="{5513D764-7908-4953-0286-AB9BC3971C54}"/>
              </a:ext>
            </a:extLst>
          </p:cNvPr>
          <p:cNvSpPr txBox="1"/>
          <p:nvPr>
            <p:custDataLst>
              <p:tags r:id="rId192"/>
            </p:custDataLst>
          </p:nvPr>
        </p:nvSpPr>
        <p:spPr>
          <a:xfrm>
            <a:off x="8903794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57</a:t>
            </a:r>
          </a:p>
        </p:txBody>
      </p:sp>
      <p:sp>
        <p:nvSpPr>
          <p:cNvPr id="275" name="OTLSHAPE_TB_00000000000000000000000000000000_MiddleTimescaleInterval30">
            <a:extLst>
              <a:ext uri="{FF2B5EF4-FFF2-40B4-BE49-F238E27FC236}">
                <a16:creationId xmlns:a16="http://schemas.microsoft.com/office/drawing/2014/main" id="{01A8A324-F341-7459-E286-A1C297460ED4}"/>
              </a:ext>
            </a:extLst>
          </p:cNvPr>
          <p:cNvSpPr txBox="1"/>
          <p:nvPr>
            <p:custDataLst>
              <p:tags r:id="rId193"/>
            </p:custDataLst>
          </p:nvPr>
        </p:nvSpPr>
        <p:spPr>
          <a:xfrm>
            <a:off x="9180965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59</a:t>
            </a:r>
          </a:p>
        </p:txBody>
      </p:sp>
      <p:sp>
        <p:nvSpPr>
          <p:cNvPr id="277" name="OTLSHAPE_TB_00000000000000000000000000000000_MiddleTimescaleInterval31">
            <a:extLst>
              <a:ext uri="{FF2B5EF4-FFF2-40B4-BE49-F238E27FC236}">
                <a16:creationId xmlns:a16="http://schemas.microsoft.com/office/drawing/2014/main" id="{F45249FF-66EA-F776-F0FF-F6156E8301F9}"/>
              </a:ext>
            </a:extLst>
          </p:cNvPr>
          <p:cNvSpPr txBox="1"/>
          <p:nvPr>
            <p:custDataLst>
              <p:tags r:id="rId194"/>
            </p:custDataLst>
          </p:nvPr>
        </p:nvSpPr>
        <p:spPr>
          <a:xfrm>
            <a:off x="9458137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61</a:t>
            </a:r>
          </a:p>
        </p:txBody>
      </p:sp>
      <p:sp>
        <p:nvSpPr>
          <p:cNvPr id="279" name="OTLSHAPE_TB_00000000000000000000000000000000_MiddleTimescaleInterval32">
            <a:extLst>
              <a:ext uri="{FF2B5EF4-FFF2-40B4-BE49-F238E27FC236}">
                <a16:creationId xmlns:a16="http://schemas.microsoft.com/office/drawing/2014/main" id="{54B9F33F-4979-3165-54E6-02F9B4457D08}"/>
              </a:ext>
            </a:extLst>
          </p:cNvPr>
          <p:cNvSpPr txBox="1"/>
          <p:nvPr>
            <p:custDataLst>
              <p:tags r:id="rId195"/>
            </p:custDataLst>
          </p:nvPr>
        </p:nvSpPr>
        <p:spPr>
          <a:xfrm>
            <a:off x="9735307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63</a:t>
            </a:r>
          </a:p>
        </p:txBody>
      </p:sp>
      <p:sp>
        <p:nvSpPr>
          <p:cNvPr id="281" name="OTLSHAPE_TB_00000000000000000000000000000000_MiddleTimescaleInterval33">
            <a:extLst>
              <a:ext uri="{FF2B5EF4-FFF2-40B4-BE49-F238E27FC236}">
                <a16:creationId xmlns:a16="http://schemas.microsoft.com/office/drawing/2014/main" id="{15CDDA01-3B64-E95C-8608-14F5CF41B6E9}"/>
              </a:ext>
            </a:extLst>
          </p:cNvPr>
          <p:cNvSpPr txBox="1"/>
          <p:nvPr>
            <p:custDataLst>
              <p:tags r:id="rId196"/>
            </p:custDataLst>
          </p:nvPr>
        </p:nvSpPr>
        <p:spPr>
          <a:xfrm>
            <a:off x="10012479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65</a:t>
            </a:r>
          </a:p>
        </p:txBody>
      </p:sp>
      <p:sp>
        <p:nvSpPr>
          <p:cNvPr id="283" name="OTLSHAPE_TB_00000000000000000000000000000000_MiddleTimescaleInterval34">
            <a:extLst>
              <a:ext uri="{FF2B5EF4-FFF2-40B4-BE49-F238E27FC236}">
                <a16:creationId xmlns:a16="http://schemas.microsoft.com/office/drawing/2014/main" id="{E9F2083E-B7B5-2012-6495-772242C6F497}"/>
              </a:ext>
            </a:extLst>
          </p:cNvPr>
          <p:cNvSpPr txBox="1"/>
          <p:nvPr>
            <p:custDataLst>
              <p:tags r:id="rId197"/>
            </p:custDataLst>
          </p:nvPr>
        </p:nvSpPr>
        <p:spPr>
          <a:xfrm>
            <a:off x="10289650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67</a:t>
            </a:r>
          </a:p>
        </p:txBody>
      </p:sp>
      <p:sp>
        <p:nvSpPr>
          <p:cNvPr id="285" name="OTLSHAPE_TB_00000000000000000000000000000000_MiddleTimescaleInterval35">
            <a:extLst>
              <a:ext uri="{FF2B5EF4-FFF2-40B4-BE49-F238E27FC236}">
                <a16:creationId xmlns:a16="http://schemas.microsoft.com/office/drawing/2014/main" id="{DDFE7D33-FED5-98CD-C8FA-578FBD846E1A}"/>
              </a:ext>
            </a:extLst>
          </p:cNvPr>
          <p:cNvSpPr txBox="1"/>
          <p:nvPr>
            <p:custDataLst>
              <p:tags r:id="rId198"/>
            </p:custDataLst>
          </p:nvPr>
        </p:nvSpPr>
        <p:spPr>
          <a:xfrm>
            <a:off x="10566821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69</a:t>
            </a:r>
          </a:p>
        </p:txBody>
      </p:sp>
      <p:sp>
        <p:nvSpPr>
          <p:cNvPr id="287" name="OTLSHAPE_TB_00000000000000000000000000000000_MiddleTimescaleInterval36">
            <a:extLst>
              <a:ext uri="{FF2B5EF4-FFF2-40B4-BE49-F238E27FC236}">
                <a16:creationId xmlns:a16="http://schemas.microsoft.com/office/drawing/2014/main" id="{AC08AD02-1CAB-093C-7DC6-B4D47DCA4338}"/>
              </a:ext>
            </a:extLst>
          </p:cNvPr>
          <p:cNvSpPr txBox="1"/>
          <p:nvPr>
            <p:custDataLst>
              <p:tags r:id="rId199"/>
            </p:custDataLst>
          </p:nvPr>
        </p:nvSpPr>
        <p:spPr>
          <a:xfrm>
            <a:off x="10843992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71</a:t>
            </a:r>
          </a:p>
        </p:txBody>
      </p:sp>
      <p:sp>
        <p:nvSpPr>
          <p:cNvPr id="289" name="OTLSHAPE_TB_00000000000000000000000000000000_MiddleTimescaleInterval37">
            <a:extLst>
              <a:ext uri="{FF2B5EF4-FFF2-40B4-BE49-F238E27FC236}">
                <a16:creationId xmlns:a16="http://schemas.microsoft.com/office/drawing/2014/main" id="{37BC20DC-04F3-BBC2-5B0F-6094A8E02D2D}"/>
              </a:ext>
            </a:extLst>
          </p:cNvPr>
          <p:cNvSpPr txBox="1"/>
          <p:nvPr>
            <p:custDataLst>
              <p:tags r:id="rId200"/>
            </p:custDataLst>
          </p:nvPr>
        </p:nvSpPr>
        <p:spPr>
          <a:xfrm>
            <a:off x="11121164" y="19049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73</a:t>
            </a:r>
          </a:p>
        </p:txBody>
      </p:sp>
      <p:sp>
        <p:nvSpPr>
          <p:cNvPr id="6" name="OTLSHAPE_TB_00000000000000000000000000000000_TimescaleInterval1" hidden="1">
            <a:extLst>
              <a:ext uri="{FF2B5EF4-FFF2-40B4-BE49-F238E27FC236}">
                <a16:creationId xmlns:a16="http://schemas.microsoft.com/office/drawing/2014/main" id="{53943860-DD6B-F75F-1116-3C777B1020D2}"/>
              </a:ext>
            </a:extLst>
          </p:cNvPr>
          <p:cNvSpPr txBox="1"/>
          <p:nvPr>
            <p:custDataLst>
              <p:tags r:id="rId201"/>
            </p:custDataLst>
          </p:nvPr>
        </p:nvSpPr>
        <p:spPr>
          <a:xfrm>
            <a:off x="12668" y="58866"/>
            <a:ext cx="127000" cy="1905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r>
              <a:rPr lang="en-US" sz="1200">
                <a:solidFill>
                  <a:srgbClr val="E8E8E8"/>
                </a:solidFill>
                <a:latin typeface="Calibri" panose="020F0502020204030204" pitchFamily="34" charset="0"/>
              </a:rPr>
              <a:t>Feb</a:t>
            </a:r>
          </a:p>
        </p:txBody>
      </p:sp>
      <p:sp>
        <p:nvSpPr>
          <p:cNvPr id="7" name="OTLSHAPE_TB_00000000000000000000000000000000_MiddleTimescaleInterval1" hidden="1">
            <a:extLst>
              <a:ext uri="{FF2B5EF4-FFF2-40B4-BE49-F238E27FC236}">
                <a16:creationId xmlns:a16="http://schemas.microsoft.com/office/drawing/2014/main" id="{03C9FCA6-F7DB-D843-0B3C-0BB14ED3A2ED}"/>
              </a:ext>
            </a:extLst>
          </p:cNvPr>
          <p:cNvSpPr txBox="1"/>
          <p:nvPr>
            <p:custDataLst>
              <p:tags r:id="rId202"/>
            </p:custDataLst>
          </p:nvPr>
        </p:nvSpPr>
        <p:spPr>
          <a:xfrm>
            <a:off x="12668" y="58866"/>
            <a:ext cx="279400" cy="1905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r>
              <a:rPr lang="en-US" sz="1200">
                <a:solidFill>
                  <a:srgbClr val="E8E8E8"/>
                </a:solidFill>
                <a:latin typeface="Calibri" panose="020F0502020204030204" pitchFamily="34" charset="0"/>
              </a:rPr>
              <a:t>Week 1</a:t>
            </a:r>
          </a:p>
        </p:txBody>
      </p:sp>
      <p:sp>
        <p:nvSpPr>
          <p:cNvPr id="70" name="OTLSHAPE_TB_00000000000000000000000000000000_TodayMarkerText">
            <a:extLst>
              <a:ext uri="{FF2B5EF4-FFF2-40B4-BE49-F238E27FC236}">
                <a16:creationId xmlns:a16="http://schemas.microsoft.com/office/drawing/2014/main" id="{C2E34B4D-EB6E-16DF-07BF-A098E623B349}"/>
              </a:ext>
            </a:extLst>
          </p:cNvPr>
          <p:cNvSpPr txBox="1"/>
          <p:nvPr>
            <p:custDataLst>
              <p:tags r:id="rId203"/>
            </p:custDataLst>
          </p:nvPr>
        </p:nvSpPr>
        <p:spPr>
          <a:xfrm>
            <a:off x="1221778" y="1467485"/>
            <a:ext cx="368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pc="-12" dirty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79" name="OTLSHAPE_SLT_663a5a3365df46fa8197fa7175982fe4_Duration" hidden="1">
            <a:extLst>
              <a:ext uri="{FF2B5EF4-FFF2-40B4-BE49-F238E27FC236}">
                <a16:creationId xmlns:a16="http://schemas.microsoft.com/office/drawing/2014/main" id="{50849B69-5558-153B-632E-8ACDE0B42ED6}"/>
              </a:ext>
            </a:extLst>
          </p:cNvPr>
          <p:cNvSpPr txBox="1"/>
          <p:nvPr>
            <p:custDataLst>
              <p:tags r:id="rId204"/>
            </p:custDataLst>
          </p:nvPr>
        </p:nvSpPr>
        <p:spPr>
          <a:xfrm>
            <a:off x="12700" y="-304860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14 days</a:t>
            </a:r>
          </a:p>
        </p:txBody>
      </p:sp>
      <p:sp>
        <p:nvSpPr>
          <p:cNvPr id="81" name="OTLSHAPE_SLT_663a5a3365df46fa8197fa7175982fe4_Variance" hidden="1">
            <a:extLst>
              <a:ext uri="{FF2B5EF4-FFF2-40B4-BE49-F238E27FC236}">
                <a16:creationId xmlns:a16="http://schemas.microsoft.com/office/drawing/2014/main" id="{89583F93-17AF-41C8-106D-E27ACD84DEF9}"/>
              </a:ext>
            </a:extLst>
          </p:cNvPr>
          <p:cNvSpPr txBox="1"/>
          <p:nvPr>
            <p:custDataLst>
              <p:tags r:id="rId205"/>
            </p:custDataLst>
          </p:nvPr>
        </p:nvSpPr>
        <p:spPr>
          <a:xfrm>
            <a:off x="12700" y="-94910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2" name="OTLSHAPE_SLT_663a5a3365df46fa8197fa7175982fe4_StartDate" hidden="1">
            <a:extLst>
              <a:ext uri="{FF2B5EF4-FFF2-40B4-BE49-F238E27FC236}">
                <a16:creationId xmlns:a16="http://schemas.microsoft.com/office/drawing/2014/main" id="{CF95C865-8492-F2F1-9F11-1C5DCAD92837}"/>
              </a:ext>
            </a:extLst>
          </p:cNvPr>
          <p:cNvSpPr txBox="1"/>
          <p:nvPr>
            <p:custDataLst>
              <p:tags r:id="rId206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800">
              <a:solidFill>
                <a:srgbClr val="033CA2"/>
              </a:solidFill>
              <a:latin typeface="Calibri" panose="020F0502020204030204" pitchFamily="34" charset="0"/>
            </a:endParaRPr>
          </a:p>
        </p:txBody>
      </p:sp>
      <p:sp>
        <p:nvSpPr>
          <p:cNvPr id="83" name="OTLSHAPE_SLT_663a5a3365df46fa8197fa7175982fe4_EndDate" hidden="1">
            <a:extLst>
              <a:ext uri="{FF2B5EF4-FFF2-40B4-BE49-F238E27FC236}">
                <a16:creationId xmlns:a16="http://schemas.microsoft.com/office/drawing/2014/main" id="{3C774445-C0DA-62D8-F634-EAAE5FE8D2DC}"/>
              </a:ext>
            </a:extLst>
          </p:cNvPr>
          <p:cNvSpPr txBox="1"/>
          <p:nvPr>
            <p:custDataLst>
              <p:tags r:id="rId207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800">
              <a:solidFill>
                <a:srgbClr val="033CA2"/>
              </a:solidFill>
              <a:latin typeface="Calibri" panose="020F0502020204030204" pitchFamily="34" charset="0"/>
            </a:endParaRPr>
          </a:p>
        </p:txBody>
      </p:sp>
      <p:sp>
        <p:nvSpPr>
          <p:cNvPr id="84" name="OTLSHAPE_SLT_663a5a3365df46fa8197fa7175982fe4_TextPercentage" hidden="1">
            <a:extLst>
              <a:ext uri="{FF2B5EF4-FFF2-40B4-BE49-F238E27FC236}">
                <a16:creationId xmlns:a16="http://schemas.microsoft.com/office/drawing/2014/main" id="{BDBA4B90-0919-763C-A116-4B9C1DF08CE4}"/>
              </a:ext>
            </a:extLst>
          </p:cNvPr>
          <p:cNvSpPr txBox="1"/>
          <p:nvPr>
            <p:custDataLst>
              <p:tags r:id="rId20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E8E8E8"/>
              </a:solidFill>
              <a:latin typeface="Calibri" panose="020F0502020204030204" pitchFamily="34" charset="0"/>
            </a:endParaRPr>
          </a:p>
        </p:txBody>
      </p:sp>
      <p:sp>
        <p:nvSpPr>
          <p:cNvPr id="90" name="OTLSHAPE_SLT_e33bf2cc006d449aa8fc0158056772df_Duration" hidden="1">
            <a:extLst>
              <a:ext uri="{FF2B5EF4-FFF2-40B4-BE49-F238E27FC236}">
                <a16:creationId xmlns:a16="http://schemas.microsoft.com/office/drawing/2014/main" id="{99C45804-D7CE-84A4-EA6E-8616910B27EB}"/>
              </a:ext>
            </a:extLst>
          </p:cNvPr>
          <p:cNvSpPr txBox="1"/>
          <p:nvPr>
            <p:custDataLst>
              <p:tags r:id="rId209"/>
            </p:custDataLst>
          </p:nvPr>
        </p:nvSpPr>
        <p:spPr>
          <a:xfrm>
            <a:off x="12700" y="-227915"/>
            <a:ext cx="3302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8 days</a:t>
            </a:r>
          </a:p>
        </p:txBody>
      </p:sp>
      <p:sp>
        <p:nvSpPr>
          <p:cNvPr id="91" name="OTLSHAPE_SLT_e33bf2cc006d449aa8fc0158056772df_Variance" hidden="1">
            <a:extLst>
              <a:ext uri="{FF2B5EF4-FFF2-40B4-BE49-F238E27FC236}">
                <a16:creationId xmlns:a16="http://schemas.microsoft.com/office/drawing/2014/main" id="{7B2D8D02-FA27-E8D8-FF42-E470FBC6C59D}"/>
              </a:ext>
            </a:extLst>
          </p:cNvPr>
          <p:cNvSpPr txBox="1"/>
          <p:nvPr>
            <p:custDataLst>
              <p:tags r:id="rId210"/>
            </p:custDataLst>
          </p:nvPr>
        </p:nvSpPr>
        <p:spPr>
          <a:xfrm>
            <a:off x="12700" y="-864462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2" name="OTLSHAPE_SLT_e33bf2cc006d449aa8fc0158056772df_StartDate" hidden="1">
            <a:extLst>
              <a:ext uri="{FF2B5EF4-FFF2-40B4-BE49-F238E27FC236}">
                <a16:creationId xmlns:a16="http://schemas.microsoft.com/office/drawing/2014/main" id="{3A737A40-4D1D-FB94-E42D-39F1EE7A347A}"/>
              </a:ext>
            </a:extLst>
          </p:cNvPr>
          <p:cNvSpPr txBox="1"/>
          <p:nvPr>
            <p:custDataLst>
              <p:tags r:id="rId211"/>
            </p:custDataLst>
          </p:nvPr>
        </p:nvSpPr>
        <p:spPr>
          <a:xfrm>
            <a:off x="12700" y="-156576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800">
              <a:solidFill>
                <a:srgbClr val="033CA2"/>
              </a:solidFill>
              <a:latin typeface="Calibri" panose="020F0502020204030204" pitchFamily="34" charset="0"/>
            </a:endParaRPr>
          </a:p>
        </p:txBody>
      </p:sp>
      <p:sp>
        <p:nvSpPr>
          <p:cNvPr id="95" name="OTLSHAPE_SLT_e33bf2cc006d449aa8fc0158056772df_EndDate" hidden="1">
            <a:extLst>
              <a:ext uri="{FF2B5EF4-FFF2-40B4-BE49-F238E27FC236}">
                <a16:creationId xmlns:a16="http://schemas.microsoft.com/office/drawing/2014/main" id="{20AEB80C-BEA0-A239-B2C9-1F4DDC78F5EB}"/>
              </a:ext>
            </a:extLst>
          </p:cNvPr>
          <p:cNvSpPr txBox="1"/>
          <p:nvPr>
            <p:custDataLst>
              <p:tags r:id="rId212"/>
            </p:custDataLst>
          </p:nvPr>
        </p:nvSpPr>
        <p:spPr>
          <a:xfrm>
            <a:off x="12700" y="-156576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800">
              <a:solidFill>
                <a:srgbClr val="033CA2"/>
              </a:solidFill>
              <a:latin typeface="Calibri" panose="020F0502020204030204" pitchFamily="34" charset="0"/>
            </a:endParaRPr>
          </a:p>
        </p:txBody>
      </p:sp>
      <p:sp>
        <p:nvSpPr>
          <p:cNvPr id="97" name="OTLSHAPE_SLT_e33bf2cc006d449aa8fc0158056772df_TextPercentage" hidden="1">
            <a:extLst>
              <a:ext uri="{FF2B5EF4-FFF2-40B4-BE49-F238E27FC236}">
                <a16:creationId xmlns:a16="http://schemas.microsoft.com/office/drawing/2014/main" id="{061115EF-6AEB-D393-CD55-1741E7EDCF29}"/>
              </a:ext>
            </a:extLst>
          </p:cNvPr>
          <p:cNvSpPr txBox="1"/>
          <p:nvPr>
            <p:custDataLst>
              <p:tags r:id="rId21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E8E8E8"/>
              </a:solidFill>
              <a:latin typeface="Calibri" panose="020F0502020204030204" pitchFamily="34" charset="0"/>
            </a:endParaRPr>
          </a:p>
        </p:txBody>
      </p:sp>
      <p:sp>
        <p:nvSpPr>
          <p:cNvPr id="100" name="OTLSHAPE_SLT_365663e8850e41f09c9ea72cedd21946_Duration" hidden="1">
            <a:extLst>
              <a:ext uri="{FF2B5EF4-FFF2-40B4-BE49-F238E27FC236}">
                <a16:creationId xmlns:a16="http://schemas.microsoft.com/office/drawing/2014/main" id="{8DCC2B65-392C-8B85-56BC-7713D428821D}"/>
              </a:ext>
            </a:extLst>
          </p:cNvPr>
          <p:cNvSpPr txBox="1"/>
          <p:nvPr>
            <p:custDataLst>
              <p:tags r:id="rId214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22 days</a:t>
            </a:r>
          </a:p>
        </p:txBody>
      </p:sp>
      <p:sp>
        <p:nvSpPr>
          <p:cNvPr id="103" name="OTLSHAPE_SLT_365663e8850e41f09c9ea72cedd21946_Variance" hidden="1">
            <a:extLst>
              <a:ext uri="{FF2B5EF4-FFF2-40B4-BE49-F238E27FC236}">
                <a16:creationId xmlns:a16="http://schemas.microsoft.com/office/drawing/2014/main" id="{AE093A3E-7113-E135-A9CE-0929F120B3AD}"/>
              </a:ext>
            </a:extLst>
          </p:cNvPr>
          <p:cNvSpPr txBox="1"/>
          <p:nvPr>
            <p:custDataLst>
              <p:tags r:id="rId215"/>
            </p:custDataLst>
          </p:nvPr>
        </p:nvSpPr>
        <p:spPr>
          <a:xfrm>
            <a:off x="12700" y="-864462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5" name="OTLSHAPE_SLT_365663e8850e41f09c9ea72cedd21946_StartDate" hidden="1">
            <a:extLst>
              <a:ext uri="{FF2B5EF4-FFF2-40B4-BE49-F238E27FC236}">
                <a16:creationId xmlns:a16="http://schemas.microsoft.com/office/drawing/2014/main" id="{1894884C-E39C-7CEE-46C9-94B6C6562ADF}"/>
              </a:ext>
            </a:extLst>
          </p:cNvPr>
          <p:cNvSpPr txBox="1"/>
          <p:nvPr>
            <p:custDataLst>
              <p:tags r:id="rId216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>
              <a:solidFill>
                <a:srgbClr val="033CA2"/>
              </a:solidFill>
              <a:latin typeface="Calibri" panose="020F0502020204030204" pitchFamily="34" charset="0"/>
            </a:endParaRPr>
          </a:p>
        </p:txBody>
      </p:sp>
      <p:sp>
        <p:nvSpPr>
          <p:cNvPr id="106" name="OTLSHAPE_SLT_365663e8850e41f09c9ea72cedd21946_EndDate" hidden="1">
            <a:extLst>
              <a:ext uri="{FF2B5EF4-FFF2-40B4-BE49-F238E27FC236}">
                <a16:creationId xmlns:a16="http://schemas.microsoft.com/office/drawing/2014/main" id="{6577CB74-8410-E39C-3742-E3D76FFE40BB}"/>
              </a:ext>
            </a:extLst>
          </p:cNvPr>
          <p:cNvSpPr txBox="1"/>
          <p:nvPr>
            <p:custDataLst>
              <p:tags r:id="rId217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>
              <a:solidFill>
                <a:srgbClr val="033CA2"/>
              </a:solidFill>
              <a:latin typeface="Calibri" panose="020F0502020204030204" pitchFamily="34" charset="0"/>
            </a:endParaRPr>
          </a:p>
        </p:txBody>
      </p:sp>
      <p:sp>
        <p:nvSpPr>
          <p:cNvPr id="107" name="OTLSHAPE_SLT_365663e8850e41f09c9ea72cedd21946_TextPercentage" hidden="1">
            <a:extLst>
              <a:ext uri="{FF2B5EF4-FFF2-40B4-BE49-F238E27FC236}">
                <a16:creationId xmlns:a16="http://schemas.microsoft.com/office/drawing/2014/main" id="{BC2ED088-884B-B399-5938-248E223C073B}"/>
              </a:ext>
            </a:extLst>
          </p:cNvPr>
          <p:cNvSpPr txBox="1"/>
          <p:nvPr>
            <p:custDataLst>
              <p:tags r:id="rId21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E8E8E8"/>
              </a:solidFill>
              <a:latin typeface="Calibri" panose="020F0502020204030204" pitchFamily="34" charset="0"/>
            </a:endParaRPr>
          </a:p>
        </p:txBody>
      </p:sp>
      <p:sp>
        <p:nvSpPr>
          <p:cNvPr id="112" name="OTLSHAPE_SLT_a936846098ba49bca56bdcbce400cf91_Duration" hidden="1">
            <a:extLst>
              <a:ext uri="{FF2B5EF4-FFF2-40B4-BE49-F238E27FC236}">
                <a16:creationId xmlns:a16="http://schemas.microsoft.com/office/drawing/2014/main" id="{78CDAC4E-6993-7DF0-36B6-35F44A8A1419}"/>
              </a:ext>
            </a:extLst>
          </p:cNvPr>
          <p:cNvSpPr txBox="1"/>
          <p:nvPr>
            <p:custDataLst>
              <p:tags r:id="rId219"/>
            </p:custDataLst>
          </p:nvPr>
        </p:nvSpPr>
        <p:spPr>
          <a:xfrm>
            <a:off x="12700" y="-233521"/>
            <a:ext cx="330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8 days</a:t>
            </a:r>
          </a:p>
        </p:txBody>
      </p:sp>
      <p:sp>
        <p:nvSpPr>
          <p:cNvPr id="113" name="OTLSHAPE_SLT_a936846098ba49bca56bdcbce400cf91_Variance" hidden="1">
            <a:extLst>
              <a:ext uri="{FF2B5EF4-FFF2-40B4-BE49-F238E27FC236}">
                <a16:creationId xmlns:a16="http://schemas.microsoft.com/office/drawing/2014/main" id="{65181F24-8CC3-5CFD-09D7-14C4F8CEA2EF}"/>
              </a:ext>
            </a:extLst>
          </p:cNvPr>
          <p:cNvSpPr txBox="1"/>
          <p:nvPr>
            <p:custDataLst>
              <p:tags r:id="rId220"/>
            </p:custDataLst>
          </p:nvPr>
        </p:nvSpPr>
        <p:spPr>
          <a:xfrm>
            <a:off x="12700" y="-864462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14" name="OTLSHAPE_SLT_a936846098ba49bca56bdcbce400cf91_StartDate" hidden="1">
            <a:extLst>
              <a:ext uri="{FF2B5EF4-FFF2-40B4-BE49-F238E27FC236}">
                <a16:creationId xmlns:a16="http://schemas.microsoft.com/office/drawing/2014/main" id="{3230D8A4-204E-73DE-7D05-76E882B3E4F1}"/>
              </a:ext>
            </a:extLst>
          </p:cNvPr>
          <p:cNvSpPr txBox="1"/>
          <p:nvPr>
            <p:custDataLst>
              <p:tags r:id="rId221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>
              <a:solidFill>
                <a:srgbClr val="033CA2"/>
              </a:solidFill>
              <a:latin typeface="Calibri" panose="020F0502020204030204" pitchFamily="34" charset="0"/>
            </a:endParaRPr>
          </a:p>
        </p:txBody>
      </p:sp>
      <p:sp>
        <p:nvSpPr>
          <p:cNvPr id="116" name="OTLSHAPE_SLT_a936846098ba49bca56bdcbce400cf91_EndDate" hidden="1">
            <a:extLst>
              <a:ext uri="{FF2B5EF4-FFF2-40B4-BE49-F238E27FC236}">
                <a16:creationId xmlns:a16="http://schemas.microsoft.com/office/drawing/2014/main" id="{EF9050F3-99EC-95F6-05CF-9D1F42EEA112}"/>
              </a:ext>
            </a:extLst>
          </p:cNvPr>
          <p:cNvSpPr txBox="1"/>
          <p:nvPr>
            <p:custDataLst>
              <p:tags r:id="rId222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>
              <a:solidFill>
                <a:srgbClr val="033CA2"/>
              </a:solidFill>
              <a:latin typeface="Calibri" panose="020F0502020204030204" pitchFamily="34" charset="0"/>
            </a:endParaRPr>
          </a:p>
        </p:txBody>
      </p:sp>
      <p:sp>
        <p:nvSpPr>
          <p:cNvPr id="117" name="OTLSHAPE_SLT_a936846098ba49bca56bdcbce400cf91_TextPercentage" hidden="1">
            <a:extLst>
              <a:ext uri="{FF2B5EF4-FFF2-40B4-BE49-F238E27FC236}">
                <a16:creationId xmlns:a16="http://schemas.microsoft.com/office/drawing/2014/main" id="{7FFB217C-BE82-7758-DB08-E504D3AFB960}"/>
              </a:ext>
            </a:extLst>
          </p:cNvPr>
          <p:cNvSpPr txBox="1"/>
          <p:nvPr>
            <p:custDataLst>
              <p:tags r:id="rId22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E8E8E8"/>
              </a:solidFill>
              <a:latin typeface="Calibri" panose="020F0502020204030204" pitchFamily="34" charset="0"/>
            </a:endParaRPr>
          </a:p>
        </p:txBody>
      </p:sp>
      <p:sp>
        <p:nvSpPr>
          <p:cNvPr id="122" name="OTLSHAPE_SLT_c5f5f7e98243498db88e92f86331ae76_Duration" hidden="1">
            <a:extLst>
              <a:ext uri="{FF2B5EF4-FFF2-40B4-BE49-F238E27FC236}">
                <a16:creationId xmlns:a16="http://schemas.microsoft.com/office/drawing/2014/main" id="{B368C7B6-C8E5-6B59-FD6C-C4D13773F381}"/>
              </a:ext>
            </a:extLst>
          </p:cNvPr>
          <p:cNvSpPr txBox="1"/>
          <p:nvPr>
            <p:custDataLst>
              <p:tags r:id="rId224"/>
            </p:custDataLst>
          </p:nvPr>
        </p:nvSpPr>
        <p:spPr>
          <a:xfrm>
            <a:off x="12700" y="-304860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30 days</a:t>
            </a:r>
          </a:p>
        </p:txBody>
      </p:sp>
      <p:sp>
        <p:nvSpPr>
          <p:cNvPr id="124" name="OTLSHAPE_SLT_c5f5f7e98243498db88e92f86331ae76_Variance" hidden="1">
            <a:extLst>
              <a:ext uri="{FF2B5EF4-FFF2-40B4-BE49-F238E27FC236}">
                <a16:creationId xmlns:a16="http://schemas.microsoft.com/office/drawing/2014/main" id="{0F45AAAA-03DB-C7FD-B31C-87AFBF007C61}"/>
              </a:ext>
            </a:extLst>
          </p:cNvPr>
          <p:cNvSpPr txBox="1"/>
          <p:nvPr>
            <p:custDataLst>
              <p:tags r:id="rId225"/>
            </p:custDataLst>
          </p:nvPr>
        </p:nvSpPr>
        <p:spPr>
          <a:xfrm>
            <a:off x="12700" y="-162620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25" name="OTLSHAPE_SLT_c5f5f7e98243498db88e92f86331ae76_StartDate" hidden="1">
            <a:extLst>
              <a:ext uri="{FF2B5EF4-FFF2-40B4-BE49-F238E27FC236}">
                <a16:creationId xmlns:a16="http://schemas.microsoft.com/office/drawing/2014/main" id="{CF78CA58-947C-7397-165E-55A7164F755A}"/>
              </a:ext>
            </a:extLst>
          </p:cNvPr>
          <p:cNvSpPr txBox="1"/>
          <p:nvPr>
            <p:custDataLst>
              <p:tags r:id="rId226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>
              <a:solidFill>
                <a:srgbClr val="033CA2"/>
              </a:solidFill>
              <a:latin typeface="Calibri" panose="020F0502020204030204" pitchFamily="34" charset="0"/>
            </a:endParaRPr>
          </a:p>
        </p:txBody>
      </p:sp>
      <p:sp>
        <p:nvSpPr>
          <p:cNvPr id="126" name="OTLSHAPE_SLT_c5f5f7e98243498db88e92f86331ae76_EndDate" hidden="1">
            <a:extLst>
              <a:ext uri="{FF2B5EF4-FFF2-40B4-BE49-F238E27FC236}">
                <a16:creationId xmlns:a16="http://schemas.microsoft.com/office/drawing/2014/main" id="{841D1159-BC72-8CBD-E9FF-60F80C766D0B}"/>
              </a:ext>
            </a:extLst>
          </p:cNvPr>
          <p:cNvSpPr txBox="1"/>
          <p:nvPr>
            <p:custDataLst>
              <p:tags r:id="rId227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>
              <a:solidFill>
                <a:srgbClr val="033CA2"/>
              </a:solidFill>
              <a:latin typeface="Calibri" panose="020F0502020204030204" pitchFamily="34" charset="0"/>
            </a:endParaRPr>
          </a:p>
        </p:txBody>
      </p:sp>
      <p:sp>
        <p:nvSpPr>
          <p:cNvPr id="127" name="OTLSHAPE_SLT_c5f5f7e98243498db88e92f86331ae76_TextPercentage" hidden="1">
            <a:extLst>
              <a:ext uri="{FF2B5EF4-FFF2-40B4-BE49-F238E27FC236}">
                <a16:creationId xmlns:a16="http://schemas.microsoft.com/office/drawing/2014/main" id="{D0CC9624-A643-DDCF-6824-89C0F60AAAB5}"/>
              </a:ext>
            </a:extLst>
          </p:cNvPr>
          <p:cNvSpPr txBox="1"/>
          <p:nvPr>
            <p:custDataLst>
              <p:tags r:id="rId22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E8E8E8"/>
              </a:solidFill>
              <a:latin typeface="Calibri" panose="020F0502020204030204" pitchFamily="34" charset="0"/>
            </a:endParaRPr>
          </a:p>
        </p:txBody>
      </p:sp>
      <p:sp>
        <p:nvSpPr>
          <p:cNvPr id="138" name="OTLSHAPE_SLT_be89eb09ac004d93b6fc8e12a9cb1990_Duration" hidden="1">
            <a:extLst>
              <a:ext uri="{FF2B5EF4-FFF2-40B4-BE49-F238E27FC236}">
                <a16:creationId xmlns:a16="http://schemas.microsoft.com/office/drawing/2014/main" id="{40C58CA0-3356-477E-6E23-C66D7EB883DD}"/>
              </a:ext>
            </a:extLst>
          </p:cNvPr>
          <p:cNvSpPr txBox="1"/>
          <p:nvPr>
            <p:custDataLst>
              <p:tags r:id="rId229"/>
            </p:custDataLst>
          </p:nvPr>
        </p:nvSpPr>
        <p:spPr>
          <a:xfrm>
            <a:off x="12700" y="-304860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41 days</a:t>
            </a:r>
          </a:p>
        </p:txBody>
      </p:sp>
      <p:sp>
        <p:nvSpPr>
          <p:cNvPr id="140" name="OTLSHAPE_SLT_be89eb09ac004d93b6fc8e12a9cb1990_Variance" hidden="1">
            <a:extLst>
              <a:ext uri="{FF2B5EF4-FFF2-40B4-BE49-F238E27FC236}">
                <a16:creationId xmlns:a16="http://schemas.microsoft.com/office/drawing/2014/main" id="{3695A7F5-C482-D035-6C28-C8DABF1867E7}"/>
              </a:ext>
            </a:extLst>
          </p:cNvPr>
          <p:cNvSpPr txBox="1"/>
          <p:nvPr>
            <p:custDataLst>
              <p:tags r:id="rId230"/>
            </p:custDataLst>
          </p:nvPr>
        </p:nvSpPr>
        <p:spPr>
          <a:xfrm>
            <a:off x="12700" y="-864462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41" name="OTLSHAPE_SLT_be89eb09ac004d93b6fc8e12a9cb1990_StartDate" hidden="1">
            <a:extLst>
              <a:ext uri="{FF2B5EF4-FFF2-40B4-BE49-F238E27FC236}">
                <a16:creationId xmlns:a16="http://schemas.microsoft.com/office/drawing/2014/main" id="{8D8C9DF7-021E-0A91-6E6E-26632BA8AF0F}"/>
              </a:ext>
            </a:extLst>
          </p:cNvPr>
          <p:cNvSpPr txBox="1"/>
          <p:nvPr>
            <p:custDataLst>
              <p:tags r:id="rId231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>
              <a:solidFill>
                <a:srgbClr val="033CA2"/>
              </a:solidFill>
              <a:latin typeface="Calibri" panose="020F0502020204030204" pitchFamily="34" charset="0"/>
            </a:endParaRPr>
          </a:p>
        </p:txBody>
      </p:sp>
      <p:sp>
        <p:nvSpPr>
          <p:cNvPr id="142" name="OTLSHAPE_SLT_be89eb09ac004d93b6fc8e12a9cb1990_EndDate" hidden="1">
            <a:extLst>
              <a:ext uri="{FF2B5EF4-FFF2-40B4-BE49-F238E27FC236}">
                <a16:creationId xmlns:a16="http://schemas.microsoft.com/office/drawing/2014/main" id="{598F3291-C379-2C84-2D19-47AA5432BA28}"/>
              </a:ext>
            </a:extLst>
          </p:cNvPr>
          <p:cNvSpPr txBox="1"/>
          <p:nvPr>
            <p:custDataLst>
              <p:tags r:id="rId232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>
              <a:solidFill>
                <a:srgbClr val="033CA2"/>
              </a:solidFill>
              <a:latin typeface="Calibri" panose="020F0502020204030204" pitchFamily="34" charset="0"/>
            </a:endParaRPr>
          </a:p>
        </p:txBody>
      </p:sp>
      <p:sp>
        <p:nvSpPr>
          <p:cNvPr id="143" name="OTLSHAPE_SLT_be89eb09ac004d93b6fc8e12a9cb1990_TextPercentage" hidden="1">
            <a:extLst>
              <a:ext uri="{FF2B5EF4-FFF2-40B4-BE49-F238E27FC236}">
                <a16:creationId xmlns:a16="http://schemas.microsoft.com/office/drawing/2014/main" id="{9D4C7430-A694-ECE9-AA99-B9FCB0196E20}"/>
              </a:ext>
            </a:extLst>
          </p:cNvPr>
          <p:cNvSpPr txBox="1"/>
          <p:nvPr>
            <p:custDataLst>
              <p:tags r:id="rId23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E8E8E8"/>
              </a:solidFill>
              <a:latin typeface="Calibri" panose="020F0502020204030204" pitchFamily="34" charset="0"/>
            </a:endParaRPr>
          </a:p>
        </p:txBody>
      </p:sp>
      <p:sp>
        <p:nvSpPr>
          <p:cNvPr id="149" name="OTLSHAPE_SLT_39e66624fa7c4ceeaebdc3b0b258de98_Duration" hidden="1">
            <a:extLst>
              <a:ext uri="{FF2B5EF4-FFF2-40B4-BE49-F238E27FC236}">
                <a16:creationId xmlns:a16="http://schemas.microsoft.com/office/drawing/2014/main" id="{308DA746-72E4-CF8F-198B-1A0A89C89FAB}"/>
              </a:ext>
            </a:extLst>
          </p:cNvPr>
          <p:cNvSpPr txBox="1"/>
          <p:nvPr>
            <p:custDataLst>
              <p:tags r:id="rId234"/>
            </p:custDataLst>
          </p:nvPr>
        </p:nvSpPr>
        <p:spPr>
          <a:xfrm>
            <a:off x="12700" y="-233521"/>
            <a:ext cx="330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8 days</a:t>
            </a:r>
          </a:p>
        </p:txBody>
      </p:sp>
      <p:sp>
        <p:nvSpPr>
          <p:cNvPr id="150" name="OTLSHAPE_SLT_39e66624fa7c4ceeaebdc3b0b258de98_Variance" hidden="1">
            <a:extLst>
              <a:ext uri="{FF2B5EF4-FFF2-40B4-BE49-F238E27FC236}">
                <a16:creationId xmlns:a16="http://schemas.microsoft.com/office/drawing/2014/main" id="{5F5CA461-447F-C649-1F15-3DB2C202FDCD}"/>
              </a:ext>
            </a:extLst>
          </p:cNvPr>
          <p:cNvSpPr txBox="1"/>
          <p:nvPr>
            <p:custDataLst>
              <p:tags r:id="rId235"/>
            </p:custDataLst>
          </p:nvPr>
        </p:nvSpPr>
        <p:spPr>
          <a:xfrm>
            <a:off x="12700" y="-864462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51" name="OTLSHAPE_SLT_39e66624fa7c4ceeaebdc3b0b258de98_StartDate" hidden="1">
            <a:extLst>
              <a:ext uri="{FF2B5EF4-FFF2-40B4-BE49-F238E27FC236}">
                <a16:creationId xmlns:a16="http://schemas.microsoft.com/office/drawing/2014/main" id="{330E379F-AA86-847D-B7A9-FEC733BCD27C}"/>
              </a:ext>
            </a:extLst>
          </p:cNvPr>
          <p:cNvSpPr txBox="1"/>
          <p:nvPr>
            <p:custDataLst>
              <p:tags r:id="rId236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>
              <a:solidFill>
                <a:srgbClr val="033CA2"/>
              </a:solidFill>
              <a:latin typeface="Calibri" panose="020F0502020204030204" pitchFamily="34" charset="0"/>
            </a:endParaRPr>
          </a:p>
        </p:txBody>
      </p:sp>
      <p:sp>
        <p:nvSpPr>
          <p:cNvPr id="154" name="OTLSHAPE_SLT_39e66624fa7c4ceeaebdc3b0b258de98_EndDate" hidden="1">
            <a:extLst>
              <a:ext uri="{FF2B5EF4-FFF2-40B4-BE49-F238E27FC236}">
                <a16:creationId xmlns:a16="http://schemas.microsoft.com/office/drawing/2014/main" id="{60443723-1AD1-D43C-6FAE-1540A2691D65}"/>
              </a:ext>
            </a:extLst>
          </p:cNvPr>
          <p:cNvSpPr txBox="1"/>
          <p:nvPr>
            <p:custDataLst>
              <p:tags r:id="rId237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>
              <a:solidFill>
                <a:srgbClr val="033CA2"/>
              </a:solidFill>
              <a:latin typeface="Calibri" panose="020F0502020204030204" pitchFamily="34" charset="0"/>
            </a:endParaRPr>
          </a:p>
        </p:txBody>
      </p:sp>
      <p:sp>
        <p:nvSpPr>
          <p:cNvPr id="156" name="OTLSHAPE_SLT_39e66624fa7c4ceeaebdc3b0b258de98_TextPercentage" hidden="1">
            <a:extLst>
              <a:ext uri="{FF2B5EF4-FFF2-40B4-BE49-F238E27FC236}">
                <a16:creationId xmlns:a16="http://schemas.microsoft.com/office/drawing/2014/main" id="{0040E443-8D7A-CC97-A72C-C4D4A7098215}"/>
              </a:ext>
            </a:extLst>
          </p:cNvPr>
          <p:cNvSpPr txBox="1"/>
          <p:nvPr>
            <p:custDataLst>
              <p:tags r:id="rId23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E8E8E8"/>
              </a:solidFill>
              <a:latin typeface="Calibri" panose="020F0502020204030204" pitchFamily="34" charset="0"/>
            </a:endParaRPr>
          </a:p>
        </p:txBody>
      </p:sp>
      <p:sp>
        <p:nvSpPr>
          <p:cNvPr id="159" name="OTLSHAPE_SLT_0b5f59f74a4a46379a00a13ed20770d6_Duration" hidden="1">
            <a:extLst>
              <a:ext uri="{FF2B5EF4-FFF2-40B4-BE49-F238E27FC236}">
                <a16:creationId xmlns:a16="http://schemas.microsoft.com/office/drawing/2014/main" id="{2695A2E3-D5A2-4085-AF5A-90A6F545829D}"/>
              </a:ext>
            </a:extLst>
          </p:cNvPr>
          <p:cNvSpPr txBox="1"/>
          <p:nvPr>
            <p:custDataLst>
              <p:tags r:id="rId239"/>
            </p:custDataLst>
          </p:nvPr>
        </p:nvSpPr>
        <p:spPr>
          <a:xfrm>
            <a:off x="12700" y="-233521"/>
            <a:ext cx="330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8 days</a:t>
            </a:r>
          </a:p>
        </p:txBody>
      </p:sp>
      <p:sp>
        <p:nvSpPr>
          <p:cNvPr id="162" name="OTLSHAPE_SLT_0b5f59f74a4a46379a00a13ed20770d6_Variance" hidden="1">
            <a:extLst>
              <a:ext uri="{FF2B5EF4-FFF2-40B4-BE49-F238E27FC236}">
                <a16:creationId xmlns:a16="http://schemas.microsoft.com/office/drawing/2014/main" id="{100B1202-7D24-A3DC-2197-CA717BF09012}"/>
              </a:ext>
            </a:extLst>
          </p:cNvPr>
          <p:cNvSpPr txBox="1"/>
          <p:nvPr>
            <p:custDataLst>
              <p:tags r:id="rId240"/>
            </p:custDataLst>
          </p:nvPr>
        </p:nvSpPr>
        <p:spPr>
          <a:xfrm>
            <a:off x="12700" y="-864462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64" name="OTLSHAPE_SLT_0b5f59f74a4a46379a00a13ed20770d6_StartDate" hidden="1">
            <a:extLst>
              <a:ext uri="{FF2B5EF4-FFF2-40B4-BE49-F238E27FC236}">
                <a16:creationId xmlns:a16="http://schemas.microsoft.com/office/drawing/2014/main" id="{7A6C9DF8-E26F-37AC-2DAB-D3E77BEA4FC2}"/>
              </a:ext>
            </a:extLst>
          </p:cNvPr>
          <p:cNvSpPr txBox="1"/>
          <p:nvPr>
            <p:custDataLst>
              <p:tags r:id="rId241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>
              <a:solidFill>
                <a:srgbClr val="033CA2"/>
              </a:solidFill>
              <a:latin typeface="Calibri" panose="020F0502020204030204" pitchFamily="34" charset="0"/>
            </a:endParaRPr>
          </a:p>
        </p:txBody>
      </p:sp>
      <p:sp>
        <p:nvSpPr>
          <p:cNvPr id="165" name="OTLSHAPE_SLT_0b5f59f74a4a46379a00a13ed20770d6_EndDate" hidden="1">
            <a:extLst>
              <a:ext uri="{FF2B5EF4-FFF2-40B4-BE49-F238E27FC236}">
                <a16:creationId xmlns:a16="http://schemas.microsoft.com/office/drawing/2014/main" id="{F0AE2E9A-F46B-F945-54C5-5561AADD16EE}"/>
              </a:ext>
            </a:extLst>
          </p:cNvPr>
          <p:cNvSpPr txBox="1"/>
          <p:nvPr>
            <p:custDataLst>
              <p:tags r:id="rId242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>
              <a:solidFill>
                <a:srgbClr val="033CA2"/>
              </a:solidFill>
              <a:latin typeface="Calibri" panose="020F0502020204030204" pitchFamily="34" charset="0"/>
            </a:endParaRPr>
          </a:p>
        </p:txBody>
      </p:sp>
      <p:sp>
        <p:nvSpPr>
          <p:cNvPr id="166" name="OTLSHAPE_SLT_0b5f59f74a4a46379a00a13ed20770d6_TextPercentage" hidden="1">
            <a:extLst>
              <a:ext uri="{FF2B5EF4-FFF2-40B4-BE49-F238E27FC236}">
                <a16:creationId xmlns:a16="http://schemas.microsoft.com/office/drawing/2014/main" id="{EA9A95A7-B0C5-BF55-BD55-46D819544B2F}"/>
              </a:ext>
            </a:extLst>
          </p:cNvPr>
          <p:cNvSpPr txBox="1"/>
          <p:nvPr>
            <p:custDataLst>
              <p:tags r:id="rId24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E8E8E8"/>
              </a:solidFill>
              <a:latin typeface="Calibri" panose="020F0502020204030204" pitchFamily="34" charset="0"/>
            </a:endParaRPr>
          </a:p>
        </p:txBody>
      </p:sp>
      <p:sp>
        <p:nvSpPr>
          <p:cNvPr id="171" name="OTLSHAPE_SLT_8fa27d9bbc124ad79cacd6e54d105744_Duration" hidden="1">
            <a:extLst>
              <a:ext uri="{FF2B5EF4-FFF2-40B4-BE49-F238E27FC236}">
                <a16:creationId xmlns:a16="http://schemas.microsoft.com/office/drawing/2014/main" id="{387EB6DC-F8DA-529A-1EC2-550F9B1F9029}"/>
              </a:ext>
            </a:extLst>
          </p:cNvPr>
          <p:cNvSpPr txBox="1"/>
          <p:nvPr>
            <p:custDataLst>
              <p:tags r:id="rId244"/>
            </p:custDataLst>
          </p:nvPr>
        </p:nvSpPr>
        <p:spPr>
          <a:xfrm>
            <a:off x="12700" y="-381804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12 days</a:t>
            </a:r>
          </a:p>
        </p:txBody>
      </p:sp>
      <p:sp>
        <p:nvSpPr>
          <p:cNvPr id="172" name="OTLSHAPE_SLT_8fa27d9bbc124ad79cacd6e54d105744_Variance" hidden="1">
            <a:extLst>
              <a:ext uri="{FF2B5EF4-FFF2-40B4-BE49-F238E27FC236}">
                <a16:creationId xmlns:a16="http://schemas.microsoft.com/office/drawing/2014/main" id="{BF2EA751-8390-CD01-B62C-A8F54CD12BF5}"/>
              </a:ext>
            </a:extLst>
          </p:cNvPr>
          <p:cNvSpPr txBox="1"/>
          <p:nvPr>
            <p:custDataLst>
              <p:tags r:id="rId245"/>
            </p:custDataLst>
          </p:nvPr>
        </p:nvSpPr>
        <p:spPr>
          <a:xfrm>
            <a:off x="12700" y="-188012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73" name="OTLSHAPE_SLT_8fa27d9bbc124ad79cacd6e54d105744_StartDate" hidden="1">
            <a:extLst>
              <a:ext uri="{FF2B5EF4-FFF2-40B4-BE49-F238E27FC236}">
                <a16:creationId xmlns:a16="http://schemas.microsoft.com/office/drawing/2014/main" id="{C5C6B425-480B-F8AE-3205-2F8522F83ED8}"/>
              </a:ext>
            </a:extLst>
          </p:cNvPr>
          <p:cNvSpPr txBox="1"/>
          <p:nvPr>
            <p:custDataLst>
              <p:tags r:id="rId246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>
              <a:solidFill>
                <a:srgbClr val="033CA2"/>
              </a:solidFill>
              <a:latin typeface="Calibri" panose="020F0502020204030204" pitchFamily="34" charset="0"/>
            </a:endParaRPr>
          </a:p>
        </p:txBody>
      </p:sp>
      <p:sp>
        <p:nvSpPr>
          <p:cNvPr id="175" name="OTLSHAPE_SLT_8fa27d9bbc124ad79cacd6e54d105744_EndDate" hidden="1">
            <a:extLst>
              <a:ext uri="{FF2B5EF4-FFF2-40B4-BE49-F238E27FC236}">
                <a16:creationId xmlns:a16="http://schemas.microsoft.com/office/drawing/2014/main" id="{F6CD4689-54AD-2B91-8D5D-A7C5ABBB046F}"/>
              </a:ext>
            </a:extLst>
          </p:cNvPr>
          <p:cNvSpPr txBox="1"/>
          <p:nvPr>
            <p:custDataLst>
              <p:tags r:id="rId247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>
              <a:solidFill>
                <a:srgbClr val="033CA2"/>
              </a:solidFill>
              <a:latin typeface="Calibri" panose="020F0502020204030204" pitchFamily="34" charset="0"/>
            </a:endParaRPr>
          </a:p>
        </p:txBody>
      </p:sp>
      <p:sp>
        <p:nvSpPr>
          <p:cNvPr id="176" name="OTLSHAPE_SLT_8fa27d9bbc124ad79cacd6e54d105744_TextPercentage" hidden="1">
            <a:extLst>
              <a:ext uri="{FF2B5EF4-FFF2-40B4-BE49-F238E27FC236}">
                <a16:creationId xmlns:a16="http://schemas.microsoft.com/office/drawing/2014/main" id="{EC60E667-E116-1216-3639-109EED03DF9E}"/>
              </a:ext>
            </a:extLst>
          </p:cNvPr>
          <p:cNvSpPr txBox="1"/>
          <p:nvPr>
            <p:custDataLst>
              <p:tags r:id="rId24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E8E8E8"/>
              </a:solidFill>
              <a:latin typeface="Calibri" panose="020F0502020204030204" pitchFamily="34" charset="0"/>
            </a:endParaRPr>
          </a:p>
        </p:txBody>
      </p:sp>
      <p:sp>
        <p:nvSpPr>
          <p:cNvPr id="181" name="OTLSHAPE_SLT_c6a9caf0c832482ebd9083e1ac864e72_Duration" hidden="1">
            <a:extLst>
              <a:ext uri="{FF2B5EF4-FFF2-40B4-BE49-F238E27FC236}">
                <a16:creationId xmlns:a16="http://schemas.microsoft.com/office/drawing/2014/main" id="{E0BAD3C5-F159-23FC-604D-1B0FCBBE1ADE}"/>
              </a:ext>
            </a:extLst>
          </p:cNvPr>
          <p:cNvSpPr txBox="1"/>
          <p:nvPr>
            <p:custDataLst>
              <p:tags r:id="rId249"/>
            </p:custDataLst>
          </p:nvPr>
        </p:nvSpPr>
        <p:spPr>
          <a:xfrm>
            <a:off x="12700" y="-304860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48 days</a:t>
            </a:r>
          </a:p>
        </p:txBody>
      </p:sp>
      <p:sp>
        <p:nvSpPr>
          <p:cNvPr id="183" name="OTLSHAPE_SLT_c6a9caf0c832482ebd9083e1ac864e72_Variance" hidden="1">
            <a:extLst>
              <a:ext uri="{FF2B5EF4-FFF2-40B4-BE49-F238E27FC236}">
                <a16:creationId xmlns:a16="http://schemas.microsoft.com/office/drawing/2014/main" id="{E0A6D9AB-86C5-CDF2-4965-332FE2B6DF27}"/>
              </a:ext>
            </a:extLst>
          </p:cNvPr>
          <p:cNvSpPr txBox="1"/>
          <p:nvPr>
            <p:custDataLst>
              <p:tags r:id="rId250"/>
            </p:custDataLst>
          </p:nvPr>
        </p:nvSpPr>
        <p:spPr>
          <a:xfrm>
            <a:off x="12700" y="-145693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84" name="OTLSHAPE_SLT_c6a9caf0c832482ebd9083e1ac864e72_StartDate" hidden="1">
            <a:extLst>
              <a:ext uri="{FF2B5EF4-FFF2-40B4-BE49-F238E27FC236}">
                <a16:creationId xmlns:a16="http://schemas.microsoft.com/office/drawing/2014/main" id="{DD0F16B5-8429-87F0-2EBC-824FBC3FED43}"/>
              </a:ext>
            </a:extLst>
          </p:cNvPr>
          <p:cNvSpPr txBox="1"/>
          <p:nvPr>
            <p:custDataLst>
              <p:tags r:id="rId251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>
              <a:solidFill>
                <a:srgbClr val="033CA2"/>
              </a:solidFill>
              <a:latin typeface="Calibri" panose="020F0502020204030204" pitchFamily="34" charset="0"/>
            </a:endParaRPr>
          </a:p>
        </p:txBody>
      </p:sp>
      <p:sp>
        <p:nvSpPr>
          <p:cNvPr id="185" name="OTLSHAPE_SLT_c6a9caf0c832482ebd9083e1ac864e72_EndDate" hidden="1">
            <a:extLst>
              <a:ext uri="{FF2B5EF4-FFF2-40B4-BE49-F238E27FC236}">
                <a16:creationId xmlns:a16="http://schemas.microsoft.com/office/drawing/2014/main" id="{14ABB6CE-3832-DA9F-3DF3-47ADD12BCAC3}"/>
              </a:ext>
            </a:extLst>
          </p:cNvPr>
          <p:cNvSpPr txBox="1"/>
          <p:nvPr>
            <p:custDataLst>
              <p:tags r:id="rId252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>
              <a:solidFill>
                <a:srgbClr val="033CA2"/>
              </a:solidFill>
              <a:latin typeface="Calibri" panose="020F0502020204030204" pitchFamily="34" charset="0"/>
            </a:endParaRPr>
          </a:p>
        </p:txBody>
      </p:sp>
      <p:sp>
        <p:nvSpPr>
          <p:cNvPr id="186" name="OTLSHAPE_SLT_c6a9caf0c832482ebd9083e1ac864e72_TextPercentage" hidden="1">
            <a:extLst>
              <a:ext uri="{FF2B5EF4-FFF2-40B4-BE49-F238E27FC236}">
                <a16:creationId xmlns:a16="http://schemas.microsoft.com/office/drawing/2014/main" id="{D5A8AE07-D06B-286C-4DA0-96083B310E60}"/>
              </a:ext>
            </a:extLst>
          </p:cNvPr>
          <p:cNvSpPr txBox="1"/>
          <p:nvPr>
            <p:custDataLst>
              <p:tags r:id="rId25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E8E8E8"/>
              </a:solidFill>
              <a:latin typeface="Calibri" panose="020F0502020204030204" pitchFamily="34" charset="0"/>
            </a:endParaRPr>
          </a:p>
        </p:txBody>
      </p:sp>
      <p:sp>
        <p:nvSpPr>
          <p:cNvPr id="192" name="OTLSHAPE_SLT_3a74df3a84ad4b9685dd23dbdc032ba4_Duration" hidden="1">
            <a:extLst>
              <a:ext uri="{FF2B5EF4-FFF2-40B4-BE49-F238E27FC236}">
                <a16:creationId xmlns:a16="http://schemas.microsoft.com/office/drawing/2014/main" id="{9FA1E658-8BF2-618C-CA77-A7CC84E63CFF}"/>
              </a:ext>
            </a:extLst>
          </p:cNvPr>
          <p:cNvSpPr txBox="1"/>
          <p:nvPr>
            <p:custDataLst>
              <p:tags r:id="rId254"/>
            </p:custDataLst>
          </p:nvPr>
        </p:nvSpPr>
        <p:spPr>
          <a:xfrm>
            <a:off x="12700" y="-304860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29 days</a:t>
            </a:r>
          </a:p>
        </p:txBody>
      </p:sp>
      <p:sp>
        <p:nvSpPr>
          <p:cNvPr id="193" name="OTLSHAPE_SLT_3a74df3a84ad4b9685dd23dbdc032ba4_Variance" hidden="1">
            <a:extLst>
              <a:ext uri="{FF2B5EF4-FFF2-40B4-BE49-F238E27FC236}">
                <a16:creationId xmlns:a16="http://schemas.microsoft.com/office/drawing/2014/main" id="{361BC5E3-FCD3-8917-4F97-361D30D7B599}"/>
              </a:ext>
            </a:extLst>
          </p:cNvPr>
          <p:cNvSpPr txBox="1"/>
          <p:nvPr>
            <p:custDataLst>
              <p:tags r:id="rId255"/>
            </p:custDataLst>
          </p:nvPr>
        </p:nvSpPr>
        <p:spPr>
          <a:xfrm>
            <a:off x="12700" y="-864462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94" name="OTLSHAPE_SLT_3a74df3a84ad4b9685dd23dbdc032ba4_StartDate" hidden="1">
            <a:extLst>
              <a:ext uri="{FF2B5EF4-FFF2-40B4-BE49-F238E27FC236}">
                <a16:creationId xmlns:a16="http://schemas.microsoft.com/office/drawing/2014/main" id="{E71F6A4F-B150-24B7-8008-B4CDE789147A}"/>
              </a:ext>
            </a:extLst>
          </p:cNvPr>
          <p:cNvSpPr txBox="1"/>
          <p:nvPr>
            <p:custDataLst>
              <p:tags r:id="rId256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>
              <a:solidFill>
                <a:srgbClr val="033CA2"/>
              </a:solidFill>
              <a:latin typeface="Calibri" panose="020F0502020204030204" pitchFamily="34" charset="0"/>
            </a:endParaRPr>
          </a:p>
        </p:txBody>
      </p:sp>
      <p:sp>
        <p:nvSpPr>
          <p:cNvPr id="197" name="OTLSHAPE_SLT_3a74df3a84ad4b9685dd23dbdc032ba4_EndDate" hidden="1">
            <a:extLst>
              <a:ext uri="{FF2B5EF4-FFF2-40B4-BE49-F238E27FC236}">
                <a16:creationId xmlns:a16="http://schemas.microsoft.com/office/drawing/2014/main" id="{D602D935-3F7E-2082-D4FD-9B7D78E941FB}"/>
              </a:ext>
            </a:extLst>
          </p:cNvPr>
          <p:cNvSpPr txBox="1"/>
          <p:nvPr>
            <p:custDataLst>
              <p:tags r:id="rId257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>
              <a:solidFill>
                <a:srgbClr val="033CA2"/>
              </a:solidFill>
              <a:latin typeface="Calibri" panose="020F0502020204030204" pitchFamily="34" charset="0"/>
            </a:endParaRPr>
          </a:p>
        </p:txBody>
      </p:sp>
      <p:sp>
        <p:nvSpPr>
          <p:cNvPr id="199" name="OTLSHAPE_SLT_3a74df3a84ad4b9685dd23dbdc032ba4_TextPercentage" hidden="1">
            <a:extLst>
              <a:ext uri="{FF2B5EF4-FFF2-40B4-BE49-F238E27FC236}">
                <a16:creationId xmlns:a16="http://schemas.microsoft.com/office/drawing/2014/main" id="{BB2C66B9-18A4-7784-0730-9C5704CBA9E1}"/>
              </a:ext>
            </a:extLst>
          </p:cNvPr>
          <p:cNvSpPr txBox="1"/>
          <p:nvPr>
            <p:custDataLst>
              <p:tags r:id="rId25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E8E8E8"/>
              </a:solidFill>
              <a:latin typeface="Calibri" panose="020F0502020204030204" pitchFamily="34" charset="0"/>
            </a:endParaRPr>
          </a:p>
        </p:txBody>
      </p:sp>
      <p:sp>
        <p:nvSpPr>
          <p:cNvPr id="202" name="OTLSHAPE_SLT_042a10317c2d4cf1a57f3af2f4414a8a_Duration" hidden="1">
            <a:extLst>
              <a:ext uri="{FF2B5EF4-FFF2-40B4-BE49-F238E27FC236}">
                <a16:creationId xmlns:a16="http://schemas.microsoft.com/office/drawing/2014/main" id="{534E9C90-7E08-AE9C-27AA-2534E7700C40}"/>
              </a:ext>
            </a:extLst>
          </p:cNvPr>
          <p:cNvSpPr txBox="1"/>
          <p:nvPr>
            <p:custDataLst>
              <p:tags r:id="rId259"/>
            </p:custDataLst>
          </p:nvPr>
        </p:nvSpPr>
        <p:spPr>
          <a:xfrm>
            <a:off x="12700" y="-304860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15 days</a:t>
            </a:r>
          </a:p>
        </p:txBody>
      </p:sp>
      <p:sp>
        <p:nvSpPr>
          <p:cNvPr id="205" name="OTLSHAPE_SLT_042a10317c2d4cf1a57f3af2f4414a8a_Variance" hidden="1">
            <a:extLst>
              <a:ext uri="{FF2B5EF4-FFF2-40B4-BE49-F238E27FC236}">
                <a16:creationId xmlns:a16="http://schemas.microsoft.com/office/drawing/2014/main" id="{BA7C8716-D4C0-0EEB-E51B-E77A92258E42}"/>
              </a:ext>
            </a:extLst>
          </p:cNvPr>
          <p:cNvSpPr txBox="1"/>
          <p:nvPr>
            <p:custDataLst>
              <p:tags r:id="rId260"/>
            </p:custDataLst>
          </p:nvPr>
        </p:nvSpPr>
        <p:spPr>
          <a:xfrm>
            <a:off x="12700" y="-13722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07" name="OTLSHAPE_SLT_042a10317c2d4cf1a57f3af2f4414a8a_StartDate" hidden="1">
            <a:extLst>
              <a:ext uri="{FF2B5EF4-FFF2-40B4-BE49-F238E27FC236}">
                <a16:creationId xmlns:a16="http://schemas.microsoft.com/office/drawing/2014/main" id="{2D370BC1-3A52-A46C-6A26-FF60E6F9BD7F}"/>
              </a:ext>
            </a:extLst>
          </p:cNvPr>
          <p:cNvSpPr txBox="1"/>
          <p:nvPr>
            <p:custDataLst>
              <p:tags r:id="rId261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>
              <a:solidFill>
                <a:srgbClr val="033CA2"/>
              </a:solidFill>
              <a:latin typeface="Calibri" panose="020F0502020204030204" pitchFamily="34" charset="0"/>
            </a:endParaRPr>
          </a:p>
        </p:txBody>
      </p:sp>
      <p:sp>
        <p:nvSpPr>
          <p:cNvPr id="208" name="OTLSHAPE_SLT_042a10317c2d4cf1a57f3af2f4414a8a_EndDate" hidden="1">
            <a:extLst>
              <a:ext uri="{FF2B5EF4-FFF2-40B4-BE49-F238E27FC236}">
                <a16:creationId xmlns:a16="http://schemas.microsoft.com/office/drawing/2014/main" id="{95B9BEDC-57C5-EB34-FB13-1C412A05D8D6}"/>
              </a:ext>
            </a:extLst>
          </p:cNvPr>
          <p:cNvSpPr txBox="1"/>
          <p:nvPr>
            <p:custDataLst>
              <p:tags r:id="rId262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>
              <a:solidFill>
                <a:srgbClr val="033CA2"/>
              </a:solidFill>
              <a:latin typeface="Calibri" panose="020F0502020204030204" pitchFamily="34" charset="0"/>
            </a:endParaRPr>
          </a:p>
        </p:txBody>
      </p:sp>
      <p:sp>
        <p:nvSpPr>
          <p:cNvPr id="209" name="OTLSHAPE_SLT_042a10317c2d4cf1a57f3af2f4414a8a_TextPercentage" hidden="1">
            <a:extLst>
              <a:ext uri="{FF2B5EF4-FFF2-40B4-BE49-F238E27FC236}">
                <a16:creationId xmlns:a16="http://schemas.microsoft.com/office/drawing/2014/main" id="{8E28422E-AB16-499F-BA29-51BF3C9B2777}"/>
              </a:ext>
            </a:extLst>
          </p:cNvPr>
          <p:cNvSpPr txBox="1"/>
          <p:nvPr>
            <p:custDataLst>
              <p:tags r:id="rId26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E8E8E8"/>
              </a:solidFill>
              <a:latin typeface="Calibri" panose="020F0502020204030204" pitchFamily="34" charset="0"/>
            </a:endParaRPr>
          </a:p>
        </p:txBody>
      </p:sp>
      <p:sp>
        <p:nvSpPr>
          <p:cNvPr id="311" name="OTLSHAPE_SLT_dfd1e413664f4b85b4596f9e1065c897_Duration" hidden="1">
            <a:extLst>
              <a:ext uri="{FF2B5EF4-FFF2-40B4-BE49-F238E27FC236}">
                <a16:creationId xmlns:a16="http://schemas.microsoft.com/office/drawing/2014/main" id="{9C84AAC2-251C-789E-1837-D106F7C9F0D2}"/>
              </a:ext>
            </a:extLst>
          </p:cNvPr>
          <p:cNvSpPr txBox="1"/>
          <p:nvPr>
            <p:custDataLst>
              <p:tags r:id="rId264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57 days</a:t>
            </a:r>
          </a:p>
        </p:txBody>
      </p:sp>
      <p:sp>
        <p:nvSpPr>
          <p:cNvPr id="312" name="OTLSHAPE_SLT_dfd1e413664f4b85b4596f9e1065c897_Variance" hidden="1">
            <a:extLst>
              <a:ext uri="{FF2B5EF4-FFF2-40B4-BE49-F238E27FC236}">
                <a16:creationId xmlns:a16="http://schemas.microsoft.com/office/drawing/2014/main" id="{AF9E1442-FB62-AEFE-ECBA-9E066470E032}"/>
              </a:ext>
            </a:extLst>
          </p:cNvPr>
          <p:cNvSpPr txBox="1"/>
          <p:nvPr>
            <p:custDataLst>
              <p:tags r:id="rId265"/>
            </p:custDataLst>
          </p:nvPr>
        </p:nvSpPr>
        <p:spPr>
          <a:xfrm>
            <a:off x="12700" y="-94910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13" name="OTLSHAPE_SLT_dfd1e413664f4b85b4596f9e1065c897_StartDate" hidden="1">
            <a:extLst>
              <a:ext uri="{FF2B5EF4-FFF2-40B4-BE49-F238E27FC236}">
                <a16:creationId xmlns:a16="http://schemas.microsoft.com/office/drawing/2014/main" id="{AA8F0E90-39AC-1F94-BFBB-03457C63761D}"/>
              </a:ext>
            </a:extLst>
          </p:cNvPr>
          <p:cNvSpPr txBox="1"/>
          <p:nvPr>
            <p:custDataLst>
              <p:tags r:id="rId266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>
              <a:solidFill>
                <a:srgbClr val="033CA2"/>
              </a:solidFill>
              <a:latin typeface="Calibri" panose="020F0502020204030204" pitchFamily="34" charset="0"/>
            </a:endParaRPr>
          </a:p>
        </p:txBody>
      </p:sp>
      <p:sp>
        <p:nvSpPr>
          <p:cNvPr id="314" name="OTLSHAPE_SLT_dfd1e413664f4b85b4596f9e1065c897_EndDate" hidden="1">
            <a:extLst>
              <a:ext uri="{FF2B5EF4-FFF2-40B4-BE49-F238E27FC236}">
                <a16:creationId xmlns:a16="http://schemas.microsoft.com/office/drawing/2014/main" id="{9D91A5D7-C545-5530-E092-74344868A5CC}"/>
              </a:ext>
            </a:extLst>
          </p:cNvPr>
          <p:cNvSpPr txBox="1"/>
          <p:nvPr>
            <p:custDataLst>
              <p:tags r:id="rId267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>
              <a:solidFill>
                <a:srgbClr val="033CA2"/>
              </a:solidFill>
              <a:latin typeface="Calibri" panose="020F0502020204030204" pitchFamily="34" charset="0"/>
            </a:endParaRPr>
          </a:p>
        </p:txBody>
      </p:sp>
      <p:sp>
        <p:nvSpPr>
          <p:cNvPr id="315" name="OTLSHAPE_SLT_dfd1e413664f4b85b4596f9e1065c897_TextPercentage" hidden="1">
            <a:extLst>
              <a:ext uri="{FF2B5EF4-FFF2-40B4-BE49-F238E27FC236}">
                <a16:creationId xmlns:a16="http://schemas.microsoft.com/office/drawing/2014/main" id="{980588EA-5824-17B8-A3B7-C9A1DBF7448F}"/>
              </a:ext>
            </a:extLst>
          </p:cNvPr>
          <p:cNvSpPr txBox="1"/>
          <p:nvPr>
            <p:custDataLst>
              <p:tags r:id="rId26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318" name="OTLSHAPE_SLT_0cfdd3a9ccc94a02a6df5562cac2ed5f_Duration" hidden="1">
            <a:extLst>
              <a:ext uri="{FF2B5EF4-FFF2-40B4-BE49-F238E27FC236}">
                <a16:creationId xmlns:a16="http://schemas.microsoft.com/office/drawing/2014/main" id="{8D3B5A5F-5A3B-F329-BFE3-C31DE69FC4B5}"/>
              </a:ext>
            </a:extLst>
          </p:cNvPr>
          <p:cNvSpPr txBox="1"/>
          <p:nvPr>
            <p:custDataLst>
              <p:tags r:id="rId269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29 days</a:t>
            </a:r>
          </a:p>
        </p:txBody>
      </p:sp>
      <p:sp>
        <p:nvSpPr>
          <p:cNvPr id="319" name="OTLSHAPE_SLT_0cfdd3a9ccc94a02a6df5562cac2ed5f_Variance" hidden="1">
            <a:extLst>
              <a:ext uri="{FF2B5EF4-FFF2-40B4-BE49-F238E27FC236}">
                <a16:creationId xmlns:a16="http://schemas.microsoft.com/office/drawing/2014/main" id="{B87C8DDB-01AA-A1E3-072B-5F83C64F4E2B}"/>
              </a:ext>
            </a:extLst>
          </p:cNvPr>
          <p:cNvSpPr txBox="1"/>
          <p:nvPr>
            <p:custDataLst>
              <p:tags r:id="rId270"/>
            </p:custDataLst>
          </p:nvPr>
        </p:nvSpPr>
        <p:spPr>
          <a:xfrm>
            <a:off x="12700" y="-864462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20" name="OTLSHAPE_SLT_0cfdd3a9ccc94a02a6df5562cac2ed5f_StartDate" hidden="1">
            <a:extLst>
              <a:ext uri="{FF2B5EF4-FFF2-40B4-BE49-F238E27FC236}">
                <a16:creationId xmlns:a16="http://schemas.microsoft.com/office/drawing/2014/main" id="{0E5A4953-E44F-9BEE-AE80-263119C12CA4}"/>
              </a:ext>
            </a:extLst>
          </p:cNvPr>
          <p:cNvSpPr txBox="1"/>
          <p:nvPr>
            <p:custDataLst>
              <p:tags r:id="rId271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>
              <a:solidFill>
                <a:srgbClr val="033CA2"/>
              </a:solidFill>
              <a:latin typeface="Calibri" panose="020F0502020204030204" pitchFamily="34" charset="0"/>
            </a:endParaRPr>
          </a:p>
        </p:txBody>
      </p:sp>
      <p:sp>
        <p:nvSpPr>
          <p:cNvPr id="321" name="OTLSHAPE_SLT_0cfdd3a9ccc94a02a6df5562cac2ed5f_EndDate" hidden="1">
            <a:extLst>
              <a:ext uri="{FF2B5EF4-FFF2-40B4-BE49-F238E27FC236}">
                <a16:creationId xmlns:a16="http://schemas.microsoft.com/office/drawing/2014/main" id="{3A19F696-EC82-4745-DEE8-E28A61E9660B}"/>
              </a:ext>
            </a:extLst>
          </p:cNvPr>
          <p:cNvSpPr txBox="1"/>
          <p:nvPr>
            <p:custDataLst>
              <p:tags r:id="rId272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>
              <a:solidFill>
                <a:srgbClr val="033CA2"/>
              </a:solidFill>
              <a:latin typeface="Calibri" panose="020F0502020204030204" pitchFamily="34" charset="0"/>
            </a:endParaRPr>
          </a:p>
        </p:txBody>
      </p:sp>
      <p:sp>
        <p:nvSpPr>
          <p:cNvPr id="322" name="OTLSHAPE_SLT_0cfdd3a9ccc94a02a6df5562cac2ed5f_TextPercentage" hidden="1">
            <a:extLst>
              <a:ext uri="{FF2B5EF4-FFF2-40B4-BE49-F238E27FC236}">
                <a16:creationId xmlns:a16="http://schemas.microsoft.com/office/drawing/2014/main" id="{38FF5257-2350-20A1-D2A8-F25ED4E7ECED}"/>
              </a:ext>
            </a:extLst>
          </p:cNvPr>
          <p:cNvSpPr txBox="1"/>
          <p:nvPr>
            <p:custDataLst>
              <p:tags r:id="rId27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325" name="OTLSHAPE_SLT_2d0f3fb0e22c4a6988c0b28dac3424b9_Duration" hidden="1">
            <a:extLst>
              <a:ext uri="{FF2B5EF4-FFF2-40B4-BE49-F238E27FC236}">
                <a16:creationId xmlns:a16="http://schemas.microsoft.com/office/drawing/2014/main" id="{20540939-8912-CB56-A504-7A52F1D2898C}"/>
              </a:ext>
            </a:extLst>
          </p:cNvPr>
          <p:cNvSpPr txBox="1"/>
          <p:nvPr>
            <p:custDataLst>
              <p:tags r:id="rId274"/>
            </p:custDataLst>
          </p:nvPr>
        </p:nvSpPr>
        <p:spPr>
          <a:xfrm>
            <a:off x="12700" y="-304860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42 days</a:t>
            </a:r>
          </a:p>
        </p:txBody>
      </p:sp>
      <p:sp>
        <p:nvSpPr>
          <p:cNvPr id="326" name="OTLSHAPE_SLT_2d0f3fb0e22c4a6988c0b28dac3424b9_Variance" hidden="1">
            <a:extLst>
              <a:ext uri="{FF2B5EF4-FFF2-40B4-BE49-F238E27FC236}">
                <a16:creationId xmlns:a16="http://schemas.microsoft.com/office/drawing/2014/main" id="{2ADFB2F7-8F05-2160-620F-BDDEF19262A4}"/>
              </a:ext>
            </a:extLst>
          </p:cNvPr>
          <p:cNvSpPr txBox="1"/>
          <p:nvPr>
            <p:custDataLst>
              <p:tags r:id="rId275"/>
            </p:custDataLst>
          </p:nvPr>
        </p:nvSpPr>
        <p:spPr>
          <a:xfrm>
            <a:off x="12700" y="-13722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27" name="OTLSHAPE_SLT_2d0f3fb0e22c4a6988c0b28dac3424b9_StartDate" hidden="1">
            <a:extLst>
              <a:ext uri="{FF2B5EF4-FFF2-40B4-BE49-F238E27FC236}">
                <a16:creationId xmlns:a16="http://schemas.microsoft.com/office/drawing/2014/main" id="{DFAAC7CA-553B-E67C-3785-E97766E43701}"/>
              </a:ext>
            </a:extLst>
          </p:cNvPr>
          <p:cNvSpPr txBox="1"/>
          <p:nvPr>
            <p:custDataLst>
              <p:tags r:id="rId276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>
              <a:solidFill>
                <a:srgbClr val="033CA2"/>
              </a:solidFill>
              <a:latin typeface="Calibri" panose="020F0502020204030204" pitchFamily="34" charset="0"/>
            </a:endParaRPr>
          </a:p>
        </p:txBody>
      </p:sp>
      <p:sp>
        <p:nvSpPr>
          <p:cNvPr id="328" name="OTLSHAPE_SLT_2d0f3fb0e22c4a6988c0b28dac3424b9_EndDate" hidden="1">
            <a:extLst>
              <a:ext uri="{FF2B5EF4-FFF2-40B4-BE49-F238E27FC236}">
                <a16:creationId xmlns:a16="http://schemas.microsoft.com/office/drawing/2014/main" id="{4C9AC2BD-9577-9919-7E36-41B7473735BE}"/>
              </a:ext>
            </a:extLst>
          </p:cNvPr>
          <p:cNvSpPr txBox="1"/>
          <p:nvPr>
            <p:custDataLst>
              <p:tags r:id="rId277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>
              <a:solidFill>
                <a:srgbClr val="033CA2"/>
              </a:solidFill>
              <a:latin typeface="Calibri" panose="020F0502020204030204" pitchFamily="34" charset="0"/>
            </a:endParaRPr>
          </a:p>
        </p:txBody>
      </p:sp>
      <p:sp>
        <p:nvSpPr>
          <p:cNvPr id="329" name="OTLSHAPE_SLT_2d0f3fb0e22c4a6988c0b28dac3424b9_TextPercentage" hidden="1">
            <a:extLst>
              <a:ext uri="{FF2B5EF4-FFF2-40B4-BE49-F238E27FC236}">
                <a16:creationId xmlns:a16="http://schemas.microsoft.com/office/drawing/2014/main" id="{BC63B49E-1ED2-F721-FA52-FA2F07A28108}"/>
              </a:ext>
            </a:extLst>
          </p:cNvPr>
          <p:cNvSpPr txBox="1"/>
          <p:nvPr>
            <p:custDataLst>
              <p:tags r:id="rId27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332" name="OTLSHAPE_SLT_546fc24cec204c2d997e49b7f22c553c_Duration" hidden="1">
            <a:extLst>
              <a:ext uri="{FF2B5EF4-FFF2-40B4-BE49-F238E27FC236}">
                <a16:creationId xmlns:a16="http://schemas.microsoft.com/office/drawing/2014/main" id="{8BA9803C-A26E-7882-49DF-8E5DB2A7631B}"/>
              </a:ext>
            </a:extLst>
          </p:cNvPr>
          <p:cNvSpPr txBox="1"/>
          <p:nvPr>
            <p:custDataLst>
              <p:tags r:id="rId279"/>
            </p:custDataLst>
          </p:nvPr>
        </p:nvSpPr>
        <p:spPr>
          <a:xfrm>
            <a:off x="12700" y="-304860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57 days</a:t>
            </a:r>
          </a:p>
        </p:txBody>
      </p:sp>
      <p:sp>
        <p:nvSpPr>
          <p:cNvPr id="333" name="OTLSHAPE_SLT_546fc24cec204c2d997e49b7f22c553c_Variance" hidden="1">
            <a:extLst>
              <a:ext uri="{FF2B5EF4-FFF2-40B4-BE49-F238E27FC236}">
                <a16:creationId xmlns:a16="http://schemas.microsoft.com/office/drawing/2014/main" id="{BF5B7458-F0F0-EBF8-FC4C-246DE552F486}"/>
              </a:ext>
            </a:extLst>
          </p:cNvPr>
          <p:cNvSpPr txBox="1"/>
          <p:nvPr>
            <p:custDataLst>
              <p:tags r:id="rId280"/>
            </p:custDataLst>
          </p:nvPr>
        </p:nvSpPr>
        <p:spPr>
          <a:xfrm>
            <a:off x="12700" y="-94910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34" name="OTLSHAPE_SLT_546fc24cec204c2d997e49b7f22c553c_StartDate" hidden="1">
            <a:extLst>
              <a:ext uri="{FF2B5EF4-FFF2-40B4-BE49-F238E27FC236}">
                <a16:creationId xmlns:a16="http://schemas.microsoft.com/office/drawing/2014/main" id="{216C8B4A-E17E-7DA6-2E38-C62BE5898C4E}"/>
              </a:ext>
            </a:extLst>
          </p:cNvPr>
          <p:cNvSpPr txBox="1"/>
          <p:nvPr>
            <p:custDataLst>
              <p:tags r:id="rId281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>
              <a:solidFill>
                <a:srgbClr val="033CA2"/>
              </a:solidFill>
              <a:latin typeface="Calibri" panose="020F0502020204030204" pitchFamily="34" charset="0"/>
            </a:endParaRPr>
          </a:p>
        </p:txBody>
      </p:sp>
      <p:sp>
        <p:nvSpPr>
          <p:cNvPr id="335" name="OTLSHAPE_SLT_546fc24cec204c2d997e49b7f22c553c_EndDate" hidden="1">
            <a:extLst>
              <a:ext uri="{FF2B5EF4-FFF2-40B4-BE49-F238E27FC236}">
                <a16:creationId xmlns:a16="http://schemas.microsoft.com/office/drawing/2014/main" id="{D9AAA00B-B0B5-0660-850B-EB67ABCA7710}"/>
              </a:ext>
            </a:extLst>
          </p:cNvPr>
          <p:cNvSpPr txBox="1"/>
          <p:nvPr>
            <p:custDataLst>
              <p:tags r:id="rId282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>
              <a:solidFill>
                <a:srgbClr val="033CA2"/>
              </a:solidFill>
              <a:latin typeface="Calibri" panose="020F0502020204030204" pitchFamily="34" charset="0"/>
            </a:endParaRPr>
          </a:p>
        </p:txBody>
      </p:sp>
      <p:sp>
        <p:nvSpPr>
          <p:cNvPr id="336" name="OTLSHAPE_SLT_546fc24cec204c2d997e49b7f22c553c_TextPercentage" hidden="1">
            <a:extLst>
              <a:ext uri="{FF2B5EF4-FFF2-40B4-BE49-F238E27FC236}">
                <a16:creationId xmlns:a16="http://schemas.microsoft.com/office/drawing/2014/main" id="{221D7DE2-C921-43E2-6E69-34DB501EE5B2}"/>
              </a:ext>
            </a:extLst>
          </p:cNvPr>
          <p:cNvSpPr txBox="1"/>
          <p:nvPr>
            <p:custDataLst>
              <p:tags r:id="rId28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339" name="OTLSHAPE_SLT_f198e5e8829d4ed594bb2ca6b2a3529b_Duration" hidden="1">
            <a:extLst>
              <a:ext uri="{FF2B5EF4-FFF2-40B4-BE49-F238E27FC236}">
                <a16:creationId xmlns:a16="http://schemas.microsoft.com/office/drawing/2014/main" id="{D910E2A5-1520-6A59-26BF-63380211EBB2}"/>
              </a:ext>
            </a:extLst>
          </p:cNvPr>
          <p:cNvSpPr txBox="1"/>
          <p:nvPr>
            <p:custDataLst>
              <p:tags r:id="rId284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15 days</a:t>
            </a:r>
          </a:p>
        </p:txBody>
      </p:sp>
      <p:sp>
        <p:nvSpPr>
          <p:cNvPr id="340" name="OTLSHAPE_SLT_f198e5e8829d4ed594bb2ca6b2a3529b_Variance" hidden="1">
            <a:extLst>
              <a:ext uri="{FF2B5EF4-FFF2-40B4-BE49-F238E27FC236}">
                <a16:creationId xmlns:a16="http://schemas.microsoft.com/office/drawing/2014/main" id="{225C43CE-F8E6-9CC0-4A9E-34F5D1D1A6B3}"/>
              </a:ext>
            </a:extLst>
          </p:cNvPr>
          <p:cNvSpPr txBox="1"/>
          <p:nvPr>
            <p:custDataLst>
              <p:tags r:id="rId285"/>
            </p:custDataLst>
          </p:nvPr>
        </p:nvSpPr>
        <p:spPr>
          <a:xfrm>
            <a:off x="12700" y="-864462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41" name="OTLSHAPE_SLT_f198e5e8829d4ed594bb2ca6b2a3529b_StartDate" hidden="1">
            <a:extLst>
              <a:ext uri="{FF2B5EF4-FFF2-40B4-BE49-F238E27FC236}">
                <a16:creationId xmlns:a16="http://schemas.microsoft.com/office/drawing/2014/main" id="{ACDC3A63-5A4B-4BA7-2BDF-AD885029EF04}"/>
              </a:ext>
            </a:extLst>
          </p:cNvPr>
          <p:cNvSpPr txBox="1"/>
          <p:nvPr>
            <p:custDataLst>
              <p:tags r:id="rId286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>
              <a:solidFill>
                <a:srgbClr val="033CA2"/>
              </a:solidFill>
              <a:latin typeface="Calibri" panose="020F0502020204030204" pitchFamily="34" charset="0"/>
            </a:endParaRPr>
          </a:p>
        </p:txBody>
      </p:sp>
      <p:sp>
        <p:nvSpPr>
          <p:cNvPr id="342" name="OTLSHAPE_SLT_f198e5e8829d4ed594bb2ca6b2a3529b_EndDate" hidden="1">
            <a:extLst>
              <a:ext uri="{FF2B5EF4-FFF2-40B4-BE49-F238E27FC236}">
                <a16:creationId xmlns:a16="http://schemas.microsoft.com/office/drawing/2014/main" id="{2A156E28-16EE-66B8-2D59-CEC5002CB7C8}"/>
              </a:ext>
            </a:extLst>
          </p:cNvPr>
          <p:cNvSpPr txBox="1"/>
          <p:nvPr>
            <p:custDataLst>
              <p:tags r:id="rId287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>
              <a:solidFill>
                <a:srgbClr val="033CA2"/>
              </a:solidFill>
              <a:latin typeface="Calibri" panose="020F0502020204030204" pitchFamily="34" charset="0"/>
            </a:endParaRPr>
          </a:p>
        </p:txBody>
      </p:sp>
      <p:sp>
        <p:nvSpPr>
          <p:cNvPr id="343" name="OTLSHAPE_SLT_f198e5e8829d4ed594bb2ca6b2a3529b_TextPercentage" hidden="1">
            <a:extLst>
              <a:ext uri="{FF2B5EF4-FFF2-40B4-BE49-F238E27FC236}">
                <a16:creationId xmlns:a16="http://schemas.microsoft.com/office/drawing/2014/main" id="{A32829E5-3E80-FF9D-D93F-DAB4A29B0F97}"/>
              </a:ext>
            </a:extLst>
          </p:cNvPr>
          <p:cNvSpPr txBox="1"/>
          <p:nvPr>
            <p:custDataLst>
              <p:tags r:id="rId28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E8E8E8"/>
              </a:solidFill>
              <a:latin typeface="Calibri" panose="020F0502020204030204" pitchFamily="34" charset="0"/>
            </a:endParaRP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77CF7A4F-B011-0E09-8065-27E0C362F8A7}"/>
              </a:ext>
            </a:extLst>
          </p:cNvPr>
          <p:cNvCxnSpPr/>
          <p:nvPr>
            <p:custDataLst>
              <p:tags r:id="rId289"/>
            </p:custDataLst>
          </p:nvPr>
        </p:nvCxnSpPr>
        <p:spPr>
          <a:xfrm>
            <a:off x="1230785" y="1732788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3BF02C15-A319-7E56-D916-4143A17AD08A}"/>
              </a:ext>
            </a:extLst>
          </p:cNvPr>
          <p:cNvCxnSpPr/>
          <p:nvPr>
            <p:custDataLst>
              <p:tags r:id="rId290"/>
            </p:custDataLst>
          </p:nvPr>
        </p:nvCxnSpPr>
        <p:spPr>
          <a:xfrm>
            <a:off x="1844522" y="1732788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0F304C80-0E39-71F8-5EE6-AF3114938254}"/>
              </a:ext>
            </a:extLst>
          </p:cNvPr>
          <p:cNvCxnSpPr/>
          <p:nvPr>
            <p:custDataLst>
              <p:tags r:id="rId291"/>
            </p:custDataLst>
          </p:nvPr>
        </p:nvCxnSpPr>
        <p:spPr>
          <a:xfrm>
            <a:off x="2438460" y="1732788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Separator4">
            <a:extLst>
              <a:ext uri="{FF2B5EF4-FFF2-40B4-BE49-F238E27FC236}">
                <a16:creationId xmlns:a16="http://schemas.microsoft.com/office/drawing/2014/main" id="{A730B06D-BD94-8370-046C-0DF3F95F4900}"/>
              </a:ext>
            </a:extLst>
          </p:cNvPr>
          <p:cNvCxnSpPr/>
          <p:nvPr>
            <p:custDataLst>
              <p:tags r:id="rId292"/>
            </p:custDataLst>
          </p:nvPr>
        </p:nvCxnSpPr>
        <p:spPr>
          <a:xfrm>
            <a:off x="3052196" y="1732788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TB_00000000000000000000000000000000_Separator5">
            <a:extLst>
              <a:ext uri="{FF2B5EF4-FFF2-40B4-BE49-F238E27FC236}">
                <a16:creationId xmlns:a16="http://schemas.microsoft.com/office/drawing/2014/main" id="{3E2AA865-7DDE-B6FE-7594-439C47294217}"/>
              </a:ext>
            </a:extLst>
          </p:cNvPr>
          <p:cNvCxnSpPr/>
          <p:nvPr>
            <p:custDataLst>
              <p:tags r:id="rId293"/>
            </p:custDataLst>
          </p:nvPr>
        </p:nvCxnSpPr>
        <p:spPr>
          <a:xfrm>
            <a:off x="3646134" y="1732788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OTLSHAPE_TB_00000000000000000000000000000000_Separator6">
            <a:extLst>
              <a:ext uri="{FF2B5EF4-FFF2-40B4-BE49-F238E27FC236}">
                <a16:creationId xmlns:a16="http://schemas.microsoft.com/office/drawing/2014/main" id="{087991F2-9C18-EA38-6765-5DAC4A4ACAAE}"/>
              </a:ext>
            </a:extLst>
          </p:cNvPr>
          <p:cNvCxnSpPr/>
          <p:nvPr>
            <p:custDataLst>
              <p:tags r:id="rId294"/>
            </p:custDataLst>
          </p:nvPr>
        </p:nvCxnSpPr>
        <p:spPr>
          <a:xfrm>
            <a:off x="4259871" y="1732788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OTLSHAPE_TB_00000000000000000000000000000000_Separator7">
            <a:extLst>
              <a:ext uri="{FF2B5EF4-FFF2-40B4-BE49-F238E27FC236}">
                <a16:creationId xmlns:a16="http://schemas.microsoft.com/office/drawing/2014/main" id="{BF4BBC5A-40D4-20AE-0E41-B68BB1E45475}"/>
              </a:ext>
            </a:extLst>
          </p:cNvPr>
          <p:cNvCxnSpPr/>
          <p:nvPr>
            <p:custDataLst>
              <p:tags r:id="rId295"/>
            </p:custDataLst>
          </p:nvPr>
        </p:nvCxnSpPr>
        <p:spPr>
          <a:xfrm>
            <a:off x="4873607" y="1732788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TB_00000000000000000000000000000000_Separator8">
            <a:extLst>
              <a:ext uri="{FF2B5EF4-FFF2-40B4-BE49-F238E27FC236}">
                <a16:creationId xmlns:a16="http://schemas.microsoft.com/office/drawing/2014/main" id="{D3BE7311-050B-50FC-986F-312F28A1B2EB}"/>
              </a:ext>
            </a:extLst>
          </p:cNvPr>
          <p:cNvCxnSpPr/>
          <p:nvPr>
            <p:custDataLst>
              <p:tags r:id="rId296"/>
            </p:custDataLst>
          </p:nvPr>
        </p:nvCxnSpPr>
        <p:spPr>
          <a:xfrm>
            <a:off x="5467545" y="1732788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TB_00000000000000000000000000000000_Separator9">
            <a:extLst>
              <a:ext uri="{FF2B5EF4-FFF2-40B4-BE49-F238E27FC236}">
                <a16:creationId xmlns:a16="http://schemas.microsoft.com/office/drawing/2014/main" id="{90655245-D68B-9FB8-5ED2-6B6AB927276F}"/>
              </a:ext>
            </a:extLst>
          </p:cNvPr>
          <p:cNvCxnSpPr/>
          <p:nvPr>
            <p:custDataLst>
              <p:tags r:id="rId297"/>
            </p:custDataLst>
          </p:nvPr>
        </p:nvCxnSpPr>
        <p:spPr>
          <a:xfrm>
            <a:off x="6081282" y="1732788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TB_00000000000000000000000000000000_Separator10">
            <a:extLst>
              <a:ext uri="{FF2B5EF4-FFF2-40B4-BE49-F238E27FC236}">
                <a16:creationId xmlns:a16="http://schemas.microsoft.com/office/drawing/2014/main" id="{86577312-1E36-B5C9-5095-EFC26D3AF14A}"/>
              </a:ext>
            </a:extLst>
          </p:cNvPr>
          <p:cNvCxnSpPr/>
          <p:nvPr>
            <p:custDataLst>
              <p:tags r:id="rId298"/>
            </p:custDataLst>
          </p:nvPr>
        </p:nvCxnSpPr>
        <p:spPr>
          <a:xfrm>
            <a:off x="6675220" y="1732788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TB_00000000000000000000000000000000_Separator11">
            <a:extLst>
              <a:ext uri="{FF2B5EF4-FFF2-40B4-BE49-F238E27FC236}">
                <a16:creationId xmlns:a16="http://schemas.microsoft.com/office/drawing/2014/main" id="{3DA13317-7551-E57A-1CD6-C187276D4B99}"/>
              </a:ext>
            </a:extLst>
          </p:cNvPr>
          <p:cNvCxnSpPr/>
          <p:nvPr>
            <p:custDataLst>
              <p:tags r:id="rId299"/>
            </p:custDataLst>
          </p:nvPr>
        </p:nvCxnSpPr>
        <p:spPr>
          <a:xfrm>
            <a:off x="7288956" y="1732788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TB_00000000000000000000000000000000_Separator12">
            <a:extLst>
              <a:ext uri="{FF2B5EF4-FFF2-40B4-BE49-F238E27FC236}">
                <a16:creationId xmlns:a16="http://schemas.microsoft.com/office/drawing/2014/main" id="{F7382613-B4EA-17D7-D595-B7848E5FEAAC}"/>
              </a:ext>
            </a:extLst>
          </p:cNvPr>
          <p:cNvCxnSpPr/>
          <p:nvPr>
            <p:custDataLst>
              <p:tags r:id="rId300"/>
            </p:custDataLst>
          </p:nvPr>
        </p:nvCxnSpPr>
        <p:spPr>
          <a:xfrm>
            <a:off x="7902693" y="1732788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OTLSHAPE_TB_00000000000000000000000000000000_Separator13">
            <a:extLst>
              <a:ext uri="{FF2B5EF4-FFF2-40B4-BE49-F238E27FC236}">
                <a16:creationId xmlns:a16="http://schemas.microsoft.com/office/drawing/2014/main" id="{028EC762-77D1-6307-9F11-C5C1184BA84C}"/>
              </a:ext>
            </a:extLst>
          </p:cNvPr>
          <p:cNvCxnSpPr/>
          <p:nvPr>
            <p:custDataLst>
              <p:tags r:id="rId301"/>
            </p:custDataLst>
          </p:nvPr>
        </p:nvCxnSpPr>
        <p:spPr>
          <a:xfrm>
            <a:off x="8457035" y="1732788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OTLSHAPE_TB_00000000000000000000000000000000_Separator14">
            <a:extLst>
              <a:ext uri="{FF2B5EF4-FFF2-40B4-BE49-F238E27FC236}">
                <a16:creationId xmlns:a16="http://schemas.microsoft.com/office/drawing/2014/main" id="{E15228BE-1F38-47DC-7A83-DF3000F00E10}"/>
              </a:ext>
            </a:extLst>
          </p:cNvPr>
          <p:cNvCxnSpPr/>
          <p:nvPr>
            <p:custDataLst>
              <p:tags r:id="rId302"/>
            </p:custDataLst>
          </p:nvPr>
        </p:nvCxnSpPr>
        <p:spPr>
          <a:xfrm>
            <a:off x="9070771" y="1732788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OTLSHAPE_TB_00000000000000000000000000000000_Separator15">
            <a:extLst>
              <a:ext uri="{FF2B5EF4-FFF2-40B4-BE49-F238E27FC236}">
                <a16:creationId xmlns:a16="http://schemas.microsoft.com/office/drawing/2014/main" id="{299AC2F5-5603-5AB8-CEC5-F6205A5186D4}"/>
              </a:ext>
            </a:extLst>
          </p:cNvPr>
          <p:cNvCxnSpPr/>
          <p:nvPr>
            <p:custDataLst>
              <p:tags r:id="rId303"/>
            </p:custDataLst>
          </p:nvPr>
        </p:nvCxnSpPr>
        <p:spPr>
          <a:xfrm>
            <a:off x="9664709" y="1732788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OTLSHAPE_TB_00000000000000000000000000000000_Separator16">
            <a:extLst>
              <a:ext uri="{FF2B5EF4-FFF2-40B4-BE49-F238E27FC236}">
                <a16:creationId xmlns:a16="http://schemas.microsoft.com/office/drawing/2014/main" id="{75128C91-285F-F273-D782-13C2146C8F23}"/>
              </a:ext>
            </a:extLst>
          </p:cNvPr>
          <p:cNvCxnSpPr/>
          <p:nvPr>
            <p:custDataLst>
              <p:tags r:id="rId304"/>
            </p:custDataLst>
          </p:nvPr>
        </p:nvCxnSpPr>
        <p:spPr>
          <a:xfrm>
            <a:off x="10278445" y="1732788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OTLSHAPE_TB_00000000000000000000000000000000_Separator17">
            <a:extLst>
              <a:ext uri="{FF2B5EF4-FFF2-40B4-BE49-F238E27FC236}">
                <a16:creationId xmlns:a16="http://schemas.microsoft.com/office/drawing/2014/main" id="{61C12F0A-FD01-539E-0D9E-27E820F4C397}"/>
              </a:ext>
            </a:extLst>
          </p:cNvPr>
          <p:cNvCxnSpPr/>
          <p:nvPr>
            <p:custDataLst>
              <p:tags r:id="rId305"/>
            </p:custDataLst>
          </p:nvPr>
        </p:nvCxnSpPr>
        <p:spPr>
          <a:xfrm>
            <a:off x="10872384" y="1732788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OTLSHAPE_TB_00000000000000000000000000000000_MiddleSeparator1">
            <a:extLst>
              <a:ext uri="{FF2B5EF4-FFF2-40B4-BE49-F238E27FC236}">
                <a16:creationId xmlns:a16="http://schemas.microsoft.com/office/drawing/2014/main" id="{30EB9338-392F-C0DD-CE7D-53F26A98B3E4}"/>
              </a:ext>
            </a:extLst>
          </p:cNvPr>
          <p:cNvCxnSpPr/>
          <p:nvPr>
            <p:custDataLst>
              <p:tags r:id="rId306"/>
            </p:custDataLst>
          </p:nvPr>
        </p:nvCxnSpPr>
        <p:spPr>
          <a:xfrm>
            <a:off x="1369371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OTLSHAPE_TB_00000000000000000000000000000000_MiddleSeparator2">
            <a:extLst>
              <a:ext uri="{FF2B5EF4-FFF2-40B4-BE49-F238E27FC236}">
                <a16:creationId xmlns:a16="http://schemas.microsoft.com/office/drawing/2014/main" id="{91D17160-D98F-7C12-C078-27F0941753F8}"/>
              </a:ext>
            </a:extLst>
          </p:cNvPr>
          <p:cNvCxnSpPr/>
          <p:nvPr>
            <p:custDataLst>
              <p:tags r:id="rId307"/>
            </p:custDataLst>
          </p:nvPr>
        </p:nvCxnSpPr>
        <p:spPr>
          <a:xfrm>
            <a:off x="1646542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OTLSHAPE_TB_00000000000000000000000000000000_MiddleSeparator3">
            <a:extLst>
              <a:ext uri="{FF2B5EF4-FFF2-40B4-BE49-F238E27FC236}">
                <a16:creationId xmlns:a16="http://schemas.microsoft.com/office/drawing/2014/main" id="{DBA1BFB9-7E66-B66B-2C9A-3DB3F3F0A220}"/>
              </a:ext>
            </a:extLst>
          </p:cNvPr>
          <p:cNvCxnSpPr/>
          <p:nvPr>
            <p:custDataLst>
              <p:tags r:id="rId308"/>
            </p:custDataLst>
          </p:nvPr>
        </p:nvCxnSpPr>
        <p:spPr>
          <a:xfrm>
            <a:off x="1923713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OTLSHAPE_TB_00000000000000000000000000000000_MiddleSeparator4">
            <a:extLst>
              <a:ext uri="{FF2B5EF4-FFF2-40B4-BE49-F238E27FC236}">
                <a16:creationId xmlns:a16="http://schemas.microsoft.com/office/drawing/2014/main" id="{DC07CC52-5980-A5AC-6A5C-DD06855C0662}"/>
              </a:ext>
            </a:extLst>
          </p:cNvPr>
          <p:cNvCxnSpPr/>
          <p:nvPr>
            <p:custDataLst>
              <p:tags r:id="rId309"/>
            </p:custDataLst>
          </p:nvPr>
        </p:nvCxnSpPr>
        <p:spPr>
          <a:xfrm>
            <a:off x="2200885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OTLSHAPE_TB_00000000000000000000000000000000_MiddleSeparator5">
            <a:extLst>
              <a:ext uri="{FF2B5EF4-FFF2-40B4-BE49-F238E27FC236}">
                <a16:creationId xmlns:a16="http://schemas.microsoft.com/office/drawing/2014/main" id="{35D6BA0C-983E-F06C-8668-61A219C79759}"/>
              </a:ext>
            </a:extLst>
          </p:cNvPr>
          <p:cNvCxnSpPr/>
          <p:nvPr>
            <p:custDataLst>
              <p:tags r:id="rId310"/>
            </p:custDataLst>
          </p:nvPr>
        </p:nvCxnSpPr>
        <p:spPr>
          <a:xfrm>
            <a:off x="2478056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OTLSHAPE_TB_00000000000000000000000000000000_MiddleSeparator6">
            <a:extLst>
              <a:ext uri="{FF2B5EF4-FFF2-40B4-BE49-F238E27FC236}">
                <a16:creationId xmlns:a16="http://schemas.microsoft.com/office/drawing/2014/main" id="{FC6AD11B-DBC0-23F3-42DC-649269938D60}"/>
              </a:ext>
            </a:extLst>
          </p:cNvPr>
          <p:cNvCxnSpPr/>
          <p:nvPr>
            <p:custDataLst>
              <p:tags r:id="rId311"/>
            </p:custDataLst>
          </p:nvPr>
        </p:nvCxnSpPr>
        <p:spPr>
          <a:xfrm>
            <a:off x="2755227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OTLSHAPE_TB_00000000000000000000000000000000_MiddleSeparator7">
            <a:extLst>
              <a:ext uri="{FF2B5EF4-FFF2-40B4-BE49-F238E27FC236}">
                <a16:creationId xmlns:a16="http://schemas.microsoft.com/office/drawing/2014/main" id="{D2869ACF-EDDD-41BF-A09A-999A786A7751}"/>
              </a:ext>
            </a:extLst>
          </p:cNvPr>
          <p:cNvCxnSpPr/>
          <p:nvPr>
            <p:custDataLst>
              <p:tags r:id="rId312"/>
            </p:custDataLst>
          </p:nvPr>
        </p:nvCxnSpPr>
        <p:spPr>
          <a:xfrm>
            <a:off x="3032398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OTLSHAPE_TB_00000000000000000000000000000000_MiddleSeparator8">
            <a:extLst>
              <a:ext uri="{FF2B5EF4-FFF2-40B4-BE49-F238E27FC236}">
                <a16:creationId xmlns:a16="http://schemas.microsoft.com/office/drawing/2014/main" id="{9C53E4B3-FE7F-B266-4E92-2790B2029284}"/>
              </a:ext>
            </a:extLst>
          </p:cNvPr>
          <p:cNvCxnSpPr/>
          <p:nvPr>
            <p:custDataLst>
              <p:tags r:id="rId313"/>
            </p:custDataLst>
          </p:nvPr>
        </p:nvCxnSpPr>
        <p:spPr>
          <a:xfrm>
            <a:off x="3309569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OTLSHAPE_TB_00000000000000000000000000000000_MiddleSeparator9">
            <a:extLst>
              <a:ext uri="{FF2B5EF4-FFF2-40B4-BE49-F238E27FC236}">
                <a16:creationId xmlns:a16="http://schemas.microsoft.com/office/drawing/2014/main" id="{3EEC5DB0-5312-494F-C6F1-D29E8730DB1C}"/>
              </a:ext>
            </a:extLst>
          </p:cNvPr>
          <p:cNvCxnSpPr/>
          <p:nvPr>
            <p:custDataLst>
              <p:tags r:id="rId314"/>
            </p:custDataLst>
          </p:nvPr>
        </p:nvCxnSpPr>
        <p:spPr>
          <a:xfrm>
            <a:off x="3586741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OTLSHAPE_TB_00000000000000000000000000000000_MiddleSeparator10">
            <a:extLst>
              <a:ext uri="{FF2B5EF4-FFF2-40B4-BE49-F238E27FC236}">
                <a16:creationId xmlns:a16="http://schemas.microsoft.com/office/drawing/2014/main" id="{DCCAD021-36CE-9274-CAC2-481EA9F69577}"/>
              </a:ext>
            </a:extLst>
          </p:cNvPr>
          <p:cNvCxnSpPr/>
          <p:nvPr>
            <p:custDataLst>
              <p:tags r:id="rId315"/>
            </p:custDataLst>
          </p:nvPr>
        </p:nvCxnSpPr>
        <p:spPr>
          <a:xfrm>
            <a:off x="3863912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OTLSHAPE_TB_00000000000000000000000000000000_MiddleSeparator11">
            <a:extLst>
              <a:ext uri="{FF2B5EF4-FFF2-40B4-BE49-F238E27FC236}">
                <a16:creationId xmlns:a16="http://schemas.microsoft.com/office/drawing/2014/main" id="{27A961F1-1830-72AA-F3E7-47CE52D85CE7}"/>
              </a:ext>
            </a:extLst>
          </p:cNvPr>
          <p:cNvCxnSpPr/>
          <p:nvPr>
            <p:custDataLst>
              <p:tags r:id="rId316"/>
            </p:custDataLst>
          </p:nvPr>
        </p:nvCxnSpPr>
        <p:spPr>
          <a:xfrm>
            <a:off x="4141083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OTLSHAPE_TB_00000000000000000000000000000000_MiddleSeparator12">
            <a:extLst>
              <a:ext uri="{FF2B5EF4-FFF2-40B4-BE49-F238E27FC236}">
                <a16:creationId xmlns:a16="http://schemas.microsoft.com/office/drawing/2014/main" id="{CE901A97-C66C-8587-DEE5-068CE81E3463}"/>
              </a:ext>
            </a:extLst>
          </p:cNvPr>
          <p:cNvCxnSpPr/>
          <p:nvPr>
            <p:custDataLst>
              <p:tags r:id="rId317"/>
            </p:custDataLst>
          </p:nvPr>
        </p:nvCxnSpPr>
        <p:spPr>
          <a:xfrm>
            <a:off x="4418254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OTLSHAPE_TB_00000000000000000000000000000000_MiddleSeparator13">
            <a:extLst>
              <a:ext uri="{FF2B5EF4-FFF2-40B4-BE49-F238E27FC236}">
                <a16:creationId xmlns:a16="http://schemas.microsoft.com/office/drawing/2014/main" id="{66B5A8E2-8600-7588-6CC4-AE6AA6D55245}"/>
              </a:ext>
            </a:extLst>
          </p:cNvPr>
          <p:cNvCxnSpPr/>
          <p:nvPr>
            <p:custDataLst>
              <p:tags r:id="rId318"/>
            </p:custDataLst>
          </p:nvPr>
        </p:nvCxnSpPr>
        <p:spPr>
          <a:xfrm>
            <a:off x="4695425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OTLSHAPE_TB_00000000000000000000000000000000_MiddleSeparator14">
            <a:extLst>
              <a:ext uri="{FF2B5EF4-FFF2-40B4-BE49-F238E27FC236}">
                <a16:creationId xmlns:a16="http://schemas.microsoft.com/office/drawing/2014/main" id="{FA450033-F724-BFFC-070F-96B8D73485DC}"/>
              </a:ext>
            </a:extLst>
          </p:cNvPr>
          <p:cNvCxnSpPr/>
          <p:nvPr>
            <p:custDataLst>
              <p:tags r:id="rId319"/>
            </p:custDataLst>
          </p:nvPr>
        </p:nvCxnSpPr>
        <p:spPr>
          <a:xfrm>
            <a:off x="4972597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OTLSHAPE_TB_00000000000000000000000000000000_MiddleSeparator15">
            <a:extLst>
              <a:ext uri="{FF2B5EF4-FFF2-40B4-BE49-F238E27FC236}">
                <a16:creationId xmlns:a16="http://schemas.microsoft.com/office/drawing/2014/main" id="{C256453D-F5A8-7CC4-461A-691DD7FB8447}"/>
              </a:ext>
            </a:extLst>
          </p:cNvPr>
          <p:cNvCxnSpPr/>
          <p:nvPr>
            <p:custDataLst>
              <p:tags r:id="rId320"/>
            </p:custDataLst>
          </p:nvPr>
        </p:nvCxnSpPr>
        <p:spPr>
          <a:xfrm>
            <a:off x="5249768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OTLSHAPE_TB_00000000000000000000000000000000_MiddleSeparator16">
            <a:extLst>
              <a:ext uri="{FF2B5EF4-FFF2-40B4-BE49-F238E27FC236}">
                <a16:creationId xmlns:a16="http://schemas.microsoft.com/office/drawing/2014/main" id="{E7753EFD-C92B-38BE-9351-7D5CEC7BE0C0}"/>
              </a:ext>
            </a:extLst>
          </p:cNvPr>
          <p:cNvCxnSpPr/>
          <p:nvPr>
            <p:custDataLst>
              <p:tags r:id="rId321"/>
            </p:custDataLst>
          </p:nvPr>
        </p:nvCxnSpPr>
        <p:spPr>
          <a:xfrm>
            <a:off x="5526939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OTLSHAPE_TB_00000000000000000000000000000000_MiddleSeparator17">
            <a:extLst>
              <a:ext uri="{FF2B5EF4-FFF2-40B4-BE49-F238E27FC236}">
                <a16:creationId xmlns:a16="http://schemas.microsoft.com/office/drawing/2014/main" id="{A6DFD4F8-9937-BAC8-8DED-05552FD4E32E}"/>
              </a:ext>
            </a:extLst>
          </p:cNvPr>
          <p:cNvCxnSpPr/>
          <p:nvPr>
            <p:custDataLst>
              <p:tags r:id="rId322"/>
            </p:custDataLst>
          </p:nvPr>
        </p:nvCxnSpPr>
        <p:spPr>
          <a:xfrm>
            <a:off x="5804110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OTLSHAPE_TB_00000000000000000000000000000000_MiddleSeparator18">
            <a:extLst>
              <a:ext uri="{FF2B5EF4-FFF2-40B4-BE49-F238E27FC236}">
                <a16:creationId xmlns:a16="http://schemas.microsoft.com/office/drawing/2014/main" id="{39981423-D262-D645-DC3C-5D25896F446D}"/>
              </a:ext>
            </a:extLst>
          </p:cNvPr>
          <p:cNvCxnSpPr/>
          <p:nvPr>
            <p:custDataLst>
              <p:tags r:id="rId323"/>
            </p:custDataLst>
          </p:nvPr>
        </p:nvCxnSpPr>
        <p:spPr>
          <a:xfrm>
            <a:off x="6081282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OTLSHAPE_TB_00000000000000000000000000000000_MiddleSeparator19">
            <a:extLst>
              <a:ext uri="{FF2B5EF4-FFF2-40B4-BE49-F238E27FC236}">
                <a16:creationId xmlns:a16="http://schemas.microsoft.com/office/drawing/2014/main" id="{E4E0D195-FA60-6E86-E97B-5CA240F094E5}"/>
              </a:ext>
            </a:extLst>
          </p:cNvPr>
          <p:cNvCxnSpPr/>
          <p:nvPr>
            <p:custDataLst>
              <p:tags r:id="rId324"/>
            </p:custDataLst>
          </p:nvPr>
        </p:nvCxnSpPr>
        <p:spPr>
          <a:xfrm>
            <a:off x="6358453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OTLSHAPE_TB_00000000000000000000000000000000_MiddleSeparator20">
            <a:extLst>
              <a:ext uri="{FF2B5EF4-FFF2-40B4-BE49-F238E27FC236}">
                <a16:creationId xmlns:a16="http://schemas.microsoft.com/office/drawing/2014/main" id="{F287FF48-91A6-34FF-BEA8-4B003757277C}"/>
              </a:ext>
            </a:extLst>
          </p:cNvPr>
          <p:cNvCxnSpPr/>
          <p:nvPr>
            <p:custDataLst>
              <p:tags r:id="rId325"/>
            </p:custDataLst>
          </p:nvPr>
        </p:nvCxnSpPr>
        <p:spPr>
          <a:xfrm>
            <a:off x="6635624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OTLSHAPE_TB_00000000000000000000000000000000_MiddleSeparator21">
            <a:extLst>
              <a:ext uri="{FF2B5EF4-FFF2-40B4-BE49-F238E27FC236}">
                <a16:creationId xmlns:a16="http://schemas.microsoft.com/office/drawing/2014/main" id="{227E258F-5A65-2406-E2A2-F63CC37D6D0C}"/>
              </a:ext>
            </a:extLst>
          </p:cNvPr>
          <p:cNvCxnSpPr/>
          <p:nvPr>
            <p:custDataLst>
              <p:tags r:id="rId326"/>
            </p:custDataLst>
          </p:nvPr>
        </p:nvCxnSpPr>
        <p:spPr>
          <a:xfrm>
            <a:off x="6912795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OTLSHAPE_TB_00000000000000000000000000000000_MiddleSeparator22">
            <a:extLst>
              <a:ext uri="{FF2B5EF4-FFF2-40B4-BE49-F238E27FC236}">
                <a16:creationId xmlns:a16="http://schemas.microsoft.com/office/drawing/2014/main" id="{790C2CE3-0126-CBC8-D2E0-A4D5CB924EED}"/>
              </a:ext>
            </a:extLst>
          </p:cNvPr>
          <p:cNvCxnSpPr/>
          <p:nvPr>
            <p:custDataLst>
              <p:tags r:id="rId327"/>
            </p:custDataLst>
          </p:nvPr>
        </p:nvCxnSpPr>
        <p:spPr>
          <a:xfrm>
            <a:off x="7189967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OTLSHAPE_TB_00000000000000000000000000000000_MiddleSeparator23">
            <a:extLst>
              <a:ext uri="{FF2B5EF4-FFF2-40B4-BE49-F238E27FC236}">
                <a16:creationId xmlns:a16="http://schemas.microsoft.com/office/drawing/2014/main" id="{36F4542E-CBB9-8D21-0158-E2638C35DA4B}"/>
              </a:ext>
            </a:extLst>
          </p:cNvPr>
          <p:cNvCxnSpPr/>
          <p:nvPr>
            <p:custDataLst>
              <p:tags r:id="rId328"/>
            </p:custDataLst>
          </p:nvPr>
        </p:nvCxnSpPr>
        <p:spPr>
          <a:xfrm>
            <a:off x="7467138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OTLSHAPE_TB_00000000000000000000000000000000_MiddleSeparator24">
            <a:extLst>
              <a:ext uri="{FF2B5EF4-FFF2-40B4-BE49-F238E27FC236}">
                <a16:creationId xmlns:a16="http://schemas.microsoft.com/office/drawing/2014/main" id="{C7D14CBE-FBCD-0520-E04A-5C478EB8EFC1}"/>
              </a:ext>
            </a:extLst>
          </p:cNvPr>
          <p:cNvCxnSpPr/>
          <p:nvPr>
            <p:custDataLst>
              <p:tags r:id="rId329"/>
            </p:custDataLst>
          </p:nvPr>
        </p:nvCxnSpPr>
        <p:spPr>
          <a:xfrm>
            <a:off x="7744309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OTLSHAPE_TB_00000000000000000000000000000000_MiddleSeparator25">
            <a:extLst>
              <a:ext uri="{FF2B5EF4-FFF2-40B4-BE49-F238E27FC236}">
                <a16:creationId xmlns:a16="http://schemas.microsoft.com/office/drawing/2014/main" id="{1CB0153F-AA40-0E62-4122-447DA9FE9CA7}"/>
              </a:ext>
            </a:extLst>
          </p:cNvPr>
          <p:cNvCxnSpPr/>
          <p:nvPr>
            <p:custDataLst>
              <p:tags r:id="rId330"/>
            </p:custDataLst>
          </p:nvPr>
        </p:nvCxnSpPr>
        <p:spPr>
          <a:xfrm>
            <a:off x="8021480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OTLSHAPE_TB_00000000000000000000000000000000_MiddleSeparator26">
            <a:extLst>
              <a:ext uri="{FF2B5EF4-FFF2-40B4-BE49-F238E27FC236}">
                <a16:creationId xmlns:a16="http://schemas.microsoft.com/office/drawing/2014/main" id="{7EC92561-5C93-F6C2-88D7-BBB24FE56DB7}"/>
              </a:ext>
            </a:extLst>
          </p:cNvPr>
          <p:cNvCxnSpPr/>
          <p:nvPr>
            <p:custDataLst>
              <p:tags r:id="rId331"/>
            </p:custDataLst>
          </p:nvPr>
        </p:nvCxnSpPr>
        <p:spPr>
          <a:xfrm>
            <a:off x="8298652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OTLSHAPE_TB_00000000000000000000000000000000_MiddleSeparator27">
            <a:extLst>
              <a:ext uri="{FF2B5EF4-FFF2-40B4-BE49-F238E27FC236}">
                <a16:creationId xmlns:a16="http://schemas.microsoft.com/office/drawing/2014/main" id="{4013B4AA-08FD-A497-3519-DF5C49755FBA}"/>
              </a:ext>
            </a:extLst>
          </p:cNvPr>
          <p:cNvCxnSpPr/>
          <p:nvPr>
            <p:custDataLst>
              <p:tags r:id="rId332"/>
            </p:custDataLst>
          </p:nvPr>
        </p:nvCxnSpPr>
        <p:spPr>
          <a:xfrm>
            <a:off x="8575822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OTLSHAPE_TB_00000000000000000000000000000000_MiddleSeparator28">
            <a:extLst>
              <a:ext uri="{FF2B5EF4-FFF2-40B4-BE49-F238E27FC236}">
                <a16:creationId xmlns:a16="http://schemas.microsoft.com/office/drawing/2014/main" id="{3C7B5E5A-ED53-D36F-36EE-AF24DC4EF60B}"/>
              </a:ext>
            </a:extLst>
          </p:cNvPr>
          <p:cNvCxnSpPr/>
          <p:nvPr>
            <p:custDataLst>
              <p:tags r:id="rId333"/>
            </p:custDataLst>
          </p:nvPr>
        </p:nvCxnSpPr>
        <p:spPr>
          <a:xfrm>
            <a:off x="8852994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OTLSHAPE_TB_00000000000000000000000000000000_MiddleSeparator29">
            <a:extLst>
              <a:ext uri="{FF2B5EF4-FFF2-40B4-BE49-F238E27FC236}">
                <a16:creationId xmlns:a16="http://schemas.microsoft.com/office/drawing/2014/main" id="{DD15F047-DC3E-BFB5-3417-EB2EB97D0788}"/>
              </a:ext>
            </a:extLst>
          </p:cNvPr>
          <p:cNvCxnSpPr/>
          <p:nvPr>
            <p:custDataLst>
              <p:tags r:id="rId334"/>
            </p:custDataLst>
          </p:nvPr>
        </p:nvCxnSpPr>
        <p:spPr>
          <a:xfrm>
            <a:off x="9130165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OTLSHAPE_TB_00000000000000000000000000000000_MiddleSeparator30">
            <a:extLst>
              <a:ext uri="{FF2B5EF4-FFF2-40B4-BE49-F238E27FC236}">
                <a16:creationId xmlns:a16="http://schemas.microsoft.com/office/drawing/2014/main" id="{EEB8694A-F7F7-5F0E-C57F-4253D8D287B7}"/>
              </a:ext>
            </a:extLst>
          </p:cNvPr>
          <p:cNvCxnSpPr/>
          <p:nvPr>
            <p:custDataLst>
              <p:tags r:id="rId335"/>
            </p:custDataLst>
          </p:nvPr>
        </p:nvCxnSpPr>
        <p:spPr>
          <a:xfrm>
            <a:off x="9407336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OTLSHAPE_TB_00000000000000000000000000000000_MiddleSeparator31">
            <a:extLst>
              <a:ext uri="{FF2B5EF4-FFF2-40B4-BE49-F238E27FC236}">
                <a16:creationId xmlns:a16="http://schemas.microsoft.com/office/drawing/2014/main" id="{DBE92B4A-B5A1-1FB0-4A2B-BEDC7EDD134C}"/>
              </a:ext>
            </a:extLst>
          </p:cNvPr>
          <p:cNvCxnSpPr/>
          <p:nvPr>
            <p:custDataLst>
              <p:tags r:id="rId336"/>
            </p:custDataLst>
          </p:nvPr>
        </p:nvCxnSpPr>
        <p:spPr>
          <a:xfrm>
            <a:off x="9684507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OTLSHAPE_TB_00000000000000000000000000000000_MiddleSeparator32">
            <a:extLst>
              <a:ext uri="{FF2B5EF4-FFF2-40B4-BE49-F238E27FC236}">
                <a16:creationId xmlns:a16="http://schemas.microsoft.com/office/drawing/2014/main" id="{C5729D81-5E91-0975-F5CC-B9CBD2802D8C}"/>
              </a:ext>
            </a:extLst>
          </p:cNvPr>
          <p:cNvCxnSpPr/>
          <p:nvPr>
            <p:custDataLst>
              <p:tags r:id="rId337"/>
            </p:custDataLst>
          </p:nvPr>
        </p:nvCxnSpPr>
        <p:spPr>
          <a:xfrm>
            <a:off x="9961679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OTLSHAPE_TB_00000000000000000000000000000000_MiddleSeparator33">
            <a:extLst>
              <a:ext uri="{FF2B5EF4-FFF2-40B4-BE49-F238E27FC236}">
                <a16:creationId xmlns:a16="http://schemas.microsoft.com/office/drawing/2014/main" id="{6B8F921C-43BD-98C3-395A-D3EFFD5266C8}"/>
              </a:ext>
            </a:extLst>
          </p:cNvPr>
          <p:cNvCxnSpPr/>
          <p:nvPr>
            <p:custDataLst>
              <p:tags r:id="rId338"/>
            </p:custDataLst>
          </p:nvPr>
        </p:nvCxnSpPr>
        <p:spPr>
          <a:xfrm>
            <a:off x="10238849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OTLSHAPE_TB_00000000000000000000000000000000_MiddleSeparator34">
            <a:extLst>
              <a:ext uri="{FF2B5EF4-FFF2-40B4-BE49-F238E27FC236}">
                <a16:creationId xmlns:a16="http://schemas.microsoft.com/office/drawing/2014/main" id="{4BDB8B54-002C-7A08-DB3B-D738A5F7878D}"/>
              </a:ext>
            </a:extLst>
          </p:cNvPr>
          <p:cNvCxnSpPr/>
          <p:nvPr>
            <p:custDataLst>
              <p:tags r:id="rId339"/>
            </p:custDataLst>
          </p:nvPr>
        </p:nvCxnSpPr>
        <p:spPr>
          <a:xfrm>
            <a:off x="10516021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OTLSHAPE_TB_00000000000000000000000000000000_MiddleSeparator35">
            <a:extLst>
              <a:ext uri="{FF2B5EF4-FFF2-40B4-BE49-F238E27FC236}">
                <a16:creationId xmlns:a16="http://schemas.microsoft.com/office/drawing/2014/main" id="{5F59D4DA-617A-78F6-59A5-12CE29DD24F5}"/>
              </a:ext>
            </a:extLst>
          </p:cNvPr>
          <p:cNvCxnSpPr/>
          <p:nvPr>
            <p:custDataLst>
              <p:tags r:id="rId340"/>
            </p:custDataLst>
          </p:nvPr>
        </p:nvCxnSpPr>
        <p:spPr>
          <a:xfrm>
            <a:off x="10793192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OTLSHAPE_TB_00000000000000000000000000000000_MiddleSeparator36">
            <a:extLst>
              <a:ext uri="{FF2B5EF4-FFF2-40B4-BE49-F238E27FC236}">
                <a16:creationId xmlns:a16="http://schemas.microsoft.com/office/drawing/2014/main" id="{1FC28242-C567-2A75-13AD-FD0162F9DB27}"/>
              </a:ext>
            </a:extLst>
          </p:cNvPr>
          <p:cNvCxnSpPr/>
          <p:nvPr>
            <p:custDataLst>
              <p:tags r:id="rId341"/>
            </p:custDataLst>
          </p:nvPr>
        </p:nvCxnSpPr>
        <p:spPr>
          <a:xfrm>
            <a:off x="11070364" y="1924812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28358522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I2LTAyLTI0VDAwOjAwOjAwWiIsIkVuZERhdGUiOiIyMDI2LTAzLTE0VDIzOjU5OjAwWiIsIlBlcmNlbnRhZ2VDb21wbGV0ZSI6bnVsbCwiU3R5bGUiOnsiJGlkIjoiNyIsIlNoYXBlIjoxLCJTaGFwZVRoaWNrbmVzcyI6MCwiRHVyYXRpb25Gb3JtYXQiOjAsIkluY2x1ZGVOb25Xb3JraW5nRGF5c0luRHVyYXRpb24iOmZhbHNlLCJQZXJjZW50YWdlQ29tcGxldGVTdHlsZSI6eyIkaWQiOiI4IiwiRm9udFNldHRpbmdzIjp7IiRpZCI6IjkiLCJGb250U2l6ZSI6MTAsIkZvbnROYW1lIjoiQ2FsaWJyaSIsIklzQm9sZCI6ZmFsc2UsIklzSXRhbGljIjpmYWxzZSwiSXNVbmRlcmxpbmVkIjpmYWxzZSwiUGFyZW50U3R5bGUiOm51bGx9LCJBdXRvU2l6ZSI6MCwiRm9yZWdyb3VuZCI6eyIkaWQiOiIxMCIsIkNvbG9yIjp7IiRpZCI6IjEx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EyIiwiVG9wIjowLjAsIkxlZnQiOjAuMCwiUmlnaHQiOjAuMCwiQm90dG9tIjowLjB9LCJQYWRkaW5nIjp7IiRpZCI6IjEzIiwiVG9wIjowLjAsIkxlZnQiOjAuMCwiUmlnaHQiOjAuMCwiQm90dG9tIjowLjB9LCJCYWNrZ3JvdW5kIjp7IiRpZCI6IjE0IiwiQ29sb3IiOnsiJGlkIjoiMTUiLCJBIjo4OSwiUiI6MCwiRyI6MCwiQiI6MH19LCJJc1Zpc2libGUiOnRydWUsIldpZHRoIjowLjAsIkhlaWdodCI6MC4wLCJCb3JkZXJTdHlsZSI6eyIkaWQiOiIxNiIsIkxpbmVDb2xvciI6bnVsbCwiTGluZVdlaWdodCI6MC4wLCJMaW5lVHlwZSI6MCwiUGFyZW50U3R5bGUiOm51bGx9LCJQYXJlbnRTdHlsZSI6bnVsbH0sIkR1cmF0aW9uU3R5bGUiOnsiJGlkIjoiMTciLCJGb250U2V0dGluZ3MiOnsiJGlkIjoiMTgiLCJGb250U2l6ZSI6MTAsIkZvbnROYW1lIjoiQ2FsaWJyaSIsIklzQm9sZCI6ZmFsc2UsIklzSXRhbGljIjpmYWxzZSwiSXNVbmRlcmxpbmVkIjpmYWxzZSwiUGFyZW50U3R5bGUiOm51bGx9LCJBdXRvU2l6ZSI6MCwiRm9yZWdyb3VuZCI6eyIkaWQiOiIxOSIsIkNvbG9yIjp7IiRpZCI6IjIw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jEiLCJUb3AiOjAuMCwiTGVmdCI6MC4wLCJSaWdodCI6MC4wLCJCb3R0b20iOjAuMH0sIlBhZGRpbmciOnsiJGlkIjoiMjIiLCJUb3AiOjAuMCwiTGVmdCI6MC4wLCJSaWdodCI6MC4wLCJCb3R0b20iOjAuMH0sIkJhY2tncm91bmQiOnsiJGlkIjoiMjMiLCJDb2xvciI6eyIkaWQiOiIyNCIsIkEiOjI1NSwiUiI6MjM3LCJHIjoxMjUsIkIiOjQ5fX0sIklzVmlzaWJsZSI6dHJ1ZSwiV2lkdGgiOjAuMCwiSGVpZ2h0IjowLjAsIkJvcmRlclN0eWxlIjp7IiRpZCI6IjI1IiwiTGluZUNvbG9yIjpudWxsLCJMaW5lV2VpZ2h0IjowLjAsIkxpbmVUeXBlIjowLCJQYXJlbnRTdHlsZSI6bnVsbH0sIlBhcmVudFN0eWxlIjpudWxsfSwiSG9yaXpvbnRhbENvbm5lY3RvclN0eWxlIjp7IiRpZCI6IjI2IiwiTGluZUNvbG9yIjp7IiRpZCI6IjI3IiwiJHR5cGUiOiJOTFJFLkNvbW1vbi5Eb20uU29saWRDb2xvckJydXNoLCBOTFJFLkNvbW1vbiIsIkNvbG9yIjp7IiRpZCI6IjI4IiwiQSI6MjU1LCJSIjowLCJHIjowLCJCIjowfX0sIkxpbmVXZWlnaHQiOjAuMCwiTGluZVR5cGUiOjAsIlBhcmVudFN0eWxlIjpudWxsfSwiVmVydGljYWxDb25uZWN0b3JTdHlsZSI6eyIkaWQiOiIyOSIsIkxpbmVDb2xvciI6eyIkaWQiOiIzMCIsIiR0eXBlIjoiTkxSRS5Db21tb24uRG9tLlNvbGlkQ29sb3JCcnVzaCwgTkxSRS5Db21tb24iLCJDb2xvciI6eyIkaWQiOiIzMSIsIkEiOjI1NSwiUiI6MCwiRyI6MCwiQiI6MH19LCJMaW5lV2VpZ2h0IjowLjAsIkxpbmVUeXBlIjowLCJQYXJlbnRTdHlsZSI6bnVsbH0sIk1hcmdpbiI6bnVsbCwiU3RhcnREYXRlUG9zaXRpb24iOjAsIkVuZERhdGVQb3NpdGlvbiI6MCwiRGF0ZUlzVmlzaWJsZSI6dHJ1ZSwiVGl0bGVQb3NpdGlvbiI6NCwiRHVyYXRpb25Qb3NpdGlvbiI6NiwiUGVyY2VudGFnZUNvbXBsZXRlZFBvc2l0aW9uIjoyLCJWYXJpYW5jZVBvc2l0aW9uIjo2LCJTcGFjaW5nIjozLCJJc0JlbG93VGltZWJhbmQiOnRydWUsIlBlcmNlbnRhZ2VDb21wbGV0ZVNoYXBlT3BhY2l0eSI6MzUsIkJhc2VsaW5lU3R5bGUiOnsiJGlkIjoiMzIiLCJTaGFwZVN0eWxlIjp7IiRpZCI6IjMzIiwiTWFyZ2luIjp7IiRpZCI6IjM0IiwiVG9wIjowLjAsIkxlZnQiOjAuMCwiUmlnaHQiOjAuMCwiQm90dG9tIjowLjB9LCJQYWRkaW5nIjp7IiRpZCI6IjM1IiwiVG9wIjowLjAsIkxlZnQiOjAuMCwiUmlnaHQiOjAuMCwiQm90dG9tIjowLjB9LCJCYWNrZ3JvdW5kIjp7IiRpZCI6IjM2IiwiQ29sb3IiOnsiJGlkIjoiMzciLCJBIjoxNTMsIlIiOjAsIkciOjAsIkIiOjB9fSwiSXNWaXNpYmxlIjp0cnVlLCJXaWR0aCI6MC4wLCJIZWlnaHQiOjAuMCwiQm9yZGVyU3R5bGUiOm51bGwsIlBhcmVudFN0eWxlIjpudWxsfSwiTWFyZ2luIjp7IiRpZCI6IjM4IiwiVG9wIjowLjAsIkxlZnQiOjAuMCwiUmlnaHQiOjAuMCwiQm90dG9tIjowLjB9LCJQYWRkaW5nIjp7IiRpZCI6IjM5IiwiVG9wIjowLjAsIkxlZnQiOjAuMCwiUmlnaHQiOjAuMCwiQm90dG9tIjowLjB9LCJCYWNrZ3JvdW5kIjpudWxsLCJJc1Zpc2libGUiOnRydWUsIldpZHRoIjowLjAsIkhlaWdodCI6MC4wLCJCb3JkZXJTdHlsZSI6bnVsbCwiUGFyZW50U3R5bGUiOm51bGx9LCJTaGFwZVN0eWxlIjp7IiRpZCI6IjQwIiwiTWFyZ2luIjp7IiRpZCI6IjQxIiwiVG9wIjowLjAsIkxlZnQiOjQuMCwiUmlnaHQiOjQuMCwiQm90dG9tIjowLjB9LCJQYWRkaW5nIjp7IiRpZCI6IjQyIiwiVG9wIjowLjAsIkxlZnQiOjAuMCwiUmlnaHQiOjAuMCwiQm90dG9tIjowLjB9LCJCYWNrZ3JvdW5kIjp7IiRpZCI6IjQzIiwiQ29sb3IiOnsiJGlkIjoiNDQiLCJBIjoyNTUsIlIiOjMsIkciOjYwLCJCIjoxNjJ9fSwiSXNWaXNpYmxlIjp0cnVlLCJXaWR0aCI6MC4wLCJIZWlnaHQiOjEwLjAsIkJvcmRlclN0eWxlIjp7IiRpZCI6IjQ1IiwiTGluZUNvbG9yIjp7IiRpZCI6IjQ2IiwiJHR5cGUiOiJOTFJFLkNvbW1vbi5Eb20uU29saWRDb2xvckJydXNoLCBOTFJFLkNvbW1vbiIsIkNvbG9yIjp7IiRpZCI6IjQ3IiwiQSI6MjU1LCJSIjoyMzQsIkciOjIyLCJCIjozMH19LCJMaW5lV2VpZ2h0IjowLjAsIkxpbmVUeXBlIjowLCJQYXJlbnRTdHlsZSI6bnVsbH0sIlBhcmVudFN0eWxlIjpudWxsfSwiVGl0bGVTdHlsZSI6eyIkaWQiOiI0OCIsIkZvbnRTZXR0aW5ncyI6eyIkaWQiOiI0OSIsIkZvbnRTaXplIjoxMCwiRm9udE5hbWUiOiJDYWxpYnJpIiwiSXNCb2xkIjpmYWxzZSwiSXNJdGFsaWMiOmZhbHNlLCJJc1VuZGVybGluZWQiOmZhbHNlLCJQYXJlbnRTdHlsZSI6bnVsbH0sIkF1dG9TaXplIjowLCJGb3JlZ3JvdW5kIjp7IiRpZCI6IjUwIiwiQ29sb3IiOnsiJGlkIjoiNTEiLCJBIjoyNTUsIlIiOjAsIkciOjAsIkIiOjB9fSwiTWF4V2lkdGgiOjE4MS44MTgxODE4MTgxODE4MSwiTWF4SGVpZ2h0IjoiSW5maW5pdHkiLCJTbWFydEZvcmVncm91bmRJc0FjdGl2ZSI6ZmFsc2UsIkhvcml6b250YWxBbGlnbm1lbnQiOjAsIlZlcnRpY2FsQWxpZ25tZW50IjoxLCJTbWFydEZvcmVncm91bmQiOm51bGwsIkJhY2tncm91bmRGaWxsVHlwZSI6MCwiTWFyZ2luIjp7IiRpZCI6IjUyIiwiVG9wIjowLjAsIkxlZnQiOjAuMCwiUmlnaHQiOjAuMCwiQm90dG9tIjowLjB9LCJQYWRkaW5nIjp7IiRpZCI6IjUzIiwiVG9wIjowLjAsIkxlZnQiOjAuMCwiUmlnaHQiOjAuMCwiQm90dG9tIjowLjB9LCJCYWNrZ3JvdW5kIjp7IiRpZCI6IjU0IiwiQ29sb3IiOnsiJGlkIjoiNTUiLCJBIjowLCJSIjoyNTUsIkciOjI1NSwiQiI6MjU1fX0sIklzVmlzaWJsZSI6dHJ1ZSwiV2lkdGgiOjAuMCwiSGVpZ2h0IjowLjAsIkJvcmRlclN0eWxlIjp7IiRpZCI6IjU2IiwiTGluZUNvbG9yIjpudWxsLCJMaW5lV2VpZ2h0IjowLjAsIkxpbmVUeXBlIjowLCJQYXJlbnRTdHlsZSI6bnVsbH0sIlBhcmVudFN0eWxlIjpudWxsfSwiRGF0ZVN0eWxlIjp7IiRpZCI6IjU3IiwiRm9udFNldHRpbmdzIjp7IiRpZCI6IjU4IiwiRm9udFNpemUiOjgsIkZvbnROYW1lIjoiQ2FsaWJyaSIsIklzQm9sZCI6ZmFsc2UsIklzSXRhbGljIjpmYWxzZSwiSXNVbmRlcmxpbmVkIjpmYWxzZSwiUGFyZW50U3R5bGUiOm51bGx9LCJBdXRvU2l6ZSI6MCwiRm9yZWdyb3VuZCI6eyIkaWQiOiI1OSIsIkNvbG9yIjp7IiRpZCI6IjYwIiwiQSI6MjU1LCJSIjozLCJHIjo2MCwiQiI6MTYyfX0sIk1heFdpZHRoIjoyMDAuMCwiTWF4SGVpZ2h0IjoiSW5maW5pdHkiLCJTbWFydEZvcmVncm91bmRJc0FjdGl2ZSI6ZmFsc2UsIkhvcml6b250YWxBbGlnbm1lbnQiOjAsIlZlcnRpY2FsQWxpZ25tZW50IjoxLCJTbWFydEZvcmVncm91bmQiOm51bGwsIkJhY2tncm91bmRGaWxsVHlwZSI6MCwiTWFyZ2luIjp7IiRpZCI6IjYxIiwiVG9wIjowLjAsIkxlZnQiOjAuMCwiUmlnaHQiOjAuMCwiQm90dG9tIjowLjB9LCJQYWRkaW5nIjp7IiRpZCI6IjYyIiwiVG9wIjowLjAsIkxlZnQiOjAuMCwiUmlnaHQiOjAuMCwiQm90dG9tIjowLjB9LCJCYWNrZ3JvdW5kIjp7IiRpZCI6IjYzIiwiQ29sb3IiOnsiJGlkIjoiNjQiLCJBIjowLCJSIjoyNTUsIkciOjI1NSwiQiI6MjU1fX0sIklzVmlzaWJsZSI6dHJ1ZSwiV2lkdGgiOjAuMCwiSGVpZ2h0IjowLjAsIkJvcmRlclN0eWxlIjp7IiRpZCI6IjY1IiwiTGluZUNvbG9yIjpudWxsLCJMaW5lV2VpZ2h0IjowLjAsIkxpbmVUeXBlIjowLCJQYXJlbnRTdHlsZSI6bnVsbH0sIlBhcmVudFN0eWxlIjpudWxsfSwiRGF0ZUZvcm1hdCI6eyIkaWQiOiI2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NyIsIkZvcm1hdCI6MCwiSXNWaXNpYmxlIjpmYWxzZSwiTGFzdEtub3duVmlzaWJpbGl0eVN0YXRlIjpmYWxzZX0sIklzVmlzaWJsZSI6dHJ1ZSwiVmFyaWFuY2VTdHlsZSI6eyIkaWQiOiI2OCIsIlRleHRTdHlsZSI6eyIkaWQiOiI2OSIsIkZvbnRTZXR0aW5ncyI6eyIkaWQiOiI3MCIsIkZvbnRTaXplIjoxMSwiRm9udE5hbWUiOiJDYWxpYnJpIiwiSXNCb2xkIjpmYWxzZSwiSXNJdGFsaWMiOmZhbHNlLCJJc1VuZGVybGluZWQiOmZhbHNlLCJQYXJlbnRTdHlsZSI6bnVsbH0sIkF1dG9TaXplIjowLCJGb3JlZ3JvdW5kIjp7IiRpZCI6IjcxIiwiQ29sb3IiOnsiJGlkIjoiNzI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zMiLCJUb3AiOjAuMCwiTGVmdCI6MC4wLCJSaWdodCI6MC4wLCJCb3R0b20iOjAuMH0sIlBhZGRpbmciOnsiJGlkIjoiNzQiLCJUb3AiOjAuMCwiTGVmdCI6MC4wLCJSaWdodCI6MC4wLCJCb3R0b20iOjAuMH0sIkJhY2tncm91bmQiOnsiJGlkIjoiNzUiLCJDb2xvciI6eyIkaWQiOiI3NiIsIkEiOjAsIlIiOjAsIkciOjAsIkIiOjB9fSwiSXNWaXNpYmxlIjp0cnVlLCJXaWR0aCI6MC4wLCJIZWlnaHQiOjAuMCwiQm9yZGVyU3R5bGUiOnsiJGlkIjoiNzciLCJMaW5lQ29sb3IiOm51bGwsIkxpbmVXZWlnaHQiOjAuMCwiTGluZVR5cGUiOjAsIlBhcmVudFN0eWxlIjpudWxsfSwiUGFyZW50U3R5bGUiOm51bGx9LCJQYXJlbnRTdHlsZSI6bnVsbH0sIlBhcmVudFN0eWxlIjpudWxsfSwiSW5kZXgiOjAsIlNtYXJ0RHVyYXRpb25BY3RpdmF0ZWQiOmZhbHNlLCJEYXRlRm9ybWF0Ijp7IiRyZWYiOiI2NiJ9LCJXZWVrTnVtYmVyaW5nIjp7IiRpZCI6Ijc4IiwiRm9ybWF0IjowLCJJc1Zpc2libGUiOmZhbHNlLCJMYXN0S25vd25WaXNpYmlsaXR5U3RhdGUiOmZhbHNlfSwiQmFzZWxpbmVEYXRhIjp7IiRpZCI6Ijc5IiwiU3RhcnREYXRlIjoiMjAyNi0wMi0yNFQwMDowMDowMFoiLCJFbmREYXRlIjoiMjAyNi0wMy0xNFQyMzo1OTowMFoifSwiSWQiOiI2NjNhNWEzMy02NWRmLTQ2ZmEtODE5Ny1mYTcxNzU5ODJmZTQiLCJJbXBvcnRJZCI6bnVsbCwiVGl0bGUiOiJUZWFzZXIgc2VudCBieSBiYW5rZXJzIiwiTm90ZSI6bnVsbCwiSHlwZXJsaW5rIjp7IiRpZCI6IjgwIiwiQWRkcmVzcyI6IiIsIlN1YkFkZHJlc3MiOiIifSwiSXNDaGFuZ2VkIjpmYWxzZSwiSXNOZXciOmZhbHNlfX1dLCJfbWlsZXN0b25lcyI6W10sIklkIjoiMDAwMDAwMDAtMDAwMC0wMDAwLTAwMDAtMDAwMDAwMDAwMDAwIiwiSXNTaW5nbGVJdGVtUm93Ijp0cnVlfSx7IiRpZCI6IjgxIiwiX3Rhc2tzIjpbeyIkaWQiOiI4MiIsIl9hdHRhY2hlZE1pbGVzdG9uZXMiOltdLCJUYXNrRGVmaW5pdGlvbiI6eyIkaWQiOiI4MyIsIkdyb3VwTmFtZSI6bnVsbCwiU3RhcnREYXRlIjoiMjAyNi0wMy0xNVQwMDowMDowMFoiLCJFbmREYXRlIjoiMjAyNi0wMy0yNVQyMzo1OTowMFoiLCJQZXJjZW50YWdlQ29tcGxldGUiOm51bGwsIlN0eWxlIjp7IiRpZCI6Ijg0IiwiU2hhcGUiOjEsIlNoYXBlVGhpY2tuZXNzIjowLCJEdXJhdGlvbkZvcm1hdCI6MCwiSW5jbHVkZU5vbldvcmtpbmdEYXlzSW5EdXJhdGlvbiI6ZmFsc2UsIlBlcmNlbnRhZ2VDb21wbGV0ZVN0eWxlIjp7IiRpZCI6Ijg1IiwiRm9udFNldHRpbmdzIjp7IiRpZCI6Ijg2IiwiRm9udFNpemUiOjEwLCJGb250TmFtZSI6IkNhbGlicmkiLCJJc0JvbGQiOmZhbHNlLCJJc0l0YWxpYyI6ZmFsc2UsIklzVW5kZXJsaW5lZCI6ZmFsc2UsIlBhcmVudFN0eWxlIjpudWxsfSwiQXV0b1NpemUiOjAsIkZvcmVncm91bmQiOnsiJGlkIjoiODciLCJDb2xvciI6eyIkaWQiOiI4OC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4OSIsIlRvcCI6MC4wLCJMZWZ0IjowLjAsIlJpZ2h0IjowLjAsIkJvdHRvbSI6MC4wfSwiUGFkZGluZyI6eyIkaWQiOiI5MCIsIlRvcCI6MC4wLCJMZWZ0IjowLjAsIlJpZ2h0IjowLjAsIkJvdHRvbSI6MC4wfSwiQmFja2dyb3VuZCI6eyIkaWQiOiI5MSIsIkNvbG9yIjp7IiRpZCI6IjkyIiwiQSI6ODksIlIiOjAsIkciOjAsIkIiOjB9fSwiSXNWaXNpYmxlIjp0cnVlLCJXaWR0aCI6MC4wLCJIZWlnaHQiOjAuMCwiQm9yZGVyU3R5bGUiOnsiJGlkIjoiOTMiLCJMaW5lQ29sb3IiOm51bGwsIkxpbmVXZWlnaHQiOjAuMCwiTGluZVR5cGUiOjAsIlBhcmVudFN0eWxlIjpudWxsfSwiUGFyZW50U3R5bGUiOm51bGx9LCJEdXJhdGlvblN0eWxlIjp7IiRpZCI6Ijk0IiwiRm9udFNldHRpbmdzIjp7IiRpZCI6Ijk1IiwiRm9udFNpemUiOjEwLCJGb250TmFtZSI6IkNhbGlicmkiLCJJc0JvbGQiOmZhbHNlLCJJc0l0YWxpYyI6ZmFsc2UsIklzVW5kZXJsaW5lZCI6ZmFsc2UsIlBhcmVudFN0eWxlIjpudWxsfSwiQXV0b1NpemUiOjAsIkZvcmVncm91bmQiOnsiJGlkIjoiOTYiLCJDb2xvciI6eyIkaWQiOiI5Ny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k4IiwiVG9wIjowLjAsIkxlZnQiOjAuMCwiUmlnaHQiOjAuMCwiQm90dG9tIjowLjB9LCJQYWRkaW5nIjp7IiRpZCI6Ijk5IiwiVG9wIjowLjAsIkxlZnQiOjAuMCwiUmlnaHQiOjAuMCwiQm90dG9tIjowLjB9LCJCYWNrZ3JvdW5kIjp7IiRpZCI6IjEwMCIsIkNvbG9yIjp7IiRpZCI6IjEwMSIsIkEiOjI1NSwiUiI6MjM3LCJHIjoxMjUsIkIiOjQ5fX0sIklzVmlzaWJsZSI6dHJ1ZSwiV2lkdGgiOjAuMCwiSGVpZ2h0IjowLjAsIkJvcmRlclN0eWxlIjp7IiRpZCI6IjEwMiIsIkxpbmVDb2xvciI6bnVsbCwiTGluZVdlaWdodCI6MC4wLCJMaW5lVHlwZSI6MCwiUGFyZW50U3R5bGUiOm51bGx9LCJQYXJlbnRTdHlsZSI6bnVsbH0sIkhvcml6b250YWxDb25uZWN0b3JTdHlsZSI6eyIkaWQiOiIxMDMiLCJMaW5lQ29sb3IiOnsiJGlkIjoiMTA0IiwiJHR5cGUiOiJOTFJFLkNvbW1vbi5Eb20uU29saWRDb2xvckJydXNoLCBOTFJFLkNvbW1vbiIsIkNvbG9yIjp7IiRpZCI6IjEwNSIsIkEiOjI1NSwiUiI6MCwiRyI6MCwiQiI6MH19LCJMaW5lV2VpZ2h0IjowLjAsIkxpbmVUeXBlIjowLCJQYXJlbnRTdHlsZSI6bnVsbH0sIlZlcnRpY2FsQ29ubmVjdG9yU3R5bGUiOnsiJGlkIjoiMTA2IiwiTGluZUNvbG9yIjp7IiRpZCI6IjEwNyIsIiR0eXBlIjoiTkxSRS5Db21tb24uRG9tLlNvbGlkQ29sb3JCcnVzaCwgTkxSRS5Db21tb24iLCJDb2xvciI6eyIkaWQiOiIxMDgiLCJBIjoyNTUsIlIiOjAsIkciOjAsIkIiOjB9fSwiTGluZVdlaWdodCI6MC4wLCJMaW5lVHlwZSI6MCwiUGFyZW50U3R5bGUiOm51bGx9LCJNYXJnaW4iOm51bGwsIlN0YXJ0RGF0ZVBvc2l0aW9uIjowLCJFbmREYXRlUG9zaXRpb24iOjAsIkRhdGVJc1Zpc2libGUiOnRydWUsIlRpdGxlUG9zaXRpb24iOjQsIkR1cmF0aW9uUG9zaXRpb24iOjYsIlBlcmNlbnRhZ2VDb21wbGV0ZWRQb3NpdGlvbiI6MiwiVmFyaWFuY2VQb3NpdGlvbiI6NiwiU3BhY2luZyI6MywiSXNCZWxvd1RpbWViYW5kIjp0cnVlLCJQZXJjZW50YWdlQ29tcGxldGVTaGFwZU9wYWNpdHkiOjM1LCJCYXNlbGluZVN0eWxlIjp7IiRpZCI6IjEwOSIsIlNoYXBlU3R5bGUiOnsiJGlkIjoiMTEwIiwiTWFyZ2luIjp7IiRpZCI6IjExMSIsIlRvcCI6MC4wLCJMZWZ0IjowLjAsIlJpZ2h0IjowLjAsIkJvdHRvbSI6MC4wfSwiUGFkZGluZyI6eyIkaWQiOiIxMTIiLCJUb3AiOjAuMCwiTGVmdCI6MC4wLCJSaWdodCI6MC4wLCJCb3R0b20iOjAuMH0sIkJhY2tncm91bmQiOnsiJGlkIjoiMTEzIiwiQ29sb3IiOnsiJGlkIjoiMTE0IiwiQSI6MTUzLCJSIjowLCJHIjowLCJCIjowfX0sIklzVmlzaWJsZSI6dHJ1ZSwiV2lkdGgiOjAuMCwiSGVpZ2h0IjowLjAsIkJvcmRlclN0eWxlIjpudWxsLCJQYXJlbnRTdHlsZSI6bnVsbH0sIk1hcmdpbiI6eyIkaWQiOiIxMTUiLCJUb3AiOjAuMCwiTGVmdCI6MC4wLCJSaWdodCI6MC4wLCJCb3R0b20iOjAuMH0sIlBhZGRpbmciOnsiJGlkIjoiMTE2IiwiVG9wIjowLjAsIkxlZnQiOjAuMCwiUmlnaHQiOjAuMCwiQm90dG9tIjowLjB9LCJCYWNrZ3JvdW5kIjpudWxsLCJJc1Zpc2libGUiOnRydWUsIldpZHRoIjowLjAsIkhlaWdodCI6MC4wLCJCb3JkZXJTdHlsZSI6bnVsbCwiUGFyZW50U3R5bGUiOm51bGx9LCJTaGFwZVN0eWxlIjp7IiRpZCI6IjExNyIsIk1hcmdpbiI6eyIkaWQiOiIxMTgiLCJUb3AiOjAuMCwiTGVmdCI6NC4wLCJSaWdodCI6NC4wLCJCb3R0b20iOjAuMH0sIlBhZGRpbmciOnsiJGlkIjoiMTE5IiwiVG9wIjowLjAsIkxlZnQiOjAuMCwiUmlnaHQiOjAuMCwiQm90dG9tIjowLjB9LCJCYWNrZ3JvdW5kIjp7IiRpZCI6IjEyMCIsIkNvbG9yIjp7IiRpZCI6IjEyMSIsIkEiOjI1NSwiUiI6MywiRyI6NjAsIkIiOjE2Mn19LCJJc1Zpc2libGUiOnRydWUsIldpZHRoIjowLjAsIkhlaWdodCI6MTAuMCwiQm9yZGVyU3R5bGUiOnsiJGlkIjoiMTIyIiwiTGluZUNvbG9yIjp7IiRpZCI6IjEyMyIsIiR0eXBlIjoiTkxSRS5Db21tb24uRG9tLlNvbGlkQ29sb3JCcnVzaCwgTkxSRS5Db21tb24iLCJDb2xvciI6eyIkaWQiOiIxMjQiLCJBIjoyNTUsIlIiOjIzNCwiRyI6MjIsIkIiOjMwfX0sIkxpbmVXZWlnaHQiOjAuMCwiTGluZVR5cGUiOjAsIlBhcmVudFN0eWxlIjpudWxsfSwiUGFyZW50U3R5bGUiOm51bGx9LCJUaXRsZVN0eWxlIjp7IiRpZCI6IjEyNSIsIkZvbnRTZXR0aW5ncyI6eyIkaWQiOiIxMjYiLCJGb250U2l6ZSI6MTAsIkZvbnROYW1lIjoiQ2FsaWJyaSIsIklzQm9sZCI6ZmFsc2UsIklzSXRhbGljIjpmYWxzZSwiSXNVbmRlcmxpbmVkIjpmYWxzZSwiUGFyZW50U3R5bGUiOm51bGx9LCJBdXRvU2l6ZSI6MCwiRm9yZWdyb3VuZCI6eyIkaWQiOiIxMjciLCJDb2xvciI6eyIkaWQiOiIxMjgiLCJBIjoyNTUsIlIiOjAsIkciOjAsIkIiOjB9fSwiTWF4V2lkdGgiOjE4MS44MTgxODE4MTgxODE4MSwiTWF4SGVpZ2h0IjoiSW5maW5pdHkiLCJTbWFydEZvcmVncm91bmRJc0FjdGl2ZSI6ZmFsc2UsIkhvcml6b250YWxBbGlnbm1lbnQiOjAsIlZlcnRpY2FsQWxpZ25tZW50IjoxLCJTbWFydEZvcmVncm91bmQiOm51bGwsIkJhY2tncm91bmRGaWxsVHlwZSI6MCwiTWFyZ2luIjp7IiRpZCI6IjEyOSIsIlRvcCI6MC4wLCJMZWZ0IjowLjAsIlJpZ2h0IjowLjAsIkJvdHRvbSI6MC4wfSwiUGFkZGluZyI6eyIkaWQiOiIxMzAiLCJUb3AiOjAuMCwiTGVmdCI6MC4wLCJSaWdodCI6MC4wLCJCb3R0b20iOjAuMH0sIkJhY2tncm91bmQiOnsiJGlkIjoiMTMxIiwiQ29sb3IiOnsiJGlkIjoiMTMyIiwiQSI6MCwiUiI6MjU1LCJHIjoyNTUsIkIiOjI1NX19LCJJc1Zpc2libGUiOnRydWUsIldpZHRoIjowLjAsIkhlaWdodCI6MC4wLCJCb3JkZXJTdHlsZSI6eyIkaWQiOiIxMzMiLCJMaW5lQ29sb3IiOm51bGwsIkxpbmVXZWlnaHQiOjAuMCwiTGluZVR5cGUiOjAsIlBhcmVudFN0eWxlIjpudWxsfSwiUGFyZW50U3R5bGUiOm51bGx9LCJEYXRlU3R5bGUiOnsiJGlkIjoiMTM0IiwiRm9udFNldHRpbmdzIjp7IiRpZCI6IjEzNSIsIkZvbnRTaXplIjo4LCJGb250TmFtZSI6IkNhbGlicmkiLCJJc0JvbGQiOmZhbHNlLCJJc0l0YWxpYyI6ZmFsc2UsIklzVW5kZXJsaW5lZCI6ZmFsc2UsIlBhcmVudFN0eWxlIjpudWxsfSwiQXV0b1NpemUiOjAsIkZvcmVncm91bmQiOnsiJGlkIjoiMTM2IiwiQ29sb3IiOnsiJGlkIjoiMTM3IiwiQSI6MjU1LCJSIjozLCJHIjo2MCwiQiI6MTYyfX0sIk1heFdpZHRoIjoyMDAuMCwiTWF4SGVpZ2h0IjoiSW5maW5pdHkiLCJTbWFydEZvcmVncm91bmRJc0FjdGl2ZSI6ZmFsc2UsIkhvcml6b250YWxBbGlnbm1lbnQiOjAsIlZlcnRpY2FsQWxpZ25tZW50IjoxLCJTbWFydEZvcmVncm91bmQiOm51bGwsIkJhY2tncm91bmRGaWxsVHlwZSI6MCwiTWFyZ2luIjp7IiRpZCI6IjEzOCIsIlRvcCI6MC4wLCJMZWZ0IjowLjAsIlJpZ2h0IjowLjAsIkJvdHRvbSI6MC4wfSwiUGFkZGluZyI6eyIkaWQiOiIxMzkiLCJUb3AiOjAuMCwiTGVmdCI6MC4wLCJSaWdodCI6MC4wLCJCb3R0b20iOjAuMH0sIkJhY2tncm91bmQiOnsiJGlkIjoiMTQwIiwiQ29sb3IiOnsiJGlkIjoiMTQxIiwiQSI6MCwiUiI6MjU1LCJHIjoyNTUsIkIiOjI1NX19LCJJc1Zpc2libGUiOnRydWUsIldpZHRoIjowLjAsIkhlaWdodCI6MC4wLCJCb3JkZXJTdHlsZSI6eyIkaWQiOiIxNDIiLCJMaW5lQ29sb3IiOm51bGwsIkxpbmVXZWlnaHQiOjAuMCwiTGluZVR5cGUiOjAsIlBhcmVudFN0eWxlIjpudWxsfSwiUGFyZW50U3R5bGUiOm51bGx9LCJEYXRlRm9ybWF0Ijp7IiRpZCI6IjE0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DQiLCJGb3JtYXQiOjAsIklzVmlzaWJsZSI6ZmFsc2UsIkxhc3RLbm93blZpc2liaWxpdHlTdGF0ZSI6ZmFsc2V9LCJJc1Zpc2libGUiOnRydWUsIlZhcmlhbmNlU3R5bGUiOnsiJGlkIjoiMTQ1IiwiVGV4dFN0eWxlIjp7IiRpZCI6IjE0NiIsIkZvbnRTZXR0aW5ncyI6eyIkaWQiOiIxNDciLCJGb250U2l6ZSI6MTEsIkZvbnROYW1lIjoiQ2FsaWJyaSIsIklzQm9sZCI6ZmFsc2UsIklzSXRhbGljIjpmYWxzZSwiSXNVbmRlcmxpbmVkIjpmYWxzZSwiUGFyZW50U3R5bGUiOm51bGx9LCJBdXRvU2l6ZSI6MCwiRm9yZWdyb3VuZCI6eyIkaWQiOiIxNDgiLCJDb2xvciI6eyIkaWQiOiIxNDk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UwIiwiVG9wIjowLjAsIkxlZnQiOjAuMCwiUmlnaHQiOjAuMCwiQm90dG9tIjowLjB9LCJQYWRkaW5nIjp7IiRpZCI6IjE1MSIsIlRvcCI6MC4wLCJMZWZ0IjowLjAsIlJpZ2h0IjowLjAsIkJvdHRvbSI6MC4wfSwiQmFja2dyb3VuZCI6eyIkaWQiOiIxNTIiLCJDb2xvciI6eyIkaWQiOiIxNTMiLCJBIjowLCJSIjowLCJHIjowLCJCIjowfX0sIklzVmlzaWJsZSI6dHJ1ZSwiV2lkdGgiOjAuMCwiSGVpZ2h0IjowLjAsIkJvcmRlclN0eWxlIjp7IiRpZCI6IjE1NCIsIkxpbmVDb2xvciI6bnVsbCwiTGluZVdlaWdodCI6MC4wLCJMaW5lVHlwZSI6MCwiUGFyZW50U3R5bGUiOm51bGx9LCJQYXJlbnRTdHlsZSI6bnVsbH0sIlBhcmVudFN0eWxlIjpudWxsfSwiUGFyZW50U3R5bGUiOm51bGx9LCJJbmRleCI6MSwiU21hcnREdXJhdGlvbkFjdGl2YXRlZCI6ZmFsc2UsIkRhdGVGb3JtYXQiOnsiJHJlZiI6IjE0MyJ9LCJXZWVrTnVtYmVyaW5nIjp7IiRpZCI6IjE1NSIsIkZvcm1hdCI6MCwiSXNWaXNpYmxlIjpmYWxzZSwiTGFzdEtub3duVmlzaWJpbGl0eVN0YXRlIjpmYWxzZX0sIkJhc2VsaW5lRGF0YSI6eyIkaWQiOiIxNTYiLCJTdGFydERhdGUiOiIyMDI2LTAzLTE1VDAwOjAwOjAwWiIsIkVuZERhdGUiOiIyMDI2LTAzLTI1VDIzOjU5OjAwWiJ9LCJJZCI6ImUzM2JmMmNjLTAwNmQtNDQ5YS1hOGZjLTAxNTgwNTY3NzJkZiIsIkltcG9ydElkIjpudWxsLCJUaXRsZSI6Ik5EQSBzaWduZWQiLCJOb3RlIjpudWxsLCJIeXBlcmxpbmsiOnsiJGlkIjoiMTU3IiwiQWRkcmVzcyI6IiIsIlN1YkFkZHJlc3MiOiIifSwiSXNDaGFuZ2VkIjpmYWxzZSwiSXNOZXciOmZhbHNlfX1dLCJfbWlsZXN0b25lcyI6W10sIklkIjoiMDAwMDAwMDAtMDAwMC0wMDAwLTAwMDAtMDAwMDAwMDAwMDAwIiwiSXNTaW5nbGVJdGVtUm93Ijp0cnVlfSx7IiRpZCI6IjE1OCIsIl90YXNrcyI6W3siJGlkIjoiMTU5IiwiX2F0dGFjaGVkTWlsZXN0b25lcyI6W10sIlRhc2tEZWZpbml0aW9uIjp7IiRpZCI6IjE2MCIsIkdyb3VwTmFtZSI6bnVsbCwiU3RhcnREYXRlIjoiMjAyNi0wMy0yNlQwMDowMDowMFoiLCJFbmREYXRlIjoiMjAyNi0wNC0yNFQyMzo1OTowMFoiLCJQZXJjZW50YWdlQ29tcGxldGUiOm51bGwsIlN0eWxlIjp7IiRpZCI6IjE2MSIsIlNoYXBlIjoxLCJTaGFwZVRoaWNrbmVzcyI6MCwiRHVyYXRpb25Gb3JtYXQiOjAsIkluY2x1ZGVOb25Xb3JraW5nRGF5c0luRHVyYXRpb24iOmZhbHNlLCJQZXJjZW50YWdlQ29tcGxldGVTdHlsZSI6eyIkaWQiOiIxNjIiLCJGb250U2V0dGluZ3MiOnsiJGlkIjoiMTYzIiwiRm9udFNpemUiOjEwLCJGb250TmFtZSI6IkNhbGlicmkiLCJJc0JvbGQiOmZhbHNlLCJJc0l0YWxpYyI6ZmFsc2UsIklzVW5kZXJsaW5lZCI6ZmFsc2UsIlBhcmVudFN0eWxlIjpudWxsfSwiQXV0b1NpemUiOjAsIkZvcmVncm91bmQiOnsiJGlkIjoiMTY0IiwiQ29sb3IiOnsiJGlkIjoiMTY1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E2NiIsIlRvcCI6MC4wLCJMZWZ0IjowLjAsIlJpZ2h0IjowLjAsIkJvdHRvbSI6MC4wfSwiUGFkZGluZyI6eyIkaWQiOiIxNjciLCJUb3AiOjAuMCwiTGVmdCI6MC4wLCJSaWdodCI6MC4wLCJCb3R0b20iOjAuMH0sIkJhY2tncm91bmQiOnsiJGlkIjoiMTY4IiwiQ29sb3IiOnsiJGlkIjoiMTY5IiwiQSI6ODksIlIiOjAsIkciOjAsIkIiOjB9fSwiSXNWaXNpYmxlIjp0cnVlLCJXaWR0aCI6MC4wLCJIZWlnaHQiOjAuMCwiQm9yZGVyU3R5bGUiOnsiJGlkIjoiMTcwIiwiTGluZUNvbG9yIjpudWxsLCJMaW5lV2VpZ2h0IjowLjAsIkxpbmVUeXBlIjowLCJQYXJlbnRTdHlsZSI6bnVsbH0sIlBhcmVudFN0eWxlIjpudWxsfSwiRHVyYXRpb25TdHlsZSI6eyIkaWQiOiIxNzEiLCJGb250U2V0dGluZ3MiOnsiJGlkIjoiMTcyIiwiRm9udFNpemUiOjEwLCJGb250TmFtZSI6IkNhbGlicmkiLCJJc0JvbGQiOmZhbHNlLCJJc0l0YWxpYyI6ZmFsc2UsIklzVW5kZXJsaW5lZCI6ZmFsc2UsIlBhcmVudFN0eWxlIjpudWxsfSwiQXV0b1NpemUiOjAsIkZvcmVncm91bmQiOnsiJGlkIjoiMTczIiwiQ29sb3IiOnsiJGlkIjoiMTc0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Tc1IiwiVG9wIjowLjAsIkxlZnQiOjAuMCwiUmlnaHQiOjAuMCwiQm90dG9tIjowLjB9LCJQYWRkaW5nIjp7IiRpZCI6IjE3NiIsIlRvcCI6MC4wLCJMZWZ0IjowLjAsIlJpZ2h0IjowLjAsIkJvdHRvbSI6MC4wfSwiQmFja2dyb3VuZCI6eyIkaWQiOiIxNzciLCJDb2xvciI6eyIkaWQiOiIxNzgiLCJBIjoyNTUsIlIiOjIzNywiRyI6MTI1LCJCIjo0OX19LCJJc1Zpc2libGUiOnRydWUsIldpZHRoIjowLjAsIkhlaWdodCI6MC4wLCJCb3JkZXJTdHlsZSI6eyIkaWQiOiIxNzkiLCJMaW5lQ29sb3IiOm51bGwsIkxpbmVXZWlnaHQiOjAuMCwiTGluZVR5cGUiOjAsIlBhcmVudFN0eWxlIjpudWxsfSwiUGFyZW50U3R5bGUiOm51bGx9LCJIb3Jpem9udGFsQ29ubmVjdG9yU3R5bGUiOnsiJGlkIjoiMTgwIiwiTGluZUNvbG9yIjp7IiRpZCI6IjE4MSIsIiR0eXBlIjoiTkxSRS5Db21tb24uRG9tLlNvbGlkQ29sb3JCcnVzaCwgTkxSRS5Db21tb24iLCJDb2xvciI6eyIkaWQiOiIxODIiLCJBIjoyNTUsIlIiOjAsIkciOjAsIkIiOjB9fSwiTGluZVdlaWdodCI6MC4wLCJMaW5lVHlwZSI6MCwiUGFyZW50U3R5bGUiOm51bGx9LCJWZXJ0aWNhbENvbm5lY3RvclN0eWxlIjp7IiRpZCI6IjE4MyIsIkxpbmVDb2xvciI6eyIkaWQiOiIxODQiLCIkdHlwZSI6Ik5MUkUuQ29tbW9uLkRvbS5Tb2xpZENvbG9yQnJ1c2gsIE5MUkUuQ29tbW9uIiwiQ29sb3IiOnsiJGlkIjoiMTg1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dHJ1ZSwiUGVyY2VudGFnZUNvbXBsZXRlU2hhcGVPcGFjaXR5IjozNSwiQmFzZWxpbmVTdHlsZSI6eyIkaWQiOiIxODYiLCJTaGFwZVN0eWxlIjp7IiRpZCI6IjE4NyIsIk1hcmdpbiI6eyIkaWQiOiIxODgiLCJUb3AiOjAuMCwiTGVmdCI6MC4wLCJSaWdodCI6MC4wLCJCb3R0b20iOjAuMH0sIlBhZGRpbmciOnsiJGlkIjoiMTg5IiwiVG9wIjowLjAsIkxlZnQiOjAuMCwiUmlnaHQiOjAuMCwiQm90dG9tIjowLjB9LCJCYWNrZ3JvdW5kIjp7IiRpZCI6IjE5MCIsIkNvbG9yIjp7IiRpZCI6IjE5MSIsIkEiOjE1MywiUiI6MCwiRyI6MCwiQiI6MH19LCJJc1Zpc2libGUiOnRydWUsIldpZHRoIjowLjAsIkhlaWdodCI6MC4wLCJCb3JkZXJTdHlsZSI6bnVsbCwiUGFyZW50U3R5bGUiOm51bGx9LCJNYXJnaW4iOnsiJGlkIjoiMTkyIiwiVG9wIjowLjAsIkxlZnQiOjAuMCwiUmlnaHQiOjAuMCwiQm90dG9tIjowLjB9LCJQYWRkaW5nIjp7IiRpZCI6IjE5MyIsIlRvcCI6MC4wLCJMZWZ0IjowLjAsIlJpZ2h0IjowLjAsIkJvdHRvbSI6MC4wfSwiQmFja2dyb3VuZCI6bnVsbCwiSXNWaXNpYmxlIjp0cnVlLCJXaWR0aCI6MC4wLCJIZWlnaHQiOjAuMCwiQm9yZGVyU3R5bGUiOm51bGwsIlBhcmVudFN0eWxlIjpudWxsfSwiU2hhcGVTdHlsZSI6eyIkaWQiOiIxOTQiLCJNYXJnaW4iOnsiJGlkIjoiMTk1IiwiVG9wIjowLjAsIkxlZnQiOjQuMCwiUmlnaHQiOjQuMCwiQm90dG9tIjowLjB9LCJQYWRkaW5nIjp7IiRpZCI6IjE5NiIsIlRvcCI6MC4wLCJMZWZ0IjowLjAsIlJpZ2h0IjowLjAsIkJvdHRvbSI6MC4wfSwiQmFja2dyb3VuZCI6eyIkaWQiOiIxOTciLCJDb2xvciI6eyIkaWQiOiIxOTgiLCJBIjoyNTUsIlIiOjMsIkciOjYwLCJCIjoxNjJ9fSwiSXNWaXNpYmxlIjp0cnVlLCJXaWR0aCI6MC4wLCJIZWlnaHQiOjEwLjAsIkJvcmRlclN0eWxlIjp7IiRpZCI6IjE5OSIsIkxpbmVDb2xvciI6eyIkaWQiOiIyMDAiLCIkdHlwZSI6Ik5MUkUuQ29tbW9uLkRvbS5Tb2xpZENvbG9yQnJ1c2gsIE5MUkUuQ29tbW9uIiwiQ29sb3IiOnsiJGlkIjoiMjAxIiwiQSI6MjU1LCJSIjoyMzQsIkciOjIyLCJCIjozMH19LCJMaW5lV2VpZ2h0IjowLjAsIkxpbmVUeXBlIjowLCJQYXJlbnRTdHlsZSI6bnVsbH0sIlBhcmVudFN0eWxlIjpudWxsfSwiVGl0bGVTdHlsZSI6eyIkaWQiOiIyMDIiLCJGb250U2V0dGluZ3MiOnsiJGlkIjoiMjAzIiwiRm9udFNpemUiOjEwLCJGb250TmFtZSI6IkNhbGlicmkiLCJJc0JvbGQiOmZhbHNlLCJJc0l0YWxpYyI6ZmFsc2UsIklzVW5kZXJsaW5lZCI6ZmFsc2UsIlBhcmVudFN0eWxlIjpudWxsfSwiQXV0b1NpemUiOjAsIkZvcmVncm91bmQiOnsiJGlkIjoiMjA0IiwiQ29sb3IiOnsiJGlkIjoiMjA1IiwiQSI6MjU1LCJSIjowLCJHIjowLCJCIjowfX0sIk1heFdpZHRoIjoxODEuODE4MTgxODE4MTgxODEsIk1heEhlaWdodCI6IkluZmluaXR5IiwiU21hcnRGb3JlZ3JvdW5kSXNBY3RpdmUiOmZhbHNlLCJIb3Jpem9udGFsQWxpZ25tZW50IjowLCJWZXJ0aWNhbEFsaWdubWVudCI6MSwiU21hcnRGb3JlZ3JvdW5kIjpudWxsLCJCYWNrZ3JvdW5kRmlsbFR5cGUiOjAsIk1hcmdpbiI6eyIkaWQiOiIyMDYiLCJUb3AiOjAuMCwiTGVmdCI6MC4wLCJSaWdodCI6MC4wLCJCb3R0b20iOjAuMH0sIlBhZGRpbmciOnsiJGlkIjoiMjA3IiwiVG9wIjowLjAsIkxlZnQiOjAuMCwiUmlnaHQiOjAuMCwiQm90dG9tIjowLjB9LCJCYWNrZ3JvdW5kIjp7IiRpZCI6IjIwOCIsIkNvbG9yIjp7IiRpZCI6IjIwOSIsIkEiOjAsIlIiOjI1NSwiRyI6MjU1LCJCIjoyNTV9fSwiSXNWaXNpYmxlIjp0cnVlLCJXaWR0aCI6MC4wLCJIZWlnaHQiOjAuMCwiQm9yZGVyU3R5bGUiOnsiJGlkIjoiMjEwIiwiTGluZUNvbG9yIjpudWxsLCJMaW5lV2VpZ2h0IjowLjAsIkxpbmVUeXBlIjowLCJQYXJlbnRTdHlsZSI6bnVsbH0sIlBhcmVudFN0eWxlIjpudWxsfSwiRGF0ZVN0eWxlIjp7IiRpZCI6IjIxMSIsIkZvbnRTZXR0aW5ncyI6eyIkaWQiOiIyMTIiLCJGb250U2l6ZSI6OCwiRm9udE5hbWUiOiJDYWxpYnJpIiwiSXNCb2xkIjpmYWxzZSwiSXNJdGFsaWMiOmZhbHNlLCJJc1VuZGVybGluZWQiOmZhbHNlLCJQYXJlbnRTdHlsZSI6bnVsbH0sIkF1dG9TaXplIjowLCJGb3JlZ3JvdW5kIjp7IiRpZCI6IjIxMyIsIkNvbG9yIjp7IiRpZCI6IjIxNCIsIkEiOjI1NSwiUiI6MywiRyI6NjAsIkIiOjE2Mn19LCJNYXhXaWR0aCI6MjAwLjAsIk1heEhlaWdodCI6IkluZmluaXR5IiwiU21hcnRGb3JlZ3JvdW5kSXNBY3RpdmUiOmZhbHNlLCJIb3Jpem9udGFsQWxpZ25tZW50IjoyLCJWZXJ0aWNhbEFsaWdubWVudCI6MSwiU21hcnRGb3JlZ3JvdW5kIjpudWxsLCJCYWNrZ3JvdW5kRmlsbFR5cGUiOjAsIk1hcmdpbiI6eyIkaWQiOiIyMTUiLCJUb3AiOjAuMCwiTGVmdCI6MC4wLCJSaWdodCI6MC4wLCJCb3R0b20iOjAuMH0sIlBhZGRpbmciOnsiJGlkIjoiMjE2IiwiVG9wIjowLjAsIkxlZnQiOjAuMCwiUmlnaHQiOjAuMCwiQm90dG9tIjowLjB9LCJCYWNrZ3JvdW5kIjp7IiRpZCI6IjIxNyIsIkNvbG9yIjp7IiRpZCI6IjIxOCIsIkEiOjAsIlIiOjI1NSwiRyI6MjU1LCJCIjoyNTV9fSwiSXNWaXNpYmxlIjp0cnVlLCJXaWR0aCI6MC4wLCJIZWlnaHQiOjAuMCwiQm9yZGVyU3R5bGUiOnsiJGlkIjoiMjE5IiwiTGluZUNvbG9yIjpudWxsLCJMaW5lV2VpZ2h0IjowLjAsIkxpbmVUeXBlIjowLCJQYXJlbnRTdHlsZSI6bnVsbH0sIlBhcmVudFN0eWxlIjpudWxsfSwiRGF0ZUZvcm1hdCI6eyIkaWQiOiIyMj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IxIiwiRm9ybWF0IjowLCJJc1Zpc2libGUiOmZhbHNlLCJMYXN0S25vd25WaXNpYmlsaXR5U3RhdGUiOmZhbHNlfSwiSXNWaXNpYmxlIjp0cnVlLCJWYXJpYW5jZVN0eWxlIjp7IiRpZCI6IjIyMiIsIlRleHRTdHlsZSI6eyIkaWQiOiIyMjMiLCJGb250U2V0dGluZ3MiOnsiJGlkIjoiMjI0IiwiRm9udFNpemUiOjExLCJGb250TmFtZSI6IkNhbGlicmkiLCJJc0JvbGQiOmZhbHNlLCJJc0l0YWxpYyI6ZmFsc2UsIklzVW5kZXJsaW5lZCI6ZmFsc2UsIlBhcmVudFN0eWxlIjpudWxsfSwiQXV0b1NpemUiOjAsIkZvcmVncm91bmQiOnsiJGlkIjoiMjI1IiwiQ29sb3IiOnsiJGlkIjoiMjI2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yNyIsIlRvcCI6MC4wLCJMZWZ0IjowLjAsIlJpZ2h0IjowLjAsIkJvdHRvbSI6MC4wfSwiUGFkZGluZyI6eyIkaWQiOiIyMjgiLCJUb3AiOjAuMCwiTGVmdCI6MC4wLCJSaWdodCI6MC4wLCJCb3R0b20iOjAuMH0sIkJhY2tncm91bmQiOnsiJGlkIjoiMjI5IiwiQ29sb3IiOnsiJGlkIjoiMjMwIiwiQSI6MCwiUiI6MCwiRyI6MCwiQiI6MH19LCJJc1Zpc2libGUiOnRydWUsIldpZHRoIjowLjAsIkhlaWdodCI6MC4wLCJCb3JkZXJTdHlsZSI6eyIkaWQiOiIyMzEiLCJMaW5lQ29sb3IiOm51bGwsIkxpbmVXZWlnaHQiOjAuMCwiTGluZVR5cGUiOjAsIlBhcmVudFN0eWxlIjpudWxsfSwiUGFyZW50U3R5bGUiOm51bGx9LCJQYXJlbnRTdHlsZSI6bnVsbH0sIlBhcmVudFN0eWxlIjpudWxsfSwiSW5kZXgiOjIsIlNtYXJ0RHVyYXRpb25BY3RpdmF0ZWQiOmZhbHNlLCJEYXRlRm9ybWF0Ijp7IiRyZWYiOiIyMjAifSwiV2Vla051bWJlcmluZyI6eyIkaWQiOiIyMzIiLCJGb3JtYXQiOjAsIklzVmlzaWJsZSI6ZmFsc2UsIkxhc3RLbm93blZpc2liaWxpdHlTdGF0ZSI6ZmFsc2V9LCJCYXNlbGluZURhdGEiOnsiJGlkIjoiMjMzIiwiU3RhcnREYXRlIjoiMjAyNi0wMy0yNlQwMDowMDowMFoiLCJFbmREYXRlIjoiMjAyNi0wNC0xOFQyMzo1OTowMCJ9LCJJZCI6IjM2NTY2M2U4LTg1MGUtNDFmMC05YzllLWE3MmNlZGQyMTk0NiIsIkltcG9ydElkIjpudWxsLCJUaXRsZSI6IkNJTSBzZW50IGJ5IGJhbmtlcnMiLCJOb3RlIjpudWxsLCJIeXBlcmxpbmsiOnsiJGlkIjoiMjM0IiwiQWRkcmVzcyI6IiIsIlN1YkFkZHJlc3MiOiIifSwiSXNDaGFuZ2VkIjpmYWxzZSwiSXNOZXciOmZhbHNlfX1dLCJfbWlsZXN0b25lcyI6W10sIklkIjoiMDAwMDAwMDAtMDAwMC0wMDAwLTAwMDAtMDAwMDAwMDAwMDAwIiwiSXNTaW5nbGVJdGVtUm93Ijp0cnVlfSx7IiRpZCI6IjIzNSIsIl90YXNrcyI6W3siJGlkIjoiMjM2IiwiX2F0dGFjaGVkTWlsZXN0b25lcyI6W10sIlRhc2tEZWZpbml0aW9uIjp7IiRpZCI6IjIzNyIsIkdyb3VwTmFtZSI6bnVsbCwiU3RhcnREYXRlIjoiMjAyNi0wNC0yNVQwMDowMDowMFoiLCJFbmREYXRlIjoiMjAyNi0wNS0wNlQyMzo1OTowMFoiLCJQZXJjZW50YWdlQ29tcGxldGUiOm51bGwsIlN0eWxlIjp7IiRpZCI6IjIzOCIsIlNoYXBlIjoxLCJTaGFwZVRoaWNrbmVzcyI6MCwiRHVyYXRpb25Gb3JtYXQiOjAsIkluY2x1ZGVOb25Xb3JraW5nRGF5c0luRHVyYXRpb24iOmZhbHNlLCJQZXJjZW50YWdlQ29tcGxldGVTdHlsZSI6eyIkaWQiOiIyMzkiLCJGb250U2V0dGluZ3MiOnsiJGlkIjoiMjQwIiwiRm9udFNpemUiOjEwLCJGb250TmFtZSI6IkNhbGlicmkiLCJJc0JvbGQiOmZhbHNlLCJJc0l0YWxpYyI6ZmFsc2UsIklzVW5kZXJsaW5lZCI6ZmFsc2UsIlBhcmVudFN0eWxlIjpudWxsfSwiQXV0b1NpemUiOjAsIkZvcmVncm91bmQiOnsiJGlkIjoiMjQxIiwiQ29sb3IiOnsiJGlkIjoiMjQy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I0MyIsIlRvcCI6MC4wLCJMZWZ0IjowLjAsIlJpZ2h0IjowLjAsIkJvdHRvbSI6MC4wfSwiUGFkZGluZyI6eyIkaWQiOiIyNDQiLCJUb3AiOjAuMCwiTGVmdCI6MC4wLCJSaWdodCI6MC4wLCJCb3R0b20iOjAuMH0sIkJhY2tncm91bmQiOnsiJGlkIjoiMjQ1IiwiQ29sb3IiOnsiJGlkIjoiMjQ2IiwiQSI6ODksIlIiOjAsIkciOjAsIkIiOjB9fSwiSXNWaXNpYmxlIjp0cnVlLCJXaWR0aCI6MC4wLCJIZWlnaHQiOjAuMCwiQm9yZGVyU3R5bGUiOnsiJGlkIjoiMjQ3IiwiTGluZUNvbG9yIjpudWxsLCJMaW5lV2VpZ2h0IjowLjAsIkxpbmVUeXBlIjowLCJQYXJlbnRTdHlsZSI6bnVsbH0sIlBhcmVudFN0eWxlIjpudWxsfSwiRHVyYXRpb25TdHlsZSI6eyIkaWQiOiIyNDgiLCJGb250U2V0dGluZ3MiOnsiJGlkIjoiMjQ5IiwiRm9udFNpemUiOjEwLCJGb250TmFtZSI6IkNhbGlicmkiLCJJc0JvbGQiOmZhbHNlLCJJc0l0YWxpYyI6ZmFsc2UsIklzVW5kZXJsaW5lZCI6ZmFsc2UsIlBhcmVudFN0eWxlIjpudWxsfSwiQXV0b1NpemUiOjAsIkZvcmVncm91bmQiOnsiJGlkIjoiMjUwIiwiQ29sb3IiOnsiJGlkIjoiMjUx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jUyIiwiVG9wIjowLjAsIkxlZnQiOjAuMCwiUmlnaHQiOjAuMCwiQm90dG9tIjowLjB9LCJQYWRkaW5nIjp7IiRpZCI6IjI1MyIsIlRvcCI6MC4wLCJMZWZ0IjowLjAsIlJpZ2h0IjowLjAsIkJvdHRvbSI6MC4wfSwiQmFja2dyb3VuZCI6eyIkaWQiOiIyNTQiLCJDb2xvciI6eyIkaWQiOiIyNTUiLCJBIjoyNTUsIlIiOjIzNywiRyI6MTI1LCJCIjo0OX19LCJJc1Zpc2libGUiOnRydWUsIldpZHRoIjowLjAsIkhlaWdodCI6MC4wLCJCb3JkZXJTdHlsZSI6eyIkaWQiOiIyNTYiLCJMaW5lQ29sb3IiOm51bGwsIkxpbmVXZWlnaHQiOjAuMCwiTGluZVR5cGUiOjAsIlBhcmVudFN0eWxlIjpudWxsfSwiUGFyZW50U3R5bGUiOm51bGx9LCJIb3Jpem9udGFsQ29ubmVjdG9yU3R5bGUiOnsiJGlkIjoiMjU3IiwiTGluZUNvbG9yIjp7IiRpZCI6IjI1OCIsIiR0eXBlIjoiTkxSRS5Db21tb24uRG9tLlNvbGlkQ29sb3JCcnVzaCwgTkxSRS5Db21tb24iLCJDb2xvciI6eyIkaWQiOiIyNTkiLCJBIjoyNTUsIlIiOjAsIkciOjAsIkIiOjB9fSwiTGluZVdlaWdodCI6MC4wLCJMaW5lVHlwZSI6MCwiUGFyZW50U3R5bGUiOm51bGx9LCJWZXJ0aWNhbENvbm5lY3RvclN0eWxlIjp7IiRpZCI6IjI2MCIsIkxpbmVDb2xvciI6eyIkaWQiOiIyNjEiLCIkdHlwZSI6Ik5MUkUuQ29tbW9uLkRvbS5Tb2xpZENvbG9yQnJ1c2gsIE5MUkUuQ29tbW9uIiwiQ29sb3IiOnsiJGlkIjoiMjYy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dHJ1ZSwiUGVyY2VudGFnZUNvbXBsZXRlU2hhcGVPcGFjaXR5IjozNSwiQmFzZWxpbmVTdHlsZSI6eyIkaWQiOiIyNjMiLCJTaGFwZVN0eWxlIjp7IiRpZCI6IjI2NCIsIk1hcmdpbiI6eyIkaWQiOiIyNjUiLCJUb3AiOjAuMCwiTGVmdCI6MC4wLCJSaWdodCI6MC4wLCJCb3R0b20iOjAuMH0sIlBhZGRpbmciOnsiJGlkIjoiMjY2IiwiVG9wIjowLjAsIkxlZnQiOjAuMCwiUmlnaHQiOjAuMCwiQm90dG9tIjowLjB9LCJCYWNrZ3JvdW5kIjp7IiRpZCI6IjI2NyIsIkNvbG9yIjp7IiRpZCI6IjI2OCIsIkEiOjE1MywiUiI6MCwiRyI6MCwiQiI6MH19LCJJc1Zpc2libGUiOnRydWUsIldpZHRoIjowLjAsIkhlaWdodCI6MC4wLCJCb3JkZXJTdHlsZSI6bnVsbCwiUGFyZW50U3R5bGUiOm51bGx9LCJNYXJnaW4iOnsiJGlkIjoiMjY5IiwiVG9wIjowLjAsIkxlZnQiOjAuMCwiUmlnaHQiOjAuMCwiQm90dG9tIjowLjB9LCJQYWRkaW5nIjp7IiRpZCI6IjI3MCIsIlRvcCI6MC4wLCJMZWZ0IjowLjAsIlJpZ2h0IjowLjAsIkJvdHRvbSI6MC4wfSwiQmFja2dyb3VuZCI6bnVsbCwiSXNWaXNpYmxlIjp0cnVlLCJXaWR0aCI6MC4wLCJIZWlnaHQiOjAuMCwiQm9yZGVyU3R5bGUiOm51bGwsIlBhcmVudFN0eWxlIjpudWxsfSwiU2hhcGVTdHlsZSI6eyIkaWQiOiIyNzEiLCJNYXJnaW4iOnsiJGlkIjoiMjcyIiwiVG9wIjowLjAsIkxlZnQiOjQuMCwiUmlnaHQiOjQuMCwiQm90dG9tIjowLjB9LCJQYWRkaW5nIjp7IiRpZCI6IjI3MyIsIlRvcCI6MC4wLCJMZWZ0IjowLjAsIlJpZ2h0IjowLjAsIkJvdHRvbSI6MC4wfSwiQmFja2dyb3VuZCI6eyIkaWQiOiIyNzQiLCJDb2xvciI6eyIkaWQiOiIyNzUiLCJBIjoyNTUsIlIiOjMsIkciOjYwLCJCIjoxNjJ9fSwiSXNWaXNpYmxlIjp0cnVlLCJXaWR0aCI6MC4wLCJIZWlnaHQiOjEwLjAsIkJvcmRlclN0eWxlIjp7IiRpZCI6IjI3NiIsIkxpbmVDb2xvciI6eyIkaWQiOiIyNzciLCIkdHlwZSI6Ik5MUkUuQ29tbW9uLkRvbS5Tb2xpZENvbG9yQnJ1c2gsIE5MUkUuQ29tbW9uIiwiQ29sb3IiOnsiJGlkIjoiMjc4IiwiQSI6MjU1LCJSIjoyMzQsIkciOjIyLCJCIjozMH19LCJMaW5lV2VpZ2h0IjowLjAsIkxpbmVUeXBlIjowLCJQYXJlbnRTdHlsZSI6bnVsbH0sIlBhcmVudFN0eWxlIjpudWxsfSwiVGl0bGVTdHlsZSI6eyIkaWQiOiIyNzkiLCJGb250U2V0dGluZ3MiOnsiJGlkIjoiMjgwIiwiRm9udFNpemUiOjEwLCJGb250TmFtZSI6IkNhbGlicmkiLCJJc0JvbGQiOmZhbHNlLCJJc0l0YWxpYyI6ZmFsc2UsIklzVW5kZXJsaW5lZCI6ZmFsc2UsIlBhcmVudFN0eWxlIjpudWxsfSwiQXV0b1NpemUiOjAsIkZvcmVncm91bmQiOnsiJGlkIjoiMjgxIiwiQ29sb3IiOnsiJGlkIjoiMjgyIiwiQSI6MjU1LCJSIjowLCJHIjowLCJCIjowfX0sIk1heFdpZHRoIjoxODEuODE4MTgxODE4MTgxODEsIk1heEhlaWdodCI6IkluZmluaXR5IiwiU21hcnRGb3JlZ3JvdW5kSXNBY3RpdmUiOmZhbHNlLCJIb3Jpem9udGFsQWxpZ25tZW50IjowLCJWZXJ0aWNhbEFsaWdubWVudCI6MSwiU21hcnRGb3JlZ3JvdW5kIjpudWxsLCJCYWNrZ3JvdW5kRmlsbFR5cGUiOjAsIk1hcmdpbiI6eyIkaWQiOiIyODMiLCJUb3AiOjAuMCwiTGVmdCI6MC4wLCJSaWdodCI6MC4wLCJCb3R0b20iOjAuMH0sIlBhZGRpbmciOnsiJGlkIjoiMjg0IiwiVG9wIjowLjAsIkxlZnQiOjAuMCwiUmlnaHQiOjAuMCwiQm90dG9tIjowLjB9LCJCYWNrZ3JvdW5kIjp7IiRpZCI6IjI4NSIsIkNvbG9yIjp7IiRpZCI6IjI4NiIsIkEiOjAsIlIiOjI1NSwiRyI6MjU1LCJCIjoyNTV9fSwiSXNWaXNpYmxlIjp0cnVlLCJXaWR0aCI6MC4wLCJIZWlnaHQiOjAuMCwiQm9yZGVyU3R5bGUiOnsiJGlkIjoiMjg3IiwiTGluZUNvbG9yIjpudWxsLCJMaW5lV2VpZ2h0IjowLjAsIkxpbmVUeXBlIjowLCJQYXJlbnRTdHlsZSI6bnVsbH0sIlBhcmVudFN0eWxlIjpudWxsfSwiRGF0ZVN0eWxlIjp7IiRpZCI6IjI4OCIsIkZvbnRTZXR0aW5ncyI6eyIkaWQiOiIyODkiLCJGb250U2l6ZSI6OCwiRm9udE5hbWUiOiJDYWxpYnJpIiwiSXNCb2xkIjpmYWxzZSwiSXNJdGFsaWMiOmZhbHNlLCJJc1VuZGVybGluZWQiOmZhbHNlLCJQYXJlbnRTdHlsZSI6bnVsbH0sIkF1dG9TaXplIjowLCJGb3JlZ3JvdW5kIjp7IiRpZCI6IjI5MCIsIkNvbG9yIjp7IiRpZCI6IjI5MSIsIkEiOjI1NSwiUiI6MywiRyI6NjAsIkIiOjE2Mn19LCJNYXhXaWR0aCI6MjAwLjAsIk1heEhlaWdodCI6IkluZmluaXR5IiwiU21hcnRGb3JlZ3JvdW5kSXNBY3RpdmUiOmZhbHNlLCJIb3Jpem9udGFsQWxpZ25tZW50IjoyLCJWZXJ0aWNhbEFsaWdubWVudCI6MSwiU21hcnRGb3JlZ3JvdW5kIjpudWxsLCJCYWNrZ3JvdW5kRmlsbFR5cGUiOjAsIk1hcmdpbiI6eyIkaWQiOiIyOTIiLCJUb3AiOjAuMCwiTGVmdCI6MC4wLCJSaWdodCI6MC4wLCJCb3R0b20iOjAuMH0sIlBhZGRpbmciOnsiJGlkIjoiMjkzIiwiVG9wIjowLjAsIkxlZnQiOjAuMCwiUmlnaHQiOjAuMCwiQm90dG9tIjowLjB9LCJCYWNrZ3JvdW5kIjp7IiRpZCI6IjI5NCIsIkNvbG9yIjp7IiRpZCI6IjI5NSIsIkEiOjAsIlIiOjI1NSwiRyI6MjU1LCJCIjoyNTV9fSwiSXNWaXNpYmxlIjp0cnVlLCJXaWR0aCI6MC4wLCJIZWlnaHQiOjAuMCwiQm9yZGVyU3R5bGUiOnsiJGlkIjoiMjk2IiwiTGluZUNvbG9yIjpudWxsLCJMaW5lV2VpZ2h0IjowLjAsIkxpbmVUeXBlIjowLCJQYXJlbnRTdHlsZSI6bnVsbH0sIlBhcmVudFN0eWxlIjpudWxsfSwiRGF0ZUZvcm1hdCI6eyIkaWQiOiIyOT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k4IiwiRm9ybWF0IjowLCJJc1Zpc2libGUiOmZhbHNlLCJMYXN0S25vd25WaXNpYmlsaXR5U3RhdGUiOmZhbHNlfSwiSXNWaXNpYmxlIjp0cnVlLCJWYXJpYW5jZVN0eWxlIjp7IiRpZCI6IjI5OSIsIlRleHRTdHlsZSI6eyIkaWQiOiIzMDAiLCJGb250U2V0dGluZ3MiOnsiJGlkIjoiMzAxIiwiRm9udFNpemUiOjExLCJGb250TmFtZSI6IkNhbGlicmkiLCJJc0JvbGQiOmZhbHNlLCJJc0l0YWxpYyI6ZmFsc2UsIklzVW5kZXJsaW5lZCI6ZmFsc2UsIlBhcmVudFN0eWxlIjpudWxsfSwiQXV0b1NpemUiOjAsIkZvcmVncm91bmQiOnsiJGlkIjoiMzAyIiwiQ29sb3IiOnsiJGlkIjoiMzAz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wNCIsIlRvcCI6MC4wLCJMZWZ0IjowLjAsIlJpZ2h0IjowLjAsIkJvdHRvbSI6MC4wfSwiUGFkZGluZyI6eyIkaWQiOiIzMDUiLCJUb3AiOjAuMCwiTGVmdCI6MC4wLCJSaWdodCI6MC4wLCJCb3R0b20iOjAuMH0sIkJhY2tncm91bmQiOnsiJGlkIjoiMzA2IiwiQ29sb3IiOnsiJGlkIjoiMzA3IiwiQSI6MCwiUiI6MCwiRyI6MCwiQiI6MH19LCJJc1Zpc2libGUiOnRydWUsIldpZHRoIjowLjAsIkhlaWdodCI6MC4wLCJCb3JkZXJTdHlsZSI6eyIkaWQiOiIzMDgiLCJMaW5lQ29sb3IiOm51bGwsIkxpbmVXZWlnaHQiOjAuMCwiTGluZVR5cGUiOjAsIlBhcmVudFN0eWxlIjpudWxsfSwiUGFyZW50U3R5bGUiOm51bGx9LCJQYXJlbnRTdHlsZSI6bnVsbH0sIlBhcmVudFN0eWxlIjpudWxsfSwiSW5kZXgiOjMsIlNtYXJ0RHVyYXRpb25BY3RpdmF0ZWQiOmZhbHNlLCJEYXRlRm9ybWF0Ijp7IiRyZWYiOiIyOTcifSwiV2Vla051bWJlcmluZyI6eyIkaWQiOiIzMDkiLCJGb3JtYXQiOjAsIklzVmlzaWJsZSI6ZmFsc2UsIkxhc3RLbm93blZpc2liaWxpdHlTdGF0ZSI6ZmFsc2V9LCJCYXNlbGluZURhdGEiOnsiJGlkIjoiMzEwIiwiU3RhcnREYXRlIjoiMjAyNi0wNC0yNVQwMDowMDowMFoiLCJFbmREYXRlIjoiMjAyNi0wNS0wNlQyMzo1OTowMFoifSwiSWQiOiJhOTM2ODQ2MC05OGJhLTQ5YmMtYTU2Yi1kY2JjZTQwMGNmOTEiLCJJbXBvcnRJZCI6bnVsbCwiVGl0bGUiOiJDYWxscyB3aXRoIG1hbmFnZW1lbnQgdGVhbSIsIk5vdGUiOm51bGwsIkh5cGVybGluayI6eyIkaWQiOiIzMTEiLCJBZGRyZXNzIjoiIiwiU3ViQWRkcmVzcyI6IiJ9LCJJc0NoYW5nZWQiOmZhbHNlLCJJc05ldyI6ZmFsc2V9fV0sIl9taWxlc3RvbmVzIjpbXSwiSWQiOiIwMDAwMDAwMC0wMDAwLTAwMDAtMDAwMC0wMDAwMDAwMDAwMDAiLCJJc1NpbmdsZUl0ZW1Sb3ciOnRydWV9LHsiJGlkIjoiMzEyIiwiX3Rhc2tzIjpbeyIkaWQiOiIzMTMiLCJfYXR0YWNoZWRNaWxlc3RvbmVzIjpbXSwiVGFza0RlZmluaXRpb24iOnsiJGlkIjoiMzE0IiwiR3JvdXBOYW1lIjpudWxsLCJTdGFydERhdGUiOiIyMDI2LTA2LTA2VDAwOjAwOjAwWiIsIkVuZERhdGUiOiIyMDI2LTA3LTE4VDIzOjU5OjAwIiwiUGVyY2VudGFnZUNvbXBsZXRlIjpudWxsLCJTdHlsZSI6eyIkaWQiOiIzMTUiLCJTaGFwZSI6MSwiU2hhcGVUaGlja25lc3MiOjAsIkR1cmF0aW9uRm9ybWF0IjowLCJJbmNsdWRlTm9uV29ya2luZ0RheXNJbkR1cmF0aW9uIjpmYWxzZSwiUGVyY2VudGFnZUNvbXBsZXRlU3R5bGUiOnsiJGlkIjoiMzE2IiwiRm9udFNldHRpbmdzIjp7IiRpZCI6IjMxNyIsIkZvbnRTaXplIjoxMCwiRm9udE5hbWUiOiJDYWxpYnJpIiwiSXNCb2xkIjpmYWxzZSwiSXNJdGFsaWMiOmZhbHNlLCJJc1VuZGVybGluZWQiOmZhbHNlLCJQYXJlbnRTdHlsZSI6bnVsbH0sIkF1dG9TaXplIjowLCJGb3JlZ3JvdW5kIjp7IiRpZCI6IjMxOCIsIkNvbG9yIjp7IiRpZCI6IjMxOS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zMjAiLCJUb3AiOjAuMCwiTGVmdCI6MC4wLCJSaWdodCI6MC4wLCJCb3R0b20iOjAuMH0sIlBhZGRpbmciOnsiJGlkIjoiMzIxIiwiVG9wIjowLjAsIkxlZnQiOjAuMCwiUmlnaHQiOjAuMCwiQm90dG9tIjowLjB9LCJCYWNrZ3JvdW5kIjp7IiRpZCI6IjMyMiIsIkNvbG9yIjp7IiRpZCI6IjMyMyIsIkEiOjg5LCJSIjowLCJHIjowLCJCIjowfX0sIklzVmlzaWJsZSI6dHJ1ZSwiV2lkdGgiOjAuMCwiSGVpZ2h0IjowLjAsIkJvcmRlclN0eWxlIjp7IiRpZCI6IjMyNCIsIkxpbmVDb2xvciI6bnVsbCwiTGluZVdlaWdodCI6MC4wLCJMaW5lVHlwZSI6MCwiUGFyZW50U3R5bGUiOm51bGx9LCJQYXJlbnRTdHlsZSI6bnVsbH0sIkR1cmF0aW9uU3R5bGUiOnsiJGlkIjoiMzI1IiwiRm9udFNldHRpbmdzIjp7IiRpZCI6IjMyNiIsIkZvbnRTaXplIjoxMCwiRm9udE5hbWUiOiJDYWxpYnJpIiwiSXNCb2xkIjpmYWxzZSwiSXNJdGFsaWMiOmZhbHNlLCJJc1VuZGVybGluZWQiOmZhbHNlLCJQYXJlbnRTdHlsZSI6bnVsbH0sIkF1dG9TaXplIjowLCJGb3JlZ3JvdW5kIjp7IiRpZCI6IjMyNyIsIkNvbG9yIjp7IiRpZCI6IjMyOC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MyOSIsIlRvcCI6MC4wLCJMZWZ0IjowLjAsIlJpZ2h0IjowLjAsIkJvdHRvbSI6MC4wfSwiUGFkZGluZyI6eyIkaWQiOiIzMzAiLCJUb3AiOjAuMCwiTGVmdCI6MC4wLCJSaWdodCI6MC4wLCJCb3R0b20iOjAuMH0sIkJhY2tncm91bmQiOnsiJGlkIjoiMzMxIiwiQ29sb3IiOnsiJGlkIjoiMzMyIiwiQSI6MjU1LCJSIjoyMzcsIkciOjEyNSwiQiI6NDl9fSwiSXNWaXNpYmxlIjp0cnVlLCJXaWR0aCI6MC4wLCJIZWlnaHQiOjAuMCwiQm9yZGVyU3R5bGUiOnsiJGlkIjoiMzMzIiwiTGluZUNvbG9yIjpudWxsLCJMaW5lV2VpZ2h0IjowLjAsIkxpbmVUeXBlIjowLCJQYXJlbnRTdHlsZSI6bnVsbH0sIlBhcmVudFN0eWxlIjpudWxsfSwiSG9yaXpvbnRhbENvbm5lY3RvclN0eWxlIjp7IiRpZCI6IjMzNCIsIkxpbmVDb2xvciI6eyIkaWQiOiIzMzUiLCIkdHlwZSI6Ik5MUkUuQ29tbW9uLkRvbS5Tb2xpZENvbG9yQnJ1c2gsIE5MUkUuQ29tbW9uIiwiQ29sb3IiOnsiJGlkIjoiMzM2IiwiQSI6MjU1LCJSIjowLCJHIjowLCJCIjowfX0sIkxpbmVXZWlnaHQiOjAuMCwiTGluZVR5cGUiOjAsIlBhcmVudFN0eWxlIjpudWxsfSwiVmVydGljYWxDb25uZWN0b3JTdHlsZSI6eyIkaWQiOiIzMzciLCJMaW5lQ29sb3IiOnsiJGlkIjoiMzM4IiwiJHR5cGUiOiJOTFJFLkNvbW1vbi5Eb20uU29saWRDb2xvckJydXNoLCBOTFJFLkNvbW1vbiIsIkNvbG9yIjp7IiRpZCI6IjMzOS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nRydWUsIlBlcmNlbnRhZ2VDb21wbGV0ZVNoYXBlT3BhY2l0eSI6MzUsIkJhc2VsaW5lU3R5bGUiOnsiJGlkIjoiMzQwIiwiU2hhcGVTdHlsZSI6eyIkaWQiOiIzNDEiLCJNYXJnaW4iOnsiJGlkIjoiMzQyIiwiVG9wIjowLjAsIkxlZnQiOjAuMCwiUmlnaHQiOjAuMCwiQm90dG9tIjowLjB9LCJQYWRkaW5nIjp7IiRpZCI6IjM0MyIsIlRvcCI6MC4wLCJMZWZ0IjowLjAsIlJpZ2h0IjowLjAsIkJvdHRvbSI6MC4wfSwiQmFja2dyb3VuZCI6eyIkaWQiOiIzNDQiLCJDb2xvciI6eyIkaWQiOiIzNDUiLCJBIjoxNTMsIlIiOjAsIkciOjAsIkIiOjB9fSwiSXNWaXNpYmxlIjp0cnVlLCJXaWR0aCI6MC4wLCJIZWlnaHQiOjAuMCwiQm9yZGVyU3R5bGUiOm51bGwsIlBhcmVudFN0eWxlIjpudWxsfSwiTWFyZ2luIjp7IiRpZCI6IjM0NiIsIlRvcCI6MC4wLCJMZWZ0IjowLjAsIlJpZ2h0IjowLjAsIkJvdHRvbSI6MC4wfSwiUGFkZGluZyI6eyIkaWQiOiIzNDciLCJUb3AiOjAuMCwiTGVmdCI6MC4wLCJSaWdodCI6MC4wLCJCb3R0b20iOjAuMH0sIkJhY2tncm91bmQiOm51bGwsIklzVmlzaWJsZSI6dHJ1ZSwiV2lkdGgiOjAuMCwiSGVpZ2h0IjowLjAsIkJvcmRlclN0eWxlIjpudWxsLCJQYXJlbnRTdHlsZSI6bnVsbH0sIlNoYXBlU3R5bGUiOnsiJGlkIjoiMzQ4IiwiTWFyZ2luIjp7IiRpZCI6IjM0OSIsIlRvcCI6MC4wLCJMZWZ0Ijo0LjAsIlJpZ2h0Ijo0LjAsIkJvdHRvbSI6MC4wfSwiUGFkZGluZyI6eyIkaWQiOiIzNTAiLCJUb3AiOjAuMCwiTGVmdCI6MC4wLCJSaWdodCI6MC4wLCJCb3R0b20iOjAuMH0sIkJhY2tncm91bmQiOnsiJGlkIjoiMzUxIiwiQ29sb3IiOnsiJGlkIjoiMzUyIiwiQSI6MjU1LCJSIjozLCJHIjo2MCwiQiI6MTYyfX0sIklzVmlzaWJsZSI6dHJ1ZSwiV2lkdGgiOjAuMCwiSGVpZ2h0IjoxMC4wLCJCb3JkZXJTdHlsZSI6eyIkaWQiOiIzNTMiLCJMaW5lQ29sb3IiOnsiJGlkIjoiMzU0IiwiJHR5cGUiOiJOTFJFLkNvbW1vbi5Eb20uU29saWRDb2xvckJydXNoLCBOTFJFLkNvbW1vbiIsIkNvbG9yIjp7IiRpZCI6IjM1NSIsIkEiOjI1NSwiUiI6MjM0LCJHIjoyMiwiQiI6MzB9fSwiTGluZVdlaWdodCI6MC4wLCJMaW5lVHlwZSI6MCwiUGFyZW50U3R5bGUiOm51bGx9LCJQYXJlbnRTdHlsZSI6bnVsbH0sIlRpdGxlU3R5bGUiOnsiJGlkIjoiMzU2IiwiRm9udFNldHRpbmdzIjp7IiRpZCI6IjM1NyIsIkZvbnRTaXplIjoxMCwiRm9udE5hbWUiOiJDYWxpYnJpIiwiSXNCb2xkIjpmYWxzZSwiSXNJdGFsaWMiOmZhbHNlLCJJc1VuZGVybGluZWQiOmZhbHNlLCJQYXJlbnRTdHlsZSI6bnVsbH0sIkF1dG9TaXplIjowLCJGb3JlZ3JvdW5kIjp7IiRpZCI6IjM1OCIsIkNvbG9yIjp7IiRpZCI6IjM1OSIsIkEiOjI1NSwiUiI6MCwiRyI6MCwiQiI6MH19LCJNYXhXaWR0aCI6MTgxLjgxODE4MTgxODE4MTgxLCJNYXhIZWlnaHQiOiJJbmZpbml0eSIsIlNtYXJ0Rm9yZWdyb3VuZElzQWN0aXZlIjpmYWxzZSwiSG9yaXpvbnRhbEFsaWdubWVudCI6MCwiVmVydGljYWxBbGlnbm1lbnQiOjEsIlNtYXJ0Rm9yZWdyb3VuZCI6bnVsbCwiQmFja2dyb3VuZEZpbGxUeXBlIjowLCJNYXJnaW4iOnsiJGlkIjoiMzYwIiwiVG9wIjowLjAsIkxlZnQiOjAuMCwiUmlnaHQiOjAuMCwiQm90dG9tIjowLjB9LCJQYWRkaW5nIjp7IiRpZCI6IjM2MSIsIlRvcCI6MC4wLCJMZWZ0IjowLjAsIlJpZ2h0IjowLjAsIkJvdHRvbSI6MC4wfSwiQmFja2dyb3VuZCI6eyIkaWQiOiIzNjIiLCJDb2xvciI6eyIkaWQiOiIzNjMiLCJBIjowLCJSIjoyNTUsIkciOjI1NSwiQiI6MjU1fX0sIklzVmlzaWJsZSI6dHJ1ZSwiV2lkdGgiOjAuMCwiSGVpZ2h0IjowLjAsIkJvcmRlclN0eWxlIjp7IiRpZCI6IjM2NCIsIkxpbmVDb2xvciI6bnVsbCwiTGluZVdlaWdodCI6MC4wLCJMaW5lVHlwZSI6MCwiUGFyZW50U3R5bGUiOm51bGx9LCJQYXJlbnRTdHlsZSI6bnVsbH0sIkRhdGVTdHlsZSI6eyIkaWQiOiIzNjUiLCJGb250U2V0dGluZ3MiOnsiJGlkIjoiMzY2IiwiRm9udFNpemUiOjgsIkZvbnROYW1lIjoiQ2FsaWJyaSIsIklzQm9sZCI6ZmFsc2UsIklzSXRhbGljIjpmYWxzZSwiSXNVbmRlcmxpbmVkIjpmYWxzZSwiUGFyZW50U3R5bGUiOm51bGx9LCJBdXRvU2l6ZSI6MCwiRm9yZWdyb3VuZCI6eyIkaWQiOiIzNjciLCJDb2xvciI6eyIkaWQiOiIzNjgiLCJBIjoyNTUsIlIiOjMsIkciOjYwLCJCIjoxNjJ9fSwiTWF4V2lkdGgiOjIwMC4wLCJNYXhIZWlnaHQiOiJJbmZpbml0eSIsIlNtYXJ0Rm9yZWdyb3VuZElzQWN0aXZlIjpmYWxzZSwiSG9yaXpvbnRhbEFsaWdubWVudCI6MiwiVmVydGljYWxBbGlnbm1lbnQiOjEsIlNtYXJ0Rm9yZWdyb3VuZCI6bnVsbCwiQmFja2dyb3VuZEZpbGxUeXBlIjowLCJNYXJnaW4iOnsiJGlkIjoiMzY5IiwiVG9wIjowLjAsIkxlZnQiOjAuMCwiUmlnaHQiOjAuMCwiQm90dG9tIjowLjB9LCJQYWRkaW5nIjp7IiRpZCI6IjM3MCIsIlRvcCI6MC4wLCJMZWZ0IjowLjAsIlJpZ2h0IjowLjAsIkJvdHRvbSI6MC4wfSwiQmFja2dyb3VuZCI6eyIkaWQiOiIzNzEiLCJDb2xvciI6eyIkaWQiOiIzNzIiLCJBIjowLCJSIjoyNTUsIkciOjI1NSwiQiI6MjU1fX0sIklzVmlzaWJsZSI6dHJ1ZSwiV2lkdGgiOjAuMCwiSGVpZ2h0IjowLjAsIkJvcmRlclN0eWxlIjp7IiRpZCI6IjM3MyIsIkxpbmVDb2xvciI6bnVsbCwiTGluZVdlaWdodCI6MC4wLCJMaW5lVHlwZSI6MCwiUGFyZW50U3R5bGUiOm51bGx9LCJQYXJlbnRTdHlsZSI6bnVsbH0sIkRhdGVGb3JtYXQiOnsiJGlkIjoiMzc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3NSIsIkZvcm1hdCI6MCwiSXNWaXNpYmxlIjpmYWxzZSwiTGFzdEtub3duVmlzaWJpbGl0eVN0YXRlIjpmYWxzZX0sIklzVmlzaWJsZSI6dHJ1ZSwiVmFyaWFuY2VTdHlsZSI6eyIkaWQiOiIzNzYiLCJUZXh0U3R5bGUiOnsiJGlkIjoiMzc3IiwiRm9udFNldHRpbmdzIjp7IiRpZCI6IjM3OCIsIkZvbnRTaXplIjoxMSwiRm9udE5hbWUiOiJDYWxpYnJpIiwiSXNCb2xkIjpmYWxzZSwiSXNJdGFsaWMiOmZhbHNlLCJJc1VuZGVybGluZWQiOmZhbHNlLCJQYXJlbnRTdHlsZSI6bnVsbH0sIkF1dG9TaXplIjowLCJGb3JlZ3JvdW5kIjp7IiRpZCI6IjM3OSIsIkNvbG9yIjp7IiRpZCI6IjM4M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ODEiLCJUb3AiOjAuMCwiTGVmdCI6MC4wLCJSaWdodCI6MC4wLCJCb3R0b20iOjAuMH0sIlBhZGRpbmciOnsiJGlkIjoiMzgyIiwiVG9wIjowLjAsIkxlZnQiOjAuMCwiUmlnaHQiOjAuMCwiQm90dG9tIjowLjB9LCJCYWNrZ3JvdW5kIjp7IiRpZCI6IjM4MyIsIkNvbG9yIjp7IiRpZCI6IjM4NCIsIkEiOjAsIlIiOjAsIkciOjAsIkIiOjB9fSwiSXNWaXNpYmxlIjp0cnVlLCJXaWR0aCI6MC4wLCJIZWlnaHQiOjAuMCwiQm9yZGVyU3R5bGUiOnsiJGlkIjoiMzg1IiwiTGluZUNvbG9yIjpudWxsLCJMaW5lV2VpZ2h0IjowLjAsIkxpbmVUeXBlIjowLCJQYXJlbnRTdHlsZSI6bnVsbH0sIlBhcmVudFN0eWxlIjpudWxsfSwiUGFyZW50U3R5bGUiOm51bGx9LCJQYXJlbnRTdHlsZSI6bnVsbH0sIkluZGV4Ijo0LCJTbWFydER1cmF0aW9uQWN0aXZhdGVkIjpmYWxzZSwiRGF0ZUZvcm1hdCI6eyIkcmVmIjoiMzc0In0sIldlZWtOdW1iZXJpbmciOnsiJGlkIjoiMzg2IiwiRm9ybWF0IjowLCJJc1Zpc2libGUiOmZhbHNlLCJMYXN0S25vd25WaXNpYmlsaXR5U3RhdGUiOmZhbHNlfSwiQmFzZWxpbmVEYXRhIjp7IiRpZCI6IjM4NyIsIlN0YXJ0RGF0ZSI6IjIwMjYtMDYtMDZUMDA6MDA6MDBaIiwiRW5kRGF0ZSI6IjIwMjYtMDctMThUMjM6NTk6MDAifSwiSWQiOiJjNWY1ZjdlOS04MjQzLTQ5OGQtYjg4ZS05MmY4NjMzMWFlNzYiLCJJbXBvcnRJZCI6bnVsbCwiVGl0bGUiOiJFeHByZXNzaW9uIG9mIGludGVyZXN0IC8gbm9uLWJpbmRpbmcgb2ZmZXIiLCJOb3RlIjpudWxsLCJIeXBlcmxpbmsiOnsiJGlkIjoiMzg4IiwiQWRkcmVzcyI6IiIsIlN1YkFkZHJlc3MiOiIifSwiSXNDaGFuZ2VkIjpmYWxzZSwiSXNOZXciOmZhbHNlfX1dLCJfbWlsZXN0b25lcyI6W10sIklkIjoiMDAwMDAwMDAtMDAwMC0wMDAwLTAwMDAtMDAwMDAwMDAwMDAwIiwiSXNTaW5nbGVJdGVtUm93Ijp0cnVlfV0sIkluZGV4IjowLCJJZCI6ImMzMTNjZmY1LWY1MTctNDk1Mi04MmUzLWJmYTA3NDE0MGRkNiIsIkhlYWRlclRleHQiOm51bGwsIklzRGVmYXVsdCI6dHJ1ZSwiU3R5bGUiOnsiJGlkIjoiMzg5IiwiSGVhZGVyU3R5bGUiOnsiJGlkIjoiMzkwIiwiVGV4dFN0eWxlIjp7IiRpZCI6IjM5MSIsIkZvbnRTZXR0aW5ncyI6eyIkaWQiOiIzOTIiLCJGb250U2l6ZSI6MTEsIkZvbnROYW1lIjoiQ2FsaWJyaSIsIklzQm9sZCI6ZmFsc2UsIklzSXRhbGljIjpmYWxzZSwiSXNVbmRlcmxpbmVkIjpmYWxzZSwiUGFyZW50U3R5bGUiOm51bGx9LCJBdXRvU2l6ZSI6MiwiRm9yZWdyb3VuZCI6eyIkaWQiOiIzOTMiLCJDb2xvciI6eyIkaWQiOiIzOTQiLCJBIjoyNTUsIlIiOjAsIkciOjAsIkIiOjB9fSwiTWF4V2lkdGgiOjAuMCwiTWF4SGVpZ2h0IjoiSW5maW5pdHkiLCJTbWFydEZvcmVncm91bmRJc0FjdGl2ZSI6ZmFsc2UsIkhvcml6b250YWxBbGlnbm1lbnQiOjAsIlZlcnRpY2FsQWxpZ25tZW50IjowLCJTbWFydEZvcmVncm91bmQiOm51bGwsIkJhY2tncm91bmRGaWxsVHlwZSI6MCwiTWFyZ2luIjp7IiRpZCI6IjM5NSIsIlRvcCI6MC4wLCJMZWZ0IjowLjAsIlJpZ2h0IjowLjAsIkJvdHRvbSI6MC4wfSwiUGFkZGluZyI6eyIkaWQiOiIzOTYiLCJUb3AiOjAuMCwiTGVmdCI6MC4wLCJSaWdodCI6MC4wLCJCb3R0b20iOjAuMH0sIkJhY2tncm91bmQiOnsiJGlkIjoiMzk3IiwiQ29sb3IiOnsiJGlkIjoiMzk4IiwiQSI6MjU1LCJSIjowLCJHIjowLCJCIjowfX0sIklzVmlzaWJsZSI6dHJ1ZSwiV2lkdGgiOjAuMCwiSGVpZ2h0IjowLjAsIkJvcmRlclN0eWxlIjpudWxsLCJQYXJlbnRTdHlsZSI6bnVsbH0sIlJlY3RhbmdsZVN0eWxlIjp7IiRpZCI6IjM5OSIsIk1hcmdpbiI6eyIkaWQiOiI0MDAiLCJUb3AiOjAuMCwiTGVmdCI6MC4wLCJSaWdodCI6MC4wLCJCb3R0b20iOjAuMH0sIlBhZGRpbmciOnsiJGlkIjoiNDAxIiwiVG9wIjowLjAsIkxlZnQiOjAuMCwiUmlnaHQiOjAuMCwiQm90dG9tIjowLjB9LCJCYWNrZ3JvdW5kIjp7IiRpZCI6IjQwMiIsIkNvbG9yIjp7IiRpZCI6IjQwMyIsIkEiOjYzLCJSIjoyMSwiRyI6OTYsIkIiOjEzMH19LCJJc1Zpc2libGUiOnRydWUsIldpZHRoIjowLjAsIkhlaWdodCI6MC4wLCJCb3JkZXJTdHlsZSI6eyIkaWQiOiI0MDQiLCJMaW5lQ29sb3IiOnsiJGlkIjoiNDA1IiwiJHR5cGUiOiJOTFJFLkNvbW1vbi5Eb20uU29saWRDb2xvckJydXNoLCBOTFJFLkNvbW1vbiIsIkNvbG9yIjp7IiRpZCI6IjQwNiIsIkEiOjI1NSwiUiI6MjU1LCJHIjowLCJCIjowfX0sIkxpbmVXZWlnaHQiOjAuMCwiTGluZVR5cGUiOjAsIlBhcmVudFN0eWxlIjpudWxsfSwiUGFyZW50U3R5bGUiOm51bGx9LCJNYXJnaW4iOnsiJGlkIjoiNDA3IiwiVG9wIjowLjAsIkxlZnQiOjAuMCwiUmlnaHQiOjAuMCwiQm90dG9tIjowLjB9LCJQYWRkaW5nIjp7IiRpZCI6IjQwOCIsIlRvcCI6MC4wLCJMZWZ0IjowLjAsIlJpZ2h0IjowLjAsIkJvdHRvbSI6MC4wfSwiQmFja2dyb3VuZCI6bnVsbCwiSXNWaXNpYmxlIjp0cnVlLCJXaWR0aCI6MC4wLCJIZWlnaHQiOjAuMCwiQm9yZGVyU3R5bGUiOm51bGwsIlBhcmVudFN0eWxlIjpudWxsfSwiQmFja2dyb3VuZFN0eWxlIjp7IiRpZCI6IjQwOSIsIk1hcmdpbiI6eyIkaWQiOiI0MTAiLCJUb3AiOjAuMCwiTGVmdCI6MC4wLCJSaWdodCI6MC4wLCJCb3R0b20iOjAuMH0sIlBhZGRpbmciOnsiJGlkIjoiNDExIiwiVG9wIjowLjAsIkxlZnQiOjAuMCwiUmlnaHQiOjAuMCwiQm90dG9tIjowLjB9LCJCYWNrZ3JvdW5kIjp7IiRpZCI6IjQxMiIsIkNvbG9yIjp7IiRpZCI6IjQxMyIsIkEiOjUxLCJSIjoyMDAsIkciOjIwMCwiQiI6MjAwfX0sIklzVmlzaWJsZSI6dHJ1ZSwiV2lkdGgiOjAuMCwiSGVpZ2h0IjowLjAsIkJvcmRlclN0eWxlIjp7IiRpZCI6IjQxNCIsIkxpbmVDb2xvciI6eyIkaWQiOiI0MTUiLCIkdHlwZSI6Ik5MUkUuQ29tbW9uLkRvbS5Tb2xpZENvbG9yQnJ1c2gsIE5MUkUuQ29tbW9uIiwiQ29sb3IiOnsiJGlkIjoiNDE2IiwiQSI6MjU1LCJSIjoyMzQsIkciOjIyLCJCIjozMH19LCJMaW5lV2VpZ2h0IjowLjAsIkxpbmVUeXBlIjowLCJQYXJlbnRTdHlsZSI6bnVsbH0sIlBhcmVudFN0eWxlIjpudWxsfSwiTWFyZ2luIjp7IiRpZCI6IjQxNyIsIlRvcCI6MC4wLCJMZWZ0IjowLjAsIlJpZ2h0IjowLjAsIkJvdHRvbSI6MC4wfSwiUGFkZGluZyI6eyIkaWQiOiI0MTgiLCJUb3AiOjAuMCwiTGVmdCI6MC4wLCJSaWdodCI6MC4wLCJCb3R0b20iOjAuMH0sIklzVmlzaWJsZSI6dHJ1ZSwiV2lkdGgiOjAuMCwiSGVpZ2h0IjowLjAsIkJvcmRlclN0eWxlIjp7IiRpZCI6IjQxOSIsIkxpbmVDb2xvciI6bnVsbCwiTGluZVdlaWdodCI6MC4wLCJMaW5lVHlwZSI6MCwiUGFyZW50U3R5bGUiOm51bGx9LCJQYXJlbnRTdHlsZSI6bnVsbH19XSwiSWQiOiJlMDYyYTljZi00NjQ0LTQzMmYtOGY3ZS00N2QwMTE2ZjY3NzEiLCJJbmRleCI6MCwiSGVhZGVyVGV4dCI6Ik1hcmtldGluZyIsIlN0eWxlIjp7IiRpZCI6IjQyMCIsIlN0eWxlSWQiOiIzMzJjZmIxMy1iNDAxLTRlYzMtYjY1NS03Mzk2OGQwNGQ3NDkiLCJIZWFkZXJTdHlsZSI6eyIkaWQiOiI0MjEiLCJUZXh0SXNWZXJ0aWNhbCI6ZmFsc2UsIlRleHRTdHlsZSI6eyIkaWQiOiI0MjIiLCJGb250U2V0dGluZ3MiOnsiJGlkIjoiNDIzIiwiRm9udFNpemUiOjExLCJGb250TmFtZSI6IkNhbGlicmkiLCJJc0JvbGQiOmZhbHNlLCJJc0l0YWxpYyI6ZmFsc2UsIklzVW5kZXJsaW5lZCI6ZmFsc2UsIlBhcmVudFN0eWxlIjpudWxsfSwiQXV0b1NpemUiOjIsIkZvcmVncm91bmQiOnsiJGlkIjoiNDI0IiwiQ29sb3IiOnsiJGlkIjoiNDI1IiwiQSI6MjU1LCJSIjoyNTUsIkciOjI1NSwiQiI6MjU1fX0sIk1heFdpZHRoIjo3MS4wLCJNYXhIZWlnaHQiOiJJbmZpbml0eSIsIlNtYXJ0Rm9yZWdyb3VuZElzQWN0aXZlIjpmYWxzZSwiSG9yaXpvbnRhbEFsaWdubWVudCI6MCwiVmVydGljYWxBbGlnbm1lbnQiOjAsIlNtYXJ0Rm9yZWdyb3VuZCI6bnVsbCwiQmFja2dyb3VuZEZpbGxUeXBlIjowLCJNYXJnaW4iOnsiJGlkIjoiNDI2IiwiVG9wIjowLjAsIkxlZnQiOjAuMCwiUmlnaHQiOjAuMCwiQm90dG9tIjowLjB9LCJQYWRkaW5nIjp7IiRpZCI6IjQyNyIsIlRvcCI6MC4wLCJMZWZ0IjowLjAsIlJpZ2h0IjowLjAsIkJvdHRvbSI6MC4wfSwiQmFja2dyb3VuZCI6eyIkaWQiOiI0MjgiLCJDb2xvciI6eyIkaWQiOiI0MjkiLCJBIjoyNTUsIlIiOjI1NSwiRyI6MjU1LCJCIjoyNTV9fSwiSXNWaXNpYmxlIjp0cnVlLCJXaWR0aCI6MC4wLCJIZWlnaHQiOjAuMCwiQm9yZGVyU3R5bGUiOm51bGwsIlBhcmVudFN0eWxlIjpudWxsfSwiUmVjdGFuZ2xlU3R5bGUiOnsiJGlkIjoiNDMwIiwiTWFyZ2luIjp7IiRpZCI6IjQzMSIsIlRvcCI6MC4wLCJMZWZ0IjowLjAsIlJpZ2h0IjowLjAsIkJvdHRvbSI6MC4wfSwiUGFkZGluZyI6eyIkaWQiOiI0MzIiLCJUb3AiOjAuMCwiTGVmdCI6MC4wLCJSaWdodCI6MC4wLCJCb3R0b20iOjAuMH0sIkJhY2tncm91bmQiOnsiJGlkIjoiNDMzIiwiQ29sb3IiOnsiJGlkIjoiNDM0IiwiQSI6MjU1LCJSIjozLCJHIjo2MCwiQiI6MTYyfX0sIklzVmlzaWJsZSI6dHJ1ZSwiV2lkdGgiOjAuMCwiSGVpZ2h0IjowLjAsIkJvcmRlclN0eWxlIjp7IiRpZCI6IjQzNSIsIkxpbmVDb2xvciI6eyIkaWQiOiI0MzYiLCIkdHlwZSI6Ik5MUkUuQ29tbW9uLkRvbS5Tb2xpZENvbG9yQnJ1c2gsIE5MUkUuQ29tbW9uIiwiQ29sb3IiOnsiJGlkIjoiNDM3IiwiQSI6MjU1LCJSIjoyNTUsIkciOjI1NSwiQiI6MjU1fX0sIkxpbmVXZWlnaHQiOjAuMCwiTGluZVR5cGUiOjAsIlBhcmVudFN0eWxlIjpudWxsfSwiUGFyZW50U3R5bGUiOm51bGx9LCJNYXJnaW4iOnsiJGlkIjoiNDM4IiwiVG9wIjowLjAsIkxlZnQiOjAuMCwiUmlnaHQiOjAuMCwiQm90dG9tIjowLjB9LCJQYWRkaW5nIjp7IiRpZCI6IjQzOSIsIlRvcCI6MC4wLCJMZWZ0IjowLjAsIlJpZ2h0IjowLjAsIkJvdHRvbSI6MC4wfSwiQmFja2dyb3VuZCI6bnVsbCwiSXNWaXNpYmxlIjp0cnVlLCJXaWR0aCI6MC4wLCJIZWlnaHQiOjAuMCwiQm9yZGVyU3R5bGUiOm51bGwsIlBhcmVudFN0eWxlIjpudWxsfSwiQmFja2dyb3VuZFN0eWxlIjp7IiRpZCI6IjQ0MCIsIk1hcmdpbiI6eyIkaWQiOiI0NDEiLCJUb3AiOjAuMCwiTGVmdCI6MC4wLCJSaWdodCI6MC4wLCJCb3R0b20iOjAuMH0sIlBhZGRpbmciOnsiJGlkIjoiNDQyIiwiVG9wIjowLjAsIkxlZnQiOjAuMCwiUmlnaHQiOjAuMCwiQm90dG9tIjowLjB9LCJCYWNrZ3JvdW5kIjp7IiRpZCI6IjQ0MyIsIkNvbG9yIjp7IiRpZCI6IjQ0NCIsIkEiOjUxLCJSIjoyMDAsIkciOjIwMCwiQiI6MjAwfX0sIklzVmlzaWJsZSI6dHJ1ZSwiV2lkdGgiOjAuMCwiSGVpZ2h0IjowLjAsIkJvcmRlclN0eWxlIjp7IiRpZCI6IjQ0NSIsIkxpbmVDb2xvciI6eyIkaWQiOiI0NDYiLCIkdHlwZSI6Ik5MUkUuQ29tbW9uLkRvbS5Tb2xpZENvbG9yQnJ1c2gsIE5MUkUuQ29tbW9uIiwiQ29sb3IiOnsiJGlkIjoiNDQ3IiwiQSI6MjU1LCJSIjoyMzQsIkciOjIyLCJCIjozMH19LCJMaW5lV2VpZ2h0IjowLjAsIkxpbmVUeXBlIjowLCJQYXJlbnRTdHlsZSI6bnVsbH0sIlBhcmVudFN0eWxlIjpudWxsfSwiSXNBYm92ZVRpbWViYW5kIjpmYWxzZSwiU3BhY2luZyI6MywiRGVmYXVsdFN3aW1sYW5lVGFza1N0eWxlIjp7IiRpZCI6IjQ0OCIsIiR0eXBlIjoiTkxSRS5Db21tb24uRG9tLlN0eWxlcy5FeHBsaWNpdFNldGFibGVUYXNrU3R5bGUsIE5MUkUuQ29tbW9uIiwiU2hhcGUiOjEsIlNoYXBlVGhpY2tuZXNzIjowLCJEdXJhdGlvbkZvcm1hdCI6MCwiSW5jbHVkZU5vbldvcmtpbmdEYXlzSW5EdXJhdGlvbiI6ZmFsc2UsIlBlcmNlbnRhZ2VDb21wbGV0ZVN0eWxlIjp7IiRpZCI6IjQ0OSIsIkZvbnRTZXR0aW5ncyI6eyIkaWQiOiI0NTAiLCJGb250U2l6ZSI6MTAsIkZvbnROYW1lIjoiQ2FsaWJyaSIsIklzQm9sZCI6ZmFsc2UsIklzSXRhbGljIjpmYWxzZSwiSXNVbmRlcmxpbmVkIjpmYWxzZSwiUGFyZW50U3R5bGUiOm51bGx9LCJBdXRvU2l6ZSI6MCwiRm9yZWdyb3VuZCI6eyIkaWQiOiI0NTEiLCJDb2xvciI6eyIkaWQiOiI0NTI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NDUzIiwiVG9wIjowLjAsIkxlZnQiOjAuMCwiUmlnaHQiOjAuMCwiQm90dG9tIjowLjB9LCJQYWRkaW5nIjp7IiRpZCI6IjQ1NCIsIlRvcCI6MC4wLCJMZWZ0IjowLjAsIlJpZ2h0IjowLjAsIkJvdHRvbSI6MC4wfSwiQmFja2dyb3VuZCI6eyIkaWQiOiI0NTUiLCJDb2xvciI6eyIkaWQiOiI0NTYiLCJBIjo4OSwiUiI6MCwiRyI6MCwiQiI6MH19LCJJc1Zpc2libGUiOnRydWUsIldpZHRoIjowLjAsIkhlaWdodCI6MC4wLCJCb3JkZXJTdHlsZSI6eyIkaWQiOiI0NTciLCJMaW5lQ29sb3IiOm51bGwsIkxpbmVXZWlnaHQiOjAuMCwiTGluZVR5cGUiOjAsIlBhcmVudFN0eWxlIjpudWxsfSwiUGFyZW50U3R5bGUiOm51bGx9LCJEdXJhdGlvblN0eWxlIjp7IiRpZCI6IjQ1OCIsIkZvbnRTZXR0aW5ncyI6eyIkaWQiOiI0NTkiLCJGb250U2l6ZSI6MTAsIkZvbnROYW1lIjoiQ2FsaWJyaSIsIklzQm9sZCI6ZmFsc2UsIklzSXRhbGljIjpmYWxzZSwiSXNVbmRlcmxpbmVkIjpmYWxzZSwiUGFyZW50U3R5bGUiOm51bGx9LCJBdXRvU2l6ZSI6MCwiRm9yZWdyb3VuZCI6eyIkaWQiOiI0NjAiLCJDb2xvciI6eyIkaWQiOiI0NjE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0NjIiLCJUb3AiOjAuMCwiTGVmdCI6MC4wLCJSaWdodCI6MC4wLCJCb3R0b20iOjAuMH0sIlBhZGRpbmciOnsiJGlkIjoiNDYzIiwiVG9wIjowLjAsIkxlZnQiOjAuMCwiUmlnaHQiOjAuMCwiQm90dG9tIjowLjB9LCJCYWNrZ3JvdW5kIjp7IiRpZCI6IjQ2NCIsIkNvbG9yIjp7IiRpZCI6IjQ2NSIsIkEiOjI1NSwiUiI6MjM3LCJHIjoxMjUsIkIiOjQ5fX0sIklzVmlzaWJsZSI6dHJ1ZSwiV2lkdGgiOjAuMCwiSGVpZ2h0IjowLjAsIkJvcmRlclN0eWxlIjp7IiRpZCI6IjQ2NiIsIkxpbmVDb2xvciI6bnVsbCwiTGluZVdlaWdodCI6MC4wLCJMaW5lVHlwZSI6MCwiUGFyZW50U3R5bGUiOm51bGx9LCJQYXJlbnRTdHlsZSI6bnVsbH0sIkhvcml6b250YWxDb25uZWN0b3JTdHlsZSI6eyIkaWQiOiI0NjciLCJMaW5lQ29sb3IiOnsiJGlkIjoiNDY4IiwiJHR5cGUiOiJOTFJFLkNvbW1vbi5Eb20uU29saWRDb2xvckJydXNoLCBOTFJFLkNvbW1vbiIsIkNvbG9yIjp7IiRpZCI6IjQ2OSIsIkEiOjI1NSwiUiI6MCwiRyI6MCwiQiI6MH19LCJMaW5lV2VpZ2h0IjowLjAsIkxpbmVUeXBlIjowLCJQYXJlbnRTdHlsZSI6bnVsbH0sIlZlcnRpY2FsQ29ubmVjdG9yU3R5bGUiOnsiJGlkIjoiNDcwIiwiTGluZUNvbG9yIjp7IiRpZCI6IjQ3MSIsIiR0eXBlIjoiTkxSRS5Db21tb24uRG9tLlNvbGlkQ29sb3JCcnVzaCwgTkxSRS5Db21tb24iLCJDb2xvciI6eyIkaWQiOiI0NzI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mYWxzZSwiUGVyY2VudGFnZUNvbXBsZXRlU2hhcGVPcGFjaXR5IjozNSwiQmFzZWxpbmVTdHlsZSI6eyIkaWQiOiI0NzMiLCJTaGFwZVN0eWxlIjp7IiRpZCI6IjQ3NCIsIk1hcmdpbiI6eyIkaWQiOiI0NzUiLCJUb3AiOjAuMCwiTGVmdCI6MC4wLCJSaWdodCI6MC4wLCJCb3R0b20iOjAuMH0sIlBhZGRpbmciOnsiJGlkIjoiNDc2IiwiVG9wIjowLjAsIkxlZnQiOjAuMCwiUmlnaHQiOjAuMCwiQm90dG9tIjowLjB9LCJCYWNrZ3JvdW5kIjp7IiRpZCI6IjQ3NyIsIkNvbG9yIjp7IiRpZCI6IjQ3OCIsIkEiOjE1MywiUiI6MCwiRyI6MCwiQiI6MH19LCJJc1Zpc2libGUiOnRydWUsIldpZHRoIjowLjAsIkhlaWdodCI6MC4wLCJCb3JkZXJTdHlsZSI6eyIkaWQiOiI0NzkiLCJMaW5lQ29sb3IiOm51bGwsIkxpbmVXZWlnaHQiOjAuMCwiTGluZVR5cGUiOjAsIlBhcmVudFN0eWxlIjpudWxsfSwiUGFyZW50U3R5bGUiOm51bGx9LCJNYXJnaW4iOnsiJGlkIjoiNDgwIiwiVG9wIjowLjAsIkxlZnQiOjAuMCwiUmlnaHQiOjAuMCwiQm90dG9tIjowLjB9LCJQYWRkaW5nIjp7IiRpZCI6IjQ4MSIsIlRvcCI6MC4wLCJMZWZ0IjowLjAsIlJpZ2h0IjowLjAsIkJvdHRvbSI6MC4wfSwiQmFja2dyb3VuZCI6bnVsbCwiSXNWaXNpYmxlIjp0cnVlLCJXaWR0aCI6MC4wLCJIZWlnaHQiOjAuMCwiQm9yZGVyU3R5bGUiOm51bGwsIlBhcmVudFN0eWxlIjpudWxsfSwiU2hhcGVTdHlsZSI6eyIkaWQiOiI0ODIiLCJNYXJnaW4iOnsiJGlkIjoiNDgzIiwiVG9wIjowLjAsIkxlZnQiOjQuMCwiUmlnaHQiOjQuMCwiQm90dG9tIjowLjB9LCJQYWRkaW5nIjp7IiRpZCI6IjQ4NCIsIlRvcCI6MC4wLCJMZWZ0IjowLjAsIlJpZ2h0IjowLjAsIkJvdHRvbSI6MC4wfSwiQmFja2dyb3VuZCI6eyIkaWQiOiI0ODUiLCJDb2xvciI6eyIkaWQiOiI0ODYiLCJBIjoyNTUsIlIiOjIxLCJHIjo5NiwiQiI6MTMwfX0sIklzVmlzaWJsZSI6dHJ1ZSwiV2lkdGgiOjAuMCwiSGVpZ2h0IjoxMC4wLCJCb3JkZXJTdHlsZSI6eyIkaWQiOiI0ODciLCJMaW5lQ29sb3IiOnsiJGlkIjoiNDg4IiwiJHR5cGUiOiJOTFJFLkNvbW1vbi5Eb20uU29saWRDb2xvckJydXNoLCBOTFJFLkNvbW1vbiIsIkNvbG9yIjp7IiRpZCI6IjQ4OSIsIkEiOjI1NSwiUiI6MjM0LCJHIjoyMiwiQiI6MzB9fSwiTGluZVdlaWdodCI6MC4wLCJMaW5lVHlwZSI6MCwiUGFyZW50U3R5bGUiOm51bGx9LCJQYXJlbnRTdHlsZSI6bnVsbH0sIlRpdGxlU3R5bGUiOnsiJGlkIjoiNDkwIiwiRm9udFNldHRpbmdzIjp7IiRpZCI6IjQ5MSIsIkZvbnRTaXplIjoxMSwiRm9udE5hbWUiOiJDYWxpYnJpIiwiSXNCb2xkIjpmYWxzZSwiSXNJdGFsaWMiOmZhbHNlLCJJc1VuZGVybGluZWQiOmZhbHNlLCJQYXJlbnRTdHlsZSI6bnVsbH0sIkF1dG9TaXplIjowLCJGb3JlZ3JvdW5kIjp7IiRpZCI6IjQ5MiIsIkNvbG9yIjp7IiRpZCI6IjQ5M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0OTQiLCJUb3AiOjAuMCwiTGVmdCI6MC4wLCJSaWdodCI6MC4wLCJCb3R0b20iOjAuMH0sIlBhZGRpbmciOnsiJGlkIjoiNDk1IiwiVG9wIjowLjAsIkxlZnQiOjAuMCwiUmlnaHQiOjAuMCwiQm90dG9tIjowLjB9LCJCYWNrZ3JvdW5kIjp7IiRpZCI6IjQ5NiIsIkNvbG9yIjp7IiRpZCI6IjQ5NyIsIkEiOjI1NSwiUiI6MCwiRyI6MCwiQiI6MH19LCJJc1Zpc2libGUiOnRydWUsIldpZHRoIjowLjAsIkhlaWdodCI6MC4wLCJCb3JkZXJTdHlsZSI6eyIkaWQiOiI0OTgiLCJMaW5lQ29sb3IiOm51bGwsIkxpbmVXZWlnaHQiOjAuMCwiTGluZVR5cGUiOjAsIlBhcmVudFN0eWxlIjpudWxsfSwiUGFyZW50U3R5bGUiOm51bGx9LCJEYXRlU3R5bGUiOnsiJGlkIjoiNDk5IiwiRm9udFNldHRpbmdzIjp7IiRpZCI6IjUwMCIsIkZvbnRTaXplIjoxMCwiRm9udE5hbWUiOiJDYWxpYnJpIiwiSXNCb2xkIjpmYWxzZSwiSXNJdGFsaWMiOmZhbHNlLCJJc1VuZGVybGluZWQiOmZhbHNlLCJQYXJlbnRTdHlsZSI6bnVsbH0sIkF1dG9TaXplIjowLCJGb3JlZ3JvdW5kIjp7IiRpZCI6IjUwMSIsIkNvbG9yIjp7IiRpZCI6IjUwMi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1MDMiLCJUb3AiOjAuMCwiTGVmdCI6MC4wLCJSaWdodCI6MC4wLCJCb3R0b20iOjAuMH0sIlBhZGRpbmciOnsiJGlkIjoiNTA0IiwiVG9wIjowLjAsIkxlZnQiOjAuMCwiUmlnaHQiOjAuMCwiQm90dG9tIjowLjB9LCJCYWNrZ3JvdW5kIjp7IiRpZCI6IjUwNSIsIkNvbG9yIjp7IiRpZCI6IjUwNiIsIkEiOjI1NSwiUiI6MTQsIkciOjQwLCJCIjo2NX19LCJJc1Zpc2libGUiOnRydWUsIldpZHRoIjowLjAsIkhlaWdodCI6MC4wLCJCb3JkZXJTdHlsZSI6eyIkaWQiOiI1MDciLCJMaW5lQ29sb3IiOm51bGwsIkxpbmVXZWlnaHQiOjAuMCwiTGluZVR5cGUiOjAsIlBhcmVudFN0eWxlIjpudWxsfSwiUGFyZW50U3R5bGUiOm51bGx9LCJEYXRlRm9ybWF0Ijp7IiRpZCI6IjUw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MDkiLCJGb3JtYXQiOjAsIklzVmlzaWJsZSI6ZmFsc2UsIkxhc3RLbm93blZpc2liaWxpdHlTdGF0ZSI6ZmFsc2V9LCJJc1Zpc2libGUiOnRydWUsIlZhcmlhbmNlU3R5bGUiOnsiJGlkIjoiNTEwIiwiVGV4dFN0eWxlIjp7IiRpZCI6IjUxMSIsIkZvbnRTZXR0aW5ncyI6eyIkaWQiOiI1MTIiLCJGb250U2l6ZSI6MTEsIkZvbnROYW1lIjoiQ2FsaWJyaSIsIklzQm9sZCI6ZmFsc2UsIklzSXRhbGljIjpmYWxzZSwiSXNVbmRlcmxpbmVkIjpmYWxzZSwiUGFyZW50U3R5bGUiOm51bGx9LCJBdXRvU2l6ZSI6MCwiRm9yZWdyb3VuZCI6eyIkaWQiOiI1MTMiLCJDb2xvciI6eyIkaWQiOiI1MTQ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TE1IiwiVG9wIjowLjAsIkxlZnQiOjAuMCwiUmlnaHQiOjAuMCwiQm90dG9tIjowLjB9LCJQYWRkaW5nIjp7IiRpZCI6IjUxNiIsIlRvcCI6MC4wLCJMZWZ0IjowLjAsIlJpZ2h0IjowLjAsIkJvdHRvbSI6MC4wfSwiQmFja2dyb3VuZCI6eyIkaWQiOiI1MTciLCJDb2xvciI6eyIkaWQiOiI1MTgiLCJBIjowLCJSIjowLCJHIjowLCJCIjowfX0sIklzVmlzaWJsZSI6dHJ1ZSwiV2lkdGgiOjAuMCwiSGVpZ2h0IjowLjAsIkJvcmRlclN0eWxlIjp7IiRpZCI6IjUxOSIsIkxpbmVDb2xvciI6bnVsbCwiTGluZVdlaWdodCI6MC4wLCJMaW5lVHlwZSI6MCwiUGFyZW50U3R5bGUiOm51bGx9LCJQYXJlbnRTdHlsZSI6bnVsbH0sIlBhcmVudFN0eWxlIjpudWxsfSwiUGFyZW50U3R5bGUiOm51bGwsIl9leHBsaWNpdGx5U2V0Ijp7IiRpZCI6IjUyMCIsIlNoYXBlU3R5bGUiOmZhbHNlLCJUaXRsZVN0eWxlIjpmYWxzZSwiRGF0ZVN0eWxlIjpmYWxzZSwiVmFyaWFuY2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ZhcmlhbmNlUG9zaXRpb24iOmZhbHNlLCJTcGFjaW5nIjpmYWxzZSwiSXNCZWxvd1RpbWViYW5kIjpmYWxzZSwiRGF0ZUZvcm1hdCI6ZmFsc2UsIldlZWtOdW1iZXJpbmciOmZhbHNlLCJJc1Zpc2libGUiOmZhbHNlfX0sIkRlZmF1bHRTd2ltbGFuZU1vdFN0eWxlIjp7IiRpZCI6IjUyMSIsIlNoYXBlIjoxLCJDb25uZWN0b3JNYXJnaW4iOnsiJGlkIjoiNTIyIiwiVG9wIjowLjAsIkxlZnQiOjIuMCwiUmlnaHQiOjIuMCwiQm90dG9tIjowLjB9LCJDb25uZWN0b3JTdHlsZSI6eyIkaWQiOiI1MjMiLCJMaW5lQ29sb3IiOnsiJGlkIjoiNTI0IiwiJHR5cGUiOiJOTFJFLkNvbW1vbi5Eb20uU29saWRDb2xvckJydXNoLCBOTFJFLkNvbW1vbiIsIkNvbG9yIjp7IiRpZCI6IjUyNSIsIkEiOjEyNywiUiI6MTEsIkciOjQ4LCJCIjo2NX19LCJMaW5lV2VpZ2h0IjoxLjAsIkxpbmVUeXBlIjowLCJQYXJlbnRTdHlsZSI6bnVsbH0sIklzQmVsb3dUaW1lYmFuZCI6ZmFsc2UsIlBvc2l0aW9uT25UYXNrIjoxLCJIaWRlRGF0ZSI6ZmFsc2UsIlNoYXBlU2l6ZSI6MCwiU3BhY2luZyI6MC4wLCJQYWRkaW5nIjp7IiRpZCI6IjUyNiIsIlRvcCI6NS4wLCJMZWZ0IjozLjAsIlJpZ2h0IjowLjAsIkJvdHRvbSI6Mi4wfSwiU2hhcGVTdHlsZSI6eyIkaWQiOiI1MjciLCJNYXJnaW4iOnsiJGlkIjoiNTI4IiwiVG9wIjowLjAsIkxlZnQiOjAuMCwiUmlnaHQiOjAuMCwiQm90dG9tIjowLjB9LCJQYWRkaW5nIjp7IiRpZCI6IjUyOSIsIlRvcCI6MC4wLCJMZWZ0IjowLjAsIlJpZ2h0IjowLjAsIkJvdHRvbSI6MC4wfSwiQmFja2dyb3VuZCI6eyIkaWQiOiI1MzAiLCJDb2xvciI6eyIkaWQiOiI1MzEiLCJBIjoyNTUsIlIiOjExLCJHIjo0OCwiQiI6NjV9fSwiSXNWaXNpYmxlIjp0cnVlLCJXaWR0aCI6MTIuMCwiSGVpZ2h0IjoxNC4wLCJCb3JkZXJTdHlsZSI6eyIkaWQiOiI1MzIiLCJMaW5lQ29sb3IiOnsiJGlkIjoiNTMzIiwiJHR5cGUiOiJOTFJFLkNvbW1vbi5Eb20uU29saWRDb2xvckJydXNoLCBOTFJFLkNvbW1vbiIsIkNvbG9yIjp7IiRpZCI6IjUzNCIsIkEiOjI1NSwiUiI6MjU1LCJHIjowLCJCIjowfX0sIkxpbmVXZWlnaHQiOjAuMCwiTGluZVR5cGUiOjAsIlBhcmVudFN0eWxlIjpudWxsfSwiUGFyZW50U3R5bGUiOm51bGx9LCJUaXRsZVN0eWxlIjp7IiRpZCI6IjUzNSIsIkZvbnRTZXR0aW5ncyI6eyIkaWQiOiI1MzYiLCJGb250U2l6ZSI6MTEsIkZvbnROYW1lIjoiQ2FsaWJyaSIsIklzQm9sZCI6ZmFsc2UsIklzSXRhbGljIjpmYWxzZSwiSXNVbmRlcmxpbmVkIjpmYWxzZSwiUGFyZW50U3R5bGUiOm51bGx9LCJBdXRvU2l6ZSI6MCwiRm9yZWdyb3VuZCI6eyIkaWQiOiI1MzciLCJDb2xvciI6eyIkaWQiOiI1Mzg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NTM5IiwiVG9wIjowLjAsIkxlZnQiOjAuMCwiUmlnaHQiOjAuMCwiQm90dG9tIjowLjB9LCJQYWRkaW5nIjp7IiRpZCI6IjU0MCIsIlRvcCI6MC4wLCJMZWZ0IjowLjAsIlJpZ2h0IjowLjAsIkJvdHRvbSI6MC4wfSwiQmFja2dyb3VuZCI6eyIkaWQiOiI1NDEiLCJDb2xvciI6eyIkaWQiOiI1NDIiLCJBIjoyNTUsIlIiOjAsIkciOjAsIkIiOjB9fSwiSXNWaXNpYmxlIjp0cnVlLCJXaWR0aCI6MC4wLCJIZWlnaHQiOjAuMCwiQm9yZGVyU3R5bGUiOnsiJGlkIjoiNTQzIiwiTGluZUNvbG9yIjpudWxsLCJMaW5lV2VpZ2h0IjowLjAsIkxpbmVUeXBlIjowLCJQYXJlbnRTdHlsZSI6bnVsbH0sIlBhcmVudFN0eWxlIjpudWxsfSwiRGF0ZVN0eWxlIjp7IiRpZCI6IjU0NCIsIkZvbnRTZXR0aW5ncyI6eyIkaWQiOiI1NDUiLCJGb250U2l6ZSI6MTAsIkZvbnROYW1lIjoiQ2FsaWJyaSIsIklzQm9sZCI6ZmFsc2UsIklzSXRhbGljIjpmYWxzZSwiSXNVbmRlcmxpbmVkIjpmYWxzZSwiUGFyZW50U3R5bGUiOm51bGx9LCJBdXRvU2l6ZSI6MCwiRm9yZWdyb3VuZCI6eyIkaWQiOiI1NDYiLCJDb2xvciI6eyIkaWQiOiI1NDciLCJBIjoyNTUsIlIiOjE0LCJHIjo0MCwiQiI6NjV9fSwiTWF4V2lkdGgiOjIwMC4wLCJNYXhIZWlnaHQiOiJJbmZpbml0eSIsIlNtYXJ0Rm9yZWdyb3VuZElzQWN0aXZlIjpmYWxzZSwiSG9yaXpvbnRhbEFsaWdubWVudCI6MSwiVmVydGljYWxBbGlnbm1lbnQiOjEsIlNtYXJ0Rm9yZWdyb3VuZCI6bnVsbCwiQmFja2dyb3VuZEZpbGxUeXBlIjowLCJNYXJnaW4iOnsiJGlkIjoiNTQ4IiwiVG9wIjowLjAsIkxlZnQiOjAuMCwiUmlnaHQiOjAuMCwiQm90dG9tIjowLjB9LCJQYWRkaW5nIjp7IiRpZCI6IjU0OSIsIlRvcCI6MC4wLCJMZWZ0IjowLjAsIlJpZ2h0IjowLjAsIkJvdHRvbSI6MC4wfSwiQmFja2dyb3VuZCI6eyIkaWQiOiI1NTAiLCJDb2xvciI6eyIkaWQiOiI1NTEiLCJBIjoyNTUsIlIiOjE0LCJHIjo0MCwiQiI6NjV9fSwiSXNWaXNpYmxlIjp0cnVlLCJXaWR0aCI6MC4wLCJIZWlnaHQiOjAuMCwiQm9yZGVyU3R5bGUiOnsiJGlkIjoiNTUyIiwiTGluZUNvbG9yIjpudWxsLCJMaW5lV2VpZ2h0IjowLjAsIkxpbmVUeXBlIjowLCJQYXJlbnRTdHlsZSI6bnVsbH0sIlBhcmVudFN0eWxlIjpudWxsfSwiRGF0ZUZvcm1hdCI6eyIkaWQiOiI1NT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U0IiwiRm9ybWF0IjowLCJJc1Zpc2libGUiOmZhbHNlLCJMYXN0S25vd25WaXNpYmlsaXR5U3RhdGUiOmZhbHNlfSwiSXNWaXNpYmxlIjp0cnVlLCJWYXJpYW5jZVN0eWxlIjp7IiRpZCI6IjU1NSIsIlRleHRTdHlsZSI6eyIkaWQiOiI1NTYiLCJGb250U2V0dGluZ3MiOnsiJGlkIjoiNTU3IiwiRm9udFNpemUiOjExLCJGb250TmFtZSI6IkNhbGlicmkiLCJJc0JvbGQiOmZhbHNlLCJJc0l0YWxpYyI6ZmFsc2UsIklzVW5kZXJsaW5lZCI6ZmFsc2UsIlBhcmVudFN0eWxlIjpudWxsfSwiQXV0b1NpemUiOjAsIkZvcmVncm91bmQiOnsiJGlkIjoiNTU4IiwiQ29sb3IiOnsiJGlkIjoiNTU5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U2MCIsIlRvcCI6MC4wLCJMZWZ0IjowLjAsIlJpZ2h0IjowLjAsIkJvdHRvbSI6MC4wfSwiUGFkZGluZyI6eyIkaWQiOiI1NjEiLCJUb3AiOjAuMCwiTGVmdCI6MC4wLCJSaWdodCI6MC4wLCJCb3R0b20iOjAuMH0sIkJhY2tncm91bmQiOnsiJGlkIjoiNTYyIiwiQ29sb3IiOnsiJGlkIjoiNTYzIiwiQSI6MCwiUiI6MCwiRyI6MCwiQiI6MH19LCJJc1Zpc2libGUiOmZhbHNlLCJXaWR0aCI6MC4wLCJIZWlnaHQiOjAuMCwiQm9yZGVyU3R5bGUiOnsiJGlkIjoiNTY0IiwiTGluZUNvbG9yIjpudWxsLCJMaW5lV2VpZ2h0IjowLjAsIkxpbmVUeXBlIjowLCJQYXJlbnRTdHlsZSI6bnVsbH0sIlBhcmVudFN0eWxlIjpudWxsfSwiUGFyZW50U3R5bGUiOm51bGx9LCJQYXJlbnRTdHlsZSI6bnVsbH0sIkRlZmF1bHRTd2ltbGFuZU1pbGVzdG9uZVN0eWxlIjp7IiRpZCI6IjU2NSIsIlRpdGxlUG9zaXRpb24iOiJMZWZ0IiwiRGF0ZVBvc2l0aW9uIjoiUmlnaHQiLCJWYXJpYW5jZVBvc2l0aW9uIjoiUmlnaHQiLCJTaGFwZVR5cGUiOjEsIlNoYXBlU2l6ZSI6MCwiU3BhY2luZyI6NSwiU2hhcGVTdHlsZSI6eyIkaWQiOiI1NjYiLCJNYXJnaW4iOnsiJGlkIjoiNTY3IiwiVG9wIjowLjAsIkxlZnQiOjAuMCwiUmlnaHQiOjAuMCwiQm90dG9tIjowLjB9LCJQYWRkaW5nIjp7IiRpZCI6IjU2OCIsIlRvcCI6MC4wLCJMZWZ0IjowLjAsIlJpZ2h0IjowLjAsIkJvdHRvbSI6MC4wfSwiQmFja2dyb3VuZCI6eyIkaWQiOiI1NjkiLCJDb2xvciI6eyIkaWQiOiI1NzAiLCJBIjoyNTUsIlIiOjIxLCJHIjo5NiwiQiI6MTMwfX0sIklzVmlzaWJsZSI6dHJ1ZSwiV2lkdGgiOjEyLjAsIkhlaWdodCI6MTQuMCwiQm9yZGVyU3R5bGUiOnsiJGlkIjoiNTcxIiwiTGluZUNvbG9yIjp7IiRpZCI6IjU3MiIsIiR0eXBlIjoiTkxSRS5Db21tb24uRG9tLlNvbGlkQ29sb3JCcnVzaCwgTkxSRS5Db21tb24iLCJDb2xvciI6eyIkaWQiOiI1NzMiLCJBIjoyNTUsIlIiOjIzNCwiRyI6MjIsIkIiOjMwfX0sIkxpbmVXZWlnaHQiOjAuMCwiTGluZVR5cGUiOjAsIlBhcmVudFN0eWxlIjpudWxsfSwiUGFyZW50U3R5bGUiOm51bGx9LCJUaXRsZVN0eWxlIjp7IiRpZCI6IjU3NCIsIkZvbnRTZXR0aW5ncyI6eyIkaWQiOiI1NzUiLCJGb250U2l6ZSI6MTEsIkZvbnROYW1lIjoiQ2FsaWJyaSIsIklzQm9sZCI6ZmFsc2UsIklzSXRhbGljIjpmYWxzZSwiSXNVbmRlcmxpbmVkIjpmYWxzZSwiUGFyZW50U3R5bGUiOm51bGx9LCJBdXRvU2l6ZSI6MCwiRm9yZWdyb3VuZCI6eyIkaWQiOiI1NzYiLCJDb2xvciI6eyIkaWQiOiI1Nzc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NTc4IiwiVG9wIjowLjAsIkxlZnQiOjAuMCwiUmlnaHQiOjAuMCwiQm90dG9tIjowLjB9LCJQYWRkaW5nIjp7IiRpZCI6IjU3OSIsIlRvcCI6MC4wLCJMZWZ0IjowLjAsIlJpZ2h0IjowLjAsIkJvdHRvbSI6MC4wfSwiQmFja2dyb3VuZCI6eyIkaWQiOiI1ODAiLCJDb2xvciI6eyIkaWQiOiI1ODEiLCJBIjoyNTUsIlIiOjAsIkciOjAsIkIiOjB9fSwiSXNWaXNpYmxlIjp0cnVlLCJXaWR0aCI6MC4wLCJIZWlnaHQiOjAuMCwiQm9yZGVyU3R5bGUiOnsiJGlkIjoiNTgyIiwiTGluZUNvbG9yIjpudWxsLCJMaW5lV2VpZ2h0IjowLjAsIkxpbmVUeXBlIjowLCJQYXJlbnRTdHlsZSI6bnVsbH0sIlBhcmVudFN0eWxlIjpudWxsfSwiRGF0ZVN0eWxlIjp7IiRpZCI6IjU4MyIsIkZvbnRTZXR0aW5ncyI6eyIkaWQiOiI1ODQiLCJGb250U2l6ZSI6MTAsIkZvbnROYW1lIjoiQ2FsaWJyaSIsIklzQm9sZCI6ZmFsc2UsIklzSXRhbGljIjpmYWxzZSwiSXNVbmRlcmxpbmVkIjpmYWxzZSwiUGFyZW50U3R5bGUiOm51bGx9LCJBdXRvU2l6ZSI6MCwiRm9yZWdyb3VuZCI6eyIkaWQiOiI1ODUiLCJDb2xvciI6eyIkaWQiOiI1ODY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NTg3IiwiVG9wIjowLjAsIkxlZnQiOjAuMCwiUmlnaHQiOjAuMCwiQm90dG9tIjowLjB9LCJQYWRkaW5nIjp7IiRpZCI6IjU4OCIsIlRvcCI6MC4wLCJMZWZ0IjowLjAsIlJpZ2h0IjowLjAsIkJvdHRvbSI6MC4wfSwiQmFja2dyb3VuZCI6eyIkaWQiOiI1ODkiLCJDb2xvciI6eyIkaWQiOiI1OTAiLCJBIjoyNTUsIlIiOjE0LCJHIjo0MCwiQiI6NjV9fSwiSXNWaXNpYmxlIjp0cnVlLCJXaWR0aCI6MC4wLCJIZWlnaHQiOjAuMCwiQm9yZGVyU3R5bGUiOnsiJGlkIjoiNTkxIiwiTGluZUNvbG9yIjpudWxsLCJMaW5lV2VpZ2h0IjowLjAsIkxpbmVUeXBlIjowLCJQYXJlbnRTdHlsZSI6bnVsbH0sIlBhcmVudFN0eWxlIjpudWxsfSwiRGF0ZUZvcm1hdCI6eyIkaWQiOiI1OT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kzIiwiRm9ybWF0IjowLCJJc1Zpc2libGUiOmZhbHNlLCJMYXN0S25vd25WaXNpYmlsaXR5U3RhdGUiOmZhbHNlfSwiSXNWaXNpYmxlIjp0cnVlLCJWYXJpYW5jZVN0eWxlIjp7IiRpZCI6IjU5NCIsIlRleHRTdHlsZSI6eyIkaWQiOiI1OTUiLCJGb250U2V0dGluZ3MiOnsiJGlkIjoiNTk2IiwiRm9udFNpemUiOjExLCJGb250TmFtZSI6IkNhbGlicmkiLCJJc0JvbGQiOmZhbHNlLCJJc0l0YWxpYyI6ZmFsc2UsIklzVW5kZXJsaW5lZCI6ZmFsc2UsIlBhcmVudFN0eWxlIjpudWxsfSwiQXV0b1NpemUiOjAsIkZvcmVncm91bmQiOnsiJGlkIjoiNTk3IiwiQ29sb3IiOnsiJGlkIjoiNTk4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U5OSIsIlRvcCI6MC4wLCJMZWZ0IjowLjAsIlJpZ2h0IjowLjAsIkJvdHRvbSI6MC4wfSwiUGFkZGluZyI6eyIkaWQiOiI2MDAiLCJUb3AiOjAuMCwiTGVmdCI6MC4wLCJSaWdodCI6MC4wLCJCb3R0b20iOjAuMH0sIkJhY2tncm91bmQiOnsiJGlkIjoiNjAxIiwiQ29sb3IiOnsiJGlkIjoiNjAyIiwiQSI6MCwiUiI6MCwiRyI6MCwiQiI6MH19LCJJc1Zpc2libGUiOnRydWUsIldpZHRoIjowLjAsIkhlaWdodCI6MC4wLCJCb3JkZXJTdHlsZSI6eyIkaWQiOiI2MDMiLCJMaW5lQ29sb3IiOm51bGwsIkxpbmVXZWlnaHQiOjAuMCwiTGluZVR5cGUiOjAsIlBhcmVudFN0eWxlIjpudWxsfSwiUGFyZW50U3R5bGUiOm51bGx9LCJQYXJlbnRTdHlsZSI6bnVsbH0sIlBhcmVudFN0eWxlIjpudWxsfSwiRGVmYXVsdFN3aW1sYW5lQWN0aXZpdHlTdHlsZSI6eyIkaWQiOiI2MDQiLCJIZWFkZXJTdHlsZSI6eyIkaWQiOiI2MDUiLCJUZXh0U3R5bGUiOnsiJGlkIjoiNjA2IiwiRm9udFNldHRpbmdzIjp7IiRpZCI6IjYwNyIsIkZvbnRTaXplIjoxMSwiRm9udE5hbWUiOiJDYWxpYnJpIiwiSXNCb2xkIjpmYWxzZSwiSXNJdGFsaWMiOmZhbHNlLCJJc1VuZGVybGluZWQiOmZhbHNlLCJQYXJlbnRTdHlsZSI6bnVsbH0sIkF1dG9TaXplIjoyLCJGb3JlZ3JvdW5kIjp7IiRpZCI6IjYwOCIsIkNvbG9yIjp7IiRpZCI6IjYwO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YxMCIsIlRvcCI6MC4wLCJMZWZ0IjowLjAsIlJpZ2h0IjowLjAsIkJvdHRvbSI6MC4wfSwiUGFkZGluZyI6eyIkaWQiOiI2MTEiLCJUb3AiOjAuMCwiTGVmdCI6MC4wLCJSaWdodCI6MC4wLCJCb3R0b20iOjAuMH0sIkJhY2tncm91bmQiOnsiJGlkIjoiNjEyIiwiQ29sb3IiOnsiJGlkIjoiNjEzIiwiQSI6MjU1LCJSIjowLCJHIjowLCJCIjowfX0sIklzVmlzaWJsZSI6dHJ1ZSwiV2lkdGgiOjAuMCwiSGVpZ2h0IjowLjAsIkJvcmRlclN0eWxlIjpudWxsLCJQYXJlbnRTdHlsZSI6bnVsbH0sIlJlY3RhbmdsZVN0eWxlIjp7IiRpZCI6IjYxNCIsIk1hcmdpbiI6eyIkaWQiOiI2MTUiLCJUb3AiOjAuMCwiTGVmdCI6MC4wLCJSaWdodCI6MC4wLCJCb3R0b20iOjAuMH0sIlBhZGRpbmciOnsiJGlkIjoiNjE2IiwiVG9wIjowLjAsIkxlZnQiOjAuMCwiUmlnaHQiOjAuMCwiQm90dG9tIjowLjB9LCJCYWNrZ3JvdW5kIjp7IiRpZCI6IjYxNyIsIkNvbG9yIjp7IiRpZCI6IjYxOCIsIkEiOjYzLCJSIjoyMSwiRyI6OTYsIkIiOjEzMH19LCJJc1Zpc2libGUiOnRydWUsIldpZHRoIjowLjAsIkhlaWdodCI6MC4wLCJCb3JkZXJTdHlsZSI6eyIkaWQiOiI2MTkiLCJMaW5lQ29sb3IiOnsiJGlkIjoiNjIwIiwiJHR5cGUiOiJOTFJFLkNvbW1vbi5Eb20uU29saWRDb2xvckJydXNoLCBOTFJFLkNvbW1vbiIsIkNvbG9yIjp7IiRpZCI6IjYyMSIsIkEiOjI1NSwiUiI6MjU1LCJHIjowLCJCIjowfX0sIkxpbmVXZWlnaHQiOjAuMCwiTGluZVR5cGUiOjAsIlBhcmVudFN0eWxlIjpudWxsfSwiUGFyZW50U3R5bGUiOm51bGx9LCJNYXJnaW4iOnsiJGlkIjoiNjIyIiwiVG9wIjowLjAsIkxlZnQiOjAuMCwiUmlnaHQiOjAuMCwiQm90dG9tIjowLjB9LCJQYWRkaW5nIjp7IiRpZCI6IjYyMyIsIlRvcCI6MC4wLCJMZWZ0IjowLjAsIlJpZ2h0IjowLjAsIkJvdHRvbSI6MC4wfSwiQmFja2dyb3VuZCI6bnVsbCwiSXNWaXNpYmxlIjp0cnVlLCJXaWR0aCI6MC4wLCJIZWlnaHQiOjAuMCwiQm9yZGVyU3R5bGUiOm51bGwsIlBhcmVudFN0eWxlIjpudWxsfSwiQmFja2dyb3VuZFN0eWxlIjp7IiRpZCI6IjYyNCIsIk1hcmdpbiI6eyIkaWQiOiI2MjUiLCJUb3AiOjAuMCwiTGVmdCI6MC4wLCJSaWdodCI6MC4wLCJCb3R0b20iOjAuMH0sIlBhZGRpbmciOnsiJGlkIjoiNjI2IiwiVG9wIjowLjAsIkxlZnQiOjAuMCwiUmlnaHQiOjAuMCwiQm90dG9tIjowLjB9LCJCYWNrZ3JvdW5kIjp7IiRpZCI6IjYyNyIsIkNvbG9yIjp7IiRpZCI6IjYyOCIsIkEiOjUxLCJSIjoyMDAsIkciOjIwMCwiQiI6MjAwfX0sIklzVmlzaWJsZSI6dHJ1ZSwiV2lkdGgiOjAuMCwiSGVpZ2h0IjowLjAsIkJvcmRlclN0eWxlIjp7IiRpZCI6IjYyOSIsIkxpbmVDb2xvciI6eyIkaWQiOiI2MzAiLCIkdHlwZSI6Ik5MUkUuQ29tbW9uLkRvbS5Tb2xpZENvbG9yQnJ1c2gsIE5MUkUuQ29tbW9uIiwiQ29sb3IiOnsiJGlkIjoiNjMxIiwiQSI6MjU1LCJSIjoyMzQsIkciOjIyLCJCIjozMH19LCJMaW5lV2VpZ2h0IjowLjAsIkxpbmVUeXBlIjowLCJQYXJlbnRTdHlsZSI6bnVsbH0sIlBhcmVudFN0eWxlIjpudWxsfSwiTWFyZ2luIjp7IiRpZCI6IjYzMiIsIlRvcCI6MC4wLCJMZWZ0IjowLjAsIlJpZ2h0IjowLjAsIkJvdHRvbSI6MC4wfSwiUGFkZGluZyI6eyIkaWQiOiI2MzMiLCJUb3AiOjAuMCwiTGVmdCI6MC4wLCJSaWdodCI6MC4wLCJCb3R0b20iOjAuMH0sIklzVmlzaWJsZSI6dHJ1ZSwiV2lkdGgiOjAuMCwiSGVpZ2h0IjowLjAsIkJvcmRlclN0eWxlIjp7IiRpZCI6IjYzNCIsIkxpbmVDb2xvciI6bnVsbCwiTGluZVdlaWdodCI6MC4wLCJMaW5lVHlwZSI6MCwiUGFyZW50U3R5bGUiOm51bGx9LCJQYXJlbnRTdHlsZSI6bnVsbH0sIk1hcmdpbiI6eyIkaWQiOiI2MzUiLCJUb3AiOjAuMCwiTGVmdCI6MC4wLCJSaWdodCI6MC4wLCJCb3R0b20iOjAuMH0sIlBhZGRpbmciOnsiJGlkIjoiNjM2IiwiVG9wIjowLjAsIkxlZnQiOjAuMCwiUmlnaHQiOjAuMCwiQm90dG9tIjowLjB9LCJJc1Zpc2libGUiOnRydWUsIldpZHRoIjowLjAsIkhlaWdodCI6MC4wLCJCb3JkZXJTdHlsZSI6eyIkaWQiOiI2MzciLCJMaW5lQ29sb3IiOm51bGwsIkxpbmVXZWlnaHQiOjAuMCwiTGluZVR5cGUiOjAsIlBhcmVudFN0eWxlIjpudWxsfSwiUGFyZW50U3R5bGUiOm51bGx9fSx7IiRpZCI6IjYzOCIsIl9hY3Rpdml0aWVzIjpbeyIkaWQiOiI2MzkiLCJfcm93cyI6W3siJGlkIjoiNjQwIiwiX3Rhc2tzIjpbeyIkaWQiOiI2NDEiLCJfYXR0YWNoZWRNaWxlc3RvbmVzIjpbXSwiVGFza0RlZmluaXRpb24iOnsiJGlkIjoiNjQyIiwiR3JvdXBOYW1lIjpudWxsLCJTdGFydERhdGUiOiIyMDI2LTA3LTE3VDAwOjAwOjAwWiIsIkVuZERhdGUiOiIyMDI2LTA5LTEyVDIzOjU5OjAwIiwiUGVyY2VudGFnZUNvbXBsZXRlIjpudWxsLCJTdHlsZSI6eyIkaWQiOiI2NDMiLCJTaGFwZSI6MSwiU2hhcGVUaGlja25lc3MiOjAsIkR1cmF0aW9uRm9ybWF0IjowLCJJbmNsdWRlTm9uV29ya2luZ0RheXNJbkR1cmF0aW9uIjpmYWxzZSwiUGVyY2VudGFnZUNvbXBsZXRlU3R5bGUiOnsiJGlkIjoiNjQ0IiwiRm9udFNldHRpbmdzIjp7IiRpZCI6IjY0NSIsIkZvbnRTaXplIjoxMCwiRm9udE5hbWUiOiJDYWxpYnJpIiwiSXNCb2xkIjpmYWxzZSwiSXNJdGFsaWMiOmZhbHNlLCJJc1VuZGVybGluZWQiOmZhbHNlLCJQYXJlbnRTdHlsZSI6bnVsbH0sIkF1dG9TaXplIjowLCJGb3JlZ3JvdW5kIjp7IiRpZCI6IjY0NiIsIkNvbG9yIjp7IiRpZCI6IjY0Ny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2NDgiLCJUb3AiOjAuMCwiTGVmdCI6MC4wLCJSaWdodCI6MC4wLCJCb3R0b20iOjAuMH0sIlBhZGRpbmciOnsiJGlkIjoiNjQ5IiwiVG9wIjowLjAsIkxlZnQiOjAuMCwiUmlnaHQiOjAuMCwiQm90dG9tIjowLjB9LCJCYWNrZ3JvdW5kIjp7IiRpZCI6IjY1MCIsIkNvbG9yIjp7IiRpZCI6IjY1MSIsIkEiOjg5LCJSIjowLCJHIjowLCJCIjowfX0sIklzVmlzaWJsZSI6dHJ1ZSwiV2lkdGgiOjAuMCwiSGVpZ2h0IjowLjAsIkJvcmRlclN0eWxlIjp7IiRpZCI6IjY1MiIsIkxpbmVDb2xvciI6bnVsbCwiTGluZVdlaWdodCI6MC4wLCJMaW5lVHlwZSI6MCwiUGFyZW50U3R5bGUiOm51bGx9LCJQYXJlbnRTdHlsZSI6bnVsbH0sIkR1cmF0aW9uU3R5bGUiOnsiJGlkIjoiNjUzIiwiRm9udFNldHRpbmdzIjp7IiRpZCI6IjY1NCIsIkZvbnRTaXplIjoxMCwiRm9udE5hbWUiOiJDYWxpYnJpIiwiSXNCb2xkIjpmYWxzZSwiSXNJdGFsaWMiOmZhbHNlLCJJc1VuZGVybGluZWQiOmZhbHNlLCJQYXJlbnRTdHlsZSI6bnVsbH0sIkF1dG9TaXplIjowLCJGb3JlZ3JvdW5kIjp7IiRpZCI6IjY1NSIsIkNvbG9yIjp7IiRpZCI6IjY1Ni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Y1NyIsIlRvcCI6MC4wLCJMZWZ0IjowLjAsIlJpZ2h0IjowLjAsIkJvdHRvbSI6MC4wfSwiUGFkZGluZyI6eyIkaWQiOiI2NTgiLCJUb3AiOjAuMCwiTGVmdCI6MC4wLCJSaWdodCI6MC4wLCJCb3R0b20iOjAuMH0sIkJhY2tncm91bmQiOnsiJGlkIjoiNjU5IiwiQ29sb3IiOnsiJGlkIjoiNjYwIiwiQSI6MjU1LCJSIjoyMzcsIkciOjEyNSwiQiI6NDl9fSwiSXNWaXNpYmxlIjp0cnVlLCJXaWR0aCI6MC4wLCJIZWlnaHQiOjAuMCwiQm9yZGVyU3R5bGUiOnsiJGlkIjoiNjYxIiwiTGluZUNvbG9yIjpudWxsLCJMaW5lV2VpZ2h0IjowLjAsIkxpbmVUeXBlIjowLCJQYXJlbnRTdHlsZSI6bnVsbH0sIlBhcmVudFN0eWxlIjpudWxsfSwiSG9yaXpvbnRhbENvbm5lY3RvclN0eWxlIjp7IiRpZCI6IjY2MiIsIkxpbmVDb2xvciI6eyIkaWQiOiI2NjMiLCIkdHlwZSI6Ik5MUkUuQ29tbW9uLkRvbS5Tb2xpZENvbG9yQnJ1c2gsIE5MUkUuQ29tbW9uIiwiQ29sb3IiOnsiJGlkIjoiNjY0IiwiQSI6MjU1LCJSIjowLCJHIjowLCJCIjowfX0sIkxpbmVXZWlnaHQiOjAuMCwiTGluZVR5cGUiOjAsIlBhcmVudFN0eWxlIjpudWxsfSwiVmVydGljYWxDb25uZWN0b3JTdHlsZSI6eyIkaWQiOiI2NjUiLCJMaW5lQ29sb3IiOnsiJGlkIjoiNjY2IiwiJHR5cGUiOiJOTFJFLkNvbW1vbi5Eb20uU29saWRDb2xvckJydXNoLCBOTFJFLkNvbW1vbiIsIkNvbG9yIjp7IiRpZCI6IjY2Ny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nRydWUsIlBlcmNlbnRhZ2VDb21wbGV0ZVNoYXBlT3BhY2l0eSI6MzUsIkJhc2VsaW5lU3R5bGUiOnsiJGlkIjoiNjY4IiwiU2hhcGVTdHlsZSI6eyIkaWQiOiI2NjkiLCJNYXJnaW4iOnsiJGlkIjoiNjcwIiwiVG9wIjowLjAsIkxlZnQiOjAuMCwiUmlnaHQiOjAuMCwiQm90dG9tIjowLjB9LCJQYWRkaW5nIjp7IiRpZCI6IjY3MSIsIlRvcCI6MC4wLCJMZWZ0IjowLjAsIlJpZ2h0IjowLjAsIkJvdHRvbSI6MC4wfSwiQmFja2dyb3VuZCI6eyIkaWQiOiI2NzIiLCJDb2xvciI6eyIkaWQiOiI2NzMiLCJBIjoxNTMsIlIiOjAsIkciOjAsIkIiOjB9fSwiSXNWaXNpYmxlIjp0cnVlLCJXaWR0aCI6MC4wLCJIZWlnaHQiOjAuMCwiQm9yZGVyU3R5bGUiOm51bGwsIlBhcmVudFN0eWxlIjpudWxsfSwiTWFyZ2luIjp7IiRpZCI6IjY3NCIsIlRvcCI6MC4wLCJMZWZ0IjowLjAsIlJpZ2h0IjowLjAsIkJvdHRvbSI6MC4wfSwiUGFkZGluZyI6eyIkaWQiOiI2NzUiLCJUb3AiOjAuMCwiTGVmdCI6MC4wLCJSaWdodCI6MC4wLCJCb3R0b20iOjAuMH0sIkJhY2tncm91bmQiOm51bGwsIklzVmlzaWJsZSI6dHJ1ZSwiV2lkdGgiOjAuMCwiSGVpZ2h0IjowLjAsIkJvcmRlclN0eWxlIjpudWxsLCJQYXJlbnRTdHlsZSI6bnVsbH0sIlNoYXBlU3R5bGUiOnsiJGlkIjoiNjc2IiwiTWFyZ2luIjp7IiRpZCI6IjY3NyIsIlRvcCI6MC4wLCJMZWZ0Ijo0LjAsIlJpZ2h0Ijo0LjAsIkJvdHRvbSI6MC4wfSwiUGFkZGluZyI6eyIkaWQiOiI2NzgiLCJUb3AiOjAuMCwiTGVmdCI6MC4wLCJSaWdodCI6MC4wLCJCb3R0b20iOjAuMH0sIkJhY2tncm91bmQiOnsiJGlkIjoiNjc5IiwiQ29sb3IiOnsiJGlkIjoiNjgwIiwiQSI6MjU1LCJSIjoyNDYsIkciOjEwOCwiQiI6MTEzfX0sIklzVmlzaWJsZSI6dHJ1ZSwiV2lkdGgiOjAuMCwiSGVpZ2h0IjoxMC4wLCJCb3JkZXJTdHlsZSI6eyIkaWQiOiI2ODEiLCJMaW5lQ29sb3IiOnsiJGlkIjoiNjgyIiwiJHR5cGUiOiJOTFJFLkNvbW1vbi5Eb20uU29saWRDb2xvckJydXNoLCBOTFJFLkNvbW1vbiIsIkNvbG9yIjp7IiRpZCI6IjY4MyIsIkEiOjI1NSwiUiI6MjM0LCJHIjoyMiwiQiI6MzB9fSwiTGluZVdlaWdodCI6MC4wLCJMaW5lVHlwZSI6MCwiUGFyZW50U3R5bGUiOm51bGx9LCJQYXJlbnRTdHlsZSI6bnVsbH0sIlRpdGxlU3R5bGUiOnsiJGlkIjoiNjg0IiwiRm9udFNldHRpbmdzIjp7IiRpZCI6IjY4NSIsIkZvbnRTaXplIjoxMCwiRm9udE5hbWUiOiJDYWxpYnJpIiwiSXNCb2xkIjpmYWxzZSwiSXNJdGFsaWMiOmZhbHNlLCJJc1VuZGVybGluZWQiOmZhbHNlLCJQYXJlbnRTdHlsZSI6bnVsbH0sIkF1dG9TaXplIjowLCJGb3JlZ3JvdW5kIjp7IiRpZCI6IjY4NiIsIkNvbG9yIjp7IiRpZCI6IjY4NyIsIkEiOjI1NSwiUiI6MCwiRyI6MCwiQiI6MH19LCJNYXhXaWR0aCI6MTgxLjgxODE4MTgxODE4MTgxLCJNYXhIZWlnaHQiOiJJbmZpbml0eSIsIlNtYXJ0Rm9yZWdyb3VuZElzQWN0aXZlIjpmYWxzZSwiSG9yaXpvbnRhbEFsaWdubWVudCI6MCwiVmVydGljYWxBbGlnbm1lbnQiOjEsIlNtYXJ0Rm9yZWdyb3VuZCI6bnVsbCwiQmFja2dyb3VuZEZpbGxUeXBlIjowLCJNYXJnaW4iOnsiJGlkIjoiNjg4IiwiVG9wIjowLjAsIkxlZnQiOjAuMCwiUmlnaHQiOjAuMCwiQm90dG9tIjowLjB9LCJQYWRkaW5nIjp7IiRpZCI6IjY4OSIsIlRvcCI6MC4wLCJMZWZ0IjowLjAsIlJpZ2h0IjowLjAsIkJvdHRvbSI6MC4wfSwiQmFja2dyb3VuZCI6eyIkaWQiOiI2OTAiLCJDb2xvciI6eyIkaWQiOiI2OTEiLCJBIjowLCJSIjoyNTUsIkciOjI1NSwiQiI6MjU1fX0sIklzVmlzaWJsZSI6dHJ1ZSwiV2lkdGgiOjAuMCwiSGVpZ2h0IjowLjAsIkJvcmRlclN0eWxlIjp7IiRpZCI6IjY5MiIsIkxpbmVDb2xvciI6bnVsbCwiTGluZVdlaWdodCI6MC4wLCJMaW5lVHlwZSI6MCwiUGFyZW50U3R5bGUiOm51bGx9LCJQYXJlbnRTdHlsZSI6bnVsbH0sIkRhdGVTdHlsZSI6eyIkaWQiOiI2OTMiLCJGb250U2V0dGluZ3MiOnsiJGlkIjoiNjk0IiwiRm9udFNpemUiOjgsIkZvbnROYW1lIjoiQ2FsaWJyaSIsIklzQm9sZCI6ZmFsc2UsIklzSXRhbGljIjpmYWxzZSwiSXNVbmRlcmxpbmVkIjpmYWxzZSwiUGFyZW50U3R5bGUiOm51bGx9LCJBdXRvU2l6ZSI6MCwiRm9yZWdyb3VuZCI6eyIkaWQiOiI2OTUiLCJDb2xvciI6eyIkaWQiOiI2OTYiLCJBIjoyNTUsIlIiOjMsIkciOjYwLCJCIjoxNjJ9fSwiTWF4V2lkdGgiOjIwMC4wLCJNYXhIZWlnaHQiOiJJbmZpbml0eSIsIlNtYXJ0Rm9yZWdyb3VuZElzQWN0aXZlIjpmYWxzZSwiSG9yaXpvbnRhbEFsaWdubWVudCI6MiwiVmVydGljYWxBbGlnbm1lbnQiOjEsIlNtYXJ0Rm9yZWdyb3VuZCI6bnVsbCwiQmFja2dyb3VuZEZpbGxUeXBlIjowLCJNYXJnaW4iOnsiJGlkIjoiNjk3IiwiVG9wIjowLjAsIkxlZnQiOjAuMCwiUmlnaHQiOjAuMCwiQm90dG9tIjowLjB9LCJQYWRkaW5nIjp7IiRpZCI6IjY5OCIsIlRvcCI6MC4wLCJMZWZ0IjowLjAsIlJpZ2h0IjowLjAsIkJvdHRvbSI6MC4wfSwiQmFja2dyb3VuZCI6eyIkaWQiOiI2OTkiLCJDb2xvciI6eyIkaWQiOiI3MDAiLCJBIjowLCJSIjoyNTUsIkciOjI1NSwiQiI6MjU1fX0sIklzVmlzaWJsZSI6dHJ1ZSwiV2lkdGgiOjAuMCwiSGVpZ2h0IjowLjAsIkJvcmRlclN0eWxlIjp7IiRpZCI6IjcwMSIsIkxpbmVDb2xvciI6bnVsbCwiTGluZVdlaWdodCI6MC4wLCJMaW5lVHlwZSI6MCwiUGFyZW50U3R5bGUiOm51bGx9LCJQYXJlbnRTdHlsZSI6bnVsbH0sIkRhdGVGb3JtYXQiOnsiJGlkIjoiNzA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wMyIsIkZvcm1hdCI6MCwiSXNWaXNpYmxlIjpmYWxzZSwiTGFzdEtub3duVmlzaWJpbGl0eVN0YXRlIjpmYWxzZX0sIklzVmlzaWJsZSI6dHJ1ZSwiVmFyaWFuY2VTdHlsZSI6eyIkaWQiOiI3MDQiLCJUZXh0U3R5bGUiOnsiJGlkIjoiNzA1IiwiRm9udFNldHRpbmdzIjp7IiRpZCI6IjcwNiIsIkZvbnRTaXplIjoxMSwiRm9udE5hbWUiOiJDYWxpYnJpIiwiSXNCb2xkIjpmYWxzZSwiSXNJdGFsaWMiOmZhbHNlLCJJc1VuZGVybGluZWQiOmZhbHNlLCJQYXJlbnRTdHlsZSI6bnVsbH0sIkF1dG9TaXplIjowLCJGb3JlZ3JvdW5kIjp7IiRpZCI6IjcwNyIsIkNvbG9yIjp7IiRpZCI6IjcwO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3MDkiLCJUb3AiOjAuMCwiTGVmdCI6MC4wLCJSaWdodCI6MC4wLCJCb3R0b20iOjAuMH0sIlBhZGRpbmciOnsiJGlkIjoiNzEwIiwiVG9wIjowLjAsIkxlZnQiOjAuMCwiUmlnaHQiOjAuMCwiQm90dG9tIjowLjB9LCJCYWNrZ3JvdW5kIjp7IiRpZCI6IjcxMSIsIkNvbG9yIjp7IiRpZCI6IjcxMiIsIkEiOjAsIlIiOjAsIkciOjAsIkIiOjB9fSwiSXNWaXNpYmxlIjp0cnVlLCJXaWR0aCI6MC4wLCJIZWlnaHQiOjAuMCwiQm9yZGVyU3R5bGUiOnsiJGlkIjoiNzEzIiwiTGluZUNvbG9yIjpudWxsLCJMaW5lV2VpZ2h0IjowLjAsIkxpbmVUeXBlIjowLCJQYXJlbnRTdHlsZSI6bnVsbH0sIlBhcmVudFN0eWxlIjpudWxsfSwiUGFyZW50U3R5bGUiOm51bGx9LCJQYXJlbnRTdHlsZSI6bnVsbH0sIkluZGV4Ijo1LCJTbWFydER1cmF0aW9uQWN0aXZhdGVkIjpmYWxzZSwiRGF0ZUZvcm1hdCI6eyIkcmVmIjoiNzAyIn0sIldlZWtOdW1iZXJpbmciOnsiJGlkIjoiNzE0IiwiRm9ybWF0IjowLCJJc1Zpc2libGUiOmZhbHNlLCJMYXN0S25vd25WaXNpYmlsaXR5U3RhdGUiOmZhbHNlfSwiQmFzZWxpbmVEYXRhIjp7IiRpZCI6IjcxNSIsIlN0YXJ0RGF0ZSI6IjIwMjYtMDctMTdUMDA6MDA6MDBaIiwiRW5kRGF0ZSI6IjIwMjYtMDktMTVUMjM6NTk6MDBaIn0sIklkIjoiYmU4OWViMDktYWMwMC00ZDkzLWI2ZmMtOGUxMmE5Y2IxOTkwIiwiSW1wb3J0SWQiOm51bGwsIlRpdGxlIjoiRmluYW5jaWFsIG1vZGVsIGFuZCB2YWx1YXRpb24iLCJOb3RlIjpudWxsLCJIeXBlcmxpbmsiOnsiJGlkIjoiNzE2IiwiQWRkcmVzcyI6IiIsIlN1YkFkZHJlc3MiOiIifSwiSXNDaGFuZ2VkIjpmYWxzZSwiSXNOZXciOmZhbHNlfX1dLCJfbWlsZXN0b25lcyI6W10sIklkIjoiMDAwMDAwMDAtMDAwMC0wMDAwLTAwMDAtMDAwMDAwMDAwMDAwIiwiSXNTaW5nbGVJdGVtUm93Ijp0cnVlfSx7IiRpZCI6IjcxNyIsIl90YXNrcyI6W3siJGlkIjoiNzE4IiwiX2F0dGFjaGVkTWlsZXN0b25lcyI6W10sIlRhc2tEZWZpbml0aW9uIjp7IiRpZCI6IjcxOSIsIkdyb3VwTmFtZSI6bnVsbCwiU3RhcnREYXRlIjoiMjAyNi0wOS0xNlQwMDowMDowMFoiLCJFbmREYXRlIjoiMjAyNi0wOS0yNVQyMzo1OTowMFoiLCJQZXJjZW50YWdlQ29tcGxldGUiOm51bGwsIlN0eWxlIjp7IiRpZCI6IjcyMCIsIlNoYXBlIjoxLCJTaGFwZVRoaWNrbmVzcyI6MCwiRHVyYXRpb25Gb3JtYXQiOjAsIkluY2x1ZGVOb25Xb3JraW5nRGF5c0luRHVyYXRpb24iOmZhbHNlLCJQZXJjZW50YWdlQ29tcGxldGVTdHlsZSI6eyIkaWQiOiI3MjEiLCJGb250U2V0dGluZ3MiOnsiJGlkIjoiNzIyIiwiRm9udFNpemUiOjEwLCJGb250TmFtZSI6IkNhbGlicmkiLCJJc0JvbGQiOmZhbHNlLCJJc0l0YWxpYyI6ZmFsc2UsIklzVW5kZXJsaW5lZCI6ZmFsc2UsIlBhcmVudFN0eWxlIjpudWxsfSwiQXV0b1NpemUiOjAsIkZvcmVncm91bmQiOnsiJGlkIjoiNzIzIiwiQ29sb3IiOnsiJGlkIjoiNzI0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cyNSIsIlRvcCI6MC4wLCJMZWZ0IjowLjAsIlJpZ2h0IjowLjAsIkJvdHRvbSI6MC4wfSwiUGFkZGluZyI6eyIkaWQiOiI3MjYiLCJUb3AiOjAuMCwiTGVmdCI6MC4wLCJSaWdodCI6MC4wLCJCb3R0b20iOjAuMH0sIkJhY2tncm91bmQiOnsiJGlkIjoiNzI3IiwiQ29sb3IiOnsiJGlkIjoiNzI4IiwiQSI6ODksIlIiOjAsIkciOjAsIkIiOjB9fSwiSXNWaXNpYmxlIjp0cnVlLCJXaWR0aCI6MC4wLCJIZWlnaHQiOjAuMCwiQm9yZGVyU3R5bGUiOnsiJGlkIjoiNzI5IiwiTGluZUNvbG9yIjpudWxsLCJMaW5lV2VpZ2h0IjowLjAsIkxpbmVUeXBlIjowLCJQYXJlbnRTdHlsZSI6bnVsbH0sIlBhcmVudFN0eWxlIjpudWxsfSwiRHVyYXRpb25TdHlsZSI6eyIkaWQiOiI3MzAiLCJGb250U2V0dGluZ3MiOnsiJGlkIjoiNzMxIiwiRm9udFNpemUiOjEwLCJGb250TmFtZSI6IkNhbGlicmkiLCJJc0JvbGQiOmZhbHNlLCJJc0l0YWxpYyI6ZmFsc2UsIklzVW5kZXJsaW5lZCI6ZmFsc2UsIlBhcmVudFN0eWxlIjpudWxsfSwiQXV0b1NpemUiOjAsIkZvcmVncm91bmQiOnsiJGlkIjoiNzMyIiwiQ29sb3IiOnsiJGlkIjoiNzMz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NzM0IiwiVG9wIjowLjAsIkxlZnQiOjAuMCwiUmlnaHQiOjAuMCwiQm90dG9tIjowLjB9LCJQYWRkaW5nIjp7IiRpZCI6IjczNSIsIlRvcCI6MC4wLCJMZWZ0IjowLjAsIlJpZ2h0IjowLjAsIkJvdHRvbSI6MC4wfSwiQmFja2dyb3VuZCI6eyIkaWQiOiI3MzYiLCJDb2xvciI6eyIkaWQiOiI3MzciLCJBIjoyNTUsIlIiOjIzNywiRyI6MTI1LCJCIjo0OX19LCJJc1Zpc2libGUiOnRydWUsIldpZHRoIjowLjAsIkhlaWdodCI6MC4wLCJCb3JkZXJTdHlsZSI6eyIkaWQiOiI3MzgiLCJMaW5lQ29sb3IiOm51bGwsIkxpbmVXZWlnaHQiOjAuMCwiTGluZVR5cGUiOjAsIlBhcmVudFN0eWxlIjpudWxsfSwiUGFyZW50U3R5bGUiOm51bGx9LCJIb3Jpem9udGFsQ29ubmVjdG9yU3R5bGUiOnsiJGlkIjoiNzM5IiwiTGluZUNvbG9yIjp7IiRpZCI6Ijc0MCIsIiR0eXBlIjoiTkxSRS5Db21tb24uRG9tLlNvbGlkQ29sb3JCcnVzaCwgTkxSRS5Db21tb24iLCJDb2xvciI6eyIkaWQiOiI3NDEiLCJBIjoyNTUsIlIiOjAsIkciOjAsIkIiOjB9fSwiTGluZVdlaWdodCI6MC4wLCJMaW5lVHlwZSI6MCwiUGFyZW50U3R5bGUiOm51bGx9LCJWZXJ0aWNhbENvbm5lY3RvclN0eWxlIjp7IiRpZCI6Ijc0MiIsIkxpbmVDb2xvciI6eyIkaWQiOiI3NDMiLCIkdHlwZSI6Ik5MUkUuQ29tbW9uLkRvbS5Tb2xpZENvbG9yQnJ1c2gsIE5MUkUuQ29tbW9uIiwiQ29sb3IiOnsiJGlkIjoiNzQ0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dHJ1ZSwiUGVyY2VudGFnZUNvbXBsZXRlU2hhcGVPcGFjaXR5IjozNSwiQmFzZWxpbmVTdHlsZSI6eyIkaWQiOiI3NDUiLCJTaGFwZVN0eWxlIjp7IiRpZCI6Ijc0NiIsIk1hcmdpbiI6eyIkaWQiOiI3NDciLCJUb3AiOjAuMCwiTGVmdCI6MC4wLCJSaWdodCI6MC4wLCJCb3R0b20iOjAuMH0sIlBhZGRpbmciOnsiJGlkIjoiNzQ4IiwiVG9wIjowLjAsIkxlZnQiOjAuMCwiUmlnaHQiOjAuMCwiQm90dG9tIjowLjB9LCJCYWNrZ3JvdW5kIjp7IiRpZCI6Ijc0OSIsIkNvbG9yIjp7IiRpZCI6Ijc1MCIsIkEiOjE1MywiUiI6MCwiRyI6MCwiQiI6MH19LCJJc1Zpc2libGUiOnRydWUsIldpZHRoIjowLjAsIkhlaWdodCI6MC4wLCJCb3JkZXJTdHlsZSI6bnVsbCwiUGFyZW50U3R5bGUiOm51bGx9LCJNYXJnaW4iOnsiJGlkIjoiNzUxIiwiVG9wIjowLjAsIkxlZnQiOjAuMCwiUmlnaHQiOjAuMCwiQm90dG9tIjowLjB9LCJQYWRkaW5nIjp7IiRpZCI6Ijc1MiIsIlRvcCI6MC4wLCJMZWZ0IjowLjAsIlJpZ2h0IjowLjAsIkJvdHRvbSI6MC4wfSwiQmFja2dyb3VuZCI6bnVsbCwiSXNWaXNpYmxlIjp0cnVlLCJXaWR0aCI6MC4wLCJIZWlnaHQiOjAuMCwiQm9yZGVyU3R5bGUiOm51bGwsIlBhcmVudFN0eWxlIjpudWxsfSwiU2hhcGVTdHlsZSI6eyIkaWQiOiI3NTMiLCJNYXJnaW4iOnsiJGlkIjoiNzU0IiwiVG9wIjowLjAsIkxlZnQiOjQuMCwiUmlnaHQiOjQuMCwiQm90dG9tIjowLjB9LCJQYWRkaW5nIjp7IiRpZCI6Ijc1NSIsIlRvcCI6MC4wLCJMZWZ0IjowLjAsIlJpZ2h0IjowLjAsIkJvdHRvbSI6MC4wfSwiQmFja2dyb3VuZCI6eyIkaWQiOiI3NTYiLCJDb2xvciI6eyIkaWQiOiI3NTciLCJBIjoyNTUsIlIiOjI0NiwiRyI6MTA4LCJCIjoxMTN9fSwiSXNWaXNpYmxlIjp0cnVlLCJXaWR0aCI6MC4wLCJIZWlnaHQiOjEwLjAsIkJvcmRlclN0eWxlIjp7IiRpZCI6Ijc1OCIsIkxpbmVDb2xvciI6eyIkaWQiOiI3NTkiLCIkdHlwZSI6Ik5MUkUuQ29tbW9uLkRvbS5Tb2xpZENvbG9yQnJ1c2gsIE5MUkUuQ29tbW9uIiwiQ29sb3IiOnsiJGlkIjoiNzYwIiwiQSI6MjU1LCJSIjoyMywiRyI6NDQsIkIiOjgxfX0sIkxpbmVXZWlnaHQiOjAuMCwiTGluZVR5cGUiOjAsIlBhcmVudFN0eWxlIjpudWxsfSwiUGFyZW50U3R5bGUiOm51bGx9LCJUaXRsZVN0eWxlIjp7IiRpZCI6Ijc2MSIsIkZvbnRTZXR0aW5ncyI6eyIkaWQiOiI3NjIiLCJGb250U2l6ZSI6MTAsIkZvbnROYW1lIjoiQ2FsaWJyaSIsIklzQm9sZCI6ZmFsc2UsIklzSXRhbGljIjpmYWxzZSwiSXNVbmRlcmxpbmVkIjpmYWxzZSwiUGFyZW50U3R5bGUiOm51bGx9LCJBdXRvU2l6ZSI6MCwiRm9yZWdyb3VuZCI6eyIkaWQiOiI3NjMiLCJDb2xvciI6eyIkaWQiOiI3NjQiLCJBIjoyNTUsIlIiOjAsIkciOjAsIkIiOjB9fSwiTWF4V2lkdGgiOjE4MS44MTgxODE4MTgxODE4MSwiTWF4SGVpZ2h0IjoiSW5maW5pdHkiLCJTbWFydEZvcmVncm91bmRJc0FjdGl2ZSI6ZmFsc2UsIkhvcml6b250YWxBbGlnbm1lbnQiOjAsIlZlcnRpY2FsQWxpZ25tZW50IjoxLCJTbWFydEZvcmVncm91bmQiOm51bGwsIkJhY2tncm91bmRGaWxsVHlwZSI6MCwiTWFyZ2luIjp7IiRpZCI6Ijc2NSIsIlRvcCI6MC4wLCJMZWZ0IjowLjAsIlJpZ2h0IjowLjAsIkJvdHRvbSI6MC4wfSwiUGFkZGluZyI6eyIkaWQiOiI3NjYiLCJUb3AiOjAuMCwiTGVmdCI6MC4wLCJSaWdodCI6MC4wLCJCb3R0b20iOjAuMH0sIkJhY2tncm91bmQiOnsiJGlkIjoiNzY3IiwiQ29sb3IiOnsiJGlkIjoiNzY4IiwiQSI6MCwiUiI6MjU1LCJHIjoyNTUsIkIiOjI1NX19LCJJc1Zpc2libGUiOnRydWUsIldpZHRoIjowLjAsIkhlaWdodCI6MC4wLCJCb3JkZXJTdHlsZSI6eyIkaWQiOiI3NjkiLCJMaW5lQ29sb3IiOm51bGwsIkxpbmVXZWlnaHQiOjAuMCwiTGluZVR5cGUiOjAsIlBhcmVudFN0eWxlIjpudWxsfSwiUGFyZW50U3R5bGUiOm51bGx9LCJEYXRlU3R5bGUiOnsiJGlkIjoiNzcwIiwiRm9udFNldHRpbmdzIjp7IiRpZCI6Ijc3MSIsIkZvbnRTaXplIjo4LCJGb250TmFtZSI6IkNhbGlicmkiLCJJc0JvbGQiOmZhbHNlLCJJc0l0YWxpYyI6ZmFsc2UsIklzVW5kZXJsaW5lZCI6ZmFsc2UsIlBhcmVudFN0eWxlIjpudWxsfSwiQXV0b1NpemUiOjAsIkZvcmVncm91bmQiOnsiJGlkIjoiNzcyIiwiQ29sb3IiOnsiJGlkIjoiNzczIiwiQSI6MjU1LCJSIjozLCJHIjo2MCwiQiI6MTYyfX0sIk1heFdpZHRoIjoyMDAuMCwiTWF4SGVpZ2h0IjoiSW5maW5pdHkiLCJTbWFydEZvcmVncm91bmRJc0FjdGl2ZSI6ZmFsc2UsIkhvcml6b250YWxBbGlnbm1lbnQiOjIsIlZlcnRpY2FsQWxpZ25tZW50IjoxLCJTbWFydEZvcmVncm91bmQiOm51bGwsIkJhY2tncm91bmRGaWxsVHlwZSI6MCwiTWFyZ2luIjp7IiRpZCI6Ijc3NCIsIlRvcCI6MC4wLCJMZWZ0IjowLjAsIlJpZ2h0IjowLjAsIkJvdHRvbSI6MC4wfSwiUGFkZGluZyI6eyIkaWQiOiI3NzUiLCJUb3AiOjAuMCwiTGVmdCI6MC4wLCJSaWdodCI6MC4wLCJCb3R0b20iOjAuMH0sIkJhY2tncm91bmQiOnsiJGlkIjoiNzc2IiwiQ29sb3IiOnsiJGlkIjoiNzc3IiwiQSI6MCwiUiI6MjU1LCJHIjoyNTUsIkIiOjI1NX19LCJJc1Zpc2libGUiOnRydWUsIldpZHRoIjowLjAsIkhlaWdodCI6MC4wLCJCb3JkZXJTdHlsZSI6eyIkaWQiOiI3NzgiLCJMaW5lQ29sb3IiOm51bGwsIkxpbmVXZWlnaHQiOjAuMCwiTGluZVR5cGUiOjAsIlBhcmVudFN0eWxlIjpudWxsfSwiUGFyZW50U3R5bGUiOm51bGx9LCJEYXRlRm9ybWF0Ijp7IiRpZCI6Ijc3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ODAiLCJGb3JtYXQiOjAsIklzVmlzaWJsZSI6ZmFsc2UsIkxhc3RLbm93blZpc2liaWxpdHlTdGF0ZSI6ZmFsc2V9LCJJc1Zpc2libGUiOnRydWUsIlZhcmlhbmNlU3R5bGUiOnsiJGlkIjoiNzgxIiwiVGV4dFN0eWxlIjp7IiRpZCI6Ijc4MiIsIkZvbnRTZXR0aW5ncyI6eyIkaWQiOiI3ODMiLCJGb250U2l6ZSI6MTEsIkZvbnROYW1lIjoiQ2FsaWJyaSIsIklzQm9sZCI6ZmFsc2UsIklzSXRhbGljIjpmYWxzZSwiSXNVbmRlcmxpbmVkIjpmYWxzZSwiUGFyZW50U3R5bGUiOm51bGx9LCJBdXRvU2l6ZSI6MCwiRm9yZWdyb3VuZCI6eyIkaWQiOiI3ODQiLCJDb2xvciI6eyIkaWQiOiI3ODU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zg2IiwiVG9wIjowLjAsIkxlZnQiOjAuMCwiUmlnaHQiOjAuMCwiQm90dG9tIjowLjB9LCJQYWRkaW5nIjp7IiRpZCI6Ijc4NyIsIlRvcCI6MC4wLCJMZWZ0IjowLjAsIlJpZ2h0IjowLjAsIkJvdHRvbSI6MC4wfSwiQmFja2dyb3VuZCI6eyIkaWQiOiI3ODgiLCJDb2xvciI6eyIkaWQiOiI3ODkiLCJBIjowLCJSIjowLCJHIjowLCJCIjowfX0sIklzVmlzaWJsZSI6dHJ1ZSwiV2lkdGgiOjAuMCwiSGVpZ2h0IjowLjAsIkJvcmRlclN0eWxlIjp7IiRpZCI6Ijc5MCIsIkxpbmVDb2xvciI6bnVsbCwiTGluZVdlaWdodCI6MC4wLCJMaW5lVHlwZSI6MCwiUGFyZW50U3R5bGUiOm51bGx9LCJQYXJlbnRTdHlsZSI6bnVsbH0sIlBhcmVudFN0eWxlIjpudWxsfSwiUGFyZW50U3R5bGUiOm51bGx9LCJJbmRleCI6NiwiU21hcnREdXJhdGlvbkFjdGl2YXRlZCI6ZmFsc2UsIkRhdGVGb3JtYXQiOnsiJHJlZiI6Ijc3OSJ9LCJXZWVrTnVtYmVyaW5nIjp7IiRpZCI6Ijc5MSIsIkZvcm1hdCI6MCwiSXNWaXNpYmxlIjpmYWxzZSwiTGFzdEtub3duVmlzaWJpbGl0eVN0YXRlIjpmYWxzZX0sIkJhc2VsaW5lRGF0YSI6eyIkaWQiOiI3OTIiLCJTdGFydERhdGUiOiIyMDI2LTA5LTE2VDAwOjAwOjAwWiIsIkVuZERhdGUiOiIyMDI2LTA5LTI1VDIzOjU5OjAwWiJ9LCJJZCI6IjM5ZTY2NjI0LWZhN2MtNGNlZS1hZWJkLWMzYjBiMjU4ZGU5OCIsIkltcG9ydElkIjpudWxsLCJUaXRsZSI6IkRhdGEgcm9vbSBhY2Nlc3MgZ3JhbnRlZCIsIk5vdGUiOm51bGwsIkh5cGVybGluayI6eyIkaWQiOiI3OTMiLCJBZGRyZXNzIjoiIiwiU3ViQWRkcmVzcyI6IiJ9LCJJc0NoYW5nZWQiOmZhbHNlLCJJc05ldyI6ZmFsc2V9fV0sIl9taWxlc3RvbmVzIjpbXSwiSWQiOiIwMDAwMDAwMC0wMDAwLTAwMDAtMDAwMC0wMDAwMDAwMDAwMDAiLCJJc1NpbmdsZUl0ZW1Sb3ciOnRydWV9LHsiJGlkIjoiNzk0IiwiX3Rhc2tzIjpbeyIkaWQiOiI3OTUiLCJfYXR0YWNoZWRNaWxlc3RvbmVzIjpbXSwiVGFza0RlZmluaXRpb24iOnsiJGlkIjoiNzk2IiwiR3JvdXBOYW1lIjpudWxsLCJTdGFydERhdGUiOiIyMDI2LTA5LTI2VDAwOjAwOjAwWiIsIkVuZERhdGUiOiIyMDI2LTEwLTA3VDIzOjU5OjAwWiIsIlBlcmNlbnRhZ2VDb21wbGV0ZSI6bnVsbCwiU3R5bGUiOnsiJGlkIjoiNzk3IiwiU2hhcGUiOjEsIlNoYXBlVGhpY2tuZXNzIjowLCJEdXJhdGlvbkZvcm1hdCI6MCwiSW5jbHVkZU5vbldvcmtpbmdEYXlzSW5EdXJhdGlvbiI6ZmFsc2UsIlBlcmNlbnRhZ2VDb21wbGV0ZVN0eWxlIjp7IiRpZCI6Ijc5OCIsIkZvbnRTZXR0aW5ncyI6eyIkaWQiOiI3OTkiLCJGb250U2l6ZSI6MTAsIkZvbnROYW1lIjoiQ2FsaWJyaSIsIklzQm9sZCI6ZmFsc2UsIklzSXRhbGljIjpmYWxzZSwiSXNVbmRlcmxpbmVkIjpmYWxzZSwiUGFyZW50U3R5bGUiOm51bGx9LCJBdXRvU2l6ZSI6MCwiRm9yZWdyb3VuZCI6eyIkaWQiOiI4MDAiLCJDb2xvciI6eyIkaWQiOiI4MDE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ODAyIiwiVG9wIjowLjAsIkxlZnQiOjAuMCwiUmlnaHQiOjAuMCwiQm90dG9tIjowLjB9LCJQYWRkaW5nIjp7IiRpZCI6IjgwMyIsIlRvcCI6MC4wLCJMZWZ0IjowLjAsIlJpZ2h0IjowLjAsIkJvdHRvbSI6MC4wfSwiQmFja2dyb3VuZCI6eyIkaWQiOiI4MDQiLCJDb2xvciI6eyIkaWQiOiI4MDUiLCJBIjo4OSwiUiI6MCwiRyI6MCwiQiI6MH19LCJJc1Zpc2libGUiOnRydWUsIldpZHRoIjowLjAsIkhlaWdodCI6MC4wLCJCb3JkZXJTdHlsZSI6eyIkaWQiOiI4MDYiLCJMaW5lQ29sb3IiOm51bGwsIkxpbmVXZWlnaHQiOjAuMCwiTGluZVR5cGUiOjAsIlBhcmVudFN0eWxlIjpudWxsfSwiUGFyZW50U3R5bGUiOm51bGx9LCJEdXJhdGlvblN0eWxlIjp7IiRpZCI6IjgwNyIsIkZvbnRTZXR0aW5ncyI6eyIkaWQiOiI4MDgiLCJGb250U2l6ZSI6MTAsIkZvbnROYW1lIjoiQ2FsaWJyaSIsIklzQm9sZCI6ZmFsc2UsIklzSXRhbGljIjpmYWxzZSwiSXNVbmRlcmxpbmVkIjpmYWxzZSwiUGFyZW50U3R5bGUiOm51bGx9LCJBdXRvU2l6ZSI6MCwiRm9yZWdyb3VuZCI6eyIkaWQiOiI4MDkiLCJDb2xvciI6eyIkaWQiOiI4MTA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4MTEiLCJUb3AiOjAuMCwiTGVmdCI6MC4wLCJSaWdodCI6MC4wLCJCb3R0b20iOjAuMH0sIlBhZGRpbmciOnsiJGlkIjoiODEyIiwiVG9wIjowLjAsIkxlZnQiOjAuMCwiUmlnaHQiOjAuMCwiQm90dG9tIjowLjB9LCJCYWNrZ3JvdW5kIjp7IiRpZCI6IjgxMyIsIkNvbG9yIjp7IiRpZCI6IjgxNCIsIkEiOjI1NSwiUiI6MjM3LCJHIjoxMjUsIkIiOjQ5fX0sIklzVmlzaWJsZSI6dHJ1ZSwiV2lkdGgiOjAuMCwiSGVpZ2h0IjowLjAsIkJvcmRlclN0eWxlIjp7IiRpZCI6IjgxNSIsIkxpbmVDb2xvciI6bnVsbCwiTGluZVdlaWdodCI6MC4wLCJMaW5lVHlwZSI6MCwiUGFyZW50U3R5bGUiOm51bGx9LCJQYXJlbnRTdHlsZSI6bnVsbH0sIkhvcml6b250YWxDb25uZWN0b3JTdHlsZSI6eyIkaWQiOiI4MTYiLCJMaW5lQ29sb3IiOnsiJGlkIjoiODE3IiwiJHR5cGUiOiJOTFJFLkNvbW1vbi5Eb20uU29saWRDb2xvckJydXNoLCBOTFJFLkNvbW1vbiIsIkNvbG9yIjp7IiRpZCI6IjgxOCIsIkEiOjI1NSwiUiI6MCwiRyI6MCwiQiI6MH19LCJMaW5lV2VpZ2h0IjowLjAsIkxpbmVUeXBlIjowLCJQYXJlbnRTdHlsZSI6bnVsbH0sIlZlcnRpY2FsQ29ubmVjdG9yU3R5bGUiOnsiJGlkIjoiODE5IiwiTGluZUNvbG9yIjp7IiRpZCI6IjgyMCIsIiR0eXBlIjoiTkxSRS5Db21tb24uRG9tLlNvbGlkQ29sb3JCcnVzaCwgTkxSRS5Db21tb24iLCJDb2xvciI6eyIkaWQiOiI4MjE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0cnVlLCJQZXJjZW50YWdlQ29tcGxldGVTaGFwZU9wYWNpdHkiOjM1LCJCYXNlbGluZVN0eWxlIjp7IiRpZCI6IjgyMiIsIlNoYXBlU3R5bGUiOnsiJGlkIjoiODIzIiwiTWFyZ2luIjp7IiRpZCI6IjgyNCIsIlRvcCI6MC4wLCJMZWZ0IjowLjAsIlJpZ2h0IjowLjAsIkJvdHRvbSI6MC4wfSwiUGFkZGluZyI6eyIkaWQiOiI4MjUiLCJUb3AiOjAuMCwiTGVmdCI6MC4wLCJSaWdodCI6MC4wLCJCb3R0b20iOjAuMH0sIkJhY2tncm91bmQiOnsiJGlkIjoiODI2IiwiQ29sb3IiOnsiJGlkIjoiODI3IiwiQSI6MTUzLCJSIjowLCJHIjowLCJCIjowfX0sIklzVmlzaWJsZSI6dHJ1ZSwiV2lkdGgiOjAuMCwiSGVpZ2h0IjowLjAsIkJvcmRlclN0eWxlIjpudWxsLCJQYXJlbnRTdHlsZSI6bnVsbH0sIk1hcmdpbiI6eyIkaWQiOiI4MjgiLCJUb3AiOjAuMCwiTGVmdCI6MC4wLCJSaWdodCI6MC4wLCJCb3R0b20iOjAuMH0sIlBhZGRpbmciOnsiJGlkIjoiODI5IiwiVG9wIjowLjAsIkxlZnQiOjAuMCwiUmlnaHQiOjAuMCwiQm90dG9tIjowLjB9LCJCYWNrZ3JvdW5kIjpudWxsLCJJc1Zpc2libGUiOnRydWUsIldpZHRoIjowLjAsIkhlaWdodCI6MC4wLCJCb3JkZXJTdHlsZSI6bnVsbCwiUGFyZW50U3R5bGUiOm51bGx9LCJTaGFwZVN0eWxlIjp7IiRpZCI6IjgzMCIsIk1hcmdpbiI6eyIkaWQiOiI4MzEiLCJUb3AiOjAuMCwiTGVmdCI6NC4wLCJSaWdodCI6NC4wLCJCb3R0b20iOjAuMH0sIlBhZGRpbmciOnsiJGlkIjoiODMyIiwiVG9wIjowLjAsIkxlZnQiOjAuMCwiUmlnaHQiOjAuMCwiQm90dG9tIjowLjB9LCJCYWNrZ3JvdW5kIjp7IiRpZCI6IjgzMyIsIkNvbG9yIjp7IiRpZCI6IjgzNCIsIkEiOjI1NSwiUiI6MjQ2LCJHIjoxMDgsIkIiOjExM319LCJJc1Zpc2libGUiOnRydWUsIldpZHRoIjowLjAsIkhlaWdodCI6MTAuMCwiQm9yZGVyU3R5bGUiOnsiJGlkIjoiODM1IiwiTGluZUNvbG9yIjp7IiRpZCI6IjgzNiIsIiR0eXBlIjoiTkxSRS5Db21tb24uRG9tLlNvbGlkQ29sb3JCcnVzaCwgTkxSRS5Db21tb24iLCJDb2xvciI6eyIkaWQiOiI4MzciLCJBIjoyNTUsIlIiOjIzLCJHIjo0NCwiQiI6ODF9fSwiTGluZVdlaWdodCI6MC4wLCJMaW5lVHlwZSI6MCwiUGFyZW50U3R5bGUiOm51bGx9LCJQYXJlbnRTdHlsZSI6bnVsbH0sIlRpdGxlU3R5bGUiOnsiJGlkIjoiODM4IiwiRm9udFNldHRpbmdzIjp7IiRpZCI6IjgzOSIsIkZvbnRTaXplIjoxMCwiRm9udE5hbWUiOiJDYWxpYnJpIiwiSXNCb2xkIjpmYWxzZSwiSXNJdGFsaWMiOmZhbHNlLCJJc1VuZGVybGluZWQiOmZhbHNlLCJQYXJlbnRTdHlsZSI6bnVsbH0sIkF1dG9TaXplIjowLCJGb3JlZ3JvdW5kIjp7IiRpZCI6Ijg0MCIsIkNvbG9yIjp7IiRpZCI6Ijg0MSIsIkEiOjI1NSwiUiI6MCwiRyI6MCwiQiI6MH19LCJNYXhXaWR0aCI6MTgxLjgxODE4MTgxODE4MTgxLCJNYXhIZWlnaHQiOiJJbmZpbml0eSIsIlNtYXJ0Rm9yZWdyb3VuZElzQWN0aXZlIjpmYWxzZSwiSG9yaXpvbnRhbEFsaWdubWVudCI6MCwiVmVydGljYWxBbGlnbm1lbnQiOjEsIlNtYXJ0Rm9yZWdyb3VuZCI6bnVsbCwiQmFja2dyb3VuZEZpbGxUeXBlIjowLCJNYXJnaW4iOnsiJGlkIjoiODQyIiwiVG9wIjowLjAsIkxlZnQiOjAuMCwiUmlnaHQiOjAuMCwiQm90dG9tIjowLjB9LCJQYWRkaW5nIjp7IiRpZCI6Ijg0MyIsIlRvcCI6MC4wLCJMZWZ0IjowLjAsIlJpZ2h0IjowLjAsIkJvdHRvbSI6MC4wfSwiQmFja2dyb3VuZCI6eyIkaWQiOiI4NDQiLCJDb2xvciI6eyIkaWQiOiI4NDUiLCJBIjowLCJSIjoyNTUsIkciOjI1NSwiQiI6MjU1fX0sIklzVmlzaWJsZSI6dHJ1ZSwiV2lkdGgiOjAuMCwiSGVpZ2h0IjowLjAsIkJvcmRlclN0eWxlIjp7IiRpZCI6Ijg0NiIsIkxpbmVDb2xvciI6bnVsbCwiTGluZVdlaWdodCI6MC4wLCJMaW5lVHlwZSI6MCwiUGFyZW50U3R5bGUiOm51bGx9LCJQYXJlbnRTdHlsZSI6bnVsbH0sIkRhdGVTdHlsZSI6eyIkaWQiOiI4NDciLCJGb250U2V0dGluZ3MiOnsiJGlkIjoiODQ4IiwiRm9udFNpemUiOjgsIkZvbnROYW1lIjoiQ2FsaWJyaSIsIklzQm9sZCI6ZmFsc2UsIklzSXRhbGljIjpmYWxzZSwiSXNVbmRlcmxpbmVkIjpmYWxzZSwiUGFyZW50U3R5bGUiOm51bGx9LCJBdXRvU2l6ZSI6MCwiRm9yZWdyb3VuZCI6eyIkaWQiOiI4NDkiLCJDb2xvciI6eyIkaWQiOiI4NTAiLCJBIjoyNTUsIlIiOjMsIkciOjYwLCJCIjoxNjJ9fSwiTWF4V2lkdGgiOjIwMC4wLCJNYXhIZWlnaHQiOiJJbmZpbml0eSIsIlNtYXJ0Rm9yZWdyb3VuZElzQWN0aXZlIjpmYWxzZSwiSG9yaXpvbnRhbEFsaWdubWVudCI6MiwiVmVydGljYWxBbGlnbm1lbnQiOjEsIlNtYXJ0Rm9yZWdyb3VuZCI6bnVsbCwiQmFja2dyb3VuZEZpbGxUeXBlIjowLCJNYXJnaW4iOnsiJGlkIjoiODUxIiwiVG9wIjowLjAsIkxlZnQiOjAuMCwiUmlnaHQiOjAuMCwiQm90dG9tIjowLjB9LCJQYWRkaW5nIjp7IiRpZCI6Ijg1MiIsIlRvcCI6MC4wLCJMZWZ0IjowLjAsIlJpZ2h0IjowLjAsIkJvdHRvbSI6MC4wfSwiQmFja2dyb3VuZCI6eyIkaWQiOiI4NTMiLCJDb2xvciI6eyIkaWQiOiI4NTQiLCJBIjowLCJSIjoyNTUsIkciOjI1NSwiQiI6MjU1fX0sIklzVmlzaWJsZSI6dHJ1ZSwiV2lkdGgiOjAuMCwiSGVpZ2h0IjowLjAsIkJvcmRlclN0eWxlIjp7IiRpZCI6Ijg1NSIsIkxpbmVDb2xvciI6bnVsbCwiTGluZVdlaWdodCI6MC4wLCJMaW5lVHlwZSI6MCwiUGFyZW50U3R5bGUiOm51bGx9LCJQYXJlbnRTdHlsZSI6bnVsbH0sIkRhdGVGb3JtYXQiOnsiJGlkIjoiODU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1NyIsIkZvcm1hdCI6MCwiSXNWaXNpYmxlIjpmYWxzZSwiTGFzdEtub3duVmlzaWJpbGl0eVN0YXRlIjpmYWxzZX0sIklzVmlzaWJsZSI6dHJ1ZSwiVmFyaWFuY2VTdHlsZSI6eyIkaWQiOiI4NTgiLCJUZXh0U3R5bGUiOnsiJGlkIjoiODU5IiwiRm9udFNldHRpbmdzIjp7IiRpZCI6Ijg2MCIsIkZvbnRTaXplIjoxMSwiRm9udE5hbWUiOiJDYWxpYnJpIiwiSXNCb2xkIjpmYWxzZSwiSXNJdGFsaWMiOmZhbHNlLCJJc1VuZGVybGluZWQiOmZhbHNlLCJQYXJlbnRTdHlsZSI6bnVsbH0sIkF1dG9TaXplIjowLCJGb3JlZ3JvdW5kIjp7IiRpZCI6Ijg2MSIsIkNvbG9yIjp7IiRpZCI6Ijg2Mi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4NjMiLCJUb3AiOjAuMCwiTGVmdCI6MC4wLCJSaWdodCI6MC4wLCJCb3R0b20iOjAuMH0sIlBhZGRpbmciOnsiJGlkIjoiODY0IiwiVG9wIjowLjAsIkxlZnQiOjAuMCwiUmlnaHQiOjAuMCwiQm90dG9tIjowLjB9LCJCYWNrZ3JvdW5kIjp7IiRpZCI6Ijg2NSIsIkNvbG9yIjp7IiRpZCI6Ijg2NiIsIkEiOjAsIlIiOjAsIkciOjAsIkIiOjB9fSwiSXNWaXNpYmxlIjp0cnVlLCJXaWR0aCI6MC4wLCJIZWlnaHQiOjAuMCwiQm9yZGVyU3R5bGUiOnsiJGlkIjoiODY3IiwiTGluZUNvbG9yIjpudWxsLCJMaW5lV2VpZ2h0IjowLjAsIkxpbmVUeXBlIjowLCJQYXJlbnRTdHlsZSI6bnVsbH0sIlBhcmVudFN0eWxlIjpudWxsfSwiUGFyZW50U3R5bGUiOm51bGx9LCJQYXJlbnRTdHlsZSI6bnVsbH0sIkluZGV4Ijo3LCJTbWFydER1cmF0aW9uQWN0aXZhdGVkIjpmYWxzZSwiRGF0ZUZvcm1hdCI6eyIkcmVmIjoiODU2In0sIldlZWtOdW1iZXJpbmciOnsiJGlkIjoiODY4IiwiRm9ybWF0IjowLCJJc1Zpc2libGUiOmZhbHNlLCJMYXN0S25vd25WaXNpYmlsaXR5U3RhdGUiOmZhbHNlfSwiQmFzZWxpbmVEYXRhIjp7IiRpZCI6Ijg2OSIsIlN0YXJ0RGF0ZSI6IjIwMjYtMDktMjZUMDA6MDA6MDBaIiwiRW5kRGF0ZSI6IjIwMjYtMTAtMDdUMjM6NTk6MDBaIn0sIklkIjoiMGI1ZjU5ZjctNGE0YS00NjM3LTlhMDAtYTEzZWQyMDc3MGQ2IiwiSW1wb3J0SWQiOm51bGwsIlRpdGxlIjoiSW4tcGVyc29uIG1lZXRpbmcgd2l0aCBtYW5hZ2VtZW50IiwiTm90ZSI6bnVsbCwiSHlwZXJsaW5rIjp7IiRpZCI6Ijg3MCIsIkFkZHJlc3MiOiIiLCJTdWJBZGRyZXNzIjoiIn0sIklzQ2hhbmdlZCI6ZmFsc2UsIklzTmV3IjpmYWxzZX19XSwiX21pbGVzdG9uZXMiOltdLCJJZCI6IjAwMDAwMDAwLTAwMDAtMDAwMC0wMDAwLTAwMDAwMDAwMDAwMCIsIklzU2luZ2xlSXRlbVJvdyI6dHJ1ZX0seyIkaWQiOiI4NzEiLCJfdGFza3MiOlt7IiRpZCI6Ijg3MiIsIl9hdHRhY2hlZE1pbGVzdG9uZXMiOltdLCJUYXNrRGVmaW5pdGlvbiI6eyIkaWQiOiI4NzMiLCJHcm91cE5hbWUiOm51bGwsIlN0YXJ0RGF0ZSI6IjIwMjYtMTAtMDhUMDA6MDA6MDAiLCJFbmREYXRlIjoiMjAyNi0xMC0yM1QyMzo1OTowMCIsIlBlcmNlbnRhZ2VDb21wbGV0ZSI6bnVsbCwiU3R5bGUiOnsiJGlkIjoiODc0IiwiU2hhcGUiOjEsIlNoYXBlVGhpY2tuZXNzIjowLCJEdXJhdGlvbkZvcm1hdCI6MCwiSW5jbHVkZU5vbldvcmtpbmdEYXlzSW5EdXJhdGlvbiI6ZmFsc2UsIlBlcmNlbnRhZ2VDb21wbGV0ZVN0eWxlIjp7IiRpZCI6Ijg3NSIsIkZvbnRTZXR0aW5ncyI6eyIkaWQiOiI4NzYiLCJGb250U2l6ZSI6MTAsIkZvbnROYW1lIjoiQ2FsaWJyaSIsIklzQm9sZCI6ZmFsc2UsIklzSXRhbGljIjpmYWxzZSwiSXNVbmRlcmxpbmVkIjpmYWxzZSwiUGFyZW50U3R5bGUiOm51bGx9LCJBdXRvU2l6ZSI6MCwiRm9yZWdyb3VuZCI6eyIkaWQiOiI4NzciLCJDb2xvciI6eyIkaWQiOiI4Nzg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ODc5IiwiVG9wIjowLjAsIkxlZnQiOjAuMCwiUmlnaHQiOjAuMCwiQm90dG9tIjowLjB9LCJQYWRkaW5nIjp7IiRpZCI6Ijg4MCIsIlRvcCI6MC4wLCJMZWZ0IjowLjAsIlJpZ2h0IjowLjAsIkJvdHRvbSI6MC4wfSwiQmFja2dyb3VuZCI6eyIkaWQiOiI4ODEiLCJDb2xvciI6eyIkaWQiOiI4ODIiLCJBIjo4OSwiUiI6MCwiRyI6MCwiQiI6MH19LCJJc1Zpc2libGUiOnRydWUsIldpZHRoIjowLjAsIkhlaWdodCI6MC4wLCJCb3JkZXJTdHlsZSI6eyIkaWQiOiI4ODMiLCJMaW5lQ29sb3IiOm51bGwsIkxpbmVXZWlnaHQiOjAuMCwiTGluZVR5cGUiOjAsIlBhcmVudFN0eWxlIjpudWxsfSwiUGFyZW50U3R5bGUiOm51bGx9LCJEdXJhdGlvblN0eWxlIjp7IiRpZCI6Ijg4NCIsIkZvbnRTZXR0aW5ncyI6eyIkaWQiOiI4ODUiLCJGb250U2l6ZSI6MTAsIkZvbnROYW1lIjoiQ2FsaWJyaSIsIklzQm9sZCI6ZmFsc2UsIklzSXRhbGljIjpmYWxzZSwiSXNVbmRlcmxpbmVkIjpmYWxzZSwiUGFyZW50U3R5bGUiOm51bGx9LCJBdXRvU2l6ZSI6MCwiRm9yZWdyb3VuZCI6eyIkaWQiOiI4ODYiLCJDb2xvciI6eyIkaWQiOiI4ODc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4ODgiLCJUb3AiOjAuMCwiTGVmdCI6MC4wLCJSaWdodCI6MC4wLCJCb3R0b20iOjAuMH0sIlBhZGRpbmciOnsiJGlkIjoiODg5IiwiVG9wIjowLjAsIkxlZnQiOjAuMCwiUmlnaHQiOjAuMCwiQm90dG9tIjowLjB9LCJCYWNrZ3JvdW5kIjp7IiRpZCI6Ijg5MCIsIkNvbG9yIjp7IiRpZCI6Ijg5MSIsIkEiOjI1NSwiUiI6MjM3LCJHIjoxMjUsIkIiOjQ5fX0sIklzVmlzaWJsZSI6dHJ1ZSwiV2lkdGgiOjAuMCwiSGVpZ2h0IjowLjAsIkJvcmRlclN0eWxlIjp7IiRpZCI6Ijg5MiIsIkxpbmVDb2xvciI6bnVsbCwiTGluZVdlaWdodCI6MC4wLCJMaW5lVHlwZSI6MCwiUGFyZW50U3R5bGUiOm51bGx9LCJQYXJlbnRTdHlsZSI6bnVsbH0sIkhvcml6b250YWxDb25uZWN0b3JTdHlsZSI6eyIkaWQiOiI4OTMiLCJMaW5lQ29sb3IiOnsiJGlkIjoiODk0IiwiJHR5cGUiOiJOTFJFLkNvbW1vbi5Eb20uU29saWRDb2xvckJydXNoLCBOTFJFLkNvbW1vbiIsIkNvbG9yIjp7IiRpZCI6Ijg5NSIsIkEiOjI1NSwiUiI6MCwiRyI6MCwiQiI6MH19LCJMaW5lV2VpZ2h0IjowLjAsIkxpbmVUeXBlIjowLCJQYXJlbnRTdHlsZSI6bnVsbH0sIlZlcnRpY2FsQ29ubmVjdG9yU3R5bGUiOnsiJGlkIjoiODk2IiwiTGluZUNvbG9yIjp7IiRpZCI6Ijg5NyIsIiR0eXBlIjoiTkxSRS5Db21tb24uRG9tLlNvbGlkQ29sb3JCcnVzaCwgTkxSRS5Db21tb24iLCJDb2xvciI6eyIkaWQiOiI4OTg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0cnVlLCJQZXJjZW50YWdlQ29tcGxldGVTaGFwZU9wYWNpdHkiOjM1LCJCYXNlbGluZVN0eWxlIjp7IiRpZCI6Ijg5OSIsIlNoYXBlU3R5bGUiOnsiJGlkIjoiOTAwIiwiTWFyZ2luIjp7IiRpZCI6IjkwMSIsIlRvcCI6MC4wLCJMZWZ0IjowLjAsIlJpZ2h0IjowLjAsIkJvdHRvbSI6MC4wfSwiUGFkZGluZyI6eyIkaWQiOiI5MDIiLCJUb3AiOjAuMCwiTGVmdCI6MC4wLCJSaWdodCI6MC4wLCJCb3R0b20iOjAuMH0sIkJhY2tncm91bmQiOnsiJGlkIjoiOTAzIiwiQ29sb3IiOnsiJGlkIjoiOTA0IiwiQSI6MTUzLCJSIjowLCJHIjowLCJCIjowfX0sIklzVmlzaWJsZSI6dHJ1ZSwiV2lkdGgiOjAuMCwiSGVpZ2h0IjowLjAsIkJvcmRlclN0eWxlIjpudWxsLCJQYXJlbnRTdHlsZSI6bnVsbH0sIk1hcmdpbiI6eyIkaWQiOiI5MDUiLCJUb3AiOjAuMCwiTGVmdCI6MC4wLCJSaWdodCI6MC4wLCJCb3R0b20iOjAuMH0sIlBhZGRpbmciOnsiJGlkIjoiOTA2IiwiVG9wIjowLjAsIkxlZnQiOjAuMCwiUmlnaHQiOjAuMCwiQm90dG9tIjowLjB9LCJCYWNrZ3JvdW5kIjpudWxsLCJJc1Zpc2libGUiOnRydWUsIldpZHRoIjowLjAsIkhlaWdodCI6MC4wLCJCb3JkZXJTdHlsZSI6bnVsbCwiUGFyZW50U3R5bGUiOm51bGx9LCJTaGFwZVN0eWxlIjp7IiRpZCI6IjkwNyIsIk1hcmdpbiI6eyIkaWQiOiI5MDgiLCJUb3AiOjAuMCwiTGVmdCI6NC4wLCJSaWdodCI6NC4wLCJCb3R0b20iOjAuMH0sIlBhZGRpbmciOnsiJGlkIjoiOTA5IiwiVG9wIjowLjAsIkxlZnQiOjAuMCwiUmlnaHQiOjAuMCwiQm90dG9tIjowLjB9LCJCYWNrZ3JvdW5kIjp7IiRpZCI6IjkxMCIsIkNvbG9yIjp7IiRpZCI6IjkxMSIsIkEiOjI1NSwiUiI6MjQ2LCJHIjoxMDgsIkIiOjExM319LCJJc1Zpc2libGUiOnRydWUsIldpZHRoIjowLjAsIkhlaWdodCI6MTAuMCwiQm9yZGVyU3R5bGUiOnsiJGlkIjoiOTEyIiwiTGluZUNvbG9yIjp7IiRpZCI6IjkxMyIsIiR0eXBlIjoiTkxSRS5Db21tb24uRG9tLlNvbGlkQ29sb3JCcnVzaCwgTkxSRS5Db21tb24iLCJDb2xvciI6eyIkaWQiOiI5MTQiLCJBIjoyNTUsIlIiOjIzLCJHIjo0NCwiQiI6ODF9fSwiTGluZVdlaWdodCI6MC4wLCJMaW5lVHlwZSI6MCwiUGFyZW50U3R5bGUiOm51bGx9LCJQYXJlbnRTdHlsZSI6bnVsbH0sIlRpdGxlU3R5bGUiOnsiJGlkIjoiOTE1IiwiRm9udFNldHRpbmdzIjp7IiRpZCI6IjkxNiIsIkZvbnRTaXplIjoxMCwiRm9udE5hbWUiOiJDYWxpYnJpIiwiSXNCb2xkIjpmYWxzZSwiSXNJdGFsaWMiOmZhbHNlLCJJc1VuZGVybGluZWQiOmZhbHNlLCJQYXJlbnRTdHlsZSI6bnVsbH0sIkF1dG9TaXplIjowLCJGb3JlZ3JvdW5kIjp7IiRpZCI6IjkxNyIsIkNvbG9yIjp7IiRpZCI6IjkxOCIsIkEiOjI1NSwiUiI6MCwiRyI6MCwiQiI6MH19LCJNYXhXaWR0aCI6MTgxLjgxODE4MTgxODE4MTgxLCJNYXhIZWlnaHQiOiJJbmZpbml0eSIsIlNtYXJ0Rm9yZWdyb3VuZElzQWN0aXZlIjpmYWxzZSwiSG9yaXpvbnRhbEFsaWdubWVudCI6MCwiVmVydGljYWxBbGlnbm1lbnQiOjEsIlNtYXJ0Rm9yZWdyb3VuZCI6bnVsbCwiQmFja2dyb3VuZEZpbGxUeXBlIjowLCJNYXJnaW4iOnsiJGlkIjoiOTE5IiwiVG9wIjowLjAsIkxlZnQiOjAuMCwiUmlnaHQiOjAuMCwiQm90dG9tIjowLjB9LCJQYWRkaW5nIjp7IiRpZCI6IjkyMCIsIlRvcCI6MC4wLCJMZWZ0IjowLjAsIlJpZ2h0IjowLjAsIkJvdHRvbSI6MC4wfSwiQmFja2dyb3VuZCI6eyIkaWQiOiI5MjEiLCJDb2xvciI6eyIkaWQiOiI5MjIiLCJBIjowLCJSIjoyNTUsIkciOjI1NSwiQiI6MjU1fX0sIklzVmlzaWJsZSI6dHJ1ZSwiV2lkdGgiOjAuMCwiSGVpZ2h0IjowLjAsIkJvcmRlclN0eWxlIjp7IiRpZCI6IjkyMyIsIkxpbmVDb2xvciI6bnVsbCwiTGluZVdlaWdodCI6MC4wLCJMaW5lVHlwZSI6MCwiUGFyZW50U3R5bGUiOm51bGx9LCJQYXJlbnRTdHlsZSI6bnVsbH0sIkRhdGVTdHlsZSI6eyIkaWQiOiI5MjQiLCJGb250U2V0dGluZ3MiOnsiJGlkIjoiOTI1IiwiRm9udFNpemUiOjgsIkZvbnROYW1lIjoiQ2FsaWJyaSIsIklzQm9sZCI6ZmFsc2UsIklzSXRhbGljIjpmYWxzZSwiSXNVbmRlcmxpbmVkIjpmYWxzZSwiUGFyZW50U3R5bGUiOm51bGx9LCJBdXRvU2l6ZSI6MCwiRm9yZWdyb3VuZCI6eyIkaWQiOiI5MjYiLCJDb2xvciI6eyIkaWQiOiI5MjciLCJBIjoyNTUsIlIiOjMsIkciOjYwLCJCIjoxNjJ9fSwiTWF4V2lkdGgiOjIwMC4wLCJNYXhIZWlnaHQiOiJJbmZpbml0eSIsIlNtYXJ0Rm9yZWdyb3VuZElzQWN0aXZlIjpmYWxzZSwiSG9yaXpvbnRhbEFsaWdubWVudCI6MiwiVmVydGljYWxBbGlnbm1lbnQiOjEsIlNtYXJ0Rm9yZWdyb3VuZCI6bnVsbCwiQmFja2dyb3VuZEZpbGxUeXBlIjowLCJNYXJnaW4iOnsiJGlkIjoiOTI4IiwiVG9wIjowLjAsIkxlZnQiOjAuMCwiUmlnaHQiOjAuMCwiQm90dG9tIjowLjB9LCJQYWRkaW5nIjp7IiRpZCI6IjkyOSIsIlRvcCI6MC4wLCJMZWZ0IjowLjAsIlJpZ2h0IjowLjAsIkJvdHRvbSI6MC4wfSwiQmFja2dyb3VuZCI6eyIkaWQiOiI5MzAiLCJDb2xvciI6eyIkaWQiOiI5MzEiLCJBIjowLCJSIjoyNTUsIkciOjI1NSwiQiI6MjU1fX0sIklzVmlzaWJsZSI6dHJ1ZSwiV2lkdGgiOjAuMCwiSGVpZ2h0IjowLjAsIkJvcmRlclN0eWxlIjp7IiRpZCI6IjkzMiIsIkxpbmVDb2xvciI6bnVsbCwiTGluZVdlaWdodCI6MC4wLCJMaW5lVHlwZSI6MCwiUGFyZW50U3R5bGUiOm51bGx9LCJQYXJlbnRTdHlsZSI6bnVsbH0sIkRhdGVGb3JtYXQiOnsiJGlkIjoiOTM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zNCIsIkZvcm1hdCI6MCwiSXNWaXNpYmxlIjpmYWxzZSwiTGFzdEtub3duVmlzaWJpbGl0eVN0YXRlIjpmYWxzZX0sIklzVmlzaWJsZSI6dHJ1ZSwiVmFyaWFuY2VTdHlsZSI6eyIkaWQiOiI5MzUiLCJUZXh0U3R5bGUiOnsiJGlkIjoiOTM2IiwiRm9udFNldHRpbmdzIjp7IiRpZCI6IjkzNyIsIkZvbnRTaXplIjoxMSwiRm9udE5hbWUiOiJDYWxpYnJpIiwiSXNCb2xkIjpmYWxzZSwiSXNJdGFsaWMiOmZhbHNlLCJJc1VuZGVybGluZWQiOmZhbHNlLCJQYXJlbnRTdHlsZSI6bnVsbH0sIkF1dG9TaXplIjowLCJGb3JlZ3JvdW5kIjp7IiRpZCI6IjkzOCIsIkNvbG9yIjp7IiRpZCI6IjkzO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5NDAiLCJUb3AiOjAuMCwiTGVmdCI6MC4wLCJSaWdodCI6MC4wLCJCb3R0b20iOjAuMH0sIlBhZGRpbmciOnsiJGlkIjoiOTQxIiwiVG9wIjowLjAsIkxlZnQiOjAuMCwiUmlnaHQiOjAuMCwiQm90dG9tIjowLjB9LCJCYWNrZ3JvdW5kIjp7IiRpZCI6Ijk0MiIsIkNvbG9yIjp7IiRpZCI6Ijk0MyIsIkEiOjAsIlIiOjAsIkciOjAsIkIiOjB9fSwiSXNWaXNpYmxlIjp0cnVlLCJXaWR0aCI6MC4wLCJIZWlnaHQiOjAuMCwiQm9yZGVyU3R5bGUiOnsiJGlkIjoiOTQ0IiwiTGluZUNvbG9yIjpudWxsLCJMaW5lV2VpZ2h0IjowLjAsIkxpbmVUeXBlIjowLCJQYXJlbnRTdHlsZSI6bnVsbH0sIlBhcmVudFN0eWxlIjpudWxsfSwiUGFyZW50U3R5bGUiOm51bGx9LCJQYXJlbnRTdHlsZSI6bnVsbH0sIkluZGV4Ijo4LCJTbWFydER1cmF0aW9uQWN0aXZhdGVkIjpmYWxzZSwiRGF0ZUZvcm1hdCI6eyIkcmVmIjoiOTMzIn0sIldlZWtOdW1iZXJpbmciOnsiJGlkIjoiOTQ1IiwiRm9ybWF0IjowLCJJc1Zpc2libGUiOmZhbHNlLCJMYXN0S25vd25WaXNpYmlsaXR5U3RhdGUiOmZhbHNlfSwiQmFzZWxpbmVEYXRhIjp7IiRpZCI6Ijk0NiIsIlN0YXJ0RGF0ZSI6IjIwMjYtMTAtMDhUMDA6MDA6MDBaIiwiRW5kRGF0ZSI6IjIwMjYtMTAtMjNUMjM6NTk6MDAifSwiSWQiOiI4ZmEyN2Q5Yi1iYzEyLTRhZDctOWNhYy1kNmU1NGQxMDU3NDQiLCJJbXBvcnRJZCI6bnVsbCwiVGl0bGUiOiJMZXR0ZXIgb2YgaW50ZW50IiwiTm90ZSI6bnVsbCwiSHlwZXJsaW5rIjp7IiRpZCI6Ijk0NyIsIkFkZHJlc3MiOiIiLCJTdWJBZGRyZXNzIjoiIn0sIklzQ2hhbmdlZCI6ZmFsc2UsIklzTmV3IjpmYWxzZX19XSwiX21pbGVzdG9uZXMiOltdLCJJZCI6IjAwMDAwMDAwLTAwMDAtMDAwMC0wMDAwLTAwMDAwMDAwMDAwMCIsIklzU2luZ2xlSXRlbVJvdyI6dHJ1ZX0seyIkaWQiOiI5NDgiLCJfdGFza3MiOlt7IiRpZCI6Ijk0OSIsIl9hdHRhY2hlZE1pbGVzdG9uZXMiOltdLCJUYXNrRGVmaW5pdGlvbiI6eyIkaWQiOiI5NTAiLCJHcm91cE5hbWUiOm51bGwsIlN0YXJ0RGF0ZSI6IjIwMjYtMTAtMjlUMDA6MDA6MDBaIiwiRW5kRGF0ZSI6IjIwMjctMDEtMDRUMjM6NTk6MDAiLCJQZXJjZW50YWdlQ29tcGxldGUiOm51bGwsIlN0eWxlIjp7IiRpZCI6Ijk1MSIsIlNoYXBlIjoxLCJTaGFwZVRoaWNrbmVzcyI6MCwiRHVyYXRpb25Gb3JtYXQiOjAsIkluY2x1ZGVOb25Xb3JraW5nRGF5c0luRHVyYXRpb24iOmZhbHNlLCJQZXJjZW50YWdlQ29tcGxldGVTdHlsZSI6eyIkaWQiOiI5NTIiLCJGb250U2V0dGluZ3MiOnsiJGlkIjoiOTUzIiwiRm9udFNpemUiOjEwLCJGb250TmFtZSI6IkNhbGlicmkiLCJJc0JvbGQiOmZhbHNlLCJJc0l0YWxpYyI6ZmFsc2UsIklzVW5kZXJsaW5lZCI6ZmFsc2UsIlBhcmVudFN0eWxlIjpudWxsfSwiQXV0b1NpemUiOjAsIkZvcmVncm91bmQiOnsiJGlkIjoiOTU0IiwiQ29sb3IiOnsiJGlkIjoiOTU1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k1NiIsIlRvcCI6MC4wLCJMZWZ0IjowLjAsIlJpZ2h0IjowLjAsIkJvdHRvbSI6MC4wfSwiUGFkZGluZyI6eyIkaWQiOiI5NTciLCJUb3AiOjAuMCwiTGVmdCI6MC4wLCJSaWdodCI6MC4wLCJCb3R0b20iOjAuMH0sIkJhY2tncm91bmQiOnsiJGlkIjoiOTU4IiwiQ29sb3IiOnsiJGlkIjoiOTU5IiwiQSI6ODksIlIiOjAsIkciOjAsIkIiOjB9fSwiSXNWaXNpYmxlIjp0cnVlLCJXaWR0aCI6MC4wLCJIZWlnaHQiOjAuMCwiQm9yZGVyU3R5bGUiOnsiJGlkIjoiOTYwIiwiTGluZUNvbG9yIjpudWxsLCJMaW5lV2VpZ2h0IjowLjAsIkxpbmVUeXBlIjowLCJQYXJlbnRTdHlsZSI6bnVsbH0sIlBhcmVudFN0eWxlIjpudWxsfSwiRHVyYXRpb25TdHlsZSI6eyIkaWQiOiI5NjEiLCJGb250U2V0dGluZ3MiOnsiJGlkIjoiOTYyIiwiRm9udFNpemUiOjEwLCJGb250TmFtZSI6IkNhbGlicmkiLCJJc0JvbGQiOmZhbHNlLCJJc0l0YWxpYyI6ZmFsc2UsIklzVW5kZXJsaW5lZCI6ZmFsc2UsIlBhcmVudFN0eWxlIjpudWxsfSwiQXV0b1NpemUiOjAsIkZvcmVncm91bmQiOnsiJGlkIjoiOTYzIiwiQ29sb3IiOnsiJGlkIjoiOTY0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OTY1IiwiVG9wIjowLjAsIkxlZnQiOjAuMCwiUmlnaHQiOjAuMCwiQm90dG9tIjowLjB9LCJQYWRkaW5nIjp7IiRpZCI6Ijk2NiIsIlRvcCI6MC4wLCJMZWZ0IjowLjAsIlJpZ2h0IjowLjAsIkJvdHRvbSI6MC4wfSwiQmFja2dyb3VuZCI6eyIkaWQiOiI5NjciLCJDb2xvciI6eyIkaWQiOiI5NjgiLCJBIjoyNTUsIlIiOjIzNywiRyI6MTI1LCJCIjo0OX19LCJJc1Zpc2libGUiOnRydWUsIldpZHRoIjowLjAsIkhlaWdodCI6MC4wLCJCb3JkZXJTdHlsZSI6eyIkaWQiOiI5NjkiLCJMaW5lQ29sb3IiOm51bGwsIkxpbmVXZWlnaHQiOjAuMCwiTGluZVR5cGUiOjAsIlBhcmVudFN0eWxlIjpudWxsfSwiUGFyZW50U3R5bGUiOm51bGx9LCJIb3Jpem9udGFsQ29ubmVjdG9yU3R5bGUiOnsiJGlkIjoiOTcwIiwiTGluZUNvbG9yIjp7IiRpZCI6Ijk3MSIsIiR0eXBlIjoiTkxSRS5Db21tb24uRG9tLlNvbGlkQ29sb3JCcnVzaCwgTkxSRS5Db21tb24iLCJDb2xvciI6eyIkaWQiOiI5NzIiLCJBIjoyNTUsIlIiOjAsIkciOjAsIkIiOjB9fSwiTGluZVdlaWdodCI6MC4wLCJMaW5lVHlwZSI6MCwiUGFyZW50U3R5bGUiOm51bGx9LCJWZXJ0aWNhbENvbm5lY3RvclN0eWxlIjp7IiRpZCI6Ijk3MyIsIkxpbmVDb2xvciI6eyIkaWQiOiI5NzQiLCIkdHlwZSI6Ik5MUkUuQ29tbW9uLkRvbS5Tb2xpZENvbG9yQnJ1c2gsIE5MUkUuQ29tbW9uIiwiQ29sb3IiOnsiJGlkIjoiOTc1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dHJ1ZSwiUGVyY2VudGFnZUNvbXBsZXRlU2hhcGVPcGFjaXR5IjozNSwiQmFzZWxpbmVTdHlsZSI6eyIkaWQiOiI5NzYiLCJTaGFwZVN0eWxlIjp7IiRpZCI6Ijk3NyIsIk1hcmdpbiI6eyIkaWQiOiI5NzgiLCJUb3AiOjAuMCwiTGVmdCI6MC4wLCJSaWdodCI6MC4wLCJCb3R0b20iOjAuMH0sIlBhZGRpbmciOnsiJGlkIjoiOTc5IiwiVG9wIjowLjAsIkxlZnQiOjAuMCwiUmlnaHQiOjAuMCwiQm90dG9tIjowLjB9LCJCYWNrZ3JvdW5kIjp7IiRpZCI6Ijk4MCIsIkNvbG9yIjp7IiRpZCI6Ijk4MSIsIkEiOjE1MywiUiI6MCwiRyI6MCwiQiI6MH19LCJJc1Zpc2libGUiOnRydWUsIldpZHRoIjowLjAsIkhlaWdodCI6MC4wLCJCb3JkZXJTdHlsZSI6bnVsbCwiUGFyZW50U3R5bGUiOm51bGx9LCJNYXJnaW4iOnsiJGlkIjoiOTgyIiwiVG9wIjowLjAsIkxlZnQiOjAuMCwiUmlnaHQiOjAuMCwiQm90dG9tIjowLjB9LCJQYWRkaW5nIjp7IiRpZCI6Ijk4MyIsIlRvcCI6MC4wLCJMZWZ0IjowLjAsIlJpZ2h0IjowLjAsIkJvdHRvbSI6MC4wfSwiQmFja2dyb3VuZCI6bnVsbCwiSXNWaXNpYmxlIjp0cnVlLCJXaWR0aCI6MC4wLCJIZWlnaHQiOjAuMCwiQm9yZGVyU3R5bGUiOm51bGwsIlBhcmVudFN0eWxlIjpudWxsfSwiU2hhcGVTdHlsZSI6eyIkaWQiOiI5ODQiLCJNYXJnaW4iOnsiJGlkIjoiOTg1IiwiVG9wIjowLjAsIkxlZnQiOjQuMCwiUmlnaHQiOjQuMCwiQm90dG9tIjowLjB9LCJQYWRkaW5nIjp7IiRpZCI6Ijk4NiIsIlRvcCI6MC4wLCJMZWZ0IjowLjAsIlJpZ2h0IjowLjAsIkJvdHRvbSI6MC4wfSwiQmFja2dyb3VuZCI6eyIkaWQiOiI5ODciLCJDb2xvciI6eyIkaWQiOiI5ODgiLCJBIjoyNTUsIlIiOjI0NiwiRyI6MTA4LCJCIjoxMTN9fSwiSXNWaXNpYmxlIjp0cnVlLCJXaWR0aCI6MC4wLCJIZWlnaHQiOjEwLjAsIkJvcmRlclN0eWxlIjp7IiRpZCI6Ijk4OSIsIkxpbmVDb2xvciI6eyIkaWQiOiI5OTAiLCIkdHlwZSI6Ik5MUkUuQ29tbW9uLkRvbS5Tb2xpZENvbG9yQnJ1c2gsIE5MUkUuQ29tbW9uIiwiQ29sb3IiOnsiJGlkIjoiOTkxIiwiQSI6MjU1LCJSIjoyMywiRyI6NDQsIkIiOjgxfX0sIkxpbmVXZWlnaHQiOjAuMCwiTGluZVR5cGUiOjAsIlBhcmVudFN0eWxlIjpudWxsfSwiUGFyZW50U3R5bGUiOm51bGx9LCJUaXRsZVN0eWxlIjp7IiRpZCI6Ijk5MiIsIkZvbnRTZXR0aW5ncyI6eyIkaWQiOiI5OTMiLCJGb250U2l6ZSI6MTAsIkZvbnROYW1lIjoiQ2FsaWJyaSIsIklzQm9sZCI6ZmFsc2UsIklzSXRhbGljIjpmYWxzZSwiSXNVbmRlcmxpbmVkIjpmYWxzZSwiUGFyZW50U3R5bGUiOm51bGx9LCJBdXRvU2l6ZSI6MCwiRm9yZWdyb3VuZCI6eyIkaWQiOiI5OTQiLCJDb2xvciI6eyIkaWQiOiI5OTUiLCJBIjoyNTUsIlIiOjAsIkciOjAsIkIiOjB9fSwiTWF4V2lkdGgiOjE4MS44MTgxODE4MTgxODE4MSwiTWF4SGVpZ2h0IjoiSW5maW5pdHkiLCJTbWFydEZvcmVncm91bmRJc0FjdGl2ZSI6ZmFsc2UsIkhvcml6b250YWxBbGlnbm1lbnQiOjAsIlZlcnRpY2FsQWxpZ25tZW50IjoxLCJTbWFydEZvcmVncm91bmQiOm51bGwsIkJhY2tncm91bmRGaWxsVHlwZSI6MCwiTWFyZ2luIjp7IiRpZCI6Ijk5NiIsIlRvcCI6MC4wLCJMZWZ0IjowLjAsIlJpZ2h0IjowLjAsIkJvdHRvbSI6MC4wfSwiUGFkZGluZyI6eyIkaWQiOiI5OTciLCJUb3AiOjAuMCwiTGVmdCI6MC4wLCJSaWdodCI6MC4wLCJCb3R0b20iOjAuMH0sIkJhY2tncm91bmQiOnsiJGlkIjoiOTk4IiwiQ29sb3IiOnsiJGlkIjoiOTk5IiwiQSI6MCwiUiI6MjU1LCJHIjoyNTUsIkIiOjI1NX19LCJJc1Zpc2libGUiOnRydWUsIldpZHRoIjowLjAsIkhlaWdodCI6MC4wLCJCb3JkZXJTdHlsZSI6eyIkaWQiOiIxMDAwIiwiTGluZUNvbG9yIjpudWxsLCJMaW5lV2VpZ2h0IjowLjAsIkxpbmVUeXBlIjowLCJQYXJlbnRTdHlsZSI6bnVsbH0sIlBhcmVudFN0eWxlIjpudWxsfSwiRGF0ZVN0eWxlIjp7IiRpZCI6IjEwMDEiLCJGb250U2V0dGluZ3MiOnsiJGlkIjoiMTAwMiIsIkZvbnRTaXplIjo4LCJGb250TmFtZSI6IkNhbGlicmkiLCJJc0JvbGQiOmZhbHNlLCJJc0l0YWxpYyI6ZmFsc2UsIklzVW5kZXJsaW5lZCI6ZmFsc2UsIlBhcmVudFN0eWxlIjpudWxsfSwiQXV0b1NpemUiOjAsIkZvcmVncm91bmQiOnsiJGlkIjoiMTAwMyIsIkNvbG9yIjp7IiRpZCI6IjEwMDQiLCJBIjoyNTUsIlIiOjMsIkciOjYwLCJCIjoxNjJ9fSwiTWF4V2lkdGgiOjIwMC4wLCJNYXhIZWlnaHQiOiJJbmZpbml0eSIsIlNtYXJ0Rm9yZWdyb3VuZElzQWN0aXZlIjpmYWxzZSwiSG9yaXpvbnRhbEFsaWdubWVudCI6MiwiVmVydGljYWxBbGlnbm1lbnQiOjEsIlNtYXJ0Rm9yZWdyb3VuZCI6bnVsbCwiQmFja2dyb3VuZEZpbGxUeXBlIjowLCJNYXJnaW4iOnsiJGlkIjoiMTAwNSIsIlRvcCI6MC4wLCJMZWZ0IjowLjAsIlJpZ2h0IjowLjAsIkJvdHRvbSI6MC4wfSwiUGFkZGluZyI6eyIkaWQiOiIxMDA2IiwiVG9wIjowLjAsIkxlZnQiOjAuMCwiUmlnaHQiOjAuMCwiQm90dG9tIjowLjB9LCJCYWNrZ3JvdW5kIjp7IiRpZCI6IjEwMDciLCJDb2xvciI6eyIkaWQiOiIxMDA4IiwiQSI6MCwiUiI6MjU1LCJHIjoyNTUsIkIiOjI1NX19LCJJc1Zpc2libGUiOnRydWUsIldpZHRoIjowLjAsIkhlaWdodCI6MC4wLCJCb3JkZXJTdHlsZSI6eyIkaWQiOiIxMDA5IiwiTGluZUNvbG9yIjpudWxsLCJMaW5lV2VpZ2h0IjowLjAsIkxpbmVUeXBlIjowLCJQYXJlbnRTdHlsZSI6bnVsbH0sIlBhcmVudFN0eWxlIjpudWxsfSwiRGF0ZUZvcm1hdCI6eyIkaWQiOiIxMDE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MTEiLCJGb3JtYXQiOjAsIklzVmlzaWJsZSI6ZmFsc2UsIkxhc3RLbm93blZpc2liaWxpdHlTdGF0ZSI6ZmFsc2V9LCJJc1Zpc2libGUiOnRydWUsIlZhcmlhbmNlU3R5bGUiOnsiJGlkIjoiMTAxMiIsIlRleHRTdHlsZSI6eyIkaWQiOiIxMDEzIiwiRm9udFNldHRpbmdzIjp7IiRpZCI6IjEwMTQiLCJGb250U2l6ZSI6MTEsIkZvbnROYW1lIjoiQ2FsaWJyaSIsIklzQm9sZCI6ZmFsc2UsIklzSXRhbGljIjpmYWxzZSwiSXNVbmRlcmxpbmVkIjpmYWxzZSwiUGFyZW50U3R5bGUiOm51bGx9LCJBdXRvU2l6ZSI6MCwiRm9yZWdyb3VuZCI6eyIkaWQiOiIxMDE1IiwiQ29sb3IiOnsiJGlkIjoiMTAxNi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MDE3IiwiVG9wIjowLjAsIkxlZnQiOjAuMCwiUmlnaHQiOjAuMCwiQm90dG9tIjowLjB9LCJQYWRkaW5nIjp7IiRpZCI6IjEwMTgiLCJUb3AiOjAuMCwiTGVmdCI6MC4wLCJSaWdodCI6MC4wLCJCb3R0b20iOjAuMH0sIkJhY2tncm91bmQiOnsiJGlkIjoiMTAxOSIsIkNvbG9yIjp7IiRpZCI6IjEwMjAiLCJBIjowLCJSIjowLCJHIjowLCJCIjowfX0sIklzVmlzaWJsZSI6dHJ1ZSwiV2lkdGgiOjAuMCwiSGVpZ2h0IjowLjAsIkJvcmRlclN0eWxlIjp7IiRpZCI6IjEwMjEiLCJMaW5lQ29sb3IiOm51bGwsIkxpbmVXZWlnaHQiOjAuMCwiTGluZVR5cGUiOjAsIlBhcmVudFN0eWxlIjpudWxsfSwiUGFyZW50U3R5bGUiOm51bGx9LCJQYXJlbnRTdHlsZSI6bnVsbH0sIlBhcmVudFN0eWxlIjpudWxsfSwiSW5kZXgiOjksIlNtYXJ0RHVyYXRpb25BY3RpdmF0ZWQiOmZhbHNlLCJEYXRlRm9ybWF0Ijp7IiRyZWYiOiIxMDEwIn0sIldlZWtOdW1iZXJpbmciOnsiJGlkIjoiMTAyMiIsIkZvcm1hdCI6MCwiSXNWaXNpYmxlIjpmYWxzZSwiTGFzdEtub3duVmlzaWJpbGl0eVN0YXRlIjpmYWxzZX0sIkJhc2VsaW5lRGF0YSI6eyIkaWQiOiIxMDIzIiwiU3RhcnREYXRlIjoiMjAyNi0xMC0yOVQwMDowMDowMFoiLCJFbmREYXRlIjoiMjAyNy0wMS0wNFQyMzo1OTowMCJ9LCJJZCI6ImM2YTljYWYwLWM4MzItNDgyZS1iZDkwLTgzZTFhYzg2NGU3MiIsIkltcG9ydElkIjpudWxsLCJUaXRsZSI6IkV4Y2x1c2l2aXR5IHBlcmlvZCBhbmQgZmluYWwgZHVlIGRpbGlnZW5jZSIsIk5vdGUiOm51bGwsIkh5cGVybGluayI6eyIkaWQiOiIxMDI0IiwiQWRkcmVzcyI6IiIsIlN1YkFkZHJlc3MiOiIifSwiSXNDaGFuZ2VkIjpmYWxzZSwiSXNOZXciOmZhbHNlfX1dLCJfbWlsZXN0b25lcyI6W10sIklkIjoiMDAwMDAwMDAtMDAwMC0wMDAwLTAwMDAtMDAwMDAwMDAwMDAwIiwiSXNTaW5nbGVJdGVtUm93Ijp0cnVlfSx7IiRpZCI6IjEwMjUiLCJfdGFza3MiOlt7IiRpZCI6IjEwMjYiLCJfYXR0YWNoZWRNaWxlc3RvbmVzIjpbXSwiVGFza0RlZmluaXRpb24iOnsiJGlkIjoiMTAyNyIsIkdyb3VwTmFtZSI6bnVsbCwiU3RhcnREYXRlIjoiMjAyNi0xMi0yMFQwMDowMDowMFoiLCJFbmREYXRlIjoiMjAyNy0wMS0yOFQyMzo1OTowMFoiLCJQZXJjZW50YWdlQ29tcGxldGUiOm51bGwsIlN0eWxlIjp7IiRpZCI6IjEwMjgiLCJTaGFwZSI6MSwiU2hhcGVUaGlja25lc3MiOjAsIkR1cmF0aW9uRm9ybWF0IjowLCJJbmNsdWRlTm9uV29ya2luZ0RheXNJbkR1cmF0aW9uIjpmYWxzZSwiUGVyY2VudGFnZUNvbXBsZXRlU3R5bGUiOnsiJGlkIjoiMTAyOSIsIkZvbnRTZXR0aW5ncyI6eyIkaWQiOiIxMDMwIiwiRm9udFNpemUiOjEwLCJGb250TmFtZSI6IkNhbGlicmkiLCJJc0JvbGQiOmZhbHNlLCJJc0l0YWxpYyI6ZmFsc2UsIklzVW5kZXJsaW5lZCI6ZmFsc2UsIlBhcmVudFN0eWxlIjpudWxsfSwiQXV0b1NpemUiOjAsIkZvcmVncm91bmQiOnsiJGlkIjoiMTAzMSIsIkNvbG9yIjp7IiRpZCI6IjEwMzI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TAzMyIsIlRvcCI6MC4wLCJMZWZ0IjowLjAsIlJpZ2h0IjowLjAsIkJvdHRvbSI6MC4wfSwiUGFkZGluZyI6eyIkaWQiOiIxMDM0IiwiVG9wIjowLjAsIkxlZnQiOjAuMCwiUmlnaHQiOjAuMCwiQm90dG9tIjowLjB9LCJCYWNrZ3JvdW5kIjp7IiRpZCI6IjEwMzUiLCJDb2xvciI6eyIkaWQiOiIxMDM2IiwiQSI6ODksIlIiOjAsIkciOjAsIkIiOjB9fSwiSXNWaXNpYmxlIjp0cnVlLCJXaWR0aCI6MC4wLCJIZWlnaHQiOjAuMCwiQm9yZGVyU3R5bGUiOnsiJGlkIjoiMTAzNyIsIkxpbmVDb2xvciI6bnVsbCwiTGluZVdlaWdodCI6MC4wLCJMaW5lVHlwZSI6MCwiUGFyZW50U3R5bGUiOm51bGx9LCJQYXJlbnRTdHlsZSI6bnVsbH0sIkR1cmF0aW9uU3R5bGUiOnsiJGlkIjoiMTAzOCIsIkZvbnRTZXR0aW5ncyI6eyIkaWQiOiIxMDM5IiwiRm9udFNpemUiOjEwLCJGb250TmFtZSI6IkNhbGlicmkiLCJJc0JvbGQiOmZhbHNlLCJJc0l0YWxpYyI6ZmFsc2UsIklzVW5kZXJsaW5lZCI6ZmFsc2UsIlBhcmVudFN0eWxlIjpudWxsfSwiQXV0b1NpemUiOjAsIkZvcmVncm91bmQiOnsiJGlkIjoiMTA0MCIsIkNvbG9yIjp7IiRpZCI6IjEwNDE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xMDQyIiwiVG9wIjowLjAsIkxlZnQiOjAuMCwiUmlnaHQiOjAuMCwiQm90dG9tIjowLjB9LCJQYWRkaW5nIjp7IiRpZCI6IjEwNDMiLCJUb3AiOjAuMCwiTGVmdCI6MC4wLCJSaWdodCI6MC4wLCJCb3R0b20iOjAuMH0sIkJhY2tncm91bmQiOnsiJGlkIjoiMTA0NCIsIkNvbG9yIjp7IiRpZCI6IjEwNDUiLCJBIjoyNTUsIlIiOjIzNywiRyI6MTI1LCJCIjo0OX19LCJJc1Zpc2libGUiOnRydWUsIldpZHRoIjowLjAsIkhlaWdodCI6MC4wLCJCb3JkZXJTdHlsZSI6eyIkaWQiOiIxMDQ2IiwiTGluZUNvbG9yIjpudWxsLCJMaW5lV2VpZ2h0IjowLjAsIkxpbmVUeXBlIjowLCJQYXJlbnRTdHlsZSI6bnVsbH0sIlBhcmVudFN0eWxlIjpudWxsfSwiSG9yaXpvbnRhbENvbm5lY3RvclN0eWxlIjp7IiRpZCI6IjEwNDciLCJMaW5lQ29sb3IiOnsiJGlkIjoiMTA0OCIsIiR0eXBlIjoiTkxSRS5Db21tb24uRG9tLlNvbGlkQ29sb3JCcnVzaCwgTkxSRS5Db21tb24iLCJDb2xvciI6eyIkaWQiOiIxMDQ5IiwiQSI6MjU1LCJSIjowLCJHIjowLCJCIjowfX0sIkxpbmVXZWlnaHQiOjAuMCwiTGluZVR5cGUiOjAsIlBhcmVudFN0eWxlIjpudWxsfSwiVmVydGljYWxDb25uZWN0b3JTdHlsZSI6eyIkaWQiOiIxMDUwIiwiTGluZUNvbG9yIjp7IiRpZCI6IjEwNTEiLCIkdHlwZSI6Ik5MUkUuQ29tbW9uLkRvbS5Tb2xpZENvbG9yQnJ1c2gsIE5MUkUuQ29tbW9uIiwiQ29sb3IiOnsiJGlkIjoiMTA1Mi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nRydWUsIlBlcmNlbnRhZ2VDb21wbGV0ZVNoYXBlT3BhY2l0eSI6MzUsIkJhc2VsaW5lU3R5bGUiOnsiJGlkIjoiMTA1MyIsIlNoYXBlU3R5bGUiOnsiJGlkIjoiMTA1NCIsIk1hcmdpbiI6eyIkaWQiOiIxMDU1IiwiVG9wIjowLjAsIkxlZnQiOjAuMCwiUmlnaHQiOjAuMCwiQm90dG9tIjowLjB9LCJQYWRkaW5nIjp7IiRpZCI6IjEwNTYiLCJUb3AiOjAuMCwiTGVmdCI6MC4wLCJSaWdodCI6MC4wLCJCb3R0b20iOjAuMH0sIkJhY2tncm91bmQiOnsiJGlkIjoiMTA1NyIsIkNvbG9yIjp7IiRpZCI6IjEwNTgiLCJBIjoxNTMsIlIiOjAsIkciOjAsIkIiOjB9fSwiSXNWaXNpYmxlIjp0cnVlLCJXaWR0aCI6MC4wLCJIZWlnaHQiOjAuMCwiQm9yZGVyU3R5bGUiOm51bGwsIlBhcmVudFN0eWxlIjpudWxsfSwiTWFyZ2luIjp7IiRpZCI6IjEwNTkiLCJUb3AiOjAuMCwiTGVmdCI6MC4wLCJSaWdodCI6MC4wLCJCb3R0b20iOjAuMH0sIlBhZGRpbmciOnsiJGlkIjoiMTA2MCIsIlRvcCI6MC4wLCJMZWZ0IjowLjAsIlJpZ2h0IjowLjAsIkJvdHRvbSI6MC4wfSwiQmFja2dyb3VuZCI6bnVsbCwiSXNWaXNpYmxlIjp0cnVlLCJXaWR0aCI6MC4wLCJIZWlnaHQiOjAuMCwiQm9yZGVyU3R5bGUiOm51bGwsIlBhcmVudFN0eWxlIjpudWxsfSwiU2hhcGVTdHlsZSI6eyIkaWQiOiIxMDYxIiwiTWFyZ2luIjp7IiRpZCI6IjEwNjIiLCJUb3AiOjAuMCwiTGVmdCI6NC4wLCJSaWdodCI6NC4wLCJCb3R0b20iOjAuMH0sIlBhZGRpbmciOnsiJGlkIjoiMTA2MyIsIlRvcCI6MC4wLCJMZWZ0IjowLjAsIlJpZ2h0IjowLjAsIkJvdHRvbSI6MC4wfSwiQmFja2dyb3VuZCI6eyIkaWQiOiIxMDY0IiwiQ29sb3IiOnsiJGlkIjoiMTA2NSIsIkEiOjI1NSwiUiI6MjQ2LCJHIjoxMDgsIkIiOjExM319LCJJc1Zpc2libGUiOnRydWUsIldpZHRoIjowLjAsIkhlaWdodCI6MTAuMCwiQm9yZGVyU3R5bGUiOnsiJGlkIjoiMTA2NiIsIkxpbmVDb2xvciI6eyIkaWQiOiIxMDY3IiwiJHR5cGUiOiJOTFJFLkNvbW1vbi5Eb20uU29saWRDb2xvckJydXNoLCBOTFJFLkNvbW1vbiIsIkNvbG9yIjp7IiRpZCI6IjEwNjgiLCJBIjoyNTUsIlIiOjIzLCJHIjo0NCwiQiI6ODF9fSwiTGluZVdlaWdodCI6MC4wLCJMaW5lVHlwZSI6MCwiUGFyZW50U3R5bGUiOm51bGx9LCJQYXJlbnRTdHlsZSI6bnVsbH0sIlRpdGxlU3R5bGUiOnsiJGlkIjoiMTA2OSIsIkZvbnRTZXR0aW5ncyI6eyIkaWQiOiIxMDcwIiwiRm9udFNpemUiOjEwLCJGb250TmFtZSI6IkNhbGlicmkiLCJJc0JvbGQiOmZhbHNlLCJJc0l0YWxpYyI6ZmFsc2UsIklzVW5kZXJsaW5lZCI6ZmFsc2UsIlBhcmVudFN0eWxlIjpudWxsfSwiQXV0b1NpemUiOjAsIkZvcmVncm91bmQiOnsiJGlkIjoiMTA3MSIsIkNvbG9yIjp7IiRpZCI6IjEwNzIiLCJBIjoyNTUsIlIiOjAsIkciOjAsIkIiOjB9fSwiTWF4V2lkdGgiOjE4MS44MTgxODE4MTgxODE4MSwiTWF4SGVpZ2h0IjoiSW5maW5pdHkiLCJTbWFydEZvcmVncm91bmRJc0FjdGl2ZSI6ZmFsc2UsIkhvcml6b250YWxBbGlnbm1lbnQiOjAsIlZlcnRpY2FsQWxpZ25tZW50IjoxLCJTbWFydEZvcmVncm91bmQiOm51bGwsIkJhY2tncm91bmRGaWxsVHlwZSI6MCwiTWFyZ2luIjp7IiRpZCI6IjEwNzMiLCJUb3AiOjAuMCwiTGVmdCI6MC4wLCJSaWdodCI6MC4wLCJCb3R0b20iOjAuMH0sIlBhZGRpbmciOnsiJGlkIjoiMTA3NCIsIlRvcCI6MC4wLCJMZWZ0IjowLjAsIlJpZ2h0IjowLjAsIkJvdHRvbSI6MC4wfSwiQmFja2dyb3VuZCI6eyIkaWQiOiIxMDc1IiwiQ29sb3IiOnsiJGlkIjoiMTA3NiIsIkEiOjAsIlIiOjI1NSwiRyI6MjU1LCJCIjoyNTV9fSwiSXNWaXNpYmxlIjp0cnVlLCJXaWR0aCI6MC4wLCJIZWlnaHQiOjAuMCwiQm9yZGVyU3R5bGUiOnsiJGlkIjoiMTA3NyIsIkxpbmVDb2xvciI6bnVsbCwiTGluZVdlaWdodCI6MC4wLCJMaW5lVHlwZSI6MCwiUGFyZW50U3R5bGUiOm51bGx9LCJQYXJlbnRTdHlsZSI6bnVsbH0sIkRhdGVTdHlsZSI6eyIkaWQiOiIxMDc4IiwiRm9udFNldHRpbmdzIjp7IiRpZCI6IjEwNzkiLCJGb250U2l6ZSI6OCwiRm9udE5hbWUiOiJDYWxpYnJpIiwiSXNCb2xkIjpmYWxzZSwiSXNJdGFsaWMiOmZhbHNlLCJJc1VuZGVybGluZWQiOmZhbHNlLCJQYXJlbnRTdHlsZSI6bnVsbH0sIkF1dG9TaXplIjowLCJGb3JlZ3JvdW5kIjp7IiRpZCI6IjEwODAiLCJDb2xvciI6eyIkaWQiOiIxMDgxIiwiQSI6MjU1LCJSIjozLCJHIjo2MCwiQiI6MTYyfX0sIk1heFdpZHRoIjoyMDAuMCwiTWF4SGVpZ2h0IjoiSW5maW5pdHkiLCJTbWFydEZvcmVncm91bmRJc0FjdGl2ZSI6ZmFsc2UsIkhvcml6b250YWxBbGlnbm1lbnQiOjIsIlZlcnRpY2FsQWxpZ25tZW50IjoxLCJTbWFydEZvcmVncm91bmQiOm51bGwsIkJhY2tncm91bmRGaWxsVHlwZSI6MCwiTWFyZ2luIjp7IiRpZCI6IjEwODIiLCJUb3AiOjAuMCwiTGVmdCI6MC4wLCJSaWdodCI6MC4wLCJCb3R0b20iOjAuMH0sIlBhZGRpbmciOnsiJGlkIjoiMTA4MyIsIlRvcCI6MC4wLCJMZWZ0IjowLjAsIlJpZ2h0IjowLjAsIkJvdHRvbSI6MC4wfSwiQmFja2dyb3VuZCI6eyIkaWQiOiIxMDg0IiwiQ29sb3IiOnsiJGlkIjoiMTA4NSIsIkEiOjAsIlIiOjI1NSwiRyI6MjU1LCJCIjoyNTV9fSwiSXNWaXNpYmxlIjp0cnVlLCJXaWR0aCI6MC4wLCJIZWlnaHQiOjAuMCwiQm9yZGVyU3R5bGUiOnsiJGlkIjoiMTA4NiIsIkxpbmVDb2xvciI6bnVsbCwiTGluZVdlaWdodCI6MC4wLCJMaW5lVHlwZSI6MCwiUGFyZW50U3R5bGUiOm51bGx9LCJQYXJlbnRTdHlsZSI6bnVsbH0sIkRhdGVGb3JtYXQiOnsiJGlkIjoiMTA4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Dg4IiwiRm9ybWF0IjowLCJJc1Zpc2libGUiOmZhbHNlLCJMYXN0S25vd25WaXNpYmlsaXR5U3RhdGUiOmZhbHNlfSwiSXNWaXNpYmxlIjp0cnVlLCJWYXJpYW5jZVN0eWxlIjp7IiRpZCI6IjEwODkiLCJUZXh0U3R5bGUiOnsiJGlkIjoiMTA5MCIsIkZvbnRTZXR0aW5ncyI6eyIkaWQiOiIxMDkxIiwiRm9udFNpemUiOjExLCJGb250TmFtZSI6IkNhbGlicmkiLCJJc0JvbGQiOmZhbHNlLCJJc0l0YWxpYyI6ZmFsc2UsIklzVW5kZXJsaW5lZCI6ZmFsc2UsIlBhcmVudFN0eWxlIjpudWxsfSwiQXV0b1NpemUiOjAsIkZvcmVncm91bmQiOnsiJGlkIjoiMTA5MiIsIkNvbG9yIjp7IiRpZCI6IjEwOTM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A5NCIsIlRvcCI6MC4wLCJMZWZ0IjowLjAsIlJpZ2h0IjowLjAsIkJvdHRvbSI6MC4wfSwiUGFkZGluZyI6eyIkaWQiOiIxMDk1IiwiVG9wIjowLjAsIkxlZnQiOjAuMCwiUmlnaHQiOjAuMCwiQm90dG9tIjowLjB9LCJCYWNrZ3JvdW5kIjp7IiRpZCI6IjEwOTYiLCJDb2xvciI6eyIkaWQiOiIxMDk3IiwiQSI6MCwiUiI6MCwiRyI6MCwiQiI6MH19LCJJc1Zpc2libGUiOnRydWUsIldpZHRoIjowLjAsIkhlaWdodCI6MC4wLCJCb3JkZXJTdHlsZSI6eyIkaWQiOiIxMDk4IiwiTGluZUNvbG9yIjpudWxsLCJMaW5lV2VpZ2h0IjowLjAsIkxpbmVUeXBlIjowLCJQYXJlbnRTdHlsZSI6bnVsbH0sIlBhcmVudFN0eWxlIjpudWxsfSwiUGFyZW50U3R5bGUiOm51bGx9LCJQYXJlbnRTdHlsZSI6bnVsbH0sIkluZGV4IjoxMCwiU21hcnREdXJhdGlvbkFjdGl2YXRlZCI6ZmFsc2UsIkRhdGVGb3JtYXQiOnsiJHJlZiI6IjEwODcifSwiV2Vla051bWJlcmluZyI6eyIkaWQiOiIxMDk5IiwiRm9ybWF0IjowLCJJc1Zpc2libGUiOmZhbHNlLCJMYXN0S25vd25WaXNpYmlsaXR5U3RhdGUiOmZhbHNlfSwiQmFzZWxpbmVEYXRhIjp7IiRpZCI6IjExMDAiLCJTdGFydERhdGUiOiIyMDI2LTEyLTIwVDAwOjAwOjAwWiIsIkVuZERhdGUiOiIyMDI3LTAxLTI4VDIzOjU5OjAwWiJ9LCJJZCI6IjNhNzRkZjNhLTg0YWQtNGI5Ni04NWRkLTIzZGJkYzAzMmJhNCIsIkltcG9ydElkIjpudWxsLCJUaXRsZSI6IlF1YWxpdHkgb2YgZWFybmluZ3MgcmVwb3J0IiwiTm90ZSI6bnVsbCwiSHlwZXJsaW5rIjp7IiRpZCI6IjExMDEiLCJBZGRyZXNzIjoiIiwiU3ViQWRkcmVzcyI6IiJ9LCJJc0NoYW5nZWQiOmZhbHNlLCJJc05ldyI6ZmFsc2V9fV0sIl9taWxlc3RvbmVzIjpbXSwiSWQiOiIwMDAwMDAwMC0wMDAwLTAwMDAtMDAwMC0wMDAwMDAwMDAwMDAiLCJJc1NpbmdsZUl0ZW1Sb3ciOnRydWV9LHsiJGlkIjoiMTEwMiIsIl90YXNrcyI6W3siJGlkIjoiMTEwMyIsIl9hdHRhY2hlZE1pbGVzdG9uZXMiOltdLCJUYXNrRGVmaW5pdGlvbiI6eyIkaWQiOiIxMTA0IiwiR3JvdXBOYW1lIjpudWxsLCJTdGFydERhdGUiOiIyMDI2LTEyLTIxVDAwOjAwOjAwWiIsIkVuZERhdGUiOiIyMDI3LTAxLTA4VDIzOjU5OjAwWiIsIlBlcmNlbnRhZ2VDb21wbGV0ZSI6bnVsbCwiU3R5bGUiOnsiJGlkIjoiMTEwNSIsIlNoYXBlIjoxLCJTaGFwZVRoaWNrbmVzcyI6MCwiRHVyYXRpb25Gb3JtYXQiOjAsIkluY2x1ZGVOb25Xb3JraW5nRGF5c0luRHVyYXRpb24iOmZhbHNlLCJQZXJjZW50YWdlQ29tcGxldGVTdHlsZSI6eyIkaWQiOiIxMTA2IiwiRm9udFNldHRpbmdzIjp7IiRpZCI6IjExMDciLCJGb250U2l6ZSI6MTAsIkZvbnROYW1lIjoiQ2FsaWJyaSIsIklzQm9sZCI6ZmFsc2UsIklzSXRhbGljIjpmYWxzZSwiSXNVbmRlcmxpbmVkIjpmYWxzZSwiUGFyZW50U3R5bGUiOm51bGx9LCJBdXRvU2l6ZSI6MCwiRm9yZWdyb3VuZCI6eyIkaWQiOiIxMTA4IiwiQ29sb3IiOnsiJGlkIjoiMTEwOS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xMTEwIiwiVG9wIjowLjAsIkxlZnQiOjAuMCwiUmlnaHQiOjAuMCwiQm90dG9tIjowLjB9LCJQYWRkaW5nIjp7IiRpZCI6IjExMTEiLCJUb3AiOjAuMCwiTGVmdCI6MC4wLCJSaWdodCI6MC4wLCJCb3R0b20iOjAuMH0sIkJhY2tncm91bmQiOnsiJGlkIjoiMTExMiIsIkNvbG9yIjp7IiRpZCI6IjExMTMiLCJBIjo4OSwiUiI6MCwiRyI6MCwiQiI6MH19LCJJc1Zpc2libGUiOnRydWUsIldpZHRoIjowLjAsIkhlaWdodCI6MC4wLCJCb3JkZXJTdHlsZSI6eyIkaWQiOiIxMTE0IiwiTGluZUNvbG9yIjpudWxsLCJMaW5lV2VpZ2h0IjowLjAsIkxpbmVUeXBlIjowLCJQYXJlbnRTdHlsZSI6bnVsbH0sIlBhcmVudFN0eWxlIjpudWxsfSwiRHVyYXRpb25TdHlsZSI6eyIkaWQiOiIxMTE1IiwiRm9udFNldHRpbmdzIjp7IiRpZCI6IjExMTYiLCJGb250U2l6ZSI6MTAsIkZvbnROYW1lIjoiQ2FsaWJyaSIsIklzQm9sZCI6ZmFsc2UsIklzSXRhbGljIjpmYWxzZSwiSXNVbmRlcmxpbmVkIjpmYWxzZSwiUGFyZW50U3R5bGUiOm51bGx9LCJBdXRvU2l6ZSI6MCwiRm9yZWdyb3VuZCI6eyIkaWQiOiIxMTE3IiwiQ29sb3IiOnsiJGlkIjoiMTExOC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xMTkiLCJUb3AiOjAuMCwiTGVmdCI6MC4wLCJSaWdodCI6MC4wLCJCb3R0b20iOjAuMH0sIlBhZGRpbmciOnsiJGlkIjoiMTEyMCIsIlRvcCI6MC4wLCJMZWZ0IjowLjAsIlJpZ2h0IjowLjAsIkJvdHRvbSI6MC4wfSwiQmFja2dyb3VuZCI6eyIkaWQiOiIxMTIxIiwiQ29sb3IiOnsiJGlkIjoiMTEyMiIsIkEiOjI1NSwiUiI6MjM3LCJHIjoxMjUsIkIiOjQ5fX0sIklzVmlzaWJsZSI6dHJ1ZSwiV2lkdGgiOjAuMCwiSGVpZ2h0IjowLjAsIkJvcmRlclN0eWxlIjp7IiRpZCI6IjExMjMiLCJMaW5lQ29sb3IiOm51bGwsIkxpbmVXZWlnaHQiOjAuMCwiTGluZVR5cGUiOjAsIlBhcmVudFN0eWxlIjpudWxsfSwiUGFyZW50U3R5bGUiOm51bGx9LCJIb3Jpem9udGFsQ29ubmVjdG9yU3R5bGUiOnsiJGlkIjoiMTEyNCIsIkxpbmVDb2xvciI6eyIkaWQiOiIxMTI1IiwiJHR5cGUiOiJOTFJFLkNvbW1vbi5Eb20uU29saWRDb2xvckJydXNoLCBOTFJFLkNvbW1vbiIsIkNvbG9yIjp7IiRpZCI6IjExMjYiLCJBIjoyNTUsIlIiOjAsIkciOjAsIkIiOjB9fSwiTGluZVdlaWdodCI6MC4wLCJMaW5lVHlwZSI6MCwiUGFyZW50U3R5bGUiOm51bGx9LCJWZXJ0aWNhbENvbm5lY3RvclN0eWxlIjp7IiRpZCI6IjExMjciLCJMaW5lQ29sb3IiOnsiJGlkIjoiMTEyOCIsIiR0eXBlIjoiTkxSRS5Db21tb24uRG9tLlNvbGlkQ29sb3JCcnVzaCwgTkxSRS5Db21tb24iLCJDb2xvciI6eyIkaWQiOiIxMTI5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dHJ1ZSwiUGVyY2VudGFnZUNvbXBsZXRlU2hhcGVPcGFjaXR5IjozNSwiQmFzZWxpbmVTdHlsZSI6eyIkaWQiOiIxMTMwIiwiU2hhcGVTdHlsZSI6eyIkaWQiOiIxMTMxIiwiTWFyZ2luIjp7IiRpZCI6IjExMzIiLCJUb3AiOjAuMCwiTGVmdCI6MC4wLCJSaWdodCI6MC4wLCJCb3R0b20iOjAuMH0sIlBhZGRpbmciOnsiJGlkIjoiMTEzMyIsIlRvcCI6MC4wLCJMZWZ0IjowLjAsIlJpZ2h0IjowLjAsIkJvdHRvbSI6MC4wfSwiQmFja2dyb3VuZCI6eyIkaWQiOiIxMTM0IiwiQ29sb3IiOnsiJGlkIjoiMTEzNSIsIkEiOjE1MywiUiI6MCwiRyI6MCwiQiI6MH19LCJJc1Zpc2libGUiOnRydWUsIldpZHRoIjowLjAsIkhlaWdodCI6MC4wLCJCb3JkZXJTdHlsZSI6bnVsbCwiUGFyZW50U3R5bGUiOm51bGx9LCJNYXJnaW4iOnsiJGlkIjoiMTEzNiIsIlRvcCI6MC4wLCJMZWZ0IjowLjAsIlJpZ2h0IjowLjAsIkJvdHRvbSI6MC4wfSwiUGFkZGluZyI6eyIkaWQiOiIxMTM3IiwiVG9wIjowLjAsIkxlZnQiOjAuMCwiUmlnaHQiOjAuMCwiQm90dG9tIjowLjB9LCJCYWNrZ3JvdW5kIjpudWxsLCJJc1Zpc2libGUiOnRydWUsIldpZHRoIjowLjAsIkhlaWdodCI6MC4wLCJCb3JkZXJTdHlsZSI6bnVsbCwiUGFyZW50U3R5bGUiOm51bGx9LCJTaGFwZVN0eWxlIjp7IiRpZCI6IjExMzgiLCJNYXJnaW4iOnsiJGlkIjoiMTEzOSIsIlRvcCI6MC4wLCJMZWZ0Ijo0LjAsIlJpZ2h0Ijo0LjAsIkJvdHRvbSI6MC4wfSwiUGFkZGluZyI6eyIkaWQiOiIxMTQwIiwiVG9wIjowLjAsIkxlZnQiOjAuMCwiUmlnaHQiOjAuMCwiQm90dG9tIjowLjB9LCJCYWNrZ3JvdW5kIjp7IiRpZCI6IjExNDEiLCJDb2xvciI6eyIkaWQiOiIxMTQyIiwiQSI6MjU1LCJSIjoyNDYsIkciOjEwOCwiQiI6MTEzfX0sIklzVmlzaWJsZSI6dHJ1ZSwiV2lkdGgiOjAuMCwiSGVpZ2h0IjoxMC4wLCJCb3JkZXJTdHlsZSI6eyIkaWQiOiIxMTQzIiwiTGluZUNvbG9yIjp7IiRpZCI6IjExNDQiLCIkdHlwZSI6Ik5MUkUuQ29tbW9uLkRvbS5Tb2xpZENvbG9yQnJ1c2gsIE5MUkUuQ29tbW9uIiwiQ29sb3IiOnsiJGlkIjoiMTE0NSIsIkEiOjI1NSwiUiI6MjMsIkciOjQ0LCJCIjo4MX19LCJMaW5lV2VpZ2h0IjowLjAsIkxpbmVUeXBlIjowLCJQYXJlbnRTdHlsZSI6bnVsbH0sIlBhcmVudFN0eWxlIjpudWxsfSwiVGl0bGVTdHlsZSI6eyIkaWQiOiIxMTQ2IiwiRm9udFNldHRpbmdzIjp7IiRpZCI6IjExNDciLCJGb250U2l6ZSI6MTAsIkZvbnROYW1lIjoiQ2FsaWJyaSIsIklzQm9sZCI6ZmFsc2UsIklzSXRhbGljIjpmYWxzZSwiSXNVbmRlcmxpbmVkIjpmYWxzZSwiUGFyZW50U3R5bGUiOm51bGx9LCJBdXRvU2l6ZSI6MCwiRm9yZWdyb3VuZCI6eyIkaWQiOiIxMTQ4IiwiQ29sb3IiOnsiJGlkIjoiMTE0OSIsIkEiOjI1NSwiUiI6MCwiRyI6MCwiQiI6MH19LCJNYXhXaWR0aCI6MTgxLjgxODE4MTgxODE4MTgxLCJNYXhIZWlnaHQiOiJJbmZpbml0eSIsIlNtYXJ0Rm9yZWdyb3VuZElzQWN0aXZlIjpmYWxzZSwiSG9yaXpvbnRhbEFsaWdubWVudCI6MCwiVmVydGljYWxBbGlnbm1lbnQiOjEsIlNtYXJ0Rm9yZWdyb3VuZCI6bnVsbCwiQmFja2dyb3VuZEZpbGxUeXBlIjowLCJNYXJnaW4iOnsiJGlkIjoiMTE1MCIsIlRvcCI6MC4wLCJMZWZ0IjowLjAsIlJpZ2h0IjowLjAsIkJvdHRvbSI6MC4wfSwiUGFkZGluZyI6eyIkaWQiOiIxMTUxIiwiVG9wIjowLjAsIkxlZnQiOjAuMCwiUmlnaHQiOjAuMCwiQm90dG9tIjowLjB9LCJCYWNrZ3JvdW5kIjp7IiRpZCI6IjExNTIiLCJDb2xvciI6eyIkaWQiOiIxMTUzIiwiQSI6MCwiUiI6MjU1LCJHIjoyNTUsIkIiOjI1NX19LCJJc1Zpc2libGUiOnRydWUsIldpZHRoIjowLjAsIkhlaWdodCI6MC4wLCJCb3JkZXJTdHlsZSI6eyIkaWQiOiIxMTU0IiwiTGluZUNvbG9yIjpudWxsLCJMaW5lV2VpZ2h0IjowLjAsIkxpbmVUeXBlIjowLCJQYXJlbnRTdHlsZSI6bnVsbH0sIlBhcmVudFN0eWxlIjpudWxsfSwiRGF0ZVN0eWxlIjp7IiRpZCI6IjExNTUiLCJGb250U2V0dGluZ3MiOnsiJGlkIjoiMTE1NiIsIkZvbnRTaXplIjo4LCJGb250TmFtZSI6IkNhbGlicmkiLCJJc0JvbGQiOmZhbHNlLCJJc0l0YWxpYyI6ZmFsc2UsIklzVW5kZXJsaW5lZCI6ZmFsc2UsIlBhcmVudFN0eWxlIjpudWxsfSwiQXV0b1NpemUiOjAsIkZvcmVncm91bmQiOnsiJGlkIjoiMTE1NyIsIkNvbG9yIjp7IiRpZCI6IjExNTgiLCJBIjoyNTUsIlIiOjMsIkciOjYwLCJCIjoxNjJ9fSwiTWF4V2lkdGgiOjIwMC4wLCJNYXhIZWlnaHQiOiJJbmZpbml0eSIsIlNtYXJ0Rm9yZWdyb3VuZElzQWN0aXZlIjpmYWxzZSwiSG9yaXpvbnRhbEFsaWdubWVudCI6MiwiVmVydGljYWxBbGlnbm1lbnQiOjEsIlNtYXJ0Rm9yZWdyb3VuZCI6bnVsbCwiQmFja2dyb3VuZEZpbGxUeXBlIjowLCJNYXJnaW4iOnsiJGlkIjoiMTE1OSIsIlRvcCI6MC4wLCJMZWZ0IjowLjAsIlJpZ2h0IjowLjAsIkJvdHRvbSI6MC4wfSwiUGFkZGluZyI6eyIkaWQiOiIxMTYwIiwiVG9wIjowLjAsIkxlZnQiOjAuMCwiUmlnaHQiOjAuMCwiQm90dG9tIjowLjB9LCJCYWNrZ3JvdW5kIjp7IiRpZCI6IjExNjEiLCJDb2xvciI6eyIkaWQiOiIxMTYyIiwiQSI6MCwiUiI6MjU1LCJHIjoyNTUsIkIiOjI1NX19LCJJc1Zpc2libGUiOnRydWUsIldpZHRoIjowLjAsIkhlaWdodCI6MC4wLCJCb3JkZXJTdHlsZSI6eyIkaWQiOiIxMTYzIiwiTGluZUNvbG9yIjpudWxsLCJMaW5lV2VpZ2h0IjowLjAsIkxpbmVUeXBlIjowLCJQYXJlbnRTdHlsZSI6bnVsbH0sIlBhcmVudFN0eWxlIjpudWxsfSwiRGF0ZUZvcm1hdCI6eyIkaWQiOiIxMTY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NjUiLCJGb3JtYXQiOjAsIklzVmlzaWJsZSI6ZmFsc2UsIkxhc3RLbm93blZpc2liaWxpdHlTdGF0ZSI6ZmFsc2V9LCJJc1Zpc2libGUiOnRydWUsIlZhcmlhbmNlU3R5bGUiOnsiJGlkIjoiMTE2NiIsIlRleHRTdHlsZSI6eyIkaWQiOiIxMTY3IiwiRm9udFNldHRpbmdzIjp7IiRpZCI6IjExNjgiLCJGb250U2l6ZSI6MTEsIkZvbnROYW1lIjoiQ2FsaWJyaSIsIklzQm9sZCI6ZmFsc2UsIklzSXRhbGljIjpmYWxzZSwiSXNVbmRlcmxpbmVkIjpmYWxzZSwiUGFyZW50U3R5bGUiOm51bGx9LCJBdXRvU2l6ZSI6MCwiRm9yZWdyb3VuZCI6eyIkaWQiOiIxMTY5IiwiQ29sb3IiOnsiJGlkIjoiMTE3M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MTcxIiwiVG9wIjowLjAsIkxlZnQiOjAuMCwiUmlnaHQiOjAuMCwiQm90dG9tIjowLjB9LCJQYWRkaW5nIjp7IiRpZCI6IjExNzIiLCJUb3AiOjAuMCwiTGVmdCI6MC4wLCJSaWdodCI6MC4wLCJCb3R0b20iOjAuMH0sIkJhY2tncm91bmQiOnsiJGlkIjoiMTE3MyIsIkNvbG9yIjp7IiRpZCI6IjExNzQiLCJBIjowLCJSIjowLCJHIjowLCJCIjowfX0sIklzVmlzaWJsZSI6dHJ1ZSwiV2lkdGgiOjAuMCwiSGVpZ2h0IjowLjAsIkJvcmRlclN0eWxlIjp7IiRpZCI6IjExNzUiLCJMaW5lQ29sb3IiOm51bGwsIkxpbmVXZWlnaHQiOjAuMCwiTGluZVR5cGUiOjAsIlBhcmVudFN0eWxlIjpudWxsfSwiUGFyZW50U3R5bGUiOm51bGx9LCJQYXJlbnRTdHlsZSI6bnVsbH0sIlBhcmVudFN0eWxlIjpudWxsfSwiSW5kZXgiOjExLCJTbWFydER1cmF0aW9uQWN0aXZhdGVkIjpmYWxzZSwiRGF0ZUZvcm1hdCI6eyIkcmVmIjoiMTE2NCJ9LCJXZWVrTnVtYmVyaW5nIjp7IiRpZCI6IjExNzYiLCJGb3JtYXQiOjAsIklzVmlzaWJsZSI6ZmFsc2UsIkxhc3RLbm93blZpc2liaWxpdHlTdGF0ZSI6ZmFsc2V9LCJCYXNlbGluZURhdGEiOnsiJGlkIjoiMTE3NyIsIlN0YXJ0RGF0ZSI6IjIwMjYtMTItMjFUMDA6MDA6MDAiLCJFbmREYXRlIjoiMjAyNy0wMS0wOFQyMzo1OTowMCJ9LCJJZCI6IjA0MmExMDMxLTdjMmQtNGNmMS1hNTdmLTNhZjJmNDQxNGE4YSIsIkltcG9ydElkIjpudWxsLCJUaXRsZSI6IkZpbmFsIGJpZC9vZmZlciBzdWJtaXR0ZWQiLCJOb3RlIjpudWxsLCJIeXBlcmxpbmsiOnsiJGlkIjoiMTE3OCIsIkFkZHJlc3MiOiIiLCJTdWJBZGRyZXNzIjoiIn0sIklzQ2hhbmdlZCI6ZmFsc2UsIklzTmV3IjpmYWxzZX19XSwiX21pbGVzdG9uZXMiOltdLCJJZCI6IjAwMDAwMDAwLTAwMDAtMDAwMC0wMDAwLTAwMDAwMDAwMDAwMCIsIklzU2luZ2xlSXRlbVJvdyI6dHJ1ZX1dLCJJbmRleCI6MCwiSWQiOiIxMGIwOTE0NC0yZDQwLTQ4OWYtOWU0OS1lOTMzNmM2NmEwM2UiLCJIZWFkZXJUZXh0IjpudWxsLCJJc0RlZmF1bHQiOnRydWUsIlN0eWxlIjp7IiRpZCI6IjExNzkiLCJIZWFkZXJTdHlsZSI6eyIkaWQiOiIxMTgwIiwiVGV4dFN0eWxlIjp7IiRpZCI6IjExODEiLCJGb250U2V0dGluZ3MiOnsiJGlkIjoiMTE4MiIsIkZvbnRTaXplIjoxMSwiRm9udE5hbWUiOiJDYWxpYnJpIiwiSXNCb2xkIjpmYWxzZSwiSXNJdGFsaWMiOmZhbHNlLCJJc1VuZGVybGluZWQiOmZhbHNlLCJQYXJlbnRTdHlsZSI6bnVsbH0sIkF1dG9TaXplIjoyLCJGb3JlZ3JvdW5kIjp7IiRpZCI6IjExODMiLCJDb2xvciI6eyIkaWQiOiIxMTg0IiwiQSI6MjU1LCJSIjowLCJHIjowLCJCIjowfX0sIk1heFdpZHRoIjowLjAsIk1heEhlaWdodCI6IkluZmluaXR5IiwiU21hcnRGb3JlZ3JvdW5kSXNBY3RpdmUiOmZhbHNlLCJIb3Jpem9udGFsQWxpZ25tZW50IjowLCJWZXJ0aWNhbEFsaWdubWVudCI6MCwiU21hcnRGb3JlZ3JvdW5kIjpudWxsLCJCYWNrZ3JvdW5kRmlsbFR5cGUiOjAsIk1hcmdpbiI6eyIkaWQiOiIxMTg1IiwiVG9wIjowLjAsIkxlZnQiOjAuMCwiUmlnaHQiOjAuMCwiQm90dG9tIjowLjB9LCJQYWRkaW5nIjp7IiRpZCI6IjExODYiLCJUb3AiOjAuMCwiTGVmdCI6MC4wLCJSaWdodCI6MC4wLCJCb3R0b20iOjAuMH0sIkJhY2tncm91bmQiOnsiJGlkIjoiMTE4NyIsIkNvbG9yIjp7IiRpZCI6IjExODgiLCJBIjoyNTUsIlIiOjAsIkciOjAsIkIiOjB9fSwiSXNWaXNpYmxlIjp0cnVlLCJXaWR0aCI6MC4wLCJIZWlnaHQiOjAuMCwiQm9yZGVyU3R5bGUiOm51bGwsIlBhcmVudFN0eWxlIjpudWxsfSwiUmVjdGFuZ2xlU3R5bGUiOnsiJGlkIjoiMTE4OSIsIk1hcmdpbiI6eyIkaWQiOiIxMTkwIiwiVG9wIjowLjAsIkxlZnQiOjAuMCwiUmlnaHQiOjAuMCwiQm90dG9tIjowLjB9LCJQYWRkaW5nIjp7IiRpZCI6IjExOTEiLCJUb3AiOjAuMCwiTGVmdCI6MC4wLCJSaWdodCI6MC4wLCJCb3R0b20iOjAuMH0sIkJhY2tncm91bmQiOnsiJGlkIjoiMTE5MiIsIkNvbG9yIjp7IiRpZCI6IjExOTMiLCJBIjo2MywiUiI6MjMzLCJHIjoxMTMsIkIiOjUwfX0sIklzVmlzaWJsZSI6dHJ1ZSwiV2lkdGgiOjAuMCwiSGVpZ2h0IjowLjAsIkJvcmRlclN0eWxlIjp7IiRpZCI6IjExOTQiLCJMaW5lQ29sb3IiOnsiJGlkIjoiMTE5NSIsIiR0eXBlIjoiTkxSRS5Db21tb24uRG9tLlNvbGlkQ29sb3JCcnVzaCwgTkxSRS5Db21tb24iLCJDb2xvciI6eyIkaWQiOiIxMTk2IiwiQSI6MjU1LCJSIjoyNTUsIkciOjI1NSwiQiI6MjU1fX0sIkxpbmVXZWlnaHQiOjAuMCwiTGluZVR5cGUiOjAsIlBhcmVudFN0eWxlIjpudWxsfSwiUGFyZW50U3R5bGUiOm51bGx9LCJNYXJnaW4iOnsiJGlkIjoiMTE5NyIsIlRvcCI6MC4wLCJMZWZ0IjowLjAsIlJpZ2h0IjowLjAsIkJvdHRvbSI6MC4wfSwiUGFkZGluZyI6eyIkaWQiOiIxMTk4IiwiVG9wIjowLjAsIkxlZnQiOjAuMCwiUmlnaHQiOjAuMCwiQm90dG9tIjowLjB9LCJCYWNrZ3JvdW5kIjpudWxsLCJJc1Zpc2libGUiOnRydWUsIldpZHRoIjowLjAsIkhlaWdodCI6MC4wLCJCb3JkZXJTdHlsZSI6bnVsbCwiUGFyZW50U3R5bGUiOm51bGx9LCJCYWNrZ3JvdW5kU3R5bGUiOnsiJGlkIjoiMTE5OSIsIk1hcmdpbiI6eyIkaWQiOiIxMjAwIiwiVG9wIjowLjAsIkxlZnQiOjAuMCwiUmlnaHQiOjAuMCwiQm90dG9tIjowLjB9LCJQYWRkaW5nIjp7IiRpZCI6IjEyMDEiLCJUb3AiOjAuMCwiTGVmdCI6MC4wLCJSaWdodCI6MC4wLCJCb3R0b20iOjAuMH0sIkJhY2tncm91bmQiOnsiJGlkIjoiMTIwMiIsIkNvbG9yIjp7IiRpZCI6IjEyMDMiLCJBIjo1MSwiUiI6MjAwLCJHIjoyMDAsIkIiOjIwMH19LCJJc1Zpc2libGUiOnRydWUsIldpZHRoIjowLjAsIkhlaWdodCI6MC4wLCJCb3JkZXJTdHlsZSI6eyIkaWQiOiIxMjA0IiwiTGluZUNvbG9yIjp7IiRpZCI6IjEyMDUiLCIkdHlwZSI6Ik5MUkUuQ29tbW9uLkRvbS5Tb2xpZENvbG9yQnJ1c2gsIE5MUkUuQ29tbW9uIiwiQ29sb3IiOnsiJGlkIjoiMTIwNiIsIkEiOjI1NSwiUiI6MjM0LCJHIjoyMiwiQiI6MzB9fSwiTGluZVdlaWdodCI6MC4wLCJMaW5lVHlwZSI6MCwiUGFyZW50U3R5bGUiOm51bGx9LCJQYXJlbnRTdHlsZSI6bnVsbH0sIk1hcmdpbiI6eyIkaWQiOiIxMjA3IiwiVG9wIjowLjAsIkxlZnQiOjAuMCwiUmlnaHQiOjAuMCwiQm90dG9tIjowLjB9LCJQYWRkaW5nIjp7IiRpZCI6IjEyMDgiLCJUb3AiOjAuMCwiTGVmdCI6MC4wLCJSaWdodCI6MC4wLCJCb3R0b20iOjAuMH0sIklzVmlzaWJsZSI6dHJ1ZSwiV2lkdGgiOjAuMCwiSGVpZ2h0IjowLjAsIkJvcmRlclN0eWxlIjp7IiRpZCI6IjEyMDkiLCJMaW5lQ29sb3IiOm51bGwsIkxpbmVXZWlnaHQiOjAuMCwiTGluZVR5cGUiOjAsIlBhcmVudFN0eWxlIjpudWxsfSwiUGFyZW50U3R5bGUiOm51bGx9fV0sIklkIjoiZWMzZjRlZWMtNzY0ZS00YTQ4LTliZDQtYmViNmJlYWE0YWIyIiwiSW5kZXgiOjEsIkhlYWRlclRleHQiOiJWYWx1YXRpb24gJiBkdWUgZGlsaWdlbmNlIiwiU3R5bGUiOnsiJGlkIjoiMTIxMCIsIlN0eWxlSWQiOiI5ODUxM2UxMC01NTFjLTRmMzAtYWMxMS1hMDY5MGU5MDMxMzQiLCJIZWFkZXJTdHlsZSI6eyIkaWQiOiIxMjExIiwiVGV4dElzVmVydGljYWwiOmZhbHNlLCJUZXh0U3R5bGUiOnsiJGlkIjoiMTIxMiIsIkZvbnRTZXR0aW5ncyI6eyIkaWQiOiIxMjEzIiwiRm9udFNpemUiOjExLCJGb250TmFtZSI6IkNhbGlicmkiLCJJc0JvbGQiOmZhbHNlLCJJc0l0YWxpYyI6ZmFsc2UsIklzVW5kZXJsaW5lZCI6ZmFsc2UsIlBhcmVudFN0eWxlIjpudWxsfSwiQXV0b1NpemUiOjIsIkZvcmVncm91bmQiOnsiJGlkIjoiMTIxNCIsIkNvbG9yIjp7IiRpZCI6IjEyMTUiLCJBIjoyNTUsIlIiOjI1NSwiRyI6MjU1LCJCIjoyNTV9fSwiTWF4V2lkdGgiOjcxLjAsIk1heEhlaWdodCI6IkluZmluaXR5IiwiU21hcnRGb3JlZ3JvdW5kSXNBY3RpdmUiOmZhbHNlLCJIb3Jpem9udGFsQWxpZ25tZW50IjowLCJWZXJ0aWNhbEFsaWdubWVudCI6MCwiU21hcnRGb3JlZ3JvdW5kIjpudWxsLCJCYWNrZ3JvdW5kRmlsbFR5cGUiOjAsIk1hcmdpbiI6eyIkaWQiOiIxMjE2IiwiVG9wIjowLjAsIkxlZnQiOjAuMCwiUmlnaHQiOjAuMCwiQm90dG9tIjowLjB9LCJQYWRkaW5nIjp7IiRpZCI6IjEyMTciLCJUb3AiOjAuMCwiTGVmdCI6MC4wLCJSaWdodCI6MC4wLCJCb3R0b20iOjAuMH0sIkJhY2tncm91bmQiOnsiJGlkIjoiMTIxOCIsIkNvbG9yIjp7IiRpZCI6IjEyMTkiLCJBIjoyNTUsIlIiOjI1NSwiRyI6MjU1LCJCIjoyNTV9fSwiSXNWaXNpYmxlIjp0cnVlLCJXaWR0aCI6MC4wLCJIZWlnaHQiOjAuMCwiQm9yZGVyU3R5bGUiOm51bGwsIlBhcmVudFN0eWxlIjpudWxsfSwiUmVjdGFuZ2xlU3R5bGUiOnsiJGlkIjoiMTIyMCIsIk1hcmdpbiI6eyIkaWQiOiIxMjIxIiwiVG9wIjowLjAsIkxlZnQiOjAuMCwiUmlnaHQiOjAuMCwiQm90dG9tIjowLjB9LCJQYWRkaW5nIjp7IiRpZCI6IjEyMjIiLCJUb3AiOjAuMCwiTGVmdCI6MC4wLCJSaWdodCI6MC4wLCJCb3R0b20iOjAuMH0sIkJhY2tncm91bmQiOnsiJGlkIjoiMTIyMyIsIkNvbG9yIjp7IiRpZCI6IjEyMjQiLCJBIjoyNTUsIlIiOjI0NiwiRyI6MTA4LCJCIjoxMTN9fSwiSXNWaXNpYmxlIjp0cnVlLCJXaWR0aCI6MC4wLCJIZWlnaHQiOjAuMCwiQm9yZGVyU3R5bGUiOnsiJGlkIjoiMTIyNSIsIkxpbmVDb2xvciI6eyIkaWQiOiIxMjI2IiwiJHR5cGUiOiJOTFJFLkNvbW1vbi5Eb20uU29saWRDb2xvckJydXNoLCBOTFJFLkNvbW1vbiIsIkNvbG9yIjp7IiRpZCI6IjEyMjciLCJBIjoyNTUsIlIiOjI1NSwiRyI6MjU1LCJCIjoyNTV9fSwiTGluZVdlaWdodCI6MC4wLCJMaW5lVHlwZSI6MCwiUGFyZW50U3R5bGUiOm51bGx9LCJQYXJlbnRTdHlsZSI6bnVsbH0sIk1hcmdpbiI6eyIkaWQiOiIxMjI4IiwiVG9wIjowLjAsIkxlZnQiOjAuMCwiUmlnaHQiOjAuMCwiQm90dG9tIjowLjB9LCJQYWRkaW5nIjp7IiRpZCI6IjEyMjkiLCJUb3AiOjAuMCwiTGVmdCI6MC4wLCJSaWdodCI6MC4wLCJCb3R0b20iOjAuMH0sIkJhY2tncm91bmQiOm51bGwsIklzVmlzaWJsZSI6dHJ1ZSwiV2lkdGgiOjAuMCwiSGVpZ2h0IjowLjAsIkJvcmRlclN0eWxlIjpudWxsLCJQYXJlbnRTdHlsZSI6bnVsbH0sIkJhY2tncm91bmRTdHlsZSI6eyIkaWQiOiIxMjMwIiwiTWFyZ2luIjp7IiRpZCI6IjEyMzEiLCJUb3AiOjAuMCwiTGVmdCI6MC4wLCJSaWdodCI6MC4wLCJCb3R0b20iOjAuMH0sIlBhZGRpbmciOnsiJGlkIjoiMTIzMiIsIlRvcCI6MC4wLCJMZWZ0IjowLjAsIlJpZ2h0IjowLjAsIkJvdHRvbSI6MC4wfSwiQmFja2dyb3VuZCI6eyIkaWQiOiIxMjMzIiwiQ29sb3IiOnsiJGlkIjoiMTIzNCIsIkEiOjUxLCJSIjoyMDAsIkciOjIwMCwiQiI6MjAwfX0sIklzVmlzaWJsZSI6dHJ1ZSwiV2lkdGgiOjAuMCwiSGVpZ2h0IjowLjAsIkJvcmRlclN0eWxlIjp7IiRpZCI6IjEyMzUiLCJMaW5lQ29sb3IiOnsiJGlkIjoiMTIzNiIsIiR0eXBlIjoiTkxSRS5Db21tb24uRG9tLlNvbGlkQ29sb3JCcnVzaCwgTkxSRS5Db21tb24iLCJDb2xvciI6eyIkaWQiOiIxMjM3IiwiQSI6MjU1LCJSIjoyMzQsIkciOjIyLCJCIjozMH19LCJMaW5lV2VpZ2h0IjowLjAsIkxpbmVUeXBlIjowLCJQYXJlbnRTdHlsZSI6bnVsbH0sIlBhcmVudFN0eWxlIjpudWxsfSwiSXNBYm92ZVRpbWViYW5kIjpmYWxzZSwiU3BhY2luZyI6MywiRGVmYXVsdFN3aW1sYW5lVGFza1N0eWxlIjp7IiRpZCI6IjEyMzgiLCIkdHlwZSI6Ik5MUkUuQ29tbW9uLkRvbS5TdHlsZXMuRXhwbGljaXRTZXRhYmxlVGFza1N0eWxlLCBOTFJFLkNvbW1vbiIsIlNoYXBlIjoxLCJTaGFwZVRoaWNrbmVzcyI6MCwiRHVyYXRpb25Gb3JtYXQiOjAsIkluY2x1ZGVOb25Xb3JraW5nRGF5c0luRHVyYXRpb24iOmZhbHNlLCJQZXJjZW50YWdlQ29tcGxldGVTdHlsZSI6eyIkaWQiOiIxMjM5IiwiRm9udFNldHRpbmdzIjp7IiRpZCI6IjEyNDAiLCJGb250U2l6ZSI6MTAsIkZvbnROYW1lIjoiQ2FsaWJyaSIsIklzQm9sZCI6ZmFsc2UsIklzSXRhbGljIjpmYWxzZSwiSXNVbmRlcmxpbmVkIjpmYWxzZSwiUGFyZW50U3R5bGUiOm51bGx9LCJBdXRvU2l6ZSI6MCwiRm9yZWdyb3VuZCI6eyIkaWQiOiIxMjQxIiwiQ29sb3IiOnsiJGlkIjoiMTI0Mi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xMjQzIiwiVG9wIjowLjAsIkxlZnQiOjAuMCwiUmlnaHQiOjAuMCwiQm90dG9tIjowLjB9LCJQYWRkaW5nIjp7IiRpZCI6IjEyNDQiLCJUb3AiOjAuMCwiTGVmdCI6MC4wLCJSaWdodCI6MC4wLCJCb3R0b20iOjAuMH0sIkJhY2tncm91bmQiOnsiJGlkIjoiMTI0NSIsIkNvbG9yIjp7IiRpZCI6IjEyNDYiLCJBIjo4OSwiUiI6MCwiRyI6MCwiQiI6MH19LCJJc1Zpc2libGUiOnRydWUsIldpZHRoIjowLjAsIkhlaWdodCI6MC4wLCJCb3JkZXJTdHlsZSI6eyIkaWQiOiIxMjQ3IiwiTGluZUNvbG9yIjpudWxsLCJMaW5lV2VpZ2h0IjowLjAsIkxpbmVUeXBlIjowLCJQYXJlbnRTdHlsZSI6bnVsbH0sIlBhcmVudFN0eWxlIjpudWxsfSwiRHVyYXRpb25TdHlsZSI6eyIkaWQiOiIxMjQ4IiwiRm9udFNldHRpbmdzIjp7IiRpZCI6IjEyNDkiLCJGb250U2l6ZSI6MTAsIkZvbnROYW1lIjoiQ2FsaWJyaSIsIklzQm9sZCI6ZmFsc2UsIklzSXRhbGljIjpmYWxzZSwiSXNVbmRlcmxpbmVkIjpmYWxzZSwiUGFyZW50U3R5bGUiOm51bGx9LCJBdXRvU2l6ZSI6MCwiRm9yZWdyb3VuZCI6eyIkaWQiOiIxMjUwIiwiQ29sb3IiOnsiJGlkIjoiMTI1MS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yNTIiLCJUb3AiOjAuMCwiTGVmdCI6MC4wLCJSaWdodCI6MC4wLCJCb3R0b20iOjAuMH0sIlBhZGRpbmciOnsiJGlkIjoiMTI1MyIsIlRvcCI6MC4wLCJMZWZ0IjowLjAsIlJpZ2h0IjowLjAsIkJvdHRvbSI6MC4wfSwiQmFja2dyb3VuZCI6eyIkaWQiOiIxMjU0IiwiQ29sb3IiOnsiJGlkIjoiMTI1NSIsIkEiOjI1NSwiUiI6MjM3LCJHIjoxMjUsIkIiOjQ5fX0sIklzVmlzaWJsZSI6dHJ1ZSwiV2lkdGgiOjAuMCwiSGVpZ2h0IjowLjAsIkJvcmRlclN0eWxlIjp7IiRpZCI6IjEyNTYiLCJMaW5lQ29sb3IiOm51bGwsIkxpbmVXZWlnaHQiOjAuMCwiTGluZVR5cGUiOjAsIlBhcmVudFN0eWxlIjpudWxsfSwiUGFyZW50U3R5bGUiOm51bGx9LCJIb3Jpem9udGFsQ29ubmVjdG9yU3R5bGUiOnsiJGlkIjoiMTI1NyIsIkxpbmVDb2xvciI6eyIkaWQiOiIxMjU4IiwiJHR5cGUiOiJOTFJFLkNvbW1vbi5Eb20uU29saWRDb2xvckJydXNoLCBOTFJFLkNvbW1vbiIsIkNvbG9yIjp7IiRpZCI6IjEyNTkiLCJBIjoyNTUsIlIiOjAsIkciOjAsIkIiOjB9fSwiTGluZVdlaWdodCI6MC4wLCJMaW5lVHlwZSI6MCwiUGFyZW50U3R5bGUiOm51bGx9LCJWZXJ0aWNhbENvbm5lY3RvclN0eWxlIjp7IiRpZCI6IjEyNjAiLCJMaW5lQ29sb3IiOnsiJGlkIjoiMTI2MSIsIiR0eXBlIjoiTkxSRS5Db21tb24uRG9tLlNvbGlkQ29sb3JCcnVzaCwgTkxSRS5Db21tb24iLCJDb2xvciI6eyIkaWQiOiIxMjYy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ZmFsc2UsIlBlcmNlbnRhZ2VDb21wbGV0ZVNoYXBlT3BhY2l0eSI6MzUsIkJhc2VsaW5lU3R5bGUiOnsiJGlkIjoiMTI2MyIsIlNoYXBlU3R5bGUiOnsiJGlkIjoiMTI2NCIsIk1hcmdpbiI6eyIkaWQiOiIxMjY1IiwiVG9wIjowLjAsIkxlZnQiOjAuMCwiUmlnaHQiOjAuMCwiQm90dG9tIjowLjB9LCJQYWRkaW5nIjp7IiRpZCI6IjEyNjYiLCJUb3AiOjAuMCwiTGVmdCI6MC4wLCJSaWdodCI6MC4wLCJCb3R0b20iOjAuMH0sIkJhY2tncm91bmQiOnsiJGlkIjoiMTI2NyIsIkNvbG9yIjp7IiRpZCI6IjEyNjgiLCJBIjoxNTMsIlIiOjAsIkciOjAsIkIiOjB9fSwiSXNWaXNpYmxlIjp0cnVlLCJXaWR0aCI6MC4wLCJIZWlnaHQiOjAuMCwiQm9yZGVyU3R5bGUiOnsiJGlkIjoiMTI2OSIsIkxpbmVDb2xvciI6bnVsbCwiTGluZVdlaWdodCI6MC4wLCJMaW5lVHlwZSI6MCwiUGFyZW50U3R5bGUiOm51bGx9LCJQYXJlbnRTdHlsZSI6bnVsbH0sIk1hcmdpbiI6eyIkaWQiOiIxMjcwIiwiVG9wIjowLjAsIkxlZnQiOjAuMCwiUmlnaHQiOjAuMCwiQm90dG9tIjowLjB9LCJQYWRkaW5nIjp7IiRpZCI6IjEyNzEiLCJUb3AiOjAuMCwiTGVmdCI6MC4wLCJSaWdodCI6MC4wLCJCb3R0b20iOjAuMH0sIkJhY2tncm91bmQiOm51bGwsIklzVmlzaWJsZSI6dHJ1ZSwiV2lkdGgiOjAuMCwiSGVpZ2h0IjowLjAsIkJvcmRlclN0eWxlIjpudWxsLCJQYXJlbnRTdHlsZSI6bnVsbH0sIlNoYXBlU3R5bGUiOnsiJGlkIjoiMTI3MiIsIk1hcmdpbiI6eyIkaWQiOiIxMjczIiwiVG9wIjowLjAsIkxlZnQiOjQuMCwiUmlnaHQiOjQuMCwiQm90dG9tIjowLjB9LCJQYWRkaW5nIjp7IiRpZCI6IjEyNzQiLCJUb3AiOjAuMCwiTGVmdCI6MC4wLCJSaWdodCI6MC4wLCJCb3R0b20iOjAuMH0sIkJhY2tncm91bmQiOnsiJGlkIjoiMTI3NSIsIkNvbG9yIjp7IiRpZCI6IjEyNzYiLCJBIjoyNTUsIlIiOjIzMywiRyI6MTEzLCJCIjo1MH19LCJJc1Zpc2libGUiOnRydWUsIldpZHRoIjowLjAsIkhlaWdodCI6MTAuMCwiQm9yZGVyU3R5bGUiOnsiJGlkIjoiMTI3NyIsIkxpbmVDb2xvciI6eyIkaWQiOiIxMjc4IiwiJHR5cGUiOiJOTFJFLkNvbW1vbi5Eb20uU29saWRDb2xvckJydXNoLCBOTFJFLkNvbW1vbiIsIkNvbG9yIjp7IiRpZCI6IjEyNzkiLCJBIjoyNTUsIlIiOjIzNCwiRyI6MjIsIkIiOjMwfX0sIkxpbmVXZWlnaHQiOjAuMCwiTGluZVR5cGUiOjAsIlBhcmVudFN0eWxlIjpudWxsfSwiUGFyZW50U3R5bGUiOm51bGx9LCJUaXRsZVN0eWxlIjp7IiRpZCI6IjEyODAiLCJGb250U2V0dGluZ3MiOnsiJGlkIjoiMTI4MSIsIkZvbnRTaXplIjoxMSwiRm9udE5hbWUiOiJDYWxpYnJpIiwiSXNCb2xkIjpmYWxzZSwiSXNJdGFsaWMiOmZhbHNlLCJJc1VuZGVybGluZWQiOmZhbHNlLCJQYXJlbnRTdHlsZSI6bnVsbH0sIkF1dG9TaXplIjowLCJGb3JlZ3JvdW5kIjp7IiRpZCI6IjEyODIiLCJDb2xvciI6eyIkaWQiOiIxMjgz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yODQiLCJUb3AiOjAuMCwiTGVmdCI6MC4wLCJSaWdodCI6MC4wLCJCb3R0b20iOjAuMH0sIlBhZGRpbmciOnsiJGlkIjoiMTI4NSIsIlRvcCI6MC4wLCJMZWZ0IjowLjAsIlJpZ2h0IjowLjAsIkJvdHRvbSI6MC4wfSwiQmFja2dyb3VuZCI6eyIkaWQiOiIxMjg2IiwiQ29sb3IiOnsiJGlkIjoiMTI4NyIsIkEiOjI1NSwiUiI6MCwiRyI6MCwiQiI6MH19LCJJc1Zpc2libGUiOnRydWUsIldpZHRoIjowLjAsIkhlaWdodCI6MC4wLCJCb3JkZXJTdHlsZSI6eyIkaWQiOiIxMjg4IiwiTGluZUNvbG9yIjpudWxsLCJMaW5lV2VpZ2h0IjowLjAsIkxpbmVUeXBlIjowLCJQYXJlbnRTdHlsZSI6bnVsbH0sIlBhcmVudFN0eWxlIjpudWxsfSwiRGF0ZVN0eWxlIjp7IiRpZCI6IjEyODkiLCJGb250U2V0dGluZ3MiOnsiJGlkIjoiMTI5MCIsIkZvbnRTaXplIjoxMCwiRm9udE5hbWUiOiJDYWxpYnJpIiwiSXNCb2xkIjpmYWxzZSwiSXNJdGFsaWMiOmZhbHNlLCJJc1VuZGVybGluZWQiOmZhbHNlLCJQYXJlbnRTdHlsZSI6bnVsbH0sIkF1dG9TaXplIjowLCJGb3JlZ3JvdW5kIjp7IiRpZCI6IjEyOTEiLCJDb2xvciI6eyIkaWQiOiIxMjky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EyOTMiLCJUb3AiOjAuMCwiTGVmdCI6MC4wLCJSaWdodCI6MC4wLCJCb3R0b20iOjAuMH0sIlBhZGRpbmciOnsiJGlkIjoiMTI5NCIsIlRvcCI6MC4wLCJMZWZ0IjowLjAsIlJpZ2h0IjowLjAsIkJvdHRvbSI6MC4wfSwiQmFja2dyb3VuZCI6eyIkaWQiOiIxMjk1IiwiQ29sb3IiOnsiJGlkIjoiMTI5NiIsIkEiOjI1NSwiUiI6MTQsIkciOjQwLCJCIjo2NX19LCJJc1Zpc2libGUiOnRydWUsIldpZHRoIjowLjAsIkhlaWdodCI6MC4wLCJCb3JkZXJTdHlsZSI6eyIkaWQiOiIxMjk3IiwiTGluZUNvbG9yIjpudWxsLCJMaW5lV2VpZ2h0IjowLjAsIkxpbmVUeXBlIjowLCJQYXJlbnRTdHlsZSI6bnVsbH0sIlBhcmVudFN0eWxlIjpudWxsfSwiRGF0ZUZvcm1hdCI6eyIkaWQiOiIxMjk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yOTkiLCJGb3JtYXQiOjAsIklzVmlzaWJsZSI6ZmFsc2UsIkxhc3RLbm93blZpc2liaWxpdHlTdGF0ZSI6ZmFsc2V9LCJJc1Zpc2libGUiOnRydWUsIlZhcmlhbmNlU3R5bGUiOnsiJGlkIjoiMTMwMCIsIlRleHRTdHlsZSI6eyIkaWQiOiIxMzAxIiwiRm9udFNldHRpbmdzIjp7IiRpZCI6IjEzMDIiLCJGb250U2l6ZSI6MTEsIkZvbnROYW1lIjoiQ2FsaWJyaSIsIklzQm9sZCI6ZmFsc2UsIklzSXRhbGljIjpmYWxzZSwiSXNVbmRlcmxpbmVkIjpmYWxzZSwiUGFyZW50U3R5bGUiOm51bGx9LCJBdXRvU2l6ZSI6MCwiRm9yZWdyb3VuZCI6eyIkaWQiOiIxMzAzIiwiQ29sb3IiOnsiJGlkIjoiMTMwN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MzA1IiwiVG9wIjowLjAsIkxlZnQiOjAuMCwiUmlnaHQiOjAuMCwiQm90dG9tIjowLjB9LCJQYWRkaW5nIjp7IiRpZCI6IjEzMDYiLCJUb3AiOjAuMCwiTGVmdCI6MC4wLCJSaWdodCI6MC4wLCJCb3R0b20iOjAuMH0sIkJhY2tncm91bmQiOnsiJGlkIjoiMTMwNyIsIkNvbG9yIjp7IiRpZCI6IjEzMDgiLCJBIjowLCJSIjowLCJHIjowLCJCIjowfX0sIklzVmlzaWJsZSI6dHJ1ZSwiV2lkdGgiOjAuMCwiSGVpZ2h0IjowLjAsIkJvcmRlclN0eWxlIjp7IiRpZCI6IjEzMDkiLCJMaW5lQ29sb3IiOm51bGwsIkxpbmVXZWlnaHQiOjAuMCwiTGluZVR5cGUiOjAsIlBhcmVudFN0eWxlIjpudWxsfSwiUGFyZW50U3R5bGUiOm51bGx9LCJQYXJlbnRTdHlsZSI6bnVsbH0sIlBhcmVudFN0eWxlIjpudWxsLCJfZXhwbGljaXRseVNldCI6eyIkaWQiOiIxMzEwIiwiU2hhcGVTdHlsZSI6ZmFsc2UsIlRpdGxlU3R5bGUiOmZhbHNlLCJEYXRlU3R5bGUiOmZhbHNlLCJWYXJpYW5j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VmFyaWFuY2VQb3NpdGlvbiI6ZmFsc2UsIlNwYWNpbmciOmZhbHNlLCJJc0JlbG93VGltZWJhbmQiOmZhbHNlLCJEYXRlRm9ybWF0IjpmYWxzZSwiV2Vla051bWJlcmluZyI6ZmFsc2UsIklzVmlzaWJsZSI6ZmFsc2V9fSwiRGVmYXVsdFN3aW1sYW5lTW90U3R5bGUiOnsiJGlkIjoiMTMxMSIsIlNoYXBlIjoxLCJDb25uZWN0b3JNYXJnaW4iOnsiJGlkIjoiMTMxMiIsIlRvcCI6MC4wLCJMZWZ0IjoyLjAsIlJpZ2h0IjoyLjAsIkJvdHRvbSI6MC4wfSwiQ29ubmVjdG9yU3R5bGUiOnsiJGlkIjoiMTMxMyIsIkxpbmVDb2xvciI6eyIkaWQiOiIxMzE0IiwiJHR5cGUiOiJOTFJFLkNvbW1vbi5Eb20uU29saWRDb2xvckJydXNoLCBOTFJFLkNvbW1vbiIsIkNvbG9yIjp7IiRpZCI6IjEzMTUiLCJBIjoxMjcsIlIiOjEyOCwiRyI6NTMsIkIiOjE0fX0sIkxpbmVXZWlnaHQiOjEuMCwiTGluZVR5cGUiOjAsIlBhcmVudFN0eWxlIjpudWxsfSwiSXNCZWxvd1RpbWViYW5kIjpmYWxzZSwiUG9zaXRpb25PblRhc2siOjEsIkhpZGVEYXRlIjpmYWxzZSwiU2hhcGVTaXplIjowLCJTcGFjaW5nIjowLjAsIlBhZGRpbmciOnsiJGlkIjoiMTMxNiIsIlRvcCI6NS4wLCJMZWZ0IjozLjAsIlJpZ2h0IjowLjAsIkJvdHRvbSI6Mi4wfSwiU2hhcGVTdHlsZSI6eyIkaWQiOiIxMzE3IiwiTWFyZ2luIjp7IiRpZCI6IjEzMTgiLCJUb3AiOjAuMCwiTGVmdCI6MC4wLCJSaWdodCI6MC4wLCJCb3R0b20iOjAuMH0sIlBhZGRpbmciOnsiJGlkIjoiMTMxOSIsIlRvcCI6MC4wLCJMZWZ0IjowLjAsIlJpZ2h0IjowLjAsIkJvdHRvbSI6MC4wfSwiQmFja2dyb3VuZCI6eyIkaWQiOiIxMzIwIiwiQ29sb3IiOnsiJGlkIjoiMTMyMSIsIkEiOjI1NSwiUiI6MTI4LCJHIjo1MywiQiI6MTR9fSwiSXNWaXNpYmxlIjp0cnVlLCJXaWR0aCI6MTIuMCwiSGVpZ2h0IjoxNC4wLCJCb3JkZXJTdHlsZSI6eyIkaWQiOiIxMzIyIiwiTGluZUNvbG9yIjp7IiRpZCI6IjEzMjMiLCIkdHlwZSI6Ik5MUkUuQ29tbW9uLkRvbS5Tb2xpZENvbG9yQnJ1c2gsIE5MUkUuQ29tbW9uIiwiQ29sb3IiOnsiJGlkIjoiMTMyNCIsIkEiOjI1NSwiUiI6MjU1LCJHIjoyNTUsIkIiOjI1NX19LCJMaW5lV2VpZ2h0IjowLjAsIkxpbmVUeXBlIjowLCJQYXJlbnRTdHlsZSI6bnVsbH0sIlBhcmVudFN0eWxlIjpudWxsfSwiVGl0bGVTdHlsZSI6eyIkaWQiOiIxMzI1IiwiRm9udFNldHRpbmdzIjp7IiRpZCI6IjEzMjYiLCJGb250U2l6ZSI6MTEsIkZvbnROYW1lIjoiQ2FsaWJyaSIsIklzQm9sZCI6ZmFsc2UsIklzSXRhbGljIjpmYWxzZSwiSXNVbmRlcmxpbmVkIjpmYWxzZSwiUGFyZW50U3R5bGUiOm51bGx9LCJBdXRvU2l6ZSI6MCwiRm9yZWdyb3VuZCI6eyIkaWQiOiIxMzI3IiwiQ29sb3IiOnsiJGlkIjoiMTMyOC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xMzI5IiwiVG9wIjowLjAsIkxlZnQiOjAuMCwiUmlnaHQiOjAuMCwiQm90dG9tIjowLjB9LCJQYWRkaW5nIjp7IiRpZCI6IjEzMzAiLCJUb3AiOjAuMCwiTGVmdCI6MC4wLCJSaWdodCI6MC4wLCJCb3R0b20iOjAuMH0sIkJhY2tncm91bmQiOnsiJGlkIjoiMTMzMSIsIkNvbG9yIjp7IiRpZCI6IjEzMzIiLCJBIjoyNTUsIlIiOjAsIkciOjAsIkIiOjB9fSwiSXNWaXNpYmxlIjp0cnVlLCJXaWR0aCI6MC4wLCJIZWlnaHQiOjAuMCwiQm9yZGVyU3R5bGUiOnsiJGlkIjoiMTMzMyIsIkxpbmVDb2xvciI6bnVsbCwiTGluZVdlaWdodCI6MC4wLCJMaW5lVHlwZSI6MCwiUGFyZW50U3R5bGUiOm51bGx9LCJQYXJlbnRTdHlsZSI6bnVsbH0sIkRhdGVTdHlsZSI6eyIkaWQiOiIxMzM0IiwiRm9udFNldHRpbmdzIjp7IiRpZCI6IjEzMzUiLCJGb250U2l6ZSI6MTAsIkZvbnROYW1lIjoiQ2FsaWJyaSIsIklzQm9sZCI6ZmFsc2UsIklzSXRhbGljIjpmYWxzZSwiSXNVbmRlcmxpbmVkIjpmYWxzZSwiUGFyZW50U3R5bGUiOm51bGx9LCJBdXRvU2l6ZSI6MCwiRm9yZWdyb3VuZCI6eyIkaWQiOiIxMzM2IiwiQ29sb3IiOnsiJGlkIjoiMTMzNy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xMzM4IiwiVG9wIjowLjAsIkxlZnQiOjAuMCwiUmlnaHQiOjAuMCwiQm90dG9tIjowLjB9LCJQYWRkaW5nIjp7IiRpZCI6IjEzMzkiLCJUb3AiOjAuMCwiTGVmdCI6MC4wLCJSaWdodCI6MC4wLCJCb3R0b20iOjAuMH0sIkJhY2tncm91bmQiOnsiJGlkIjoiMTM0MCIsIkNvbG9yIjp7IiRpZCI6IjEzNDEiLCJBIjoyNTUsIlIiOjE0LCJHIjo0MCwiQiI6NjV9fSwiSXNWaXNpYmxlIjp0cnVlLCJXaWR0aCI6MC4wLCJIZWlnaHQiOjAuMCwiQm9yZGVyU3R5bGUiOnsiJGlkIjoiMTM0MiIsIkxpbmVDb2xvciI6bnVsbCwiTGluZVdlaWdodCI6MC4wLCJMaW5lVHlwZSI6MCwiUGFyZW50U3R5bGUiOm51bGx9LCJQYXJlbnRTdHlsZSI6bnVsbH0sIkRhdGVGb3JtYXQiOnsiJGlkIjoiMTM0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zQ0IiwiRm9ybWF0IjowLCJJc1Zpc2libGUiOmZhbHNlLCJMYXN0S25vd25WaXNpYmlsaXR5U3RhdGUiOmZhbHNlfSwiSXNWaXNpYmxlIjpmYWxzZSwiVmFyaWFuY2VTdHlsZSI6eyIkaWQiOiIxMzQ1IiwiVGV4dFN0eWxlIjp7IiRpZCI6IjEzNDYiLCJGb250U2V0dGluZ3MiOnsiJGlkIjoiMTM0NyIsIkZvbnRTaXplIjoxMSwiRm9udE5hbWUiOiJDYWxpYnJpIiwiSXNCb2xkIjpmYWxzZSwiSXNJdGFsaWMiOmZhbHNlLCJJc1VuZGVybGluZWQiOmZhbHNlLCJQYXJlbnRTdHlsZSI6bnVsbH0sIkF1dG9TaXplIjowLCJGb3JlZ3JvdW5kIjp7IiRpZCI6IjEzNDgiLCJDb2xvciI6eyIkaWQiOiIxMzQ5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zNTAiLCJUb3AiOjAuMCwiTGVmdCI6MC4wLCJSaWdodCI6MC4wLCJCb3R0b20iOjAuMH0sIlBhZGRpbmciOnsiJGlkIjoiMTM1MSIsIlRvcCI6MC4wLCJMZWZ0IjowLjAsIlJpZ2h0IjowLjAsIkJvdHRvbSI6MC4wfSwiQmFja2dyb3VuZCI6eyIkaWQiOiIxMzUyIiwiQ29sb3IiOnsiJGlkIjoiMTM1MyIsIkEiOjAsIlIiOjAsIkciOjAsIkIiOjB9fSwiSXNWaXNpYmxlIjpmYWxzZSwiV2lkdGgiOjAuMCwiSGVpZ2h0IjowLjAsIkJvcmRlclN0eWxlIjp7IiRpZCI6IjEzNTQiLCJMaW5lQ29sb3IiOm51bGwsIkxpbmVXZWlnaHQiOjAuMCwiTGluZVR5cGUiOjAsIlBhcmVudFN0eWxlIjpudWxsfSwiUGFyZW50U3R5bGUiOm51bGx9LCJQYXJlbnRTdHlsZSI6bnVsbH0sIlBhcmVudFN0eWxlIjpudWxsfSwiRGVmYXVsdFN3aW1sYW5lTWlsZXN0b25lU3R5bGUiOnsiJGlkIjoiMTM1NSIsIlRpdGxlUG9zaXRpb24iOiJMZWZ0IiwiRGF0ZVBvc2l0aW9uIjoiUmlnaHQiLCJWYXJpYW5jZVBvc2l0aW9uIjoiUmlnaHQiLCJTaGFwZVR5cGUiOjEsIlNoYXBlU2l6ZSI6MCwiU3BhY2luZyI6NSwiU2hhcGVTdHlsZSI6eyIkaWQiOiIxMzU2IiwiTWFyZ2luIjp7IiRpZCI6IjEzNTciLCJUb3AiOjAuMCwiTGVmdCI6MC4wLCJSaWdodCI6MC4wLCJCb3R0b20iOjAuMH0sIlBhZGRpbmciOnsiJGlkIjoiMTM1OCIsIlRvcCI6MC4wLCJMZWZ0IjowLjAsIlJpZ2h0IjowLjAsIkJvdHRvbSI6MC4wfSwiQmFja2dyb3VuZCI6eyIkaWQiOiIxMzU5IiwiQ29sb3IiOnsiJGlkIjoiMTM2MCIsIkEiOjI1NSwiUiI6MjMzLCJHIjoxMTMsIkIiOjUwfX0sIklzVmlzaWJsZSI6dHJ1ZSwiV2lkdGgiOjEyLjAsIkhlaWdodCI6MTQuMCwiQm9yZGVyU3R5bGUiOnsiJGlkIjoiMTM2MSIsIkxpbmVDb2xvciI6eyIkaWQiOiIxMzYyIiwiJHR5cGUiOiJOTFJFLkNvbW1vbi5Eb20uU29saWRDb2xvckJydXNoLCBOTFJFLkNvbW1vbiIsIkNvbG9yIjp7IiRpZCI6IjEzNjMiLCJBIjoyNTUsIlIiOjIzNCwiRyI6MjIsIkIiOjMwfX0sIkxpbmVXZWlnaHQiOjAuMCwiTGluZVR5cGUiOjAsIlBhcmVudFN0eWxlIjpudWxsfSwiUGFyZW50U3R5bGUiOm51bGx9LCJUaXRsZVN0eWxlIjp7IiRpZCI6IjEzNjQiLCJGb250U2V0dGluZ3MiOnsiJGlkIjoiMTM2NSIsIkZvbnRTaXplIjoxMSwiRm9udE5hbWUiOiJDYWxpYnJpIiwiSXNCb2xkIjpmYWxzZSwiSXNJdGFsaWMiOmZhbHNlLCJJc1VuZGVybGluZWQiOmZhbHNlLCJQYXJlbnRTdHlsZSI6bnVsbH0sIkF1dG9TaXplIjowLCJGb3JlZ3JvdW5kIjp7IiRpZCI6IjEzNjYiLCJDb2xvciI6eyIkaWQiOiIxMzY3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EzNjgiLCJUb3AiOjAuMCwiTGVmdCI6MC4wLCJSaWdodCI6MC4wLCJCb3R0b20iOjAuMH0sIlBhZGRpbmciOnsiJGlkIjoiMTM2OSIsIlRvcCI6MC4wLCJMZWZ0IjowLjAsIlJpZ2h0IjowLjAsIkJvdHRvbSI6MC4wfSwiQmFja2dyb3VuZCI6eyIkaWQiOiIxMzcwIiwiQ29sb3IiOnsiJGlkIjoiMTM3MSIsIkEiOjI1NSwiUiI6MCwiRyI6MCwiQiI6MH19LCJJc1Zpc2libGUiOnRydWUsIldpZHRoIjowLjAsIkhlaWdodCI6MC4wLCJCb3JkZXJTdHlsZSI6eyIkaWQiOiIxMzcyIiwiTGluZUNvbG9yIjpudWxsLCJMaW5lV2VpZ2h0IjowLjAsIkxpbmVUeXBlIjowLCJQYXJlbnRTdHlsZSI6bnVsbH0sIlBhcmVudFN0eWxlIjpudWxsfSwiRGF0ZVN0eWxlIjp7IiRpZCI6IjEzNzMiLCJGb250U2V0dGluZ3MiOnsiJGlkIjoiMTM3NCIsIkZvbnRTaXplIjoxMCwiRm9udE5hbWUiOiJDYWxpYnJpIiwiSXNCb2xkIjpmYWxzZSwiSXNJdGFsaWMiOmZhbHNlLCJJc1VuZGVybGluZWQiOmZhbHNlLCJQYXJlbnRTdHlsZSI6bnVsbH0sIkF1dG9TaXplIjowLCJGb3JlZ3JvdW5kIjp7IiRpZCI6IjEzNzUiLCJDb2xvciI6eyIkaWQiOiIxMzc2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EzNzciLCJUb3AiOjAuMCwiTGVmdCI6MC4wLCJSaWdodCI6MC4wLCJCb3R0b20iOjAuMH0sIlBhZGRpbmciOnsiJGlkIjoiMTM3OCIsIlRvcCI6MC4wLCJMZWZ0IjowLjAsIlJpZ2h0IjowLjAsIkJvdHRvbSI6MC4wfSwiQmFja2dyb3VuZCI6eyIkaWQiOiIxMzc5IiwiQ29sb3IiOnsiJGlkIjoiMTM4MCIsIkEiOjI1NSwiUiI6MTQsIkciOjQwLCJCIjo2NX19LCJJc1Zpc2libGUiOnRydWUsIldpZHRoIjowLjAsIkhlaWdodCI6MC4wLCJCb3JkZXJTdHlsZSI6eyIkaWQiOiIxMzgxIiwiTGluZUNvbG9yIjpudWxsLCJMaW5lV2VpZ2h0IjowLjAsIkxpbmVUeXBlIjowLCJQYXJlbnRTdHlsZSI6bnVsbH0sIlBhcmVudFN0eWxlIjpudWxsfSwiRGF0ZUZvcm1hdCI6eyIkaWQiOiIxMzg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zODMiLCJGb3JtYXQiOjAsIklzVmlzaWJsZSI6ZmFsc2UsIkxhc3RLbm93blZpc2liaWxpdHlTdGF0ZSI6ZmFsc2V9LCJJc1Zpc2libGUiOnRydWUsIlZhcmlhbmNlU3R5bGUiOnsiJGlkIjoiMTM4NCIsIlRleHRTdHlsZSI6eyIkaWQiOiIxMzg1IiwiRm9udFNldHRpbmdzIjp7IiRpZCI6IjEzODYiLCJGb250U2l6ZSI6MTEsIkZvbnROYW1lIjoiQ2FsaWJyaSIsIklzQm9sZCI6ZmFsc2UsIklzSXRhbGljIjpmYWxzZSwiSXNVbmRlcmxpbmVkIjpmYWxzZSwiUGFyZW50U3R5bGUiOm51bGx9LCJBdXRvU2l6ZSI6MCwiRm9yZWdyb3VuZCI6eyIkaWQiOiIxMzg3IiwiQ29sb3IiOnsiJGlkIjoiMTM4O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Mzg5IiwiVG9wIjowLjAsIkxlZnQiOjAuMCwiUmlnaHQiOjAuMCwiQm90dG9tIjowLjB9LCJQYWRkaW5nIjp7IiRpZCI6IjEzOTAiLCJUb3AiOjAuMCwiTGVmdCI6MC4wLCJSaWdodCI6MC4wLCJCb3R0b20iOjAuMH0sIkJhY2tncm91bmQiOnsiJGlkIjoiMTM5MSIsIkNvbG9yIjp7IiRpZCI6IjEzOTIiLCJBIjowLCJSIjowLCJHIjowLCJCIjowfX0sIklzVmlzaWJsZSI6dHJ1ZSwiV2lkdGgiOjAuMCwiSGVpZ2h0IjowLjAsIkJvcmRlclN0eWxlIjp7IiRpZCI6IjEzOTMiLCJMaW5lQ29sb3IiOm51bGwsIkxpbmVXZWlnaHQiOjAuMCwiTGluZVR5cGUiOjAsIlBhcmVudFN0eWxlIjpudWxsfSwiUGFyZW50U3R5bGUiOm51bGx9LCJQYXJlbnRTdHlsZSI6bnVsbH0sIlBhcmVudFN0eWxlIjpudWxsfSwiRGVmYXVsdFN3aW1sYW5lQWN0aXZpdHlTdHlsZSI6eyIkaWQiOiIxMzk0IiwiSGVhZGVyU3R5bGUiOnsiJGlkIjoiMTM5NSIsIlRleHRTdHlsZSI6eyIkaWQiOiIxMzk2IiwiRm9udFNldHRpbmdzIjp7IiRpZCI6IjEzOTciLCJGb250U2l6ZSI6MTEsIkZvbnROYW1lIjoiQ2FsaWJyaSIsIklzQm9sZCI6ZmFsc2UsIklzSXRhbGljIjpmYWxzZSwiSXNVbmRlcmxpbmVkIjpmYWxzZSwiUGFyZW50U3R5bGUiOm51bGx9LCJBdXRvU2l6ZSI6MiwiRm9yZWdyb3VuZCI6eyIkaWQiOiIxMzk4IiwiQ29sb3IiOnsiJGlkIjoiMTM5O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E0MDAiLCJUb3AiOjAuMCwiTGVmdCI6MC4wLCJSaWdodCI6MC4wLCJCb3R0b20iOjAuMH0sIlBhZGRpbmciOnsiJGlkIjoiMTQwMSIsIlRvcCI6MC4wLCJMZWZ0IjowLjAsIlJpZ2h0IjowLjAsIkJvdHRvbSI6MC4wfSwiQmFja2dyb3VuZCI6eyIkaWQiOiIxNDAyIiwiQ29sb3IiOnsiJGlkIjoiMTQwMyIsIkEiOjI1NSwiUiI6MCwiRyI6MCwiQiI6MH19LCJJc1Zpc2libGUiOnRydWUsIldpZHRoIjowLjAsIkhlaWdodCI6MC4wLCJCb3JkZXJTdHlsZSI6bnVsbCwiUGFyZW50U3R5bGUiOm51bGx9LCJSZWN0YW5nbGVTdHlsZSI6eyIkaWQiOiIxNDA0IiwiTWFyZ2luIjp7IiRpZCI6IjE0MDUiLCJUb3AiOjAuMCwiTGVmdCI6MC4wLCJSaWdodCI6MC4wLCJCb3R0b20iOjAuMH0sIlBhZGRpbmciOnsiJGlkIjoiMTQwNiIsIlRvcCI6MC4wLCJMZWZ0IjowLjAsIlJpZ2h0IjowLjAsIkJvdHRvbSI6MC4wfSwiQmFja2dyb3VuZCI6eyIkaWQiOiIxNDA3IiwiQ29sb3IiOnsiJGlkIjoiMTQwOCIsIkEiOjYzLCJSIjoyMzMsIkciOjExMywiQiI6NTB9fSwiSXNWaXNpYmxlIjp0cnVlLCJXaWR0aCI6MC4wLCJIZWlnaHQiOjAuMCwiQm9yZGVyU3R5bGUiOnsiJGlkIjoiMTQwOSIsIkxpbmVDb2xvciI6eyIkaWQiOiIxNDEwIiwiJHR5cGUiOiJOTFJFLkNvbW1vbi5Eb20uU29saWRDb2xvckJydXNoLCBOTFJFLkNvbW1vbiIsIkNvbG9yIjp7IiRpZCI6IjE0MTEiLCJBIjoyNTUsIlIiOjI1NSwiRyI6MjU1LCJCIjoyNTV9fSwiTGluZVdlaWdodCI6MC4wLCJMaW5lVHlwZSI6MCwiUGFyZW50U3R5bGUiOm51bGx9LCJQYXJlbnRTdHlsZSI6bnVsbH0sIk1hcmdpbiI6eyIkaWQiOiIxNDEyIiwiVG9wIjowLjAsIkxlZnQiOjAuMCwiUmlnaHQiOjAuMCwiQm90dG9tIjowLjB9LCJQYWRkaW5nIjp7IiRpZCI6IjE0MTMiLCJUb3AiOjAuMCwiTGVmdCI6MC4wLCJSaWdodCI6MC4wLCJCb3R0b20iOjAuMH0sIkJhY2tncm91bmQiOm51bGwsIklzVmlzaWJsZSI6dHJ1ZSwiV2lkdGgiOjAuMCwiSGVpZ2h0IjowLjAsIkJvcmRlclN0eWxlIjpudWxsLCJQYXJlbnRTdHlsZSI6bnVsbH0sIkJhY2tncm91bmRTdHlsZSI6eyIkaWQiOiIxNDE0IiwiTWFyZ2luIjp7IiRpZCI6IjE0MTUiLCJUb3AiOjAuMCwiTGVmdCI6MC4wLCJSaWdodCI6MC4wLCJCb3R0b20iOjAuMH0sIlBhZGRpbmciOnsiJGlkIjoiMTQxNiIsIlRvcCI6MC4wLCJMZWZ0IjowLjAsIlJpZ2h0IjowLjAsIkJvdHRvbSI6MC4wfSwiQmFja2dyb3VuZCI6eyIkaWQiOiIxNDE3IiwiQ29sb3IiOnsiJGlkIjoiMTQxOCIsIkEiOjUxLCJSIjoyMDAsIkciOjIwMCwiQiI6MjAwfX0sIklzVmlzaWJsZSI6dHJ1ZSwiV2lkdGgiOjAuMCwiSGVpZ2h0IjowLjAsIkJvcmRlclN0eWxlIjp7IiRpZCI6IjE0MTkiLCJMaW5lQ29sb3IiOnsiJGlkIjoiMTQyMCIsIiR0eXBlIjoiTkxSRS5Db21tb24uRG9tLlNvbGlkQ29sb3JCcnVzaCwgTkxSRS5Db21tb24iLCJDb2xvciI6eyIkaWQiOiIxNDIxIiwiQSI6MjU1LCJSIjoyMzQsIkciOjIyLCJCIjozMH19LCJMaW5lV2VpZ2h0IjowLjAsIkxpbmVUeXBlIjowLCJQYXJlbnRTdHlsZSI6bnVsbH0sIlBhcmVudFN0eWxlIjpudWxsfSwiTWFyZ2luIjp7IiRpZCI6IjE0MjIiLCJUb3AiOjAuMCwiTGVmdCI6MC4wLCJSaWdodCI6MC4wLCJCb3R0b20iOjAuMH0sIlBhZGRpbmciOnsiJGlkIjoiMTQyMyIsIlRvcCI6MC4wLCJMZWZ0IjowLjAsIlJpZ2h0IjowLjAsIkJvdHRvbSI6MC4wfSwiSXNWaXNpYmxlIjp0cnVlLCJXaWR0aCI6MC4wLCJIZWlnaHQiOjAuMCwiQm9yZGVyU3R5bGUiOnsiJGlkIjoiMTQyNCIsIkxpbmVDb2xvciI6bnVsbCwiTGluZVdlaWdodCI6MC4wLCJMaW5lVHlwZSI6MCwiUGFyZW50U3R5bGUiOm51bGx9LCJQYXJlbnRTdHlsZSI6bnVsbH0sIk1hcmdpbiI6eyIkaWQiOiIxNDI1IiwiVG9wIjowLjAsIkxlZnQiOjAuMCwiUmlnaHQiOjAuMCwiQm90dG9tIjowLjB9LCJQYWRkaW5nIjp7IiRpZCI6IjE0MjYiLCJUb3AiOjAuMCwiTGVmdCI6MC4wLCJSaWdodCI6MC4wLCJCb3R0b20iOjAuMH0sIklzVmlzaWJsZSI6dHJ1ZSwiV2lkdGgiOjAuMCwiSGVpZ2h0IjowLjAsIkJvcmRlclN0eWxlIjp7IiRpZCI6IjE0MjciLCJMaW5lQ29sb3IiOm51bGwsIkxpbmVXZWlnaHQiOjAuMCwiTGluZVR5cGUiOjAsIlBhcmVudFN0eWxlIjpudWxsfSwiUGFyZW50U3R5bGUiOm51bGx9fSx7IiRpZCI6IjE0MjgiLCJfYWN0aXZpdGllcyI6W3siJGlkIjoiMTQyOSIsIl9yb3dzIjpbeyIkaWQiOiIxNDMwIiwiX3Rhc2tzIjpbeyIkaWQiOiIxNDMxIiwiX2F0dGFjaGVkTWlsZXN0b25lcyI6W10sIlRhc2tEZWZpbml0aW9uIjp7IiRpZCI6IjE0MzIiLCJHcm91cE5hbWUiOm51bGwsIlN0YXJ0RGF0ZSI6IjIwMjctMDEtMDlUMDA6MDA6MDBaIiwiRW5kRGF0ZSI6IjIwMjctMDMtMzBUMjM6NTk6MDBaIiwiUGVyY2VudGFnZUNvbXBsZXRlIjpudWxsLCJTdHlsZSI6eyIkaWQiOiIxNDMzIiwiU2hhcGUiOjEsIlNoYXBlVGhpY2tuZXNzIjowLCJEdXJhdGlvbkZvcm1hdCI6MCwiSW5jbHVkZU5vbldvcmtpbmdEYXlzSW5EdXJhdGlvbiI6ZmFsc2UsIlBlcmNlbnRhZ2VDb21wbGV0ZVN0eWxlIjp7IiRpZCI6IjE0MzQiLCJGb250U2V0dGluZ3MiOnsiJGlkIjoiMTQzNSIsIkZvbnRTaXplIjoxMCwiRm9udE5hbWUiOiJDYWxpYnJpIiwiSXNCb2xkIjpmYWxzZSwiSXNJdGFsaWMiOmZhbHNlLCJJc1VuZGVybGluZWQiOmZhbHNlLCJQYXJlbnRTdHlsZSI6bnVsbH0sIkF1dG9TaXplIjowLCJGb3JlZ3JvdW5kIjp7IiRpZCI6IjE0MzYiLCJDb2xvciI6eyIkaWQiOiIxNDM3IiwiQSI6MjU1LCJSIjoyMzgsIkciOjIzNiwiQiI6MjI1fX0sIk1heFdpZHRoIjoyMDAuMCwiTWF4SGVpZ2h0IjoiSW5maW5pdHkiLCJTbWFydEZvcmVncm91bmRJc0FjdGl2ZSI6ZmFsc2UsIkhvcml6b250YWxBbGlnbm1lbnQiOjEsIlZlcnRpY2FsQWxpZ25tZW50IjoxLCJTbWFydEZvcmVncm91bmQiOm51bGwsIkJhY2tncm91bmRGaWxsVHlwZSI6MCwiTWFyZ2luIjp7IiRpZCI6IjE0MzgiLCJUb3AiOjAuMCwiTGVmdCI6MC4wLCJSaWdodCI6MC4wLCJCb3R0b20iOjAuMH0sIlBhZGRpbmciOnsiJGlkIjoiMTQzOSIsIlRvcCI6MC4wLCJMZWZ0IjowLjAsIlJpZ2h0IjowLjAsIkJvdHRvbSI6MC4wfSwiQmFja2dyb3VuZCI6eyIkaWQiOiIxNDQwIiwiQ29sb3IiOnsiJGlkIjoiMTQ0MSIsIkEiOjg5LCJSIjowLCJHIjowLCJCIjowfX0sIklzVmlzaWJsZSI6dHJ1ZSwiV2lkdGgiOjAuMCwiSGVpZ2h0IjowLjAsIkJvcmRlclN0eWxlIjp7IiRpZCI6IjE0NDIiLCJMaW5lQ29sb3IiOm51bGwsIkxpbmVXZWlnaHQiOjAuMCwiTGluZVR5cGUiOjAsIlBhcmVudFN0eWxlIjpudWxsfSwiUGFyZW50U3R5bGUiOm51bGx9LCJEdXJhdGlvblN0eWxlIjp7IiRpZCI6IjE0NDMiLCJGb250U2V0dGluZ3MiOnsiJGlkIjoiMTQ0NCIsIkZvbnRTaXplIjoxMCwiRm9udE5hbWUiOiJDYWxpYnJpIiwiSXNCb2xkIjpmYWxzZSwiSXNJdGFsaWMiOmZhbHNlLCJJc1VuZGVybGluZWQiOmZhbHNlLCJQYXJlbnRTdHlsZSI6bnVsbH0sIkF1dG9TaXplIjowLCJGb3JlZ3JvdW5kIjp7IiRpZCI6IjE0NDUiLCJDb2xvciI6eyIkaWQiOiIxNDQ2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TQ0NyIsIlRvcCI6MC4wLCJMZWZ0IjowLjAsIlJpZ2h0IjowLjAsIkJvdHRvbSI6MC4wfSwiUGFkZGluZyI6eyIkaWQiOiIxNDQ4IiwiVG9wIjowLjAsIkxlZnQiOjAuMCwiUmlnaHQiOjAuMCwiQm90dG9tIjowLjB9LCJCYWNrZ3JvdW5kIjp7IiRpZCI6IjE0NDkiLCJDb2xvciI6eyIkaWQiOiIxNDUwIiwiQSI6MjU1LCJSIjoyMzcsIkciOjEyNSwiQiI6NDl9fSwiSXNWaXNpYmxlIjp0cnVlLCJXaWR0aCI6MC4wLCJIZWlnaHQiOjAuMCwiQm9yZGVyU3R5bGUiOnsiJGlkIjoiMTQ1MSIsIkxpbmVDb2xvciI6bnVsbCwiTGluZVdlaWdodCI6MC4wLCJMaW5lVHlwZSI6MCwiUGFyZW50U3R5bGUiOm51bGx9LCJQYXJlbnRTdHlsZSI6bnVsbH0sIkhvcml6b250YWxDb25uZWN0b3JTdHlsZSI6eyIkaWQiOiIxNDUyIiwiTGluZUNvbG9yIjp7IiRpZCI6IjE0NTMiLCIkdHlwZSI6Ik5MUkUuQ29tbW9uLkRvbS5Tb2xpZENvbG9yQnJ1c2gsIE5MUkUuQ29tbW9uIiwiQ29sb3IiOnsiJGlkIjoiMTQ1NCIsIkEiOjI1NSwiUiI6MCwiRyI6MCwiQiI6MH19LCJMaW5lV2VpZ2h0IjowLjAsIkxpbmVUeXBlIjowLCJQYXJlbnRTdHlsZSI6bnVsbH0sIlZlcnRpY2FsQ29ubmVjdG9yU3R5bGUiOnsiJGlkIjoiMTQ1NSIsIkxpbmVDb2xvciI6eyIkaWQiOiIxNDU2IiwiJHR5cGUiOiJOTFJFLkNvbW1vbi5Eb20uU29saWRDb2xvckJydXNoLCBOTFJFLkNvbW1vbiIsIkNvbG9yIjp7IiRpZCI6IjE0NTc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0cnVlLCJQZXJjZW50YWdlQ29tcGxldGVTaGFwZU9wYWNpdHkiOjM1LCJCYXNlbGluZVN0eWxlIjp7IiRpZCI6IjE0NTgiLCJTaGFwZVN0eWxlIjp7IiRpZCI6IjE0NTkiLCJNYXJnaW4iOnsiJGlkIjoiMTQ2MCIsIlRvcCI6MC4wLCJMZWZ0IjowLjAsIlJpZ2h0IjowLjAsIkJvdHRvbSI6MC4wfSwiUGFkZGluZyI6eyIkaWQiOiIxNDYxIiwiVG9wIjowLjAsIkxlZnQiOjAuMCwiUmlnaHQiOjAuMCwiQm90dG9tIjowLjB9LCJCYWNrZ3JvdW5kIjp7IiRpZCI6IjE0NjIiLCJDb2xvciI6eyIkaWQiOiIxNDYzIiwiQSI6MTUzLCJSIjowLCJHIjowLCJCIjowfX0sIklzVmlzaWJsZSI6dHJ1ZSwiV2lkdGgiOjAuMCwiSGVpZ2h0IjowLjAsIkJvcmRlclN0eWxlIjpudWxsLCJQYXJlbnRTdHlsZSI6bnVsbH0sIk1hcmdpbiI6eyIkaWQiOiIxNDY0IiwiVG9wIjowLjAsIkxlZnQiOjAuMCwiUmlnaHQiOjAuMCwiQm90dG9tIjowLjB9LCJQYWRkaW5nIjp7IiRpZCI6IjE0NjUiLCJUb3AiOjAuMCwiTGVmdCI6MC4wLCJSaWdodCI6MC4wLCJCb3R0b20iOjAuMH0sIkJhY2tncm91bmQiOm51bGwsIklzVmlzaWJsZSI6dHJ1ZSwiV2lkdGgiOjAuMCwiSGVpZ2h0IjowLjAsIkJvcmRlclN0eWxlIjpudWxsLCJQYXJlbnRTdHlsZSI6bnVsbH0sIlNoYXBlU3R5bGUiOnsiJGlkIjoiMTQ2NiIsIk1hcmdpbiI6eyIkaWQiOiIxNDY3IiwiVG9wIjowLjAsIkxlZnQiOjQuMCwiUmlnaHQiOjQuMCwiQm90dG9tIjowLjB9LCJQYWRkaW5nIjp7IiRpZCI6IjE0NjgiLCJUb3AiOjAuMCwiTGVmdCI6MC4wLCJSaWdodCI6MC4wLCJCb3R0b20iOjAuMH0sIkJhY2tncm91bmQiOnsiJGlkIjoiMTQ2OSIsIkNvbG9yIjp7IiRpZCI6IjE0NzAiLCJBIjoyNTUsIlIiOjU1LCJHIjoxODEsIkIiOjE3NH19LCJJc1Zpc2libGUiOnRydWUsIldpZHRoIjowLjAsIkhlaWdodCI6MTAuMCwiQm9yZGVyU3R5bGUiOnsiJGlkIjoiMTQ3MSIsIkxpbmVDb2xvciI6eyIkaWQiOiIxNDcyIiwiJHR5cGUiOiJOTFJFLkNvbW1vbi5Eb20uU29saWRDb2xvckJydXNoLCBOTFJFLkNvbW1vbiIsIkNvbG9yIjp7IiRpZCI6IjE0NzMiLCJBIjoyNTUsIlIiOjIzLCJHIjo0NCwiQiI6ODF9fSwiTGluZVdlaWdodCI6MC4wLCJMaW5lVHlwZSI6MCwiUGFyZW50U3R5bGUiOm51bGx9LCJQYXJlbnRTdHlsZSI6bnVsbH0sIlRpdGxlU3R5bGUiOnsiJGlkIjoiMTQ3NCIsIkZvbnRTZXR0aW5ncyI6eyIkaWQiOiIxNDc1IiwiRm9udFNpemUiOjEwLCJGb250TmFtZSI6IkNhbGlicmkiLCJJc0JvbGQiOmZhbHNlLCJJc0l0YWxpYyI6ZmFsc2UsIklzVW5kZXJsaW5lZCI6ZmFsc2UsIlBhcmVudFN0eWxlIjpudWxsfSwiQXV0b1NpemUiOjAsIkZvcmVncm91bmQiOnsiJGlkIjoiMTQ3NiIsIkNvbG9yIjp7IiRpZCI6IjE0Nzc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Q3OCIsIlRvcCI6MC4wLCJMZWZ0IjowLjAsIlJpZ2h0IjowLjAsIkJvdHRvbSI6MC4wfSwiUGFkZGluZyI6eyIkaWQiOiIxNDc5IiwiVG9wIjowLjAsIkxlZnQiOjAuMCwiUmlnaHQiOjAuMCwiQm90dG9tIjowLjB9LCJCYWNrZ3JvdW5kIjp7IiRpZCI6IjE0ODAiLCJDb2xvciI6eyIkaWQiOiIxNDgxIiwiQSI6MCwiUiI6MjU1LCJHIjoyNTUsIkIiOjI1NX19LCJJc1Zpc2libGUiOnRydWUsIldpZHRoIjowLjAsIkhlaWdodCI6MC4wLCJCb3JkZXJTdHlsZSI6eyIkaWQiOiIxNDgyIiwiTGluZUNvbG9yIjpudWxsLCJMaW5lV2VpZ2h0IjowLjAsIkxpbmVUeXBlIjowLCJQYXJlbnRTdHlsZSI6bnVsbH0sIlBhcmVudFN0eWxlIjpudWxsfSwiRGF0ZVN0eWxlIjp7IiRpZCI6IjE0ODMiLCJGb250U2V0dGluZ3MiOnsiJGlkIjoiMTQ4NCIsIkZvbnRTaXplIjo4LCJGb250TmFtZSI6IkNhbGlicmkiLCJJc0JvbGQiOmZhbHNlLCJJc0l0YWxpYyI6ZmFsc2UsIklzVW5kZXJsaW5lZCI6ZmFsc2UsIlBhcmVudFN0eWxlIjpudWxsfSwiQXV0b1NpemUiOjAsIkZvcmVncm91bmQiOnsiJGlkIjoiMTQ4NSIsIkNvbG9yIjp7IiRpZCI6IjE0ODYiLCJBIjoyNTUsIlIiOjMsIkciOjYwLCJCIjoxNjJ9fSwiTWF4V2lkdGgiOjIwMC4wLCJNYXhIZWlnaHQiOiJJbmZpbml0eSIsIlNtYXJ0Rm9yZWdyb3VuZElzQWN0aXZlIjpmYWxzZSwiSG9yaXpvbnRhbEFsaWdubWVudCI6MiwiVmVydGljYWxBbGlnbm1lbnQiOjEsIlNtYXJ0Rm9yZWdyb3VuZCI6bnVsbCwiQmFja2dyb3VuZEZpbGxUeXBlIjowLCJNYXJnaW4iOnsiJGlkIjoiMTQ4NyIsIlRvcCI6MC4wLCJMZWZ0IjowLjAsIlJpZ2h0IjowLjAsIkJvdHRvbSI6MC4wfSwiUGFkZGluZyI6eyIkaWQiOiIxNDg4IiwiVG9wIjowLjAsIkxlZnQiOjAuMCwiUmlnaHQiOjAuMCwiQm90dG9tIjowLjB9LCJCYWNrZ3JvdW5kIjp7IiRpZCI6IjE0ODkiLCJDb2xvciI6eyIkaWQiOiIxNDkwIiwiQSI6MCwiUiI6MjU1LCJHIjoyNTUsIkIiOjI1NX19LCJJc1Zpc2libGUiOnRydWUsIldpZHRoIjowLjAsIkhlaWdodCI6MC4wLCJCb3JkZXJTdHlsZSI6eyIkaWQiOiIxNDkxIiwiTGluZUNvbG9yIjpudWxsLCJMaW5lV2VpZ2h0IjowLjAsIkxpbmVUeXBlIjowLCJQYXJlbnRTdHlsZSI6bnVsbH0sIlBhcmVudFN0eWxlIjpudWxsfSwiRGF0ZUZvcm1hdCI6eyIkaWQiOiIxNDk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0OTMiLCJGb3JtYXQiOjAsIklzVmlzaWJsZSI6ZmFsc2UsIkxhc3RLbm93blZpc2liaWxpdHlTdGF0ZSI6ZmFsc2V9LCJJc1Zpc2libGUiOnRydWUsIlZhcmlhbmNlU3R5bGUiOnsiJGlkIjoiMTQ5NCIsIlRleHRTdHlsZSI6eyIkaWQiOiIxNDk1IiwiRm9udFNldHRpbmdzIjp7IiRpZCI6IjE0OTYiLCJGb250U2l6ZSI6MTEsIkZvbnROYW1lIjoiQ2FsaWJyaSIsIklzQm9sZCI6ZmFsc2UsIklzSXRhbGljIjpmYWxzZSwiSXNVbmRlcmxpbmVkIjpmYWxzZSwiUGFyZW50U3R5bGUiOm51bGx9LCJBdXRvU2l6ZSI6MCwiRm9yZWdyb3VuZCI6eyIkaWQiOiIxNDk3IiwiQ29sb3IiOnsiJGlkIjoiMTQ5O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NDk5IiwiVG9wIjowLjAsIkxlZnQiOjAuMCwiUmlnaHQiOjAuMCwiQm90dG9tIjowLjB9LCJQYWRkaW5nIjp7IiRpZCI6IjE1MDAiLCJUb3AiOjAuMCwiTGVmdCI6MC4wLCJSaWdodCI6MC4wLCJCb3R0b20iOjAuMH0sIkJhY2tncm91bmQiOnsiJGlkIjoiMTUwMSIsIkNvbG9yIjp7IiRpZCI6IjE1MDIiLCJBIjowLCJSIjowLCJHIjowLCJCIjowfX0sIklzVmlzaWJsZSI6dHJ1ZSwiV2lkdGgiOjAuMCwiSGVpZ2h0IjowLjAsIkJvcmRlclN0eWxlIjp7IiRpZCI6IjE1MDMiLCJMaW5lQ29sb3IiOm51bGwsIkxpbmVXZWlnaHQiOjAuMCwiTGluZVR5cGUiOjAsIlBhcmVudFN0eWxlIjpudWxsfSwiUGFyZW50U3R5bGUiOm51bGx9LCJQYXJlbnRTdHlsZSI6bnVsbH0sIlBhcmVudFN0eWxlIjpudWxsfSwiSW5kZXgiOjEyLCJTbWFydER1cmF0aW9uQWN0aXZhdGVkIjpmYWxzZSwiRGF0ZUZvcm1hdCI6eyIkcmVmIjoiMTQ5MiJ9LCJXZWVrTnVtYmVyaW5nIjp7IiRpZCI6IjE1MDQiLCJGb3JtYXQiOjAsIklzVmlzaWJsZSI6ZmFsc2UsIkxhc3RLbm93blZpc2liaWxpdHlTdGF0ZSI6ZmFsc2V9LCJCYXNlbGluZURhdGEiOnsiJGlkIjoiMTUwNSIsIlN0YXJ0RGF0ZSI6IjIwMjctMDEtMDlUMDA6MDA6MDAiLCJFbmREYXRlIjoiMjAyNy0wMy0zMFQyMzo1OTowMFoifSwiSWQiOiJkZmQxZTQxMy02NjRmLTRiODUtYjQ1OS02ZjllMTA2NWM4OTciLCJJbXBvcnRJZCI6bnVsbCwiVGl0bGUiOiJEZWZpbml0aXZlIGFncmVlbWVudHM6IFNQQSAvIEFQQSIsIk5vdGUiOm51bGwsIkh5cGVybGluayI6eyIkaWQiOiIxNTA2IiwiQWRkcmVzcyI6IiIsIlN1YkFkZHJlc3MiOiIifSwiSXNDaGFuZ2VkIjpmYWxzZSwiSXNOZXciOmZhbHNlfX1dLCJfbWlsZXN0b25lcyI6W10sIklkIjoiMDAwMDAwMDAtMDAwMC0wMDAwLTAwMDAtMDAwMDAwMDAwMDAwIiwiSXNTaW5nbGVJdGVtUm93Ijp0cnVlfSx7IiRpZCI6IjE1MDciLCJfdGFza3MiOlt7IiRpZCI6IjE1MDgiLCJfYXR0YWNoZWRNaWxlc3RvbmVzIjpbXSwiVGFza0RlZmluaXRpb24iOnsiJGlkIjoiMTUwOSIsIkdyb3VwTmFtZSI6bnVsbCwiU3RhcnREYXRlIjoiMjAyNy0wMi0xOFQwMDowMDowMFoiLCJFbmREYXRlIjoiMjAyNy0wMy0zMFQyMzo1OTowMFoiLCJQZXJjZW50YWdlQ29tcGxldGUiOm51bGwsIlN0eWxlIjp7IiRpZCI6IjE1MTAiLCJTaGFwZSI6MSwiU2hhcGVUaGlja25lc3MiOjAsIkR1cmF0aW9uRm9ybWF0IjowLCJJbmNsdWRlTm9uV29ya2luZ0RheXNJbkR1cmF0aW9uIjpmYWxzZSwiUGVyY2VudGFnZUNvbXBsZXRlU3R5bGUiOnsiJGlkIjoiMTUxMSIsIkZvbnRTZXR0aW5ncyI6eyIkaWQiOiIxNTEyIiwiRm9udFNpemUiOjEwLCJGb250TmFtZSI6IkNhbGlicmkiLCJJc0JvbGQiOmZhbHNlLCJJc0l0YWxpYyI6ZmFsc2UsIklzVW5kZXJsaW5lZCI6ZmFsc2UsIlBhcmVudFN0eWxlIjpudWxsfSwiQXV0b1NpemUiOjAsIkZvcmVncm91bmQiOnsiJGlkIjoiMTUxMyIsIkNvbG9yIjp7IiRpZCI6IjE1MTQiLCJBIjoyNTUsIlIiOjIzOCwiRyI6MjM2LCJCIjoyMjV9fSwiTWF4V2lkdGgiOjIwMC4wLCJNYXhIZWlnaHQiOiJJbmZpbml0eSIsIlNtYXJ0Rm9yZWdyb3VuZElzQWN0aXZlIjpmYWxzZSwiSG9yaXpvbnRhbEFsaWdubWVudCI6MSwiVmVydGljYWxBbGlnbm1lbnQiOjEsIlNtYXJ0Rm9yZWdyb3VuZCI6bnVsbCwiQmFja2dyb3VuZEZpbGxUeXBlIjowLCJNYXJnaW4iOnsiJGlkIjoiMTUxNSIsIlRvcCI6MC4wLCJMZWZ0IjowLjAsIlJpZ2h0IjowLjAsIkJvdHRvbSI6MC4wfSwiUGFkZGluZyI6eyIkaWQiOiIxNTE2IiwiVG9wIjowLjAsIkxlZnQiOjAuMCwiUmlnaHQiOjAuMCwiQm90dG9tIjowLjB9LCJCYWNrZ3JvdW5kIjp7IiRpZCI6IjE1MTciLCJDb2xvciI6eyIkaWQiOiIxNTE4IiwiQSI6ODksIlIiOjAsIkciOjAsIkIiOjB9fSwiSXNWaXNpYmxlIjp0cnVlLCJXaWR0aCI6MC4wLCJIZWlnaHQiOjAuMCwiQm9yZGVyU3R5bGUiOnsiJGlkIjoiMTUxOSIsIkxpbmVDb2xvciI6bnVsbCwiTGluZVdlaWdodCI6MC4wLCJMaW5lVHlwZSI6MCwiUGFyZW50U3R5bGUiOm51bGx9LCJQYXJlbnRTdHlsZSI6bnVsbH0sIkR1cmF0aW9uU3R5bGUiOnsiJGlkIjoiMTUyMCIsIkZvbnRTZXR0aW5ncyI6eyIkaWQiOiIxNTIxIiwiRm9udFNpemUiOjEwLCJGb250TmFtZSI6IkNhbGlicmkiLCJJc0JvbGQiOmZhbHNlLCJJc0l0YWxpYyI6ZmFsc2UsIklzVW5kZXJsaW5lZCI6ZmFsc2UsIlBhcmVudFN0eWxlIjpudWxsfSwiQXV0b1NpemUiOjAsIkZvcmVncm91bmQiOnsiJGlkIjoiMTUyMiIsIkNvbG9yIjp7IiRpZCI6IjE1MjM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xNTI0IiwiVG9wIjowLjAsIkxlZnQiOjAuMCwiUmlnaHQiOjAuMCwiQm90dG9tIjowLjB9LCJQYWRkaW5nIjp7IiRpZCI6IjE1MjUiLCJUb3AiOjAuMCwiTGVmdCI6MC4wLCJSaWdodCI6MC4wLCJCb3R0b20iOjAuMH0sIkJhY2tncm91bmQiOnsiJGlkIjoiMTUyNiIsIkNvbG9yIjp7IiRpZCI6IjE1MjciLCJBIjoyNTUsIlIiOjIzNywiRyI6MTI1LCJCIjo0OX19LCJJc1Zpc2libGUiOnRydWUsIldpZHRoIjowLjAsIkhlaWdodCI6MC4wLCJCb3JkZXJTdHlsZSI6eyIkaWQiOiIxNTI4IiwiTGluZUNvbG9yIjpudWxsLCJMaW5lV2VpZ2h0IjowLjAsIkxpbmVUeXBlIjowLCJQYXJlbnRTdHlsZSI6bnVsbH0sIlBhcmVudFN0eWxlIjpudWxsfSwiSG9yaXpvbnRhbENvbm5lY3RvclN0eWxlIjp7IiRpZCI6IjE1MjkiLCJMaW5lQ29sb3IiOnsiJGlkIjoiMTUzMCIsIiR0eXBlIjoiTkxSRS5Db21tb24uRG9tLlNvbGlkQ29sb3JCcnVzaCwgTkxSRS5Db21tb24iLCJDb2xvciI6eyIkaWQiOiIxNTMxIiwiQSI6MjU1LCJSIjowLCJHIjowLCJCIjowfX0sIkxpbmVXZWlnaHQiOjAuMCwiTGluZVR5cGUiOjAsIlBhcmVudFN0eWxlIjpudWxsfSwiVmVydGljYWxDb25uZWN0b3JTdHlsZSI6eyIkaWQiOiIxNTMyIiwiTGluZUNvbG9yIjp7IiRpZCI6IjE1MzMiLCIkdHlwZSI6Ik5MUkUuQ29tbW9uLkRvbS5Tb2xpZENvbG9yQnJ1c2gsIE5MUkUuQ29tbW9uIiwiQ29sb3IiOnsiJGlkIjoiMTUzNC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nRydWUsIlBlcmNlbnRhZ2VDb21wbGV0ZVNoYXBlT3BhY2l0eSI6MzUsIkJhc2VsaW5lU3R5bGUiOnsiJGlkIjoiMTUzNSIsIlNoYXBlU3R5bGUiOnsiJGlkIjoiMTUzNiIsIk1hcmdpbiI6eyIkaWQiOiIxNTM3IiwiVG9wIjowLjAsIkxlZnQiOjAuMCwiUmlnaHQiOjAuMCwiQm90dG9tIjowLjB9LCJQYWRkaW5nIjp7IiRpZCI6IjE1MzgiLCJUb3AiOjAuMCwiTGVmdCI6MC4wLCJSaWdodCI6MC4wLCJCb3R0b20iOjAuMH0sIkJhY2tncm91bmQiOnsiJGlkIjoiMTUzOSIsIkNvbG9yIjp7IiRpZCI6IjE1NDAiLCJBIjoxNTMsIlIiOjAsIkciOjAsIkIiOjB9fSwiSXNWaXNpYmxlIjp0cnVlLCJXaWR0aCI6MC4wLCJIZWlnaHQiOjAuMCwiQm9yZGVyU3R5bGUiOm51bGwsIlBhcmVudFN0eWxlIjpudWxsfSwiTWFyZ2luIjp7IiRpZCI6IjE1NDEiLCJUb3AiOjAuMCwiTGVmdCI6MC4wLCJSaWdodCI6MC4wLCJCb3R0b20iOjAuMH0sIlBhZGRpbmciOnsiJGlkIjoiMTU0MiIsIlRvcCI6MC4wLCJMZWZ0IjowLjAsIlJpZ2h0IjowLjAsIkJvdHRvbSI6MC4wfSwiQmFja2dyb3VuZCI6bnVsbCwiSXNWaXNpYmxlIjp0cnVlLCJXaWR0aCI6MC4wLCJIZWlnaHQiOjAuMCwiQm9yZGVyU3R5bGUiOm51bGwsIlBhcmVudFN0eWxlIjpudWxsfSwiU2hhcGVTdHlsZSI6eyIkaWQiOiIxNTQzIiwiTWFyZ2luIjp7IiRpZCI6IjE1NDQiLCJUb3AiOjAuMCwiTGVmdCI6NC4wLCJSaWdodCI6NC4wLCJCb3R0b20iOjAuMH0sIlBhZGRpbmciOnsiJGlkIjoiMTU0NSIsIlRvcCI6MC4wLCJMZWZ0IjowLjAsIlJpZ2h0IjowLjAsIkJvdHRvbSI6MC4wfSwiQmFja2dyb3VuZCI6eyIkaWQiOiIxNTQ2IiwiQ29sb3IiOnsiJGlkIjoiMTU0NyIsIkEiOjI1NSwiUiI6NTUsIkciOjE4MSwiQiI6MTc0fX0sIklzVmlzaWJsZSI6dHJ1ZSwiV2lkdGgiOjAuMCwiSGVpZ2h0IjoxMC4wLCJCb3JkZXJTdHlsZSI6eyIkaWQiOiIxNTQ4IiwiTGluZUNvbG9yIjp7IiRpZCI6IjE1NDkiLCIkdHlwZSI6Ik5MUkUuQ29tbW9uLkRvbS5Tb2xpZENvbG9yQnJ1c2gsIE5MUkUuQ29tbW9uIiwiQ29sb3IiOnsiJGlkIjoiMTU1MCIsIkEiOjI1NSwiUiI6MjMsIkciOjQ0LCJCIjo4MX19LCJMaW5lV2VpZ2h0IjowLjAsIkxpbmVUeXBlIjowLCJQYXJlbnRTdHlsZSI6bnVsbH0sIlBhcmVudFN0eWxlIjpudWxsfSwiVGl0bGVTdHlsZSI6eyIkaWQiOiIxNTUxIiwiRm9udFNldHRpbmdzIjp7IiRpZCI6IjE1NTIiLCJGb250U2l6ZSI6MTAsIkZvbnROYW1lIjoiQ2FsaWJyaSIsIklzQm9sZCI6ZmFsc2UsIklzSXRhbGljIjpmYWxzZSwiSXNVbmRlcmxpbmVkIjpmYWxzZSwiUGFyZW50U3R5bGUiOm51bGx9LCJBdXRvU2l6ZSI6MCwiRm9yZWdyb3VuZCI6eyIkaWQiOiIxNTUzIiwiQ29sb3IiOnsiJGlkIjoiMTU1NCIsIkEiOjI1NSwiUiI6MCwiRyI6MCwiQiI6MH19LCJNYXhXaWR0aCI6MTgxLjgxODE4MTgxODE4MTgxLCJNYXhIZWlnaHQiOiJJbmZpbml0eSIsIlNtYXJ0Rm9yZWdyb3VuZElzQWN0aXZlIjpmYWxzZSwiSG9yaXpvbnRhbEFsaWdubWVudCI6MCwiVmVydGljYWxBbGlnbm1lbnQiOjEsIlNtYXJ0Rm9yZWdyb3VuZCI6bnVsbCwiQmFja2dyb3VuZEZpbGxUeXBlIjowLCJNYXJnaW4iOnsiJGlkIjoiMTU1NSIsIlRvcCI6MC4wLCJMZWZ0IjowLjAsIlJpZ2h0IjowLjAsIkJvdHRvbSI6MC4wfSwiUGFkZGluZyI6eyIkaWQiOiIxNTU2IiwiVG9wIjowLjAsIkxlZnQiOjAuMCwiUmlnaHQiOjAuMCwiQm90dG9tIjowLjB9LCJCYWNrZ3JvdW5kIjp7IiRpZCI6IjE1NTciLCJDb2xvciI6eyIkaWQiOiIxNTU4IiwiQSI6MCwiUiI6MjU1LCJHIjoyNTUsIkIiOjI1NX19LCJJc1Zpc2libGUiOnRydWUsIldpZHRoIjowLjAsIkhlaWdodCI6MC4wLCJCb3JkZXJTdHlsZSI6eyIkaWQiOiIxNTU5IiwiTGluZUNvbG9yIjpudWxsLCJMaW5lV2VpZ2h0IjowLjAsIkxpbmVUeXBlIjowLCJQYXJlbnRTdHlsZSI6bnVsbH0sIlBhcmVudFN0eWxlIjpudWxsfSwiRGF0ZVN0eWxlIjp7IiRpZCI6IjE1NjAiLCJGb250U2V0dGluZ3MiOnsiJGlkIjoiMTU2MSIsIkZvbnRTaXplIjo4LCJGb250TmFtZSI6IkNhbGlicmkiLCJJc0JvbGQiOmZhbHNlLCJJc0l0YWxpYyI6ZmFsc2UsIklzVW5kZXJsaW5lZCI6ZmFsc2UsIlBhcmVudFN0eWxlIjpudWxsfSwiQXV0b1NpemUiOjAsIkZvcmVncm91bmQiOnsiJGlkIjoiMTU2MiIsIkNvbG9yIjp7IiRpZCI6IjE1NjMiLCJBIjoyNTUsIlIiOjMsIkciOjYwLCJCIjoxNjJ9fSwiTWF4V2lkdGgiOjIwMC4wLCJNYXhIZWlnaHQiOiJJbmZpbml0eSIsIlNtYXJ0Rm9yZWdyb3VuZElzQWN0aXZlIjpmYWxzZSwiSG9yaXpvbnRhbEFsaWdubWVudCI6MiwiVmVydGljYWxBbGlnbm1lbnQiOjEsIlNtYXJ0Rm9yZWdyb3VuZCI6bnVsbCwiQmFja2dyb3VuZEZpbGxUeXBlIjowLCJNYXJnaW4iOnsiJGlkIjoiMTU2NCIsIlRvcCI6MC4wLCJMZWZ0IjowLjAsIlJpZ2h0IjowLjAsIkJvdHRvbSI6MC4wfSwiUGFkZGluZyI6eyIkaWQiOiIxNTY1IiwiVG9wIjowLjAsIkxlZnQiOjAuMCwiUmlnaHQiOjAuMCwiQm90dG9tIjowLjB9LCJCYWNrZ3JvdW5kIjp7IiRpZCI6IjE1NjYiLCJDb2xvciI6eyIkaWQiOiIxNTY3IiwiQSI6MCwiUiI6MjU1LCJHIjoyNTUsIkIiOjI1NX19LCJJc1Zpc2libGUiOnRydWUsIldpZHRoIjowLjAsIkhlaWdodCI6MC4wLCJCb3JkZXJTdHlsZSI6eyIkaWQiOiIxNTY4IiwiTGluZUNvbG9yIjpudWxsLCJMaW5lV2VpZ2h0IjowLjAsIkxpbmVUeXBlIjowLCJQYXJlbnRTdHlsZSI6bnVsbH0sIlBhcmVudFN0eWxlIjpudWxsfSwiRGF0ZUZvcm1hdCI6eyIkaWQiOiIxNTY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1NzAiLCJGb3JtYXQiOjAsIklzVmlzaWJsZSI6ZmFsc2UsIkxhc3RLbm93blZpc2liaWxpdHlTdGF0ZSI6ZmFsc2V9LCJJc1Zpc2libGUiOnRydWUsIlZhcmlhbmNlU3R5bGUiOnsiJGlkIjoiMTU3MSIsIlRleHRTdHlsZSI6eyIkaWQiOiIxNTcyIiwiRm9udFNldHRpbmdzIjp7IiRpZCI6IjE1NzMiLCJGb250U2l6ZSI6MTEsIkZvbnROYW1lIjoiQ2FsaWJyaSIsIklzQm9sZCI6ZmFsc2UsIklzSXRhbGljIjpmYWxzZSwiSXNVbmRlcmxpbmVkIjpmYWxzZSwiUGFyZW50U3R5bGUiOm51bGx9LCJBdXRvU2l6ZSI6MCwiRm9yZWdyb3VuZCI6eyIkaWQiOiIxNTc0IiwiQ29sb3IiOnsiJGlkIjoiMTU3N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NTc2IiwiVG9wIjowLjAsIkxlZnQiOjAuMCwiUmlnaHQiOjAuMCwiQm90dG9tIjowLjB9LCJQYWRkaW5nIjp7IiRpZCI6IjE1NzciLCJUb3AiOjAuMCwiTGVmdCI6MC4wLCJSaWdodCI6MC4wLCJCb3R0b20iOjAuMH0sIkJhY2tncm91bmQiOnsiJGlkIjoiMTU3OCIsIkNvbG9yIjp7IiRpZCI6IjE1NzkiLCJBIjowLCJSIjowLCJHIjowLCJCIjowfX0sIklzVmlzaWJsZSI6dHJ1ZSwiV2lkdGgiOjAuMCwiSGVpZ2h0IjowLjAsIkJvcmRlclN0eWxlIjp7IiRpZCI6IjE1ODAiLCJMaW5lQ29sb3IiOm51bGwsIkxpbmVXZWlnaHQiOjAuMCwiTGluZVR5cGUiOjAsIlBhcmVudFN0eWxlIjpudWxsfSwiUGFyZW50U3R5bGUiOm51bGx9LCJQYXJlbnRTdHlsZSI6bnVsbH0sIlBhcmVudFN0eWxlIjpudWxsfSwiSW5kZXgiOjEzLCJTbWFydER1cmF0aW9uQWN0aXZhdGVkIjpmYWxzZSwiRGF0ZUZvcm1hdCI6eyIkcmVmIjoiMTU2OSJ9LCJXZWVrTnVtYmVyaW5nIjp7IiRpZCI6IjE1ODEiLCJGb3JtYXQiOjAsIklzVmlzaWJsZSI6ZmFsc2UsIkxhc3RLbm93blZpc2liaWxpdHlTdGF0ZSI6ZmFsc2V9LCJCYXNlbGluZURhdGEiOnsiJGlkIjoiMTU4MiIsIlN0YXJ0RGF0ZSI6IjIwMjctMDItMThUMDA6MDA6MDBaIiwiRW5kRGF0ZSI6IjIwMjctMDMtMzBUMjM6NTk6MDBaIn0sIklkIjoiMGNmZGQzYTktY2NjOS00YTAyLWE2ZGYtNTU2MmNhYzJlZDVmIiwiSW1wb3J0SWQiOm51bGwsIlRpdGxlIjoiU2hhcmVob2xkZXJz4oCZIGFncmVlbWVudCBhbmQgb3RoZXIgYWdyZWVtZW50cyIsIk5vdGUiOm51bGwsIkh5cGVybGluayI6eyIkaWQiOiIxNTgzIiwiQWRkcmVzcyI6IiIsIlN1YkFkZHJlc3MiOiIifSwiSXNDaGFuZ2VkIjpmYWxzZSwiSXNOZXciOmZhbHNlfX1dLCJfbWlsZXN0b25lcyI6W10sIklkIjoiMDAwMDAwMDAtMDAwMC0wMDAwLTAwMDAtMDAwMDAwMDAwMDAwIiwiSXNTaW5nbGVJdGVtUm93Ijp0cnVlfSx7IiRpZCI6IjE1ODQiLCJfdGFza3MiOlt7IiRpZCI6IjE1ODUiLCJfYXR0YWNoZWRNaWxlc3RvbmVzIjpbXSwiVGFza0RlZmluaXRpb24iOnsiJGlkIjoiMTU4NiIsIkdyb3VwTmFtZSI6bnVsbCwiU3RhcnREYXRlIjoiMjAyNy0wMi0xMVQwMDowMDowMFoiLCJFbmREYXRlIjoiMjAyNy0wNC0xMFQyMzo1OTowMFoiLCJQZXJjZW50YWdlQ29tcGxldGUiOm51bGwsIlN0eWxlIjp7IiRpZCI6IjE1ODciLCJTaGFwZSI6MSwiU2hhcGVUaGlja25lc3MiOjAsIkR1cmF0aW9uRm9ybWF0IjowLCJJbmNsdWRlTm9uV29ya2luZ0RheXNJbkR1cmF0aW9uIjpmYWxzZSwiUGVyY2VudGFnZUNvbXBsZXRlU3R5bGUiOnsiJGlkIjoiMTU4OCIsIkZvbnRTZXR0aW5ncyI6eyIkaWQiOiIxNTg5IiwiRm9udFNpemUiOjEwLCJGb250TmFtZSI6IkNhbGlicmkiLCJJc0JvbGQiOmZhbHNlLCJJc0l0YWxpYyI6ZmFsc2UsIklzVW5kZXJsaW5lZCI6ZmFsc2UsIlBhcmVudFN0eWxlIjpudWxsfSwiQXV0b1NpemUiOjAsIkZvcmVncm91bmQiOnsiJGlkIjoiMTU5MCIsIkNvbG9yIjp7IiRpZCI6IjE1OTEiLCJBIjoyNTUsIlIiOjIzOCwiRyI6MjM2LCJCIjoyMjV9fSwiTWF4V2lkdGgiOjIwMC4wLCJNYXhIZWlnaHQiOiJJbmZpbml0eSIsIlNtYXJ0Rm9yZWdyb3VuZElzQWN0aXZlIjpmYWxzZSwiSG9yaXpvbnRhbEFsaWdubWVudCI6MSwiVmVydGljYWxBbGlnbm1lbnQiOjEsIlNtYXJ0Rm9yZWdyb3VuZCI6bnVsbCwiQmFja2dyb3VuZEZpbGxUeXBlIjowLCJNYXJnaW4iOnsiJGlkIjoiMTU5MiIsIlRvcCI6MC4wLCJMZWZ0IjowLjAsIlJpZ2h0IjowLjAsIkJvdHRvbSI6MC4wfSwiUGFkZGluZyI6eyIkaWQiOiIxNTkzIiwiVG9wIjowLjAsIkxlZnQiOjAuMCwiUmlnaHQiOjAuMCwiQm90dG9tIjowLjB9LCJCYWNrZ3JvdW5kIjp7IiRpZCI6IjE1OTQiLCJDb2xvciI6eyIkaWQiOiIxNTk1IiwiQSI6ODksIlIiOjAsIkciOjAsIkIiOjB9fSwiSXNWaXNpYmxlIjp0cnVlLCJXaWR0aCI6MC4wLCJIZWlnaHQiOjAuMCwiQm9yZGVyU3R5bGUiOnsiJGlkIjoiMTU5NiIsIkxpbmVDb2xvciI6bnVsbCwiTGluZVdlaWdodCI6MC4wLCJMaW5lVHlwZSI6MCwiUGFyZW50U3R5bGUiOm51bGx9LCJQYXJlbnRTdHlsZSI6bnVsbH0sIkR1cmF0aW9uU3R5bGUiOnsiJGlkIjoiMTU5NyIsIkZvbnRTZXR0aW5ncyI6eyIkaWQiOiIxNTk4IiwiRm9udFNpemUiOjEwLCJGb250TmFtZSI6IkNhbGlicmkiLCJJc0JvbGQiOmZhbHNlLCJJc0l0YWxpYyI6ZmFsc2UsIklzVW5kZXJsaW5lZCI6ZmFsc2UsIlBhcmVudFN0eWxlIjpudWxsfSwiQXV0b1NpemUiOjAsIkZvcmVncm91bmQiOnsiJGlkIjoiMTU5OSIsIkNvbG9yIjp7IiRpZCI6IjE2MDA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xNjAxIiwiVG9wIjowLjAsIkxlZnQiOjAuMCwiUmlnaHQiOjAuMCwiQm90dG9tIjowLjB9LCJQYWRkaW5nIjp7IiRpZCI6IjE2MDIiLCJUb3AiOjAuMCwiTGVmdCI6MC4wLCJSaWdodCI6MC4wLCJCb3R0b20iOjAuMH0sIkJhY2tncm91bmQiOnsiJGlkIjoiMTYwMyIsIkNvbG9yIjp7IiRpZCI6IjE2MDQiLCJBIjoyNTUsIlIiOjIzNywiRyI6MTI1LCJCIjo0OX19LCJJc1Zpc2libGUiOnRydWUsIldpZHRoIjowLjAsIkhlaWdodCI6MC4wLCJCb3JkZXJTdHlsZSI6eyIkaWQiOiIxNjA1IiwiTGluZUNvbG9yIjpudWxsLCJMaW5lV2VpZ2h0IjowLjAsIkxpbmVUeXBlIjowLCJQYXJlbnRTdHlsZSI6bnVsbH0sIlBhcmVudFN0eWxlIjpudWxsfSwiSG9yaXpvbnRhbENvbm5lY3RvclN0eWxlIjp7IiRpZCI6IjE2MDYiLCJMaW5lQ29sb3IiOnsiJGlkIjoiMTYwNyIsIiR0eXBlIjoiTkxSRS5Db21tb24uRG9tLlNvbGlkQ29sb3JCcnVzaCwgTkxSRS5Db21tb24iLCJDb2xvciI6eyIkaWQiOiIxNjA4IiwiQSI6MjU1LCJSIjowLCJHIjowLCJCIjowfX0sIkxpbmVXZWlnaHQiOjAuMCwiTGluZVR5cGUiOjAsIlBhcmVudFN0eWxlIjpudWxsfSwiVmVydGljYWxDb25uZWN0b3JTdHlsZSI6eyIkaWQiOiIxNjA5IiwiTGluZUNvbG9yIjp7IiRpZCI6IjE2MTAiLCIkdHlwZSI6Ik5MUkUuQ29tbW9uLkRvbS5Tb2xpZENvbG9yQnJ1c2gsIE5MUkUuQ29tbW9uIiwiQ29sb3IiOnsiJGlkIjoiMTYxMS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nRydWUsIlBlcmNlbnRhZ2VDb21wbGV0ZVNoYXBlT3BhY2l0eSI6MzUsIkJhc2VsaW5lU3R5bGUiOnsiJGlkIjoiMTYxMiIsIlNoYXBlU3R5bGUiOnsiJGlkIjoiMTYxMyIsIk1hcmdpbiI6eyIkaWQiOiIxNjE0IiwiVG9wIjowLjAsIkxlZnQiOjAuMCwiUmlnaHQiOjAuMCwiQm90dG9tIjowLjB9LCJQYWRkaW5nIjp7IiRpZCI6IjE2MTUiLCJUb3AiOjAuMCwiTGVmdCI6MC4wLCJSaWdodCI6MC4wLCJCb3R0b20iOjAuMH0sIkJhY2tncm91bmQiOnsiJGlkIjoiMTYxNiIsIkNvbG9yIjp7IiRpZCI6IjE2MTciLCJBIjoxNTMsIlIiOjAsIkciOjAsIkIiOjB9fSwiSXNWaXNpYmxlIjp0cnVlLCJXaWR0aCI6MC4wLCJIZWlnaHQiOjAuMCwiQm9yZGVyU3R5bGUiOm51bGwsIlBhcmVudFN0eWxlIjpudWxsfSwiTWFyZ2luIjp7IiRpZCI6IjE2MTgiLCJUb3AiOjAuMCwiTGVmdCI6MC4wLCJSaWdodCI6MC4wLCJCb3R0b20iOjAuMH0sIlBhZGRpbmciOnsiJGlkIjoiMTYxOSIsIlRvcCI6MC4wLCJMZWZ0IjowLjAsIlJpZ2h0IjowLjAsIkJvdHRvbSI6MC4wfSwiQmFja2dyb3VuZCI6bnVsbCwiSXNWaXNpYmxlIjp0cnVlLCJXaWR0aCI6MC4wLCJIZWlnaHQiOjAuMCwiQm9yZGVyU3R5bGUiOm51bGwsIlBhcmVudFN0eWxlIjpudWxsfSwiU2hhcGVTdHlsZSI6eyIkaWQiOiIxNjIwIiwiTWFyZ2luIjp7IiRpZCI6IjE2MjEiLCJUb3AiOjAuMCwiTGVmdCI6NC4wLCJSaWdodCI6NC4wLCJCb3R0b20iOjAuMH0sIlBhZGRpbmciOnsiJGlkIjoiMTYyMiIsIlRvcCI6MC4wLCJMZWZ0IjowLjAsIlJpZ2h0IjowLjAsIkJvdHRvbSI6MC4wfSwiQmFja2dyb3VuZCI6eyIkaWQiOiIxNjIzIiwiQ29sb3IiOnsiJGlkIjoiMTYyNCIsIkEiOjI1NSwiUiI6NTUsIkciOjE4MSwiQiI6MTc0fX0sIklzVmlzaWJsZSI6dHJ1ZSwiV2lkdGgiOjAuMCwiSGVpZ2h0IjoxMC4wLCJCb3JkZXJTdHlsZSI6eyIkaWQiOiIxNjI1IiwiTGluZUNvbG9yIjp7IiRpZCI6IjE2MjYiLCIkdHlwZSI6Ik5MUkUuQ29tbW9uLkRvbS5Tb2xpZENvbG9yQnJ1c2gsIE5MUkUuQ29tbW9uIiwiQ29sb3IiOnsiJGlkIjoiMTYyNyIsIkEiOjI1NSwiUiI6MjMsIkciOjQ0LCJCIjo4MX19LCJMaW5lV2VpZ2h0IjowLjAsIkxpbmVUeXBlIjowLCJQYXJlbnRTdHlsZSI6bnVsbH0sIlBhcmVudFN0eWxlIjpudWxsfSwiVGl0bGVTdHlsZSI6eyIkaWQiOiIxNjI4IiwiRm9udFNldHRpbmdzIjp7IiRpZCI6IjE2MjkiLCJGb250U2l6ZSI6MTAsIkZvbnROYW1lIjoiQ2FsaWJyaSIsIklzQm9sZCI6ZmFsc2UsIklzSXRhbGljIjpmYWxzZSwiSXNVbmRlcmxpbmVkIjpmYWxzZSwiUGFyZW50U3R5bGUiOm51bGx9LCJBdXRvU2l6ZSI6MCwiRm9yZWdyb3VuZCI6eyIkaWQiOiIxNjMwIiwiQ29sb3IiOnsiJGlkIjoiMTYzMSIsIkEiOjI1NSwiUiI6MCwiRyI6MCwiQiI6MH19LCJNYXhXaWR0aCI6MTgxLjgxODE4MTgxODE4MTgxLCJNYXhIZWlnaHQiOiJJbmZpbml0eSIsIlNtYXJ0Rm9yZWdyb3VuZElzQWN0aXZlIjpmYWxzZSwiSG9yaXpvbnRhbEFsaWdubWVudCI6MCwiVmVydGljYWxBbGlnbm1lbnQiOjEsIlNtYXJ0Rm9yZWdyb3VuZCI6bnVsbCwiQmFja2dyb3VuZEZpbGxUeXBlIjowLCJNYXJnaW4iOnsiJGlkIjoiMTYzMiIsIlRvcCI6MC4wLCJMZWZ0IjowLjAsIlJpZ2h0IjowLjAsIkJvdHRvbSI6MC4wfSwiUGFkZGluZyI6eyIkaWQiOiIxNjMzIiwiVG9wIjowLjAsIkxlZnQiOjAuMCwiUmlnaHQiOjAuMCwiQm90dG9tIjowLjB9LCJCYWNrZ3JvdW5kIjp7IiRpZCI6IjE2MzQiLCJDb2xvciI6eyIkaWQiOiIxNjM1IiwiQSI6MCwiUiI6MjU1LCJHIjoyNTUsIkIiOjI1NX19LCJJc1Zpc2libGUiOnRydWUsIldpZHRoIjowLjAsIkhlaWdodCI6MC4wLCJCb3JkZXJTdHlsZSI6eyIkaWQiOiIxNjM2IiwiTGluZUNvbG9yIjpudWxsLCJMaW5lV2VpZ2h0IjowLjAsIkxpbmVUeXBlIjowLCJQYXJlbnRTdHlsZSI6bnVsbH0sIlBhcmVudFN0eWxlIjpudWxsfSwiRGF0ZVN0eWxlIjp7IiRpZCI6IjE2MzciLCJGb250U2V0dGluZ3MiOnsiJGlkIjoiMTYzOCIsIkZvbnRTaXplIjo4LCJGb250TmFtZSI6IkNhbGlicmkiLCJJc0JvbGQiOmZhbHNlLCJJc0l0YWxpYyI6ZmFsc2UsIklzVW5kZXJsaW5lZCI6ZmFsc2UsIlBhcmVudFN0eWxlIjpudWxsfSwiQXV0b1NpemUiOjAsIkZvcmVncm91bmQiOnsiJGlkIjoiMTYzOSIsIkNvbG9yIjp7IiRpZCI6IjE2NDAiLCJBIjoyNTUsIlIiOjMsIkciOjYwLCJCIjoxNjJ9fSwiTWF4V2lkdGgiOjIwMC4wLCJNYXhIZWlnaHQiOiJJbmZpbml0eSIsIlNtYXJ0Rm9yZWdyb3VuZElzQWN0aXZlIjpmYWxzZSwiSG9yaXpvbnRhbEFsaWdubWVudCI6MiwiVmVydGljYWxBbGlnbm1lbnQiOjEsIlNtYXJ0Rm9yZWdyb3VuZCI6bnVsbCwiQmFja2dyb3VuZEZpbGxUeXBlIjowLCJNYXJnaW4iOnsiJGlkIjoiMTY0MSIsIlRvcCI6MC4wLCJMZWZ0IjowLjAsIlJpZ2h0IjowLjAsIkJvdHRvbSI6MC4wfSwiUGFkZGluZyI6eyIkaWQiOiIxNjQyIiwiVG9wIjowLjAsIkxlZnQiOjAuMCwiUmlnaHQiOjAuMCwiQm90dG9tIjowLjB9LCJCYWNrZ3JvdW5kIjp7IiRpZCI6IjE2NDMiLCJDb2xvciI6eyIkaWQiOiIxNjQ0IiwiQSI6MCwiUiI6MjU1LCJHIjoyNTUsIkIiOjI1NX19LCJJc1Zpc2libGUiOnRydWUsIldpZHRoIjowLjAsIkhlaWdodCI6MC4wLCJCb3JkZXJTdHlsZSI6eyIkaWQiOiIxNjQ1IiwiTGluZUNvbG9yIjpudWxsLCJMaW5lV2VpZ2h0IjowLjAsIkxpbmVUeXBlIjowLCJQYXJlbnRTdHlsZSI6bnVsbH0sIlBhcmVudFN0eWxlIjpudWxsfSwiRGF0ZUZvcm1hdCI6eyIkaWQiOiIxNjQ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2NDciLCJGb3JtYXQiOjAsIklzVmlzaWJsZSI6ZmFsc2UsIkxhc3RLbm93blZpc2liaWxpdHlTdGF0ZSI6ZmFsc2V9LCJJc1Zpc2libGUiOnRydWUsIlZhcmlhbmNlU3R5bGUiOnsiJGlkIjoiMTY0OCIsIlRleHRTdHlsZSI6eyIkaWQiOiIxNjQ5IiwiRm9udFNldHRpbmdzIjp7IiRpZCI6IjE2NTAiLCJGb250U2l6ZSI6MTEsIkZvbnROYW1lIjoiQ2FsaWJyaSIsIklzQm9sZCI6ZmFsc2UsIklzSXRhbGljIjpmYWxzZSwiSXNVbmRlcmxpbmVkIjpmYWxzZSwiUGFyZW50U3R5bGUiOm51bGx9LCJBdXRvU2l6ZSI6MCwiRm9yZWdyb3VuZCI6eyIkaWQiOiIxNjUxIiwiQ29sb3IiOnsiJGlkIjoiMTY1Mi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NjUzIiwiVG9wIjowLjAsIkxlZnQiOjAuMCwiUmlnaHQiOjAuMCwiQm90dG9tIjowLjB9LCJQYWRkaW5nIjp7IiRpZCI6IjE2NTQiLCJUb3AiOjAuMCwiTGVmdCI6MC4wLCJSaWdodCI6MC4wLCJCb3R0b20iOjAuMH0sIkJhY2tncm91bmQiOnsiJGlkIjoiMTY1NSIsIkNvbG9yIjp7IiRpZCI6IjE2NTYiLCJBIjowLCJSIjowLCJHIjowLCJCIjowfX0sIklzVmlzaWJsZSI6dHJ1ZSwiV2lkdGgiOjAuMCwiSGVpZ2h0IjowLjAsIkJvcmRlclN0eWxlIjp7IiRpZCI6IjE2NTciLCJMaW5lQ29sb3IiOm51bGwsIkxpbmVXZWlnaHQiOjAuMCwiTGluZVR5cGUiOjAsIlBhcmVudFN0eWxlIjpudWxsfSwiUGFyZW50U3R5bGUiOm51bGx9LCJQYXJlbnRTdHlsZSI6bnVsbH0sIlBhcmVudFN0eWxlIjpudWxsfSwiSW5kZXgiOjE0LCJTbWFydER1cmF0aW9uQWN0aXZhdGVkIjpmYWxzZSwiRGF0ZUZvcm1hdCI6eyIkcmVmIjoiMTY0NiJ9LCJXZWVrTnVtYmVyaW5nIjp7IiRpZCI6IjE2NTgiLCJGb3JtYXQiOjAsIklzVmlzaWJsZSI6ZmFsc2UsIkxhc3RLbm93blZpc2liaWxpdHlTdGF0ZSI6ZmFsc2V9LCJCYXNlbGluZURhdGEiOnsiJGlkIjoiMTY1OSIsIlN0YXJ0RGF0ZSI6IjIwMjctMDItMTFUMDA6MDA6MDAiLCJFbmREYXRlIjoiMjAyNy0wNC0xMFQyMzo1OTowMCJ9LCJJZCI6IjJkMGYzZmIwLWUyMmMtNGE2OS04OGMwLWIyOGRhYzM0MjRiOSIsIkltcG9ydElkIjpudWxsLCJUaXRsZSI6IkZpbmFuY2luZyBzZWN1cmVkIiwiTm90ZSI6bnVsbCwiSHlwZXJsaW5rIjp7IiRpZCI6IjE2NjAiLCJBZGRyZXNzIjoiIiwiU3ViQWRkcmVzcyI6IiJ9LCJJc0NoYW5nZWQiOmZhbHNlLCJJc05ldyI6ZmFsc2V9fV0sIl9taWxlc3RvbmVzIjpbXSwiSWQiOiIwMDAwMDAwMC0wMDAwLTAwMDAtMDAwMC0wMDAwMDAwMDAwMDAiLCJJc1NpbmdsZUl0ZW1Sb3ciOnRydWV9LHsiJGlkIjoiMTY2MSIsIl90YXNrcyI6W3siJGlkIjoiMTY2MiIsIl9hdHRhY2hlZE1pbGVzdG9uZXMiOltdLCJUYXNrRGVmaW5pdGlvbiI6eyIkaWQiOiIxNjYzIiwiR3JvdXBOYW1lIjpudWxsLCJTdGFydERhdGUiOiIyMDI3LTA0LTExVDAwOjAwOjAwWiIsIkVuZERhdGUiOiIyMDI3LTA2LTI5VDIzOjU5OjAwWiIsIlBlcmNlbnRhZ2VDb21wbGV0ZSI6bnVsbCwiU3R5bGUiOnsiJGlkIjoiMTY2NCIsIlNoYXBlIjoxLCJTaGFwZVRoaWNrbmVzcyI6MCwiRHVyYXRpb25Gb3JtYXQiOjAsIkluY2x1ZGVOb25Xb3JraW5nRGF5c0luRHVyYXRpb24iOmZhbHNlLCJQZXJjZW50YWdlQ29tcGxldGVTdHlsZSI6eyIkaWQiOiIxNjY1IiwiRm9udFNldHRpbmdzIjp7IiRpZCI6IjE2NjYiLCJGb250U2l6ZSI6MTAsIkZvbnROYW1lIjoiQ2FsaWJyaSIsIklzQm9sZCI6ZmFsc2UsIklzSXRhbGljIjpmYWxzZSwiSXNVbmRlcmxpbmVkIjpmYWxzZSwiUGFyZW50U3R5bGUiOm51bGx9LCJBdXRvU2l6ZSI6MCwiRm9yZWdyb3VuZCI6eyIkaWQiOiIxNjY3IiwiQ29sb3IiOnsiJGlkIjoiMTY2OCIsIkEiOjI1NSwiUiI6MjM4LCJHIjoyMzYsIkIiOjIyNX19LCJNYXhXaWR0aCI6MjAwLjAsIk1heEhlaWdodCI6IkluZmluaXR5IiwiU21hcnRGb3JlZ3JvdW5kSXNBY3RpdmUiOmZhbHNlLCJIb3Jpem9udGFsQWxpZ25tZW50IjoxLCJWZXJ0aWNhbEFsaWdubWVudCI6MSwiU21hcnRGb3JlZ3JvdW5kIjpudWxsLCJCYWNrZ3JvdW5kRmlsbFR5cGUiOjAsIk1hcmdpbiI6eyIkaWQiOiIxNjY5IiwiVG9wIjowLjAsIkxlZnQiOjAuMCwiUmlnaHQiOjAuMCwiQm90dG9tIjowLjB9LCJQYWRkaW5nIjp7IiRpZCI6IjE2NzAiLCJUb3AiOjAuMCwiTGVmdCI6MC4wLCJSaWdodCI6MC4wLCJCb3R0b20iOjAuMH0sIkJhY2tncm91bmQiOnsiJGlkIjoiMTY3MSIsIkNvbG9yIjp7IiRpZCI6IjE2NzIiLCJBIjo4OSwiUiI6MCwiRyI6MCwiQiI6MH19LCJJc1Zpc2libGUiOnRydWUsIldpZHRoIjowLjAsIkhlaWdodCI6MC4wLCJCb3JkZXJTdHlsZSI6eyIkaWQiOiIxNjczIiwiTGluZUNvbG9yIjpudWxsLCJMaW5lV2VpZ2h0IjowLjAsIkxpbmVUeXBlIjowLCJQYXJlbnRTdHlsZSI6bnVsbH0sIlBhcmVudFN0eWxlIjpudWxsfSwiRHVyYXRpb25TdHlsZSI6eyIkaWQiOiIxNjc0IiwiRm9udFNldHRpbmdzIjp7IiRpZCI6IjE2NzUiLCJGb250U2l6ZSI6MTAsIkZvbnROYW1lIjoiQ2FsaWJyaSIsIklzQm9sZCI6ZmFsc2UsIklzSXRhbGljIjpmYWxzZSwiSXNVbmRlcmxpbmVkIjpmYWxzZSwiUGFyZW50U3R5bGUiOm51bGx9LCJBdXRvU2l6ZSI6MCwiRm9yZWdyb3VuZCI6eyIkaWQiOiIxNjc2IiwiQ29sb3IiOnsiJGlkIjoiMTY3Ny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2NzgiLCJUb3AiOjAuMCwiTGVmdCI6MC4wLCJSaWdodCI6MC4wLCJCb3R0b20iOjAuMH0sIlBhZGRpbmciOnsiJGlkIjoiMTY3OSIsIlRvcCI6MC4wLCJMZWZ0IjowLjAsIlJpZ2h0IjowLjAsIkJvdHRvbSI6MC4wfSwiQmFja2dyb3VuZCI6eyIkaWQiOiIxNjgwIiwiQ29sb3IiOnsiJGlkIjoiMTY4MSIsIkEiOjI1NSwiUiI6MjM3LCJHIjoxMjUsIkIiOjQ5fX0sIklzVmlzaWJsZSI6dHJ1ZSwiV2lkdGgiOjAuMCwiSGVpZ2h0IjowLjAsIkJvcmRlclN0eWxlIjp7IiRpZCI6IjE2ODIiLCJMaW5lQ29sb3IiOm51bGwsIkxpbmVXZWlnaHQiOjAuMCwiTGluZVR5cGUiOjAsIlBhcmVudFN0eWxlIjpudWxsfSwiUGFyZW50U3R5bGUiOm51bGx9LCJIb3Jpem9udGFsQ29ubmVjdG9yU3R5bGUiOnsiJGlkIjoiMTY4MyIsIkxpbmVDb2xvciI6eyIkaWQiOiIxNjg0IiwiJHR5cGUiOiJOTFJFLkNvbW1vbi5Eb20uU29saWRDb2xvckJydXNoLCBOTFJFLkNvbW1vbiIsIkNvbG9yIjp7IiRpZCI6IjE2ODUiLCJBIjoyNTUsIlIiOjAsIkciOjAsIkIiOjB9fSwiTGluZVdlaWdodCI6MC4wLCJMaW5lVHlwZSI6MCwiUGFyZW50U3R5bGUiOm51bGx9LCJWZXJ0aWNhbENvbm5lY3RvclN0eWxlIjp7IiRpZCI6IjE2ODYiLCJMaW5lQ29sb3IiOnsiJGlkIjoiMTY4NyIsIiR0eXBlIjoiTkxSRS5Db21tb24uRG9tLlNvbGlkQ29sb3JCcnVzaCwgTkxSRS5Db21tb24iLCJDb2xvciI6eyIkaWQiOiIxNjg4IiwiQSI6MjU1LCJSIjowLCJHIjowLCJCIjowfX0sIkxpbmVXZWlnaHQiOjAuMCwiTGluZVR5cGUiOjAsIlBhcmVudFN0eWxlIjpudWxsfSwiTWFyZ2luIjpudWxsLCJTdGFydERhdGVQb3NpdGlvbiI6MywiRW5kRGF0ZVBvc2l0aW9uIjozLCJEYXRlSXNWaXNpYmxlIjp0cnVlLCJUaXRsZVBvc2l0aW9uIjowLCJEdXJhdGlvblBvc2l0aW9uIjo2LCJQZXJjZW50YWdlQ29tcGxldGVkUG9zaXRpb24iOjIsIlZhcmlhbmNlUG9zaXRpb24iOjYsIlNwYWNpbmciOjMsIklzQmVsb3dUaW1lYmFuZCI6dHJ1ZSwiUGVyY2VudGFnZUNvbXBsZXRlU2hhcGVPcGFjaXR5IjozNSwiQmFzZWxpbmVTdHlsZSI6eyIkaWQiOiIxNjg5IiwiU2hhcGVTdHlsZSI6eyIkaWQiOiIxNjkwIiwiTWFyZ2luIjp7IiRpZCI6IjE2OTEiLCJUb3AiOjAuMCwiTGVmdCI6MC4wLCJSaWdodCI6MC4wLCJCb3R0b20iOjAuMH0sIlBhZGRpbmciOnsiJGlkIjoiMTY5MiIsIlRvcCI6MC4wLCJMZWZ0IjowLjAsIlJpZ2h0IjowLjAsIkJvdHRvbSI6MC4wfSwiQmFja2dyb3VuZCI6eyIkaWQiOiIxNjkzIiwiQ29sb3IiOnsiJGlkIjoiMTY5NCIsIkEiOjE1MywiUiI6MCwiRyI6MCwiQiI6MH19LCJJc1Zpc2libGUiOnRydWUsIldpZHRoIjowLjAsIkhlaWdodCI6MC4wLCJCb3JkZXJTdHlsZSI6bnVsbCwiUGFyZW50U3R5bGUiOm51bGx9LCJNYXJnaW4iOnsiJGlkIjoiMTY5NSIsIlRvcCI6MC4wLCJMZWZ0IjowLjAsIlJpZ2h0IjowLjAsIkJvdHRvbSI6MC4wfSwiUGFkZGluZyI6eyIkaWQiOiIxNjk2IiwiVG9wIjowLjAsIkxlZnQiOjAuMCwiUmlnaHQiOjAuMCwiQm90dG9tIjowLjB9LCJCYWNrZ3JvdW5kIjpudWxsLCJJc1Zpc2libGUiOnRydWUsIldpZHRoIjowLjAsIkhlaWdodCI6MC4wLCJCb3JkZXJTdHlsZSI6bnVsbCwiUGFyZW50U3R5bGUiOm51bGx9LCJTaGFwZVN0eWxlIjp7IiRpZCI6IjE2OTciLCJNYXJnaW4iOnsiJGlkIjoiMTY5OCIsIlRvcCI6MC4wLCJMZWZ0Ijo0LjAsIlJpZ2h0Ijo0LjAsIkJvdHRvbSI6MC4wfSwiUGFkZGluZyI6eyIkaWQiOiIxNjk5IiwiVG9wIjowLjAsIkxlZnQiOjAuMCwiUmlnaHQiOjAuMCwiQm90dG9tIjowLjB9LCJCYWNrZ3JvdW5kIjp7IiRpZCI6IjE3MDAiLCJDb2xvciI6eyIkaWQiOiIxNzAxIiwiQSI6MjU1LCJSIjo1NSwiRyI6MTgxLCJCIjoxNzR9fSwiSXNWaXNpYmxlIjp0cnVlLCJXaWR0aCI6MC4wLCJIZWlnaHQiOjEwLjAsIkJvcmRlclN0eWxlIjp7IiRpZCI6IjE3MDIiLCJMaW5lQ29sb3IiOnsiJGlkIjoiMTcwMyIsIiR0eXBlIjoiTkxSRS5Db21tb24uRG9tLlNvbGlkQ29sb3JCcnVzaCwgTkxSRS5Db21tb24iLCJDb2xvciI6eyIkaWQiOiIxNzA0IiwiQSI6MjU1LCJSIjoyMywiRyI6NDQsIkIiOjgxfX0sIkxpbmVXZWlnaHQiOjAuMCwiTGluZVR5cGUiOjAsIlBhcmVudFN0eWxlIjpudWxsfSwiUGFyZW50U3R5bGUiOm51bGx9LCJUaXRsZVN0eWxlIjp7IiRpZCI6IjE3MDUiLCJGb250U2V0dGluZ3MiOnsiJGlkIjoiMTcwNiIsIkZvbnRTaXplIjoxMCwiRm9udE5hbWUiOiJDYWxpYnJpIiwiSXNCb2xkIjpmYWxzZSwiSXNJdGFsaWMiOmZhbHNlLCJJc1VuZGVybGluZWQiOmZhbHNlLCJQYXJlbnRTdHlsZSI6bnVsbH0sIkF1dG9TaXplIjowLCJGb3JlZ3JvdW5kIjp7IiRpZCI6IjE3MDciLCJDb2xvciI6eyIkaWQiOiIxNzA4IiwiQSI6MjU1LCJSIjowLCJHIjowLCJCIjowfX0sIk1heFdpZHRoIjoxODEuODE4MTgxODE4MTgxODEsIk1heEhlaWdodCI6IkluZmluaXR5IiwiU21hcnRGb3JlZ3JvdW5kSXNBY3RpdmUiOmZhbHNlLCJIb3Jpem9udGFsQWxpZ25tZW50IjowLCJWZXJ0aWNhbEFsaWdubWVudCI6MSwiU21hcnRGb3JlZ3JvdW5kIjpudWxsLCJCYWNrZ3JvdW5kRmlsbFR5cGUiOjAsIk1hcmdpbiI6eyIkaWQiOiIxNzA5IiwiVG9wIjowLjAsIkxlZnQiOjAuMCwiUmlnaHQiOjAuMCwiQm90dG9tIjowLjB9LCJQYWRkaW5nIjp7IiRpZCI6IjE3MTAiLCJUb3AiOjAuMCwiTGVmdCI6MC4wLCJSaWdodCI6MC4wLCJCb3R0b20iOjAuMH0sIkJhY2tncm91bmQiOnsiJGlkIjoiMTcxMSIsIkNvbG9yIjp7IiRpZCI6IjE3MTIiLCJBIjowLCJSIjoyNTUsIkciOjI1NSwiQiI6MjU1fX0sIklzVmlzaWJsZSI6dHJ1ZSwiV2lkdGgiOjAuMCwiSGVpZ2h0IjowLjAsIkJvcmRlclN0eWxlIjp7IiRpZCI6IjE3MTMiLCJMaW5lQ29sb3IiOm51bGwsIkxpbmVXZWlnaHQiOjAuMCwiTGluZVR5cGUiOjAsIlBhcmVudFN0eWxlIjpudWxsfSwiUGFyZW50U3R5bGUiOm51bGx9LCJEYXRlU3R5bGUiOnsiJGlkIjoiMTcxNCIsIkZvbnRTZXR0aW5ncyI6eyIkaWQiOiIxNzE1IiwiRm9udFNpemUiOjgsIkZvbnROYW1lIjoiQ2FsaWJyaSIsIklzQm9sZCI6ZmFsc2UsIklzSXRhbGljIjpmYWxzZSwiSXNVbmRlcmxpbmVkIjpmYWxzZSwiUGFyZW50U3R5bGUiOm51bGx9LCJBdXRvU2l6ZSI6MCwiRm9yZWdyb3VuZCI6eyIkaWQiOiIxNzE2IiwiQ29sb3IiOnsiJGlkIjoiMTcxNyIsIkEiOjI1NSwiUiI6MywiRyI6NjAsIkIiOjE2Mn19LCJNYXhXaWR0aCI6MjAwLjAsIk1heEhlaWdodCI6IkluZmluaXR5IiwiU21hcnRGb3JlZ3JvdW5kSXNBY3RpdmUiOmZhbHNlLCJIb3Jpem9udGFsQWxpZ25tZW50IjoyLCJWZXJ0aWNhbEFsaWdubWVudCI6MSwiU21hcnRGb3JlZ3JvdW5kIjpudWxsLCJCYWNrZ3JvdW5kRmlsbFR5cGUiOjAsIk1hcmdpbiI6eyIkaWQiOiIxNzE4IiwiVG9wIjowLjAsIkxlZnQiOjAuMCwiUmlnaHQiOjAuMCwiQm90dG9tIjowLjB9LCJQYWRkaW5nIjp7IiRpZCI6IjE3MTkiLCJUb3AiOjAuMCwiTGVmdCI6MC4wLCJSaWdodCI6MC4wLCJCb3R0b20iOjAuMH0sIkJhY2tncm91bmQiOnsiJGlkIjoiMTcyMCIsIkNvbG9yIjp7IiRpZCI6IjE3MjEiLCJBIjowLCJSIjoyNTUsIkciOjI1NSwiQiI6MjU1fX0sIklzVmlzaWJsZSI6dHJ1ZSwiV2lkdGgiOjAuMCwiSGVpZ2h0IjowLjAsIkJvcmRlclN0eWxlIjp7IiRpZCI6IjE3MjIiLCJMaW5lQ29sb3IiOm51bGwsIkxpbmVXZWlnaHQiOjAuMCwiTGluZVR5cGUiOjAsIlBhcmVudFN0eWxlIjpudWxsfSwiUGFyZW50U3R5bGUiOm51bGx9LCJEYXRlRm9ybWF0Ijp7IiRpZCI6IjE3Mj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cyNCIsIkZvcm1hdCI6MCwiSXNWaXNpYmxlIjpmYWxzZSwiTGFzdEtub3duVmlzaWJpbGl0eVN0YXRlIjpmYWxzZX0sIklzVmlzaWJsZSI6dHJ1ZSwiVmFyaWFuY2VTdHlsZSI6eyIkaWQiOiIxNzI1IiwiVGV4dFN0eWxlIjp7IiRpZCI6IjE3MjYiLCJGb250U2V0dGluZ3MiOnsiJGlkIjoiMTcyNyIsIkZvbnRTaXplIjoxMSwiRm9udE5hbWUiOiJDYWxpYnJpIiwiSXNCb2xkIjpmYWxzZSwiSXNJdGFsaWMiOmZhbHNlLCJJc1VuZGVybGluZWQiOmZhbHNlLCJQYXJlbnRTdHlsZSI6bnVsbH0sIkF1dG9TaXplIjowLCJGb3JlZ3JvdW5kIjp7IiRpZCI6IjE3MjgiLCJDb2xvciI6eyIkaWQiOiIxNzI5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3MzAiLCJUb3AiOjAuMCwiTGVmdCI6MC4wLCJSaWdodCI6MC4wLCJCb3R0b20iOjAuMH0sIlBhZGRpbmciOnsiJGlkIjoiMTczMSIsIlRvcCI6MC4wLCJMZWZ0IjowLjAsIlJpZ2h0IjowLjAsIkJvdHRvbSI6MC4wfSwiQmFja2dyb3VuZCI6eyIkaWQiOiIxNzMyIiwiQ29sb3IiOnsiJGlkIjoiMTczMyIsIkEiOjAsIlIiOjAsIkciOjAsIkIiOjB9fSwiSXNWaXNpYmxlIjp0cnVlLCJXaWR0aCI6MC4wLCJIZWlnaHQiOjAuMCwiQm9yZGVyU3R5bGUiOnsiJGlkIjoiMTczNCIsIkxpbmVDb2xvciI6bnVsbCwiTGluZVdlaWdodCI6MC4wLCJMaW5lVHlwZSI6MCwiUGFyZW50U3R5bGUiOm51bGx9LCJQYXJlbnRTdHlsZSI6bnVsbH0sIlBhcmVudFN0eWxlIjpudWxsfSwiUGFyZW50U3R5bGUiOm51bGx9LCJJbmRleCI6MTUsIlNtYXJ0RHVyYXRpb25BY3RpdmF0ZWQiOmZhbHNlLCJEYXRlRm9ybWF0Ijp7IiRyZWYiOiIxNzIzIn0sIldlZWtOdW1iZXJpbmciOnsiJGlkIjoiMTczNSIsIkZvcm1hdCI6MCwiSXNWaXNpYmxlIjpmYWxzZSwiTGFzdEtub3duVmlzaWJpbGl0eVN0YXRlIjpmYWxzZX0sIkJhc2VsaW5lRGF0YSI6eyIkaWQiOiIxNzM2IiwiU3RhcnREYXRlIjoiMjAyNy0wNC0xMVQwMDowMDowMFoiLCJFbmREYXRlIjoiMjAyNy0wNi0yMVQyMzo1OTowMCJ9LCJJZCI6IjU0NmZjMjRjLWVjMjAtNGMyZC05OTdlLTQ5YjdmMjJjNTUzYyIsIkltcG9ydElkIjpudWxsLCJUaXRsZSI6IlJlZ3VsYXRvcnkgYXBwcm92YWxzIiwiTm90ZSI6bnVsbCwiSHlwZXJsaW5rIjp7IiRpZCI6IjE3MzciLCJBZGRyZXNzIjoiIiwiU3ViQWRkcmVzcyI6IiJ9LCJJc0NoYW5nZWQiOmZhbHNlLCJJc05ldyI6ZmFsc2V9fV0sIl9taWxlc3RvbmVzIjpbXSwiSWQiOiIwMDAwMDAwMC0wMDAwLTAwMDAtMDAwMC0wMDAwMDAwMDAwMDAiLCJJc1NpbmdsZUl0ZW1Sb3ciOnRydWV9LHsiJGlkIjoiMTczOCIsIl90YXNrcyI6W3siJGlkIjoiMTczOSIsIl9hdHRhY2hlZE1pbGVzdG9uZXMiOltdLCJUYXNrRGVmaW5pdGlvbiI6eyIkaWQiOiIxNzQwIiwiR3JvdXBOYW1lIjpudWxsLCJTdGFydERhdGUiOiIyMDI3LTA2LTMwVDAwOjAwOjAwWiIsIkVuZERhdGUiOiIyMDI3LTA3LTIwVDIzOjU5OjAwWiIsIlBlcmNlbnRhZ2VDb21wbGV0ZSI6bnVsbCwiU3R5bGUiOnsiJGlkIjoiMTc0MSIsIlNoYXBlIjoxLCJTaGFwZVRoaWNrbmVzcyI6MCwiRHVyYXRpb25Gb3JtYXQiOjAsIkluY2x1ZGVOb25Xb3JraW5nRGF5c0luRHVyYXRpb24iOmZhbHNlLCJQZXJjZW50YWdlQ29tcGxldGVTdHlsZSI6eyIkaWQiOiIxNzQyIiwiRm9udFNldHRpbmdzIjp7IiRpZCI6IjE3NDMiLCJGb250U2l6ZSI6MTAsIkZvbnROYW1lIjoiQ2FsaWJyaSIsIklzQm9sZCI6ZmFsc2UsIklzSXRhbGljIjpmYWxzZSwiSXNVbmRlcmxpbmVkIjpmYWxzZSwiUGFyZW50U3R5bGUiOm51bGx9LCJBdXRvU2l6ZSI6MCwiRm9yZWdyb3VuZCI6eyIkaWQiOiIxNzQ0IiwiQ29sb3IiOnsiJGlkIjoiMTc0NS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xNzQ2IiwiVG9wIjowLjAsIkxlZnQiOjAuMCwiUmlnaHQiOjAuMCwiQm90dG9tIjowLjB9LCJQYWRkaW5nIjp7IiRpZCI6IjE3NDciLCJUb3AiOjAuMCwiTGVmdCI6MC4wLCJSaWdodCI6MC4wLCJCb3R0b20iOjAuMH0sIkJhY2tncm91bmQiOnsiJGlkIjoiMTc0OCIsIkNvbG9yIjp7IiRpZCI6IjE3NDkiLCJBIjo4OSwiUiI6MCwiRyI6MCwiQiI6MH19LCJJc1Zpc2libGUiOnRydWUsIldpZHRoIjowLjAsIkhlaWdodCI6MC4wLCJCb3JkZXJTdHlsZSI6eyIkaWQiOiIxNzUwIiwiTGluZUNvbG9yIjpudWxsLCJMaW5lV2VpZ2h0IjowLjAsIkxpbmVUeXBlIjowLCJQYXJlbnRTdHlsZSI6bnVsbH0sIlBhcmVudFN0eWxlIjpudWxsfSwiRHVyYXRpb25TdHlsZSI6eyIkaWQiOiIxNzUxIiwiRm9udFNldHRpbmdzIjp7IiRpZCI6IjE3NTIiLCJGb250U2l6ZSI6MTAsIkZvbnROYW1lIjoiQ2FsaWJyaSIsIklzQm9sZCI6ZmFsc2UsIklzSXRhbGljIjpmYWxzZSwiSXNVbmRlcmxpbmVkIjpmYWxzZSwiUGFyZW50U3R5bGUiOm51bGx9LCJBdXRvU2l6ZSI6MCwiRm9yZWdyb3VuZCI6eyIkaWQiOiIxNzUzIiwiQ29sb3IiOnsiJGlkIjoiMTc1NC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3NTUiLCJUb3AiOjAuMCwiTGVmdCI6MC4wLCJSaWdodCI6MC4wLCJCb3R0b20iOjAuMH0sIlBhZGRpbmciOnsiJGlkIjoiMTc1NiIsIlRvcCI6MC4wLCJMZWZ0IjowLjAsIlJpZ2h0IjowLjAsIkJvdHRvbSI6MC4wfSwiQmFja2dyb3VuZCI6eyIkaWQiOiIxNzU3IiwiQ29sb3IiOnsiJGlkIjoiMTc1OCIsIkEiOjI1NSwiUiI6MjM3LCJHIjoxMjUsIkIiOjQ5fX0sIklzVmlzaWJsZSI6dHJ1ZSwiV2lkdGgiOjAuMCwiSGVpZ2h0IjowLjAsIkJvcmRlclN0eWxlIjp7IiRpZCI6IjE3NTkiLCJMaW5lQ29sb3IiOm51bGwsIkxpbmVXZWlnaHQiOjAuMCwiTGluZVR5cGUiOjAsIlBhcmVudFN0eWxlIjpudWxsfSwiUGFyZW50U3R5bGUiOm51bGx9LCJIb3Jpem9udGFsQ29ubmVjdG9yU3R5bGUiOnsiJGlkIjoiMTc2MCIsIkxpbmVDb2xvciI6eyIkaWQiOiIxNzYxIiwiJHR5cGUiOiJOTFJFLkNvbW1vbi5Eb20uU29saWRDb2xvckJydXNoLCBOTFJFLkNvbW1vbiIsIkNvbG9yIjp7IiRpZCI6IjE3NjIiLCJBIjoyNTUsIlIiOjAsIkciOjAsIkIiOjB9fSwiTGluZVdlaWdodCI6MC4wLCJMaW5lVHlwZSI6MCwiUGFyZW50U3R5bGUiOm51bGx9LCJWZXJ0aWNhbENvbm5lY3RvclN0eWxlIjp7IiRpZCI6IjE3NjMiLCJMaW5lQ29sb3IiOnsiJGlkIjoiMTc2NCIsIiR0eXBlIjoiTkxSRS5Db21tb24uRG9tLlNvbGlkQ29sb3JCcnVzaCwgTkxSRS5Db21tb24iLCJDb2xvciI6eyIkaWQiOiIxNzY1IiwiQSI6MjU1LCJSIjowLCJHIjowLCJCIjowfX0sIkxpbmVXZWlnaHQiOjAuMCwiTGluZVR5cGUiOjAsIlBhcmVudFN0eWxlIjpudWxsfSwiTWFyZ2luIjpudWxsLCJTdGFydERhdGVQb3NpdGlvbiI6MywiRW5kRGF0ZVBvc2l0aW9uIjozLCJEYXRlSXNWaXNpYmxlIjp0cnVlLCJUaXRsZVBvc2l0aW9uIjowLCJEdXJhdGlvblBvc2l0aW9uIjo2LCJQZXJjZW50YWdlQ29tcGxldGVkUG9zaXRpb24iOjIsIlZhcmlhbmNlUG9zaXRpb24iOjYsIlNwYWNpbmciOjMsIklzQmVsb3dUaW1lYmFuZCI6dHJ1ZSwiUGVyY2VudGFnZUNvbXBsZXRlU2hhcGVPcGFjaXR5IjozNSwiQmFzZWxpbmVTdHlsZSI6eyIkaWQiOiIxNzY2IiwiU2hhcGVTdHlsZSI6eyIkaWQiOiIxNzY3IiwiTWFyZ2luIjp7IiRpZCI6IjE3NjgiLCJUb3AiOjAuMCwiTGVmdCI6MC4wLCJSaWdodCI6MC4wLCJCb3R0b20iOjAuMH0sIlBhZGRpbmciOnsiJGlkIjoiMTc2OSIsIlRvcCI6MC4wLCJMZWZ0IjowLjAsIlJpZ2h0IjowLjAsIkJvdHRvbSI6MC4wfSwiQmFja2dyb3VuZCI6eyIkaWQiOiIxNzcwIiwiQ29sb3IiOnsiJGlkIjoiMTc3MSIsIkEiOjE1MywiUiI6MCwiRyI6MCwiQiI6MH19LCJJc1Zpc2libGUiOnRydWUsIldpZHRoIjowLjAsIkhlaWdodCI6MC4wLCJCb3JkZXJTdHlsZSI6bnVsbCwiUGFyZW50U3R5bGUiOm51bGx9LCJNYXJnaW4iOnsiJGlkIjoiMTc3MiIsIlRvcCI6MC4wLCJMZWZ0IjowLjAsIlJpZ2h0IjowLjAsIkJvdHRvbSI6MC4wfSwiUGFkZGluZyI6eyIkaWQiOiIxNzczIiwiVG9wIjowLjAsIkxlZnQiOjAuMCwiUmlnaHQiOjAuMCwiQm90dG9tIjowLjB9LCJCYWNrZ3JvdW5kIjpudWxsLCJJc1Zpc2libGUiOnRydWUsIldpZHRoIjowLjAsIkhlaWdodCI6MC4wLCJCb3JkZXJTdHlsZSI6bnVsbCwiUGFyZW50U3R5bGUiOm51bGx9LCJTaGFwZVN0eWxlIjp7IiRpZCI6IjE3NzQiLCJNYXJnaW4iOnsiJGlkIjoiMTc3NSIsIlRvcCI6MC4wLCJMZWZ0Ijo0LjAsIlJpZ2h0Ijo0LjAsIkJvdHRvbSI6MC4wfSwiUGFkZGluZyI6eyIkaWQiOiIxNzc2IiwiVG9wIjowLjAsIkxlZnQiOjAuMCwiUmlnaHQiOjAuMCwiQm90dG9tIjowLjB9LCJCYWNrZ3JvdW5kIjp7IiRpZCI6IjE3NzciLCJDb2xvciI6eyIkaWQiOiIxNzc4IiwiQSI6MjU1LCJSIjo1NSwiRyI6MTgxLCJCIjoxNzR9fSwiSXNWaXNpYmxlIjp0cnVlLCJXaWR0aCI6MC4wLCJIZWlnaHQiOjEwLjAsIkJvcmRlclN0eWxlIjp7IiRpZCI6IjE3NzkiLCJMaW5lQ29sb3IiOnsiJGlkIjoiMTc4MCIsIiR0eXBlIjoiTkxSRS5Db21tb24uRG9tLlNvbGlkQ29sb3JCcnVzaCwgTkxSRS5Db21tb24iLCJDb2xvciI6eyIkaWQiOiIxNzgxIiwiQSI6MjU1LCJSIjoyMywiRyI6NDQsIkIiOjgxfX0sIkxpbmVXZWlnaHQiOjAuMCwiTGluZVR5cGUiOjAsIlBhcmVudFN0eWxlIjpudWxsfSwiUGFyZW50U3R5bGUiOm51bGx9LCJUaXRsZVN0eWxlIjp7IiRpZCI6IjE3ODIiLCJGb250U2V0dGluZ3MiOnsiJGlkIjoiMTc4MyIsIkZvbnRTaXplIjoxMCwiRm9udE5hbWUiOiJDYWxpYnJpIiwiSXNCb2xkIjpmYWxzZSwiSXNJdGFsaWMiOmZhbHNlLCJJc1VuZGVybGluZWQiOmZhbHNlLCJQYXJlbnRTdHlsZSI6bnVsbH0sIkF1dG9TaXplIjoyLCJGb3JlZ3JvdW5kIjp7IiRpZCI6IjE3ODQiLCJDb2xvciI6eyIkaWQiOiIxNzg1IiwiQSI6MjU1LCJSIjowLCJHIjowLCJCIjowfX0sIk1heFdpZHRoIjozNy4yOTUwNjA1OTEyNjQyLCJNYXhIZWlnaHQiOiJJbmZpbml0eSIsIlNtYXJ0Rm9yZWdyb3VuZElzQWN0aXZlIjpmYWxzZSwiSG9yaXpvbnRhbEFsaWdubWVudCI6MCwiVmVydGljYWxBbGlnbm1lbnQiOjEsIlNtYXJ0Rm9yZWdyb3VuZCI6bnVsbCwiQmFja2dyb3VuZEZpbGxUeXBlIjowLCJNYXJnaW4iOnsiJGlkIjoiMTc4NiIsIlRvcCI6MC4wLCJMZWZ0IjowLjAsIlJpZ2h0IjowLjAsIkJvdHRvbSI6MC4wfSwiUGFkZGluZyI6eyIkaWQiOiIxNzg3IiwiVG9wIjowLjAsIkxlZnQiOjAuMCwiUmlnaHQiOjAuMCwiQm90dG9tIjowLjB9LCJCYWNrZ3JvdW5kIjp7IiRpZCI6IjE3ODgiLCJDb2xvciI6eyIkaWQiOiIxNzg5IiwiQSI6MCwiUiI6MjU1LCJHIjoyNTUsIkIiOjI1NX19LCJJc1Zpc2libGUiOnRydWUsIldpZHRoIjowLjAsIkhlaWdodCI6MC4wLCJCb3JkZXJTdHlsZSI6eyIkaWQiOiIxNzkwIiwiTGluZUNvbG9yIjpudWxsLCJMaW5lV2VpZ2h0IjowLjAsIkxpbmVUeXBlIjowLCJQYXJlbnRTdHlsZSI6bnVsbH0sIlBhcmVudFN0eWxlIjpudWxsfSwiRGF0ZVN0eWxlIjp7IiRpZCI6IjE3OTEiLCJGb250U2V0dGluZ3MiOnsiJGlkIjoiMTc5MiIsIkZvbnRTaXplIjo4LCJGb250TmFtZSI6IkNhbGlicmkiLCJJc0JvbGQiOmZhbHNlLCJJc0l0YWxpYyI6ZmFsc2UsIklzVW5kZXJsaW5lZCI6ZmFsc2UsIlBhcmVudFN0eWxlIjpudWxsfSwiQXV0b1NpemUiOjAsIkZvcmVncm91bmQiOnsiJGlkIjoiMTc5MyIsIkNvbG9yIjp7IiRpZCI6IjE3OTQiLCJBIjoyNTUsIlIiOjMsIkciOjYwLCJCIjoxNjJ9fSwiTWF4V2lkdGgiOjIwMC4wLCJNYXhIZWlnaHQiOiJJbmZpbml0eSIsIlNtYXJ0Rm9yZWdyb3VuZElzQWN0aXZlIjpmYWxzZSwiSG9yaXpvbnRhbEFsaWdubWVudCI6MiwiVmVydGljYWxBbGlnbm1lbnQiOjEsIlNtYXJ0Rm9yZWdyb3VuZCI6bnVsbCwiQmFja2dyb3VuZEZpbGxUeXBlIjowLCJNYXJnaW4iOnsiJGlkIjoiMTc5NSIsIlRvcCI6MC4wLCJMZWZ0IjowLjAsIlJpZ2h0IjowLjAsIkJvdHRvbSI6MC4wfSwiUGFkZGluZyI6eyIkaWQiOiIxNzk2IiwiVG9wIjowLjAsIkxlZnQiOjAuMCwiUmlnaHQiOjAuMCwiQm90dG9tIjowLjB9LCJCYWNrZ3JvdW5kIjp7IiRpZCI6IjE3OTciLCJDb2xvciI6eyIkaWQiOiIxNzk4IiwiQSI6MCwiUiI6MjU1LCJHIjoyNTUsIkIiOjI1NX19LCJJc1Zpc2libGUiOnRydWUsIldpZHRoIjowLjAsIkhlaWdodCI6MC4wLCJCb3JkZXJTdHlsZSI6eyIkaWQiOiIxNzk5IiwiTGluZUNvbG9yIjpudWxsLCJMaW5lV2VpZ2h0IjowLjAsIkxpbmVUeXBlIjowLCJQYXJlbnRTdHlsZSI6bnVsbH0sIlBhcmVudFN0eWxlIjpudWxsfSwiRGF0ZUZvcm1hdCI6eyIkaWQiOiIxODA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4MDEiLCJGb3JtYXQiOjAsIklzVmlzaWJsZSI6ZmFsc2UsIkxhc3RLbm93blZpc2liaWxpdHlTdGF0ZSI6ZmFsc2V9LCJJc1Zpc2libGUiOnRydWUsIlZhcmlhbmNlU3R5bGUiOnsiJGlkIjoiMTgwMiIsIlRleHRTdHlsZSI6eyIkaWQiOiIxODAzIiwiRm9udFNldHRpbmdzIjp7IiRpZCI6IjE4MDQiLCJGb250U2l6ZSI6MTEsIkZvbnROYW1lIjoiQ2FsaWJyaSIsIklzQm9sZCI6ZmFsc2UsIklzSXRhbGljIjpmYWxzZSwiSXNVbmRlcmxpbmVkIjpmYWxzZSwiUGFyZW50U3R5bGUiOm51bGx9LCJBdXRvU2l6ZSI6MCwiRm9yZWdyb3VuZCI6eyIkaWQiOiIxODA1IiwiQ29sb3IiOnsiJGlkIjoiMTgwNi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ODA3IiwiVG9wIjowLjAsIkxlZnQiOjAuMCwiUmlnaHQiOjAuMCwiQm90dG9tIjowLjB9LCJQYWRkaW5nIjp7IiRpZCI6IjE4MDgiLCJUb3AiOjAuMCwiTGVmdCI6MC4wLCJSaWdodCI6MC4wLCJCb3R0b20iOjAuMH0sIkJhY2tncm91bmQiOnsiJGlkIjoiMTgwOSIsIkNvbG9yIjp7IiRpZCI6IjE4MTAiLCJBIjowLCJSIjowLCJHIjowLCJCIjowfX0sIklzVmlzaWJsZSI6dHJ1ZSwiV2lkdGgiOjAuMCwiSGVpZ2h0IjowLjAsIkJvcmRlclN0eWxlIjp7IiRpZCI6IjE4MTEiLCJMaW5lQ29sb3IiOm51bGwsIkxpbmVXZWlnaHQiOjAuMCwiTGluZVR5cGUiOjAsIlBhcmVudFN0eWxlIjpudWxsfSwiUGFyZW50U3R5bGUiOm51bGx9LCJQYXJlbnRTdHlsZSI6bnVsbH0sIlBhcmVudFN0eWxlIjpudWxsfSwiSW5kZXgiOjE2LCJTbWFydER1cmF0aW9uQWN0aXZhdGVkIjpmYWxzZSwiRGF0ZUZvcm1hdCI6eyIkcmVmIjoiMTgwMCJ9LCJXZWVrTnVtYmVyaW5nIjp7IiRpZCI6IjE4MTIiLCJGb3JtYXQiOjAsIklzVmlzaWJsZSI6ZmFsc2UsIkxhc3RLbm93blZpc2liaWxpdHlTdGF0ZSI6ZmFsc2V9LCJCYXNlbGluZURhdGEiOnsiJGlkIjoiMTgxMyIsIlN0YXJ0RGF0ZSI6IjIwMjctMDYtMzBUMDA6MDA6MDBaIiwiRW5kRGF0ZSI6IjIwMjctMDctMjBUMjM6NTk6MDBaIn0sIklkIjoiZjE5OGU1ZTgtODI5ZC00ZWQ1LTk0YmItMmNhNmIyYTM1MjliIiwiSW1wb3J0SWQiOm51bGwsIlRpdGxlIjoiQ2xvc2luZyIsIk5vdGUiOm51bGwsIkh5cGVybGluayI6eyIkaWQiOiIxODE0IiwiQWRkcmVzcyI6IiIsIlN1YkFkZHJlc3MiOiIifSwiSXNDaGFuZ2VkIjpmYWxzZSwiSXNOZXciOmZhbHNlfX1dLCJfbWlsZXN0b25lcyI6W10sIklkIjoiMDAwMDAwMDAtMDAwMC0wMDAwLTAwMDAtMDAwMDAwMDAwMDAwIiwiSXNTaW5nbGVJdGVtUm93Ijp0cnVlfV0sIkluZGV4IjowLCJJZCI6ImQ2ZjI0NjBkLWZiYWEtNDMyMy05YjhiLTU3ZjJlZmQyYzg5NiIsIkhlYWRlclRleHQiOm51bGwsIklzRGVmYXVsdCI6dHJ1ZSwiU3R5bGUiOnsiJGlkIjoiMTgxNSIsIkhlYWRlclN0eWxlIjp7IiRpZCI6IjE4MTYiLCJUZXh0U3R5bGUiOnsiJGlkIjoiMTgxNyIsIkZvbnRTZXR0aW5ncyI6eyIkaWQiOiIxODE4IiwiRm9udFNpemUiOjExLCJGb250TmFtZSI6IkNhbGlicmkiLCJJc0JvbGQiOmZhbHNlLCJJc0l0YWxpYyI6ZmFsc2UsIklzVW5kZXJsaW5lZCI6ZmFsc2UsIlBhcmVudFN0eWxlIjpudWxsfSwiQXV0b1NpemUiOjIsIkZvcmVncm91bmQiOnsiJGlkIjoiMTgxOSIsIkNvbG9yIjp7IiRpZCI6IjE4MjAiLCJBIjoyNTUsIlIiOjAsIkciOjAsIkIiOjB9fSwiTWF4V2lkdGgiOjAuMCwiTWF4SGVpZ2h0IjoiSW5maW5pdHkiLCJTbWFydEZvcmVncm91bmRJc0FjdGl2ZSI6ZmFsc2UsIkhvcml6b250YWxBbGlnbm1lbnQiOjAsIlZlcnRpY2FsQWxpZ25tZW50IjowLCJTbWFydEZvcmVncm91bmQiOm51bGwsIkJhY2tncm91bmRGaWxsVHlwZSI6MCwiTWFyZ2luIjp7IiRpZCI6IjE4MjEiLCJUb3AiOjAuMCwiTGVmdCI6MC4wLCJSaWdodCI6MC4wLCJCb3R0b20iOjAuMH0sIlBhZGRpbmciOnsiJGlkIjoiMTgyMiIsIlRvcCI6MC4wLCJMZWZ0IjowLjAsIlJpZ2h0IjowLjAsIkJvdHRvbSI6MC4wfSwiQmFja2dyb3VuZCI6eyIkaWQiOiIxODIzIiwiQ29sb3IiOnsiJGlkIjoiMTgyNCIsIkEiOjI1NSwiUiI6MCwiRyI6MCwiQiI6MH19LCJJc1Zpc2libGUiOnRydWUsIldpZHRoIjowLjAsIkhlaWdodCI6MC4wLCJCb3JkZXJTdHlsZSI6bnVsbCwiUGFyZW50U3R5bGUiOm51bGx9LCJSZWN0YW5nbGVTdHlsZSI6eyIkaWQiOiIxODI1IiwiTWFyZ2luIjp7IiRpZCI6IjE4MjYiLCJUb3AiOjAuMCwiTGVmdCI6MC4wLCJSaWdodCI6MC4wLCJCb3R0b20iOjAuMH0sIlBhZGRpbmciOnsiJGlkIjoiMTgyNyIsIlRvcCI6MC4wLCJMZWZ0IjowLjAsIlJpZ2h0IjowLjAsIkJvdHRvbSI6MC4wfSwiQmFja2dyb3VuZCI6eyIkaWQiOiIxODI4IiwiQ29sb3IiOnsiJGlkIjoiMTgyOSIsIkEiOjYzLCJSIjoyNSwiRyI6MTA3LCJCIjozNn19LCJJc1Zpc2libGUiOnRydWUsIldpZHRoIjowLjAsIkhlaWdodCI6MC4wLCJCb3JkZXJTdHlsZSI6eyIkaWQiOiIxODMwIiwiTGluZUNvbG9yIjp7IiRpZCI6IjE4MzEiLCIkdHlwZSI6Ik5MUkUuQ29tbW9uLkRvbS5Tb2xpZENvbG9yQnJ1c2gsIE5MUkUuQ29tbW9uIiwiQ29sb3IiOnsiJGlkIjoiMTgzMiIsIkEiOjI1NSwiUiI6MjU1LCJHIjoyNTUsIkIiOjI1NX19LCJMaW5lV2VpZ2h0IjowLjAsIkxpbmVUeXBlIjowLCJQYXJlbnRTdHlsZSI6bnVsbH0sIlBhcmVudFN0eWxlIjpudWxsfSwiTWFyZ2luIjp7IiRpZCI6IjE4MzMiLCJUb3AiOjAuMCwiTGVmdCI6MC4wLCJSaWdodCI6MC4wLCJCb3R0b20iOjAuMH0sIlBhZGRpbmciOnsiJGlkIjoiMTgzNCIsIlRvcCI6MC4wLCJMZWZ0IjowLjAsIlJpZ2h0IjowLjAsIkJvdHRvbSI6MC4wfSwiQmFja2dyb3VuZCI6bnVsbCwiSXNWaXNpYmxlIjp0cnVlLCJXaWR0aCI6MC4wLCJIZWlnaHQiOjAuMCwiQm9yZGVyU3R5bGUiOm51bGwsIlBhcmVudFN0eWxlIjpudWxsfSwiQmFja2dyb3VuZFN0eWxlIjp7IiRpZCI6IjE4MzUiLCJNYXJnaW4iOnsiJGlkIjoiMTgzNiIsIlRvcCI6MC4wLCJMZWZ0IjowLjAsIlJpZ2h0IjowLjAsIkJvdHRvbSI6MC4wfSwiUGFkZGluZyI6eyIkaWQiOiIxODM3IiwiVG9wIjowLjAsIkxlZnQiOjAuMCwiUmlnaHQiOjAuMCwiQm90dG9tIjowLjB9LCJCYWNrZ3JvdW5kIjp7IiRpZCI6IjE4MzgiLCJDb2xvciI6eyIkaWQiOiIxODM5IiwiQSI6NTEsIlIiOjIwMCwiRyI6MjAwLCJCIjoyMDB9fSwiSXNWaXNpYmxlIjp0cnVlLCJXaWR0aCI6MC4wLCJIZWlnaHQiOjAuMCwiQm9yZGVyU3R5bGUiOnsiJGlkIjoiMTg0MCIsIkxpbmVDb2xvciI6eyIkaWQiOiIxODQxIiwiJHR5cGUiOiJOTFJFLkNvbW1vbi5Eb20uU29saWRDb2xvckJydXNoLCBOTFJFLkNvbW1vbiIsIkNvbG9yIjp7IiRpZCI6IjE4NDIiLCJBIjoyNTUsIlIiOjIzNCwiRyI6MjIsIkIiOjMwfX0sIkxpbmVXZWlnaHQiOjAuMCwiTGluZVR5cGUiOjAsIlBhcmVudFN0eWxlIjpudWxsfSwiUGFyZW50U3R5bGUiOm51bGx9LCJNYXJnaW4iOnsiJGlkIjoiMTg0MyIsIlRvcCI6MC4wLCJMZWZ0IjowLjAsIlJpZ2h0IjowLjAsIkJvdHRvbSI6MC4wfSwiUGFkZGluZyI6eyIkaWQiOiIxODQ0IiwiVG9wIjowLjAsIkxlZnQiOjAuMCwiUmlnaHQiOjAuMCwiQm90dG9tIjowLjB9LCJJc1Zpc2libGUiOnRydWUsIldpZHRoIjowLjAsIkhlaWdodCI6MC4wLCJCb3JkZXJTdHlsZSI6eyIkaWQiOiIxODQ1IiwiTGluZUNvbG9yIjpudWxsLCJMaW5lV2VpZ2h0IjowLjAsIkxpbmVUeXBlIjowLCJQYXJlbnRTdHlsZSI6bnVsbH0sIlBhcmVudFN0eWxlIjpudWxsfX1dLCJJZCI6IjNjYTQwMGIyLTUwY2MtNDA3Yi04YjJjLTUxMjUwODVlMjEzYyIsIkluZGV4IjoyLCJIZWFkZXJUZXh0IjoiTmVnb3RpYXRpb25zICYgY2xvc2luZyIsIlN0eWxlIjp7IiRpZCI6IjE4NDYiLCJTdHlsZUlkIjoiYjI0ZjgwNDUtZjY5Yi00YTQzLTgyOWYtYTU2NTAzZmRjZDY5IiwiSGVhZGVyU3R5bGUiOnsiJGlkIjoiMTg0NyIsIlRleHRJc1ZlcnRpY2FsIjpmYWxzZSwiVGV4dFN0eWxlIjp7IiRpZCI6IjE4NDgiLCJGb250U2V0dGluZ3MiOnsiJGlkIjoiMTg0OSIsIkZvbnRTaXplIjoxMSwiRm9udE5hbWUiOiJDYWxpYnJpIiwiSXNCb2xkIjpmYWxzZSwiSXNJdGFsaWMiOmZhbHNlLCJJc1VuZGVybGluZWQiOmZhbHNlLCJQYXJlbnRTdHlsZSI6bnVsbH0sIkF1dG9TaXplIjoyLCJGb3JlZ3JvdW5kIjp7IiRpZCI6IjE4NTAiLCJDb2xvciI6eyIkaWQiOiIxODUxIiwiQSI6MjU1LCJSIjoyNTUsIkciOjI1NSwiQiI6MjU1fX0sIk1heFdpZHRoIjo3MS4wLCJNYXhIZWlnaHQiOiJJbmZpbml0eSIsIlNtYXJ0Rm9yZWdyb3VuZElzQWN0aXZlIjpmYWxzZSwiSG9yaXpvbnRhbEFsaWdubWVudCI6MCwiVmVydGljYWxBbGlnbm1lbnQiOjAsIlNtYXJ0Rm9yZWdyb3VuZCI6bnVsbCwiQmFja2dyb3VuZEZpbGxUeXBlIjowLCJNYXJnaW4iOnsiJGlkIjoiMTg1MiIsIlRvcCI6MC4wLCJMZWZ0IjowLjAsIlJpZ2h0IjowLjAsIkJvdHRvbSI6MC4wfSwiUGFkZGluZyI6eyIkaWQiOiIxODUzIiwiVG9wIjowLjAsIkxlZnQiOjAuMCwiUmlnaHQiOjAuMCwiQm90dG9tIjowLjB9LCJCYWNrZ3JvdW5kIjp7IiRpZCI6IjE4NTQiLCJDb2xvciI6eyIkaWQiOiIxODU1IiwiQSI6MjU1LCJSIjoyNTUsIkciOjI1NSwiQiI6MjU1fX0sIklzVmlzaWJsZSI6dHJ1ZSwiV2lkdGgiOjAuMCwiSGVpZ2h0IjowLjAsIkJvcmRlclN0eWxlIjpudWxsLCJQYXJlbnRTdHlsZSI6bnVsbH0sIlJlY3RhbmdsZVN0eWxlIjp7IiRpZCI6IjE4NTYiLCJNYXJnaW4iOnsiJGlkIjoiMTg1NyIsIlRvcCI6MC4wLCJMZWZ0IjowLjAsIlJpZ2h0IjowLjAsIkJvdHRvbSI6MC4wfSwiUGFkZGluZyI6eyIkaWQiOiIxODU4IiwiVG9wIjowLjAsIkxlZnQiOjAuMCwiUmlnaHQiOjAuMCwiQm90dG9tIjowLjB9LCJCYWNrZ3JvdW5kIjp7IiRpZCI6IjE4NTkiLCJDb2xvciI6eyIkaWQiOiIxODYwIiwiQSI6MjU1LCJSIjo1NSwiRyI6MTgxLCJCIjoxNzR9fSwiSXNWaXNpYmxlIjp0cnVlLCJXaWR0aCI6MC4wLCJIZWlnaHQiOjAuMCwiQm9yZGVyU3R5bGUiOnsiJGlkIjoiMTg2MSIsIkxpbmVDb2xvciI6eyIkaWQiOiIxODYyIiwiJHR5cGUiOiJOTFJFLkNvbW1vbi5Eb20uU29saWRDb2xvckJydXNoLCBOTFJFLkNvbW1vbiIsIkNvbG9yIjp7IiRpZCI6IjE4NjMiLCJBIjoyNTUsIlIiOjI1NSwiRyI6MjU1LCJCIjoyNTV9fSwiTGluZVdlaWdodCI6MC4wLCJMaW5lVHlwZSI6MCwiUGFyZW50U3R5bGUiOm51bGx9LCJQYXJlbnRTdHlsZSI6bnVsbH0sIk1hcmdpbiI6eyIkaWQiOiIxODY0IiwiVG9wIjowLjAsIkxlZnQiOjAuMCwiUmlnaHQiOjAuMCwiQm90dG9tIjowLjB9LCJQYWRkaW5nIjp7IiRpZCI6IjE4NjUiLCJUb3AiOjAuMCwiTGVmdCI6MC4wLCJSaWdodCI6MC4wLCJCb3R0b20iOjAuMH0sIkJhY2tncm91bmQiOm51bGwsIklzVmlzaWJsZSI6dHJ1ZSwiV2lkdGgiOjAuMCwiSGVpZ2h0IjowLjAsIkJvcmRlclN0eWxlIjpudWxsLCJQYXJlbnRTdHlsZSI6bnVsbH0sIkJhY2tncm91bmRTdHlsZSI6eyIkaWQiOiIxODY2IiwiTWFyZ2luIjp7IiRpZCI6IjE4NjciLCJUb3AiOjAuMCwiTGVmdCI6MC4wLCJSaWdodCI6MC4wLCJCb3R0b20iOjAuMH0sIlBhZGRpbmciOnsiJGlkIjoiMTg2OCIsIlRvcCI6MC4wLCJMZWZ0IjowLjAsIlJpZ2h0IjowLjAsIkJvdHRvbSI6MC4wfSwiQmFja2dyb3VuZCI6eyIkaWQiOiIxODY5IiwiQ29sb3IiOnsiJGlkIjoiMTg3MCIsIkEiOjUxLCJSIjoyMDAsIkciOjIwMCwiQiI6MjAwfX0sIklzVmlzaWJsZSI6dHJ1ZSwiV2lkdGgiOjAuMCwiSGVpZ2h0IjowLjAsIkJvcmRlclN0eWxlIjp7IiRpZCI6IjE4NzEiLCJMaW5lQ29sb3IiOnsiJGlkIjoiMTg3MiIsIiR0eXBlIjoiTkxSRS5Db21tb24uRG9tLlNvbGlkQ29sb3JCcnVzaCwgTkxSRS5Db21tb24iLCJDb2xvciI6eyIkaWQiOiIxODczIiwiQSI6MjU1LCJSIjoyMzQsIkciOjIyLCJCIjozMH19LCJMaW5lV2VpZ2h0IjowLjAsIkxpbmVUeXBlIjowLCJQYXJlbnRTdHlsZSI6bnVsbH0sIlBhcmVudFN0eWxlIjpudWxsfSwiSXNBYm92ZVRpbWViYW5kIjpmYWxzZSwiU3BhY2luZyI6MywiRGVmYXVsdFN3aW1sYW5lVGFza1N0eWxlIjp7IiRpZCI6IjE4NzQiLCIkdHlwZSI6Ik5MUkUuQ29tbW9uLkRvbS5TdHlsZXMuRXhwbGljaXRTZXRhYmxlVGFza1N0eWxlLCBOTFJFLkNvbW1vbiIsIlNoYXBlIjoxLCJTaGFwZVRoaWNrbmVzcyI6MCwiRHVyYXRpb25Gb3JtYXQiOjAsIkluY2x1ZGVOb25Xb3JraW5nRGF5c0luRHVyYXRpb24iOmZhbHNlLCJQZXJjZW50YWdlQ29tcGxldGVTdHlsZSI6eyIkaWQiOiIxODc1IiwiRm9udFNldHRpbmdzIjp7IiRpZCI6IjE4NzYiLCJGb250U2l6ZSI6MTAsIkZvbnROYW1lIjoiQ2FsaWJyaSIsIklzQm9sZCI6ZmFsc2UsIklzSXRhbGljIjpmYWxzZSwiSXNVbmRlcmxpbmVkIjpmYWxzZSwiUGFyZW50U3R5bGUiOm51bGx9LCJBdXRvU2l6ZSI6MCwiRm9yZWdyb3VuZCI6eyIkaWQiOiIxODc3IiwiQ29sb3IiOnsiJGlkIjoiMTg3OC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xODc5IiwiVG9wIjowLjAsIkxlZnQiOjAuMCwiUmlnaHQiOjAuMCwiQm90dG9tIjowLjB9LCJQYWRkaW5nIjp7IiRpZCI6IjE4ODAiLCJUb3AiOjAuMCwiTGVmdCI6MC4wLCJSaWdodCI6MC4wLCJCb3R0b20iOjAuMH0sIkJhY2tncm91bmQiOnsiJGlkIjoiMTg4MSIsIkNvbG9yIjp7IiRpZCI6IjE4ODIiLCJBIjo4OSwiUiI6MCwiRyI6MCwiQiI6MH19LCJJc1Zpc2libGUiOnRydWUsIldpZHRoIjowLjAsIkhlaWdodCI6MC4wLCJCb3JkZXJTdHlsZSI6eyIkaWQiOiIxODgzIiwiTGluZUNvbG9yIjpudWxsLCJMaW5lV2VpZ2h0IjowLjAsIkxpbmVUeXBlIjowLCJQYXJlbnRTdHlsZSI6bnVsbH0sIlBhcmVudFN0eWxlIjpudWxsfSwiRHVyYXRpb25TdHlsZSI6eyIkaWQiOiIxODg0IiwiRm9udFNldHRpbmdzIjp7IiRpZCI6IjE4ODUiLCJGb250U2l6ZSI6MTAsIkZvbnROYW1lIjoiQ2FsaWJyaSIsIklzQm9sZCI6ZmFsc2UsIklzSXRhbGljIjpmYWxzZSwiSXNVbmRlcmxpbmVkIjpmYWxzZSwiUGFyZW50U3R5bGUiOm51bGx9LCJBdXRvU2l6ZSI6MCwiRm9yZWdyb3VuZCI6eyIkaWQiOiIxODg2IiwiQ29sb3IiOnsiJGlkIjoiMTg4Ny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4ODgiLCJUb3AiOjAuMCwiTGVmdCI6MC4wLCJSaWdodCI6MC4wLCJCb3R0b20iOjAuMH0sIlBhZGRpbmciOnsiJGlkIjoiMTg4OSIsIlRvcCI6MC4wLCJMZWZ0IjowLjAsIlJpZ2h0IjowLjAsIkJvdHRvbSI6MC4wfSwiQmFja2dyb3VuZCI6eyIkaWQiOiIxODkwIiwiQ29sb3IiOnsiJGlkIjoiMTg5MSIsIkEiOjI1NSwiUiI6MjM3LCJHIjoxMjUsIkIiOjQ5fX0sIklzVmlzaWJsZSI6dHJ1ZSwiV2lkdGgiOjAuMCwiSGVpZ2h0IjowLjAsIkJvcmRlclN0eWxlIjp7IiRpZCI6IjE4OTIiLCJMaW5lQ29sb3IiOm51bGwsIkxpbmVXZWlnaHQiOjAuMCwiTGluZVR5cGUiOjAsIlBhcmVudFN0eWxlIjpudWxsfSwiUGFyZW50U3R5bGUiOm51bGx9LCJIb3Jpem9udGFsQ29ubmVjdG9yU3R5bGUiOnsiJGlkIjoiMTg5MyIsIkxpbmVDb2xvciI6eyIkaWQiOiIxODk0IiwiJHR5cGUiOiJOTFJFLkNvbW1vbi5Eb20uU29saWRDb2xvckJydXNoLCBOTFJFLkNvbW1vbiIsIkNvbG9yIjp7IiRpZCI6IjE4OTUiLCJBIjoyNTUsIlIiOjAsIkciOjAsIkIiOjB9fSwiTGluZVdlaWdodCI6MC4wLCJMaW5lVHlwZSI6MCwiUGFyZW50U3R5bGUiOm51bGx9LCJWZXJ0aWNhbENvbm5lY3RvclN0eWxlIjp7IiRpZCI6IjE4OTYiLCJMaW5lQ29sb3IiOnsiJGlkIjoiMTg5NyIsIiR0eXBlIjoiTkxSRS5Db21tb24uRG9tLlNvbGlkQ29sb3JCcnVzaCwgTkxSRS5Db21tb24iLCJDb2xvciI6eyIkaWQiOiIxODk4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ZmFsc2UsIlBlcmNlbnRhZ2VDb21wbGV0ZVNoYXBlT3BhY2l0eSI6MzUsIkJhc2VsaW5lU3R5bGUiOnsiJGlkIjoiMTg5OSIsIlNoYXBlU3R5bGUiOnsiJGlkIjoiMTkwMCIsIk1hcmdpbiI6eyIkaWQiOiIxOTAxIiwiVG9wIjowLjAsIkxlZnQiOjAuMCwiUmlnaHQiOjAuMCwiQm90dG9tIjowLjB9LCJQYWRkaW5nIjp7IiRpZCI6IjE5MDIiLCJUb3AiOjAuMCwiTGVmdCI6MC4wLCJSaWdodCI6MC4wLCJCb3R0b20iOjAuMH0sIkJhY2tncm91bmQiOnsiJGlkIjoiMTkwMyIsIkNvbG9yIjp7IiRpZCI6IjE5MDQiLCJBIjoxNTMsIlIiOjAsIkciOjAsIkIiOjB9fSwiSXNWaXNpYmxlIjp0cnVlLCJXaWR0aCI6MC4wLCJIZWlnaHQiOjAuMCwiQm9yZGVyU3R5bGUiOnsiJGlkIjoiMTkwNSIsIkxpbmVDb2xvciI6bnVsbCwiTGluZVdlaWdodCI6MC4wLCJMaW5lVHlwZSI6MCwiUGFyZW50U3R5bGUiOm51bGx9LCJQYXJlbnRTdHlsZSI6bnVsbH0sIk1hcmdpbiI6eyIkaWQiOiIxOTA2IiwiVG9wIjowLjAsIkxlZnQiOjAuMCwiUmlnaHQiOjAuMCwiQm90dG9tIjowLjB9LCJQYWRkaW5nIjp7IiRpZCI6IjE5MDciLCJUb3AiOjAuMCwiTGVmdCI6MC4wLCJSaWdodCI6MC4wLCJCb3R0b20iOjAuMH0sIkJhY2tncm91bmQiOm51bGwsIklzVmlzaWJsZSI6dHJ1ZSwiV2lkdGgiOjAuMCwiSGVpZ2h0IjowLjAsIkJvcmRlclN0eWxlIjpudWxsLCJQYXJlbnRTdHlsZSI6bnVsbH0sIlNoYXBlU3R5bGUiOnsiJGlkIjoiMTkwOCIsIk1hcmdpbiI6eyIkaWQiOiIxOTA5IiwiVG9wIjowLjAsIkxlZnQiOjQuMCwiUmlnaHQiOjQuMCwiQm90dG9tIjowLjB9LCJQYWRkaW5nIjp7IiRpZCI6IjE5MTAiLCJUb3AiOjAuMCwiTGVmdCI6MC4wLCJSaWdodCI6MC4wLCJCb3R0b20iOjAuMH0sIkJhY2tncm91bmQiOnsiJGlkIjoiMTkxMSIsIkNvbG9yIjp7IiRpZCI6IjE5MTIiLCJBIjoyNTUsIlIiOjI1LCJHIjoxMDcsIkIiOjM2fX0sIklzVmlzaWJsZSI6dHJ1ZSwiV2lkdGgiOjAuMCwiSGVpZ2h0IjoxMC4wLCJCb3JkZXJTdHlsZSI6eyIkaWQiOiIxOTEzIiwiTGluZUNvbG9yIjp7IiRpZCI6IjE5MTQiLCIkdHlwZSI6Ik5MUkUuQ29tbW9uLkRvbS5Tb2xpZENvbG9yQnJ1c2gsIE5MUkUuQ29tbW9uIiwiQ29sb3IiOnsiJGlkIjoiMTkxNSIsIkEiOjI1NSwiUiI6MjM0LCJHIjoyMiwiQiI6MzB9fSwiTGluZVdlaWdodCI6MC4wLCJMaW5lVHlwZSI6MCwiUGFyZW50U3R5bGUiOm51bGx9LCJQYXJlbnRTdHlsZSI6bnVsbH0sIlRpdGxlU3R5bGUiOnsiJGlkIjoiMTkxNiIsIkZvbnRTZXR0aW5ncyI6eyIkaWQiOiIxOTE3IiwiRm9udFNpemUiOjExLCJGb250TmFtZSI6IkNhbGlicmkiLCJJc0JvbGQiOmZhbHNlLCJJc0l0YWxpYyI6ZmFsc2UsIklzVW5kZXJsaW5lZCI6ZmFsc2UsIlBhcmVudFN0eWxlIjpudWxsfSwiQXV0b1NpemUiOjAsIkZvcmVncm91bmQiOnsiJGlkIjoiMTkxOCIsIkNvbG9yIjp7IiRpZCI6IjE5MTk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kyMCIsIlRvcCI6MC4wLCJMZWZ0IjowLjAsIlJpZ2h0IjowLjAsIkJvdHRvbSI6MC4wfSwiUGFkZGluZyI6eyIkaWQiOiIxOTIxIiwiVG9wIjowLjAsIkxlZnQiOjAuMCwiUmlnaHQiOjAuMCwiQm90dG9tIjowLjB9LCJCYWNrZ3JvdW5kIjp7IiRpZCI6IjE5MjIiLCJDb2xvciI6eyIkaWQiOiIxOTIzIiwiQSI6MjU1LCJSIjowLCJHIjowLCJCIjowfX0sIklzVmlzaWJsZSI6dHJ1ZSwiV2lkdGgiOjAuMCwiSGVpZ2h0IjowLjAsIkJvcmRlclN0eWxlIjp7IiRpZCI6IjE5MjQiLCJMaW5lQ29sb3IiOm51bGwsIkxpbmVXZWlnaHQiOjAuMCwiTGluZVR5cGUiOjAsIlBhcmVudFN0eWxlIjpudWxsfSwiUGFyZW50U3R5bGUiOm51bGx9LCJEYXRlU3R5bGUiOnsiJGlkIjoiMTkyNSIsIkZvbnRTZXR0aW5ncyI6eyIkaWQiOiIxOTI2IiwiRm9udFNpemUiOjEwLCJGb250TmFtZSI6IkNhbGlicmkiLCJJc0JvbGQiOmZhbHNlLCJJc0l0YWxpYyI6ZmFsc2UsIklzVW5kZXJsaW5lZCI6ZmFsc2UsIlBhcmVudFN0eWxlIjpudWxsfSwiQXV0b1NpemUiOjAsIkZvcmVncm91bmQiOnsiJGlkIjoiMTkyNyIsIkNvbG9yIjp7IiRpZCI6IjE5Mjg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TkyOSIsIlRvcCI6MC4wLCJMZWZ0IjowLjAsIlJpZ2h0IjowLjAsIkJvdHRvbSI6MC4wfSwiUGFkZGluZyI6eyIkaWQiOiIxOTMwIiwiVG9wIjowLjAsIkxlZnQiOjAuMCwiUmlnaHQiOjAuMCwiQm90dG9tIjowLjB9LCJCYWNrZ3JvdW5kIjp7IiRpZCI6IjE5MzEiLCJDb2xvciI6eyIkaWQiOiIxOTMyIiwiQSI6MjU1LCJSIjoxNCwiRyI6NDAsIkIiOjY1fX0sIklzVmlzaWJsZSI6dHJ1ZSwiV2lkdGgiOjAuMCwiSGVpZ2h0IjowLjAsIkJvcmRlclN0eWxlIjp7IiRpZCI6IjE5MzMiLCJMaW5lQ29sb3IiOm51bGwsIkxpbmVXZWlnaHQiOjAuMCwiTGluZVR5cGUiOjAsIlBhcmVudFN0eWxlIjpudWxsfSwiUGFyZW50U3R5bGUiOm51bGx9LCJEYXRlRm9ybWF0Ijp7IiRpZCI6IjE5Mz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kzNSIsIkZvcm1hdCI6MCwiSXNWaXNpYmxlIjpmYWxzZSwiTGFzdEtub3duVmlzaWJpbGl0eVN0YXRlIjpmYWxzZX0sIklzVmlzaWJsZSI6dHJ1ZSwiVmFyaWFuY2VTdHlsZSI6eyIkaWQiOiIxOTM2IiwiVGV4dFN0eWxlIjp7IiRpZCI6IjE5MzciLCJGb250U2V0dGluZ3MiOnsiJGlkIjoiMTkzOCIsIkZvbnRTaXplIjoxMSwiRm9udE5hbWUiOiJDYWxpYnJpIiwiSXNCb2xkIjpmYWxzZSwiSXNJdGFsaWMiOmZhbHNlLCJJc1VuZGVybGluZWQiOmZhbHNlLCJQYXJlbnRTdHlsZSI6bnVsbH0sIkF1dG9TaXplIjowLCJGb3JlZ3JvdW5kIjp7IiRpZCI6IjE5MzkiLCJDb2xvciI6eyIkaWQiOiIxOTQw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5NDEiLCJUb3AiOjAuMCwiTGVmdCI6MC4wLCJSaWdodCI6MC4wLCJCb3R0b20iOjAuMH0sIlBhZGRpbmciOnsiJGlkIjoiMTk0MiIsIlRvcCI6MC4wLCJMZWZ0IjowLjAsIlJpZ2h0IjowLjAsIkJvdHRvbSI6MC4wfSwiQmFja2dyb3VuZCI6eyIkaWQiOiIxOTQzIiwiQ29sb3IiOnsiJGlkIjoiMTk0NCIsIkEiOjAsIlIiOjAsIkciOjAsIkIiOjB9fSwiSXNWaXNpYmxlIjp0cnVlLCJXaWR0aCI6MC4wLCJIZWlnaHQiOjAuMCwiQm9yZGVyU3R5bGUiOnsiJGlkIjoiMTk0NSIsIkxpbmVDb2xvciI6bnVsbCwiTGluZVdlaWdodCI6MC4wLCJMaW5lVHlwZSI6MCwiUGFyZW50U3R5bGUiOm51bGx9LCJQYXJlbnRTdHlsZSI6bnVsbH0sIlBhcmVudFN0eWxlIjpudWxsfSwiUGFyZW50U3R5bGUiOm51bGwsIl9leHBsaWNpdGx5U2V0Ijp7IiRpZCI6IjE5NDYiLCJTaGFwZVN0eWxlIjpmYWxzZSwiVGl0bGVTdHlsZSI6ZmFsc2UsIkRhdGVTdHlsZSI6ZmFsc2UsIlZhcmlhbmN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hdGVGb3JtYXQiOmZhbHNlLCJXZWVrTnVtYmVyaW5nIjpmYWxzZSwiSXNWaXNpYmxlIjpmYWxzZX19LCJEZWZhdWx0U3dpbWxhbmVNb3RTdHlsZSI6eyIkaWQiOiIxOTQ3IiwiU2hhcGUiOjEsIkNvbm5lY3Rvck1hcmdpbiI6eyIkaWQiOiIxOTQ4IiwiVG9wIjowLjAsIkxlZnQiOjIuMCwiUmlnaHQiOjIuMCwiQm90dG9tIjowLjB9LCJDb25uZWN0b3JTdHlsZSI6eyIkaWQiOiIxOTQ5IiwiTGluZUNvbG9yIjp7IiRpZCI6IjE5NTAiLCIkdHlwZSI6Ik5MUkUuQ29tbW9uLkRvbS5Tb2xpZENvbG9yQnJ1c2gsIE5MUkUuQ29tbW9uIiwiQ29sb3IiOnsiJGlkIjoiMTk1MSIsIkEiOjEyNywiUiI6MTMsIkciOjUzLCJCIjoxOH19LCJMaW5lV2VpZ2h0IjoxLjAsIkxpbmVUeXBlIjowLCJQYXJlbnRTdHlsZSI6bnVsbH0sIklzQmVsb3dUaW1lYmFuZCI6ZmFsc2UsIlBvc2l0aW9uT25UYXNrIjoxLCJIaWRlRGF0ZSI6ZmFsc2UsIlNoYXBlU2l6ZSI6MCwiU3BhY2luZyI6MC4wLCJQYWRkaW5nIjp7IiRpZCI6IjE5NTIiLCJUb3AiOjUuMCwiTGVmdCI6My4wLCJSaWdodCI6MC4wLCJCb3R0b20iOjIuMH0sIlNoYXBlU3R5bGUiOnsiJGlkIjoiMTk1MyIsIk1hcmdpbiI6eyIkaWQiOiIxOTU0IiwiVG9wIjowLjAsIkxlZnQiOjAuMCwiUmlnaHQiOjAuMCwiQm90dG9tIjowLjB9LCJQYWRkaW5nIjp7IiRpZCI6IjE5NTUiLCJUb3AiOjAuMCwiTGVmdCI6MC4wLCJSaWdodCI6MC4wLCJCb3R0b20iOjAuMH0sIkJhY2tncm91bmQiOnsiJGlkIjoiMTk1NiIsIkNvbG9yIjp7IiRpZCI6IjE5NTciLCJBIjoyNTUsIlIiOjEzLCJHIjo1MywiQiI6MTh9fSwiSXNWaXNpYmxlIjp0cnVlLCJXaWR0aCI6MTIuMCwiSGVpZ2h0IjoxNC4wLCJCb3JkZXJTdHlsZSI6eyIkaWQiOiIxOTU4IiwiTGluZUNvbG9yIjp7IiRpZCI6IjE5NTkiLCIkdHlwZSI6Ik5MUkUuQ29tbW9uLkRvbS5Tb2xpZENvbG9yQnJ1c2gsIE5MUkUuQ29tbW9uIiwiQ29sb3IiOnsiJGlkIjoiMTk2MCIsIkEiOjI1NSwiUiI6MjU1LCJHIjoyNTUsIkIiOjI1NX19LCJMaW5lV2VpZ2h0IjowLjAsIkxpbmVUeXBlIjowLCJQYXJlbnRTdHlsZSI6bnVsbH0sIlBhcmVudFN0eWxlIjpudWxsfSwiVGl0bGVTdHlsZSI6eyIkaWQiOiIxOTYxIiwiRm9udFNldHRpbmdzIjp7IiRpZCI6IjE5NjIiLCJGb250U2l6ZSI6MTEsIkZvbnROYW1lIjoiQ2FsaWJyaSIsIklzQm9sZCI6ZmFsc2UsIklzSXRhbGljIjpmYWxzZSwiSXNVbmRlcmxpbmVkIjpmYWxzZSwiUGFyZW50U3R5bGUiOm51bGx9LCJBdXRvU2l6ZSI6MCwiRm9yZWdyb3VuZCI6eyIkaWQiOiIxOTYzIiwiQ29sb3IiOnsiJGlkIjoiMTk2NC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xOTY1IiwiVG9wIjowLjAsIkxlZnQiOjAuMCwiUmlnaHQiOjAuMCwiQm90dG9tIjowLjB9LCJQYWRkaW5nIjp7IiRpZCI6IjE5NjYiLCJUb3AiOjAuMCwiTGVmdCI6MC4wLCJSaWdodCI6MC4wLCJCb3R0b20iOjAuMH0sIkJhY2tncm91bmQiOnsiJGlkIjoiMTk2NyIsIkNvbG9yIjp7IiRpZCI6IjE5NjgiLCJBIjoyNTUsIlIiOjAsIkciOjAsIkIiOjB9fSwiSXNWaXNpYmxlIjp0cnVlLCJXaWR0aCI6MC4wLCJIZWlnaHQiOjAuMCwiQm9yZGVyU3R5bGUiOnsiJGlkIjoiMTk2OSIsIkxpbmVDb2xvciI6bnVsbCwiTGluZVdlaWdodCI6MC4wLCJMaW5lVHlwZSI6MCwiUGFyZW50U3R5bGUiOm51bGx9LCJQYXJlbnRTdHlsZSI6bnVsbH0sIkRhdGVTdHlsZSI6eyIkaWQiOiIxOTcwIiwiRm9udFNldHRpbmdzIjp7IiRpZCI6IjE5NzEiLCJGb250U2l6ZSI6MTAsIkZvbnROYW1lIjoiQ2FsaWJyaSIsIklzQm9sZCI6ZmFsc2UsIklzSXRhbGljIjpmYWxzZSwiSXNVbmRlcmxpbmVkIjpmYWxzZSwiUGFyZW50U3R5bGUiOm51bGx9LCJBdXRvU2l6ZSI6MCwiRm9yZWdyb3VuZCI6eyIkaWQiOiIxOTcyIiwiQ29sb3IiOnsiJGlkIjoiMTk3My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xOTc0IiwiVG9wIjowLjAsIkxlZnQiOjAuMCwiUmlnaHQiOjAuMCwiQm90dG9tIjowLjB9LCJQYWRkaW5nIjp7IiRpZCI6IjE5NzUiLCJUb3AiOjAuMCwiTGVmdCI6MC4wLCJSaWdodCI6MC4wLCJCb3R0b20iOjAuMH0sIkJhY2tncm91bmQiOnsiJGlkIjoiMTk3NiIsIkNvbG9yIjp7IiRpZCI6IjE5NzciLCJBIjoyNTUsIlIiOjE0LCJHIjo0MCwiQiI6NjV9fSwiSXNWaXNpYmxlIjp0cnVlLCJXaWR0aCI6MC4wLCJIZWlnaHQiOjAuMCwiQm9yZGVyU3R5bGUiOnsiJGlkIjoiMTk3OCIsIkxpbmVDb2xvciI6bnVsbCwiTGluZVdlaWdodCI6MC4wLCJMaW5lVHlwZSI6MCwiUGFyZW50U3R5bGUiOm51bGx9LCJQYXJlbnRTdHlsZSI6bnVsbH0sIkRhdGVGb3JtYXQiOnsiJGlkIjoiMTk3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TgwIiwiRm9ybWF0IjowLCJJc1Zpc2libGUiOmZhbHNlLCJMYXN0S25vd25WaXNpYmlsaXR5U3RhdGUiOmZhbHNlfSwiSXNWaXNpYmxlIjpmYWxzZSwiVmFyaWFuY2VTdHlsZSI6eyIkaWQiOiIxOTgxIiwiVGV4dFN0eWxlIjp7IiRpZCI6IjE5ODIiLCJGb250U2V0dGluZ3MiOnsiJGlkIjoiMTk4MyIsIkZvbnRTaXplIjoxMSwiRm9udE5hbWUiOiJDYWxpYnJpIiwiSXNCb2xkIjpmYWxzZSwiSXNJdGFsaWMiOmZhbHNlLCJJc1VuZGVybGluZWQiOmZhbHNlLCJQYXJlbnRTdHlsZSI6bnVsbH0sIkF1dG9TaXplIjowLCJGb3JlZ3JvdW5kIjp7IiRpZCI6IjE5ODQiLCJDb2xvciI6eyIkaWQiOiIxOTg1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5ODYiLCJUb3AiOjAuMCwiTGVmdCI6MC4wLCJSaWdodCI6MC4wLCJCb3R0b20iOjAuMH0sIlBhZGRpbmciOnsiJGlkIjoiMTk4NyIsIlRvcCI6MC4wLCJMZWZ0IjowLjAsIlJpZ2h0IjowLjAsIkJvdHRvbSI6MC4wfSwiQmFja2dyb3VuZCI6eyIkaWQiOiIxOTg4IiwiQ29sb3IiOnsiJGlkIjoiMTk4OSIsIkEiOjAsIlIiOjAsIkciOjAsIkIiOjB9fSwiSXNWaXNpYmxlIjpmYWxzZSwiV2lkdGgiOjAuMCwiSGVpZ2h0IjowLjAsIkJvcmRlclN0eWxlIjp7IiRpZCI6IjE5OTAiLCJMaW5lQ29sb3IiOm51bGwsIkxpbmVXZWlnaHQiOjAuMCwiTGluZVR5cGUiOjAsIlBhcmVudFN0eWxlIjpudWxsfSwiUGFyZW50U3R5bGUiOm51bGx9LCJQYXJlbnRTdHlsZSI6bnVsbH0sIlBhcmVudFN0eWxlIjpudWxsfSwiRGVmYXVsdFN3aW1sYW5lTWlsZXN0b25lU3R5bGUiOnsiJGlkIjoiMTk5MSIsIlRpdGxlUG9zaXRpb24iOiJMZWZ0IiwiRGF0ZVBvc2l0aW9uIjoiUmlnaHQiLCJWYXJpYW5jZVBvc2l0aW9uIjoiUmlnaHQiLCJTaGFwZVR5cGUiOjEsIlNoYXBlU2l6ZSI6MCwiU3BhY2luZyI6NSwiU2hhcGVTdHlsZSI6eyIkaWQiOiIxOTkyIiwiTWFyZ2luIjp7IiRpZCI6IjE5OTMiLCJUb3AiOjAuMCwiTGVmdCI6MC4wLCJSaWdodCI6MC4wLCJCb3R0b20iOjAuMH0sIlBhZGRpbmciOnsiJGlkIjoiMTk5NCIsIlRvcCI6MC4wLCJMZWZ0IjowLjAsIlJpZ2h0IjowLjAsIkJvdHRvbSI6MC4wfSwiQmFja2dyb3VuZCI6eyIkaWQiOiIxOTk1IiwiQ29sb3IiOnsiJGlkIjoiMTk5NiIsIkEiOjI1NSwiUiI6MjUsIkciOjEwNywiQiI6MzZ9fSwiSXNWaXNpYmxlIjp0cnVlLCJXaWR0aCI6MTIuMCwiSGVpZ2h0IjoxNC4wLCJCb3JkZXJTdHlsZSI6eyIkaWQiOiIxOTk3IiwiTGluZUNvbG9yIjp7IiRpZCI6IjE5OTgiLCIkdHlwZSI6Ik5MUkUuQ29tbW9uLkRvbS5Tb2xpZENvbG9yQnJ1c2gsIE5MUkUuQ29tbW9uIiwiQ29sb3IiOnsiJGlkIjoiMTk5OSIsIkEiOjI1NSwiUiI6MjM0LCJHIjoyMiwiQiI6MzB9fSwiTGluZVdlaWdodCI6MC4wLCJMaW5lVHlwZSI6MCwiUGFyZW50U3R5bGUiOm51bGx9LCJQYXJlbnRTdHlsZSI6bnVsbH0sIlRpdGxlU3R5bGUiOnsiJGlkIjoiMjAwMCIsIkZvbnRTZXR0aW5ncyI6eyIkaWQiOiIyMDAxIiwiRm9udFNpemUiOjExLCJGb250TmFtZSI6IkNhbGlicmkiLCJJc0JvbGQiOmZhbHNlLCJJc0l0YWxpYyI6ZmFsc2UsIklzVW5kZXJsaW5lZCI6ZmFsc2UsIlBhcmVudFN0eWxlIjpudWxsfSwiQXV0b1NpemUiOjAsIkZvcmVncm91bmQiOnsiJGlkIjoiMjAwMiIsIkNvbG9yIjp7IiRpZCI6IjIwMDM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MjAwNCIsIlRvcCI6MC4wLCJMZWZ0IjowLjAsIlJpZ2h0IjowLjAsIkJvdHRvbSI6MC4wfSwiUGFkZGluZyI6eyIkaWQiOiIyMDA1IiwiVG9wIjowLjAsIkxlZnQiOjAuMCwiUmlnaHQiOjAuMCwiQm90dG9tIjowLjB9LCJCYWNrZ3JvdW5kIjp7IiRpZCI6IjIwMDYiLCJDb2xvciI6eyIkaWQiOiIyMDA3IiwiQSI6MjU1LCJSIjowLCJHIjowLCJCIjowfX0sIklzVmlzaWJsZSI6dHJ1ZSwiV2lkdGgiOjAuMCwiSGVpZ2h0IjowLjAsIkJvcmRlclN0eWxlIjp7IiRpZCI6IjIwMDgiLCJMaW5lQ29sb3IiOm51bGwsIkxpbmVXZWlnaHQiOjAuMCwiTGluZVR5cGUiOjAsIlBhcmVudFN0eWxlIjpudWxsfSwiUGFyZW50U3R5bGUiOm51bGx9LCJEYXRlU3R5bGUiOnsiJGlkIjoiMjAwOSIsIkZvbnRTZXR0aW5ncyI6eyIkaWQiOiIyMDEwIiwiRm9udFNpemUiOjEwLCJGb250TmFtZSI6IkNhbGlicmkiLCJJc0JvbGQiOmZhbHNlLCJJc0l0YWxpYyI6ZmFsc2UsIklzVW5kZXJsaW5lZCI6ZmFsc2UsIlBhcmVudFN0eWxlIjpudWxsfSwiQXV0b1NpemUiOjAsIkZvcmVncm91bmQiOnsiJGlkIjoiMjAxMSIsIkNvbG9yIjp7IiRpZCI6IjIwMTI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jAxMyIsIlRvcCI6MC4wLCJMZWZ0IjowLjAsIlJpZ2h0IjowLjAsIkJvdHRvbSI6MC4wfSwiUGFkZGluZyI6eyIkaWQiOiIyMDE0IiwiVG9wIjowLjAsIkxlZnQiOjAuMCwiUmlnaHQiOjAuMCwiQm90dG9tIjowLjB9LCJCYWNrZ3JvdW5kIjp7IiRpZCI6IjIwMTUiLCJDb2xvciI6eyIkaWQiOiIyMDE2IiwiQSI6MjU1LCJSIjoxNCwiRyI6NDAsIkIiOjY1fX0sIklzVmlzaWJsZSI6dHJ1ZSwiV2lkdGgiOjAuMCwiSGVpZ2h0IjowLjAsIkJvcmRlclN0eWxlIjp7IiRpZCI6IjIwMTciLCJMaW5lQ29sb3IiOm51bGwsIkxpbmVXZWlnaHQiOjAuMCwiTGluZVR5cGUiOjAsIlBhcmVudFN0eWxlIjpudWxsfSwiUGFyZW50U3R5bGUiOm51bGx9LCJEYXRlRm9ybWF0Ijp7IiRpZCI6IjIwMT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AxOSIsIkZvcm1hdCI6MCwiSXNWaXNpYmxlIjpmYWxzZSwiTGFzdEtub3duVmlzaWJpbGl0eVN0YXRlIjpmYWxzZX0sIklzVmlzaWJsZSI6dHJ1ZSwiVmFyaWFuY2VTdHlsZSI6eyIkaWQiOiIyMDIwIiwiVGV4dFN0eWxlIjp7IiRpZCI6IjIwMjEiLCJGb250U2V0dGluZ3MiOnsiJGlkIjoiMjAyMiIsIkZvbnRTaXplIjoxMSwiRm9udE5hbWUiOiJDYWxpYnJpIiwiSXNCb2xkIjpmYWxzZSwiSXNJdGFsaWMiOmZhbHNlLCJJc1VuZGVybGluZWQiOmZhbHNlLCJQYXJlbnRTdHlsZSI6bnVsbH0sIkF1dG9TaXplIjowLCJGb3JlZ3JvdW5kIjp7IiRpZCI6IjIwMjMiLCJDb2xvciI6eyIkaWQiOiIyMDI0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wMjUiLCJUb3AiOjAuMCwiTGVmdCI6MC4wLCJSaWdodCI6MC4wLCJCb3R0b20iOjAuMH0sIlBhZGRpbmciOnsiJGlkIjoiMjAyNiIsIlRvcCI6MC4wLCJMZWZ0IjowLjAsIlJpZ2h0IjowLjAsIkJvdHRvbSI6MC4wfSwiQmFja2dyb3VuZCI6eyIkaWQiOiIyMDI3IiwiQ29sb3IiOnsiJGlkIjoiMjAyOCIsIkEiOjAsIlIiOjAsIkciOjAsIkIiOjB9fSwiSXNWaXNpYmxlIjp0cnVlLCJXaWR0aCI6MC4wLCJIZWlnaHQiOjAuMCwiQm9yZGVyU3R5bGUiOnsiJGlkIjoiMjAyOSIsIkxpbmVDb2xvciI6bnVsbCwiTGluZVdlaWdodCI6MC4wLCJMaW5lVHlwZSI6MCwiUGFyZW50U3R5bGUiOm51bGx9LCJQYXJlbnRTdHlsZSI6bnVsbH0sIlBhcmVudFN0eWxlIjpudWxsfSwiUGFyZW50U3R5bGUiOm51bGx9LCJEZWZhdWx0U3dpbWxhbmVBY3Rpdml0eVN0eWxlIjp7IiRpZCI6IjIwMzAiLCJIZWFkZXJTdHlsZSI6eyIkaWQiOiIyMDMxIiwiVGV4dFN0eWxlIjp7IiRpZCI6IjIwMzIiLCJGb250U2V0dGluZ3MiOnsiJGlkIjoiMjAzMyIsIkZvbnRTaXplIjoxMSwiRm9udE5hbWUiOiJDYWxpYnJpIiwiSXNCb2xkIjpmYWxzZSwiSXNJdGFsaWMiOmZhbHNlLCJJc1VuZGVybGluZWQiOmZhbHNlLCJQYXJlbnRTdHlsZSI6bnVsbH0sIkF1dG9TaXplIjoyLCJGb3JlZ3JvdW5kIjp7IiRpZCI6IjIwMzQiLCJDb2xvciI6eyIkaWQiOiIyMDM1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jAzNiIsIlRvcCI6MC4wLCJMZWZ0IjowLjAsIlJpZ2h0IjowLjAsIkJvdHRvbSI6MC4wfSwiUGFkZGluZyI6eyIkaWQiOiIyMDM3IiwiVG9wIjowLjAsIkxlZnQiOjAuMCwiUmlnaHQiOjAuMCwiQm90dG9tIjowLjB9LCJCYWNrZ3JvdW5kIjp7IiRpZCI6IjIwMzgiLCJDb2xvciI6eyIkaWQiOiIyMDM5IiwiQSI6MjU1LCJSIjowLCJHIjowLCJCIjowfX0sIklzVmlzaWJsZSI6dHJ1ZSwiV2lkdGgiOjAuMCwiSGVpZ2h0IjowLjAsIkJvcmRlclN0eWxlIjpudWxsLCJQYXJlbnRTdHlsZSI6bnVsbH0sIlJlY3RhbmdsZVN0eWxlIjp7IiRpZCI6IjIwNDAiLCJNYXJnaW4iOnsiJGlkIjoiMjA0MSIsIlRvcCI6MC4wLCJMZWZ0IjowLjAsIlJpZ2h0IjowLjAsIkJvdHRvbSI6MC4wfSwiUGFkZGluZyI6eyIkaWQiOiIyMDQyIiwiVG9wIjowLjAsIkxlZnQiOjAuMCwiUmlnaHQiOjAuMCwiQm90dG9tIjowLjB9LCJCYWNrZ3JvdW5kIjp7IiRpZCI6IjIwNDMiLCJDb2xvciI6eyIkaWQiOiIyMDQ0IiwiQSI6NjMsIlIiOjI1LCJHIjoxMDcsIkIiOjM2fX0sIklzVmlzaWJsZSI6dHJ1ZSwiV2lkdGgiOjAuMCwiSGVpZ2h0IjowLjAsIkJvcmRlclN0eWxlIjp7IiRpZCI6IjIwNDUiLCJMaW5lQ29sb3IiOnsiJGlkIjoiMjA0NiIsIiR0eXBlIjoiTkxSRS5Db21tb24uRG9tLlNvbGlkQ29sb3JCcnVzaCwgTkxSRS5Db21tb24iLCJDb2xvciI6eyIkaWQiOiIyMDQ3IiwiQSI6MjU1LCJSIjoyNTUsIkciOjI1NSwiQiI6MjU1fX0sIkxpbmVXZWlnaHQiOjAuMCwiTGluZVR5cGUiOjAsIlBhcmVudFN0eWxlIjpudWxsfSwiUGFyZW50U3R5bGUiOm51bGx9LCJNYXJnaW4iOnsiJGlkIjoiMjA0OCIsIlRvcCI6MC4wLCJMZWZ0IjowLjAsIlJpZ2h0IjowLjAsIkJvdHRvbSI6MC4wfSwiUGFkZGluZyI6eyIkaWQiOiIyMDQ5IiwiVG9wIjowLjAsIkxlZnQiOjAuMCwiUmlnaHQiOjAuMCwiQm90dG9tIjowLjB9LCJCYWNrZ3JvdW5kIjpudWxsLCJJc1Zpc2libGUiOnRydWUsIldpZHRoIjowLjAsIkhlaWdodCI6MC4wLCJCb3JkZXJTdHlsZSI6bnVsbCwiUGFyZW50U3R5bGUiOm51bGx9LCJCYWNrZ3JvdW5kU3R5bGUiOnsiJGlkIjoiMjA1MCIsIk1hcmdpbiI6eyIkaWQiOiIyMDUxIiwiVG9wIjowLjAsIkxlZnQiOjAuMCwiUmlnaHQiOjAuMCwiQm90dG9tIjowLjB9LCJQYWRkaW5nIjp7IiRpZCI6IjIwNTIiLCJUb3AiOjAuMCwiTGVmdCI6MC4wLCJSaWdodCI6MC4wLCJCb3R0b20iOjAuMH0sIkJhY2tncm91bmQiOnsiJGlkIjoiMjA1MyIsIkNvbG9yIjp7IiRpZCI6IjIwNTQiLCJBIjo1MSwiUiI6MjAwLCJHIjoyMDAsIkIiOjIwMH19LCJJc1Zpc2libGUiOnRydWUsIldpZHRoIjowLjAsIkhlaWdodCI6MC4wLCJCb3JkZXJTdHlsZSI6eyIkaWQiOiIyMDU1IiwiTGluZUNvbG9yIjp7IiRpZCI6IjIwNTYiLCIkdHlwZSI6Ik5MUkUuQ29tbW9uLkRvbS5Tb2xpZENvbG9yQnJ1c2gsIE5MUkUuQ29tbW9uIiwiQ29sb3IiOnsiJGlkIjoiMjA1NyIsIkEiOjI1NSwiUiI6MjM0LCJHIjoyMiwiQiI6MzB9fSwiTGluZVdlaWdodCI6MC4wLCJMaW5lVHlwZSI6MCwiUGFyZW50U3R5bGUiOm51bGx9LCJQYXJlbnRTdHlsZSI6bnVsbH0sIk1hcmdpbiI6eyIkaWQiOiIyMDU4IiwiVG9wIjowLjAsIkxlZnQiOjAuMCwiUmlnaHQiOjAuMCwiQm90dG9tIjowLjB9LCJQYWRkaW5nIjp7IiRpZCI6IjIwNTkiLCJUb3AiOjAuMCwiTGVmdCI6MC4wLCJSaWdodCI6MC4wLCJCb3R0b20iOjAuMH0sIklzVmlzaWJsZSI6dHJ1ZSwiV2lkdGgiOjAuMCwiSGVpZ2h0IjowLjAsIkJvcmRlclN0eWxlIjp7IiRpZCI6IjIwNjAiLCJMaW5lQ29sb3IiOm51bGwsIkxpbmVXZWlnaHQiOjAuMCwiTGluZVR5cGUiOjAsIlBhcmVudFN0eWxlIjpudWxsfSwiUGFyZW50U3R5bGUiOm51bGx9LCJNYXJnaW4iOnsiJGlkIjoiMjA2MSIsIlRvcCI6MC4wLCJMZWZ0IjowLjAsIlJpZ2h0IjowLjAsIkJvdHRvbSI6MC4wfSwiUGFkZGluZyI6eyIkaWQiOiIyMDYyIiwiVG9wIjowLjAsIkxlZnQiOjAuMCwiUmlnaHQiOjAuMCwiQm90dG9tIjowLjB9LCJJc1Zpc2libGUiOnRydWUsIldpZHRoIjowLjAsIkhlaWdodCI6MC4wLCJCb3JkZXJTdHlsZSI6eyIkaWQiOiIyMDYzIiwiTGluZUNvbG9yIjpudWxsLCJMaW5lV2VpZ2h0IjowLjAsIkxpbmVUeXBlIjowLCJQYXJlbnRTdHlsZSI6bnVsbH0sIlBhcmVudFN0eWxlIjpudWxsfX1dLCJIYXNCYXNlbGluZXMiOmZhbHNlLCJDdWx0dXJlSW5mb05hbWUiOiJlbi1VUyIsIlN0eWxlTmFtZSI6bnVsbCwiVmVyc2lvbiI6eyIkaWQiOiIyMDY0IiwiVmVyc2lvbiI6IjUuNi4wIiwiT3JpZ2luYWxBc3NlbWJseVZlcnNpb24iOm51bGwsIkVkaXRpb24iOm51bGwsIkxhc3RTYXZlZEVkaXRpb24iOjQsIklzUGx1c0VkaXRpb24iOmZhbHNlLCJJc1Byb0VkaXRpb24iOmZhbHNlfSwiRWZmZWN0IjowLCJTdHlsZSI6eyIkaWQiOiIyMDY1IiwiRGVmYXVsdERlcGVuZGVuY3lTdHlsZSI6eyIkaWQiOiIyMDY2IiwiTGluZVN0eWxlIjp7IiRpZCI6IjIwNjciLCJMaW5lQ29sb3IiOnsiJGlkIjoiMjA2OCIsIiR0eXBlIjoiTkxSRS5Db21tb24uRG9tLlNvbGlkQ29sb3JCcnVzaCwgTkxSRS5Db21tb24iLCJDb2xvciI6eyIkaWQiOiIyMDY5IiwiQSI6MjU1LCJSIjowLCJHIjowLCJCIjowfX0sIkxpbmVXZWlnaHQiOjEuMCwiTGluZVR5cGUiOjAsIlBhcmVudFN0eWxlIjpudWxsfSwiRW5kQXJyb3doZWFkTGluZVN0eWxlIjp7IiRpZCI6IjIwNzAiLCJLaW5kIjoxLCJXaWR0aCI6MSwiTGVuZ3RoIjowLCJQYXJlbnRTdHlsZSI6bnVsbH0sIkJyaW5nVG9Gcm9udCI6ZmFsc2UsIkVsYm93UmFkaXVzIjozLjAsIk1hcmdpbiI6eyIkaWQiOiIyMDcxIiwiVG9wIjowLjAsIkxlZnQiOjAuMCwiUmlnaHQiOjAuMCwiQm90dG9tIjowLjB9LCJQYWRkaW5nIjp7IiRpZCI6IjIwNzIiLCJUb3AiOjAuMCwiTGVmdCI6MC4wLCJSaWdodCI6MC4wLCJCb3R0b20iOjAuMH0sIkJhY2tncm91bmQiOm51bGwsIklzVmlzaWJsZSI6dHJ1ZSwiV2lkdGgiOjAuMCwiSGVpZ2h0IjowLjAsIkJvcmRlclN0eWxlIjpudWxsLCJQYXJlbnRTdHlsZSI6bnVsbH0sIkNyaXRpY2FsUGF0aFN0eWxlIjp7IiRpZCI6IjIwNzMiLCJDcml0aWNhbFBhdGhTdHlsZU9wdGlvbnMiOjMwLCJMaW5lU3R5bGUiOnsiJGlkIjoiMjA3NCIsIkxpbmVDb2xvciI6eyIkaWQiOiIyMDc1IiwiJHR5cGUiOiJOTFJFLkNvbW1vbi5Eb20uU29saWRDb2xvckJydXNoLCBOTFJFLkNvbW1vbiIsIkNvbG9yIjp7IiRpZCI6IjIwNzYiLCJBIjoyNTUsIlIiOjIyMiwiRyI6NTAsIkIiOjUwfX0sIkxpbmVXZWlnaHQiOjEuMCwiTGluZVR5cGUiOjAsIlBhcmVudFN0eWxlIjpudWxsfSwiVGl0bGVGb3JlZ3JvdW5kIjp7IiRpZCI6IjIwNzciLCJDb2xvciI6eyIkaWQiOiIyMDc4IiwiQSI6MjU1LCJSIjoxNzYsIkciOjE5LCJCIjoyNX19LCJTaGFwZXNCYWNrZ3JvdW5kIjp7IiRpZCI6IjIwNzkiLCJDb2xvciI6eyIkaWQiOiIyMDgwIiwiQSI6MjU1LCJSIjoyNTMsIkciOjIwMywiQiI6MjA4fX0sIlNoYXBlc0JvcmRlclN0eWxlIjp7IiRpZCI6IjIwODEiLCJMaW5lQ29sb3IiOnsiJGlkIjoiMjA4MiIsIiR0eXBlIjoiTkxSRS5Db21tb24uRG9tLlNvbGlkQ29sb3JCcnVzaCwgTkxSRS5Db21tb24iLCJDb2xvciI6eyIkaWQiOiIyMDgzIiwiQSI6MjU1LCJSIjoyMzQsIkciOjIyLCJCIjozMH19LCJMaW5lV2VpZ2h0IjoyLjAsIkxpbmVUeXBlIjowLCJQYXJlbnRTdHlsZSI6bnVsbH0sIk1hcmdpbiI6eyIkaWQiOiIyMDg0IiwiVG9wIjowLjAsIkxlZnQiOjAuMCwiUmlnaHQiOjAuMCwiQm90dG9tIjowLjB9LCJQYWRkaW5nIjp7IiRpZCI6IjIwODUiLCJUb3AiOjAuMCwiTGVmdCI6MC4wLCJSaWdodCI6MC4wLCJCb3R0b20iOjAuMH0sIkJhY2tncm91bmQiOm51bGwsIklzVmlzaWJsZSI6ZmFsc2UsIldpZHRoIjowLjAsIkhlaWdodCI6MC4wLCJCb3JkZXJTdHlsZSI6eyIkaWQiOiIyMDg2IiwiTGluZUNvbG9yIjpudWxsLCJMaW5lV2VpZ2h0IjowLjAsIkxpbmVUeXBlIjowLCJQYXJlbnRTdHlsZSI6bnVsbH0sIlBhcmVudFN0eWxlIjpudWxsfSwiUGFuZWxzU3BhY2luZ0RlZmluaXRpb24iOnsiJGlkIjoiMjA4NyIsIlNwYWNpbmdBYm92ZVRpbWViYW5kIjozLCJTcGFjaW5nQmVsb3dUaW1lYmFuZCI6MywiU3BhY2luZ0Fib3ZlQmV0d2VlblN3aW1sYW5lc0FuZFRhc2tzIjo1LCJTcGFjaW5nQmVsb3dCZXR3ZWVuU3dpbWxhbmVzQW5kVGFza3MiOjV9LCJUaW1lYmFuZFN0eWxlIjp7IiRpZCI6IjIwODgiLCJTY2FsZU1hcmtpbmciOjAsIlNoYXBlIjowLCJTaGFwZVN0eWxlIjp7IiRpZCI6IjIwODkiLCJNYXJnaW4iOnsiJGlkIjoiMjA5MCIsIlRvcCI6MC4wLCJMZWZ0IjoxMC4wLCJSaWdodCI6MTAuMCwiQm90dG9tIjowLjB9LCJQYWRkaW5nIjp7IiRpZCI6IjIwOTEiLCJUb3AiOjAuMCwiTGVmdCI6MC4wLCJSaWdodCI6MC4wLCJCb3R0b20iOjAuMH0sIkJhY2tncm91bmQiOnsiJGlkIjoiMjA5MiIsIkNvbG9yIjp7IiRpZCI6IjIwOTMiLCJBIjoyNTUsIlIiOjAsIkciOjAsIkIiOjB9fSwiSXNWaXNpYmxlIjp0cnVlLCJXaWR0aCI6MC4wLCJIZWlnaHQiOjE0LjM5OTk5OTYxODUzMDI3MywiQm9yZGVyU3R5bGUiOnsiJGlkIjoiMjA5NCIsIkxpbmVDb2xvciI6eyIkaWQiOiIyMDk1IiwiJHR5cGUiOiJOTFJFLkNvbW1vbi5Eb20uU29saWRDb2xvckJydXNoLCBOTFJFLkNvbW1vbiIsIkNvbG9yIjp7IiRpZCI6IjIwOTYiLCJBIjoyNTUsIlIiOjI1NSwiRyI6MCwiQiI6MH19LCJMaW5lV2VpZ2h0IjowLjAsIkxpbmVUeXBlIjowLCJQYXJlbnRTdHlsZSI6bnVsbH0sIlBhcmVudFN0eWxlIjpudWxsfSwiTWlkZGxlVGllclNoYXBlU3R5bGUiOnsiJGlkIjoiMjA5NyIsIk1hcmdpbiI6eyIkaWQiOiIyMDk4IiwiVG9wIjowLjAsIkxlZnQiOjEwLjAsIlJpZ2h0IjoxMC4wLCJCb3R0b20iOjAuMH0sIlBhZGRpbmciOnsiJGlkIjoiMjA5OSIsIlRvcCI6MC4wLCJMZWZ0IjowLjAsIlJpZ2h0IjowLjAsIkJvdHRvbSI6MC4wfSwiQmFja2dyb3VuZCI6eyIkaWQiOiIyMTAwIiwiQ29sb3IiOnsiJGlkIjoiMjEwMSIsIkEiOjI1NSwiUiI6MCwiRyI6MCwiQiI6MH19LCJJc1Zpc2libGUiOnRydWUsIldpZHRoIjowLjAsIkhlaWdodCI6MTQuMzk5OTk5NjE4NTMwMjczLCJCb3JkZXJTdHlsZSI6eyIkaWQiOiIyMTAyIiwiTGluZUNvbG9yIjp7IiRyZWYiOiIyMDk1In0sIkxpbmVXZWlnaHQiOjAuMCwiTGluZVR5cGUiOjAsIlBhcmVudFN0eWxlIjpudWxsfSwiUGFyZW50U3R5bGUiOm51bGx9LCJCb3R0b21UaWVyU2hhcGVTdHlsZSI6eyIkaWQiOiIyMTAzIiwiTWFyZ2luIjp7IiRpZCI6IjIxMDQiLCJUb3AiOjAuMCwiTGVmdCI6MTAuMCwiUmlnaHQiOjEwLjAsIkJvdHRvbSI6MC4wfSwiUGFkZGluZyI6eyIkaWQiOiIyMTA1IiwiVG9wIjowLjAsIkxlZnQiOjAuMCwiUmlnaHQiOjAuMCwiQm90dG9tIjowLjB9LCJCYWNrZ3JvdW5kIjp7IiRpZCI6IjIxMDYiLCJDb2xvciI6eyIkaWQiOiIyMTA3IiwiQSI6MjU1LCJSIjoxNCwiRyI6NDAsIkIiOjY1fX0sIklzVmlzaWJsZSI6dHJ1ZSwiV2lkdGgiOjAuMCwiSGVpZ2h0IjoxNC4zOTk5OTk2MTg1MzAyNzMsIkJvcmRlclN0eWxlIjp7IiRpZCI6IjIxMDgiLCJMaW5lQ29sb3IiOnsiJHJlZiI6IjIwOTUifSwiTGluZVdlaWdodCI6MC4wLCJMaW5lVHlwZSI6MCwiUGFyZW50U3R5bGUiOm51bGx9LCJQYXJlbnRTdHlsZSI6bnVsbH0sIlJpZ2h0RW5kQ2Fwc1N0eWxlIjp7IiRpZCI6IjIxMDkiLCJGb250U2V0dGluZ3MiOnsiJGlkIjoiMjExMCIsIkZvbnRTaXplIjoxOCwiRm9udE5hbWUiOiJDYWxpYnJpIiwiSXNCb2xkIjp0cnVlLCJJc0l0YWxpYyI6ZmFsc2UsIklzVW5kZXJsaW5lZCI6ZmFsc2UsIlBhcmVudFN0eWxlIjpudWxsfSwiQXV0b1NpemUiOjAsIkZvcmVncm91bmQiOnsiJGlkIjoiMjExMSIsIkNvbG9yIjp7IiRpZCI6IjIxMTIiLCJBIjoyNTUsIlIiOjIzMywiRyI6MTEzLCJCIjo1MH19LCJNYXhXaWR0aCI6MjAwLjAsIk1heEhlaWdodCI6IkluZmluaXR5IiwiU21hcnRGb3JlZ3JvdW5kSXNBY3RpdmUiOmZhbHNlLCJIb3Jpem9udGFsQWxpZ25tZW50IjowLCJWZXJ0aWNhbEFsaWdubWVudCI6MSwiU21hcnRGb3JlZ3JvdW5kIjpudWxsLCJCYWNrZ3JvdW5kRmlsbFR5cGUiOjAsIk1hcmdpbiI6eyIkaWQiOiIyMTEzIiwiVG9wIjowLjAsIkxlZnQiOjAuMCwiUmlnaHQiOjIwLjAsIkJvdHRvbSI6MC4wfSwiUGFkZGluZyI6eyIkaWQiOiIyMTE0IiwiVG9wIjowLjAsIkxlZnQiOjAuMCwiUmlnaHQiOjAuMCwiQm90dG9tIjowLjB9LCJCYWNrZ3JvdW5kIjp7IiRpZCI6IjIxMTUiLCJDb2xvciI6eyIkaWQiOiIyMTE2IiwiQSI6MjU1LCJSIjoyMzMsIkciOjExMywiQiI6NTB9fSwiSXNWaXNpYmxlIjpmYWxzZSwiV2lkdGgiOjAuMCwiSGVpZ2h0IjowLjAsIkJvcmRlclN0eWxlIjp7IiRpZCI6IjIxMTciLCJMaW5lQ29sb3IiOm51bGwsIkxpbmVXZWlnaHQiOjAuMCwiTGluZVR5cGUiOjAsIlBhcmVudFN0eWxlIjpudWxsfSwiUGFyZW50U3R5bGUiOm51bGx9LCJMZWZ0RW5kQ2Fwc1N0eWxlIjp7IiRpZCI6IjIxMTgiLCJGb250U2V0dGluZ3MiOnsiJGlkIjoiMjExOSIsIkZvbnRTaXplIjoxOCwiRm9udE5hbWUiOiJDYWxpYnJpIiwiSXNCb2xkIjp0cnVlLCJJc0l0YWxpYyI6ZmFsc2UsIklzVW5kZXJsaW5lZCI6ZmFsc2UsIlBhcmVudFN0eWxlIjpudWxsfSwiQXV0b1NpemUiOjAsIkZvcmVncm91bmQiOnsiJGlkIjoiMjEyMCIsIkNvbG9yIjp7IiRpZCI6IjIxMjE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yMTIyIiwiVG9wIjowLjAsIkxlZnQiOjM5LjUwNjY2NjY2NjY2NjY2MSwiUmlnaHQiOjAuMCwiQm90dG9tIjowLjB9LCJQYWRkaW5nIjp7IiRpZCI6IjIxMjMiLCJUb3AiOjAuMCwiTGVmdCI6MC4wLCJSaWdodCI6MC4wLCJCb3R0b20iOjAuMH0sIkJhY2tncm91bmQiOnsiJGlkIjoiMjEyNCIsIkNvbG9yIjp7IiRpZCI6IjIxMjUiLCJBIjoyNTUsIlIiOjIzNywiRyI6MTI1LCJCIjo0OX19LCJJc1Zpc2libGUiOmZhbHNlLCJXaWR0aCI6MC4wLCJIZWlnaHQiOjAuMCwiQm9yZGVyU3R5bGUiOnsiJGlkIjoiMjEyNiIsIkxpbmVDb2xvciI6bnVsbCwiTGluZVdlaWdodCI6MC4wLCJMaW5lVHlwZSI6MCwiUGFyZW50U3R5bGUiOm51bGx9LCJQYXJlbnRTdHlsZSI6bnVsbH0sIlRvZGF5VGV4dFN0eWxlIjp7IiRpZCI6IjIxMjciLCJGb250U2V0dGluZ3MiOnsiJGlkIjoiMjEyOCIsIkZvbnRTaXplIjoxMiwiRm9udE5hbWUiOiJDYWxpYnJpIiwiSXNCb2xkIjpmYWxzZSwiSXNJdGFsaWMiOmZhbHNlLCJJc1VuZGVybGluZWQiOmZhbHNlLCJQYXJlbnRTdHlsZSI6bnVsbH0sIkF1dG9TaXplIjowLCJGb3JlZ3JvdW5kIjp7IiRpZCI6IjIxMjkiLCJDb2xvciI6eyIkaWQiOiIyMTMw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xMzEiLCJUb3AiOjAuMCwiTGVmdCI6MC4wLCJSaWdodCI6MC4wLCJCb3R0b20iOjAuMH0sIlBhZGRpbmciOnsiJGlkIjoiMjEzMiIsIlRvcCI6MC4wLCJMZWZ0IjowLjAsIlJpZ2h0IjowLjAsIkJvdHRvbSI6MC4wfSwiQmFja2dyb3VuZCI6eyIkaWQiOiIyMTMzIiwiQ29sb3IiOnsiJGlkIjoiMjEzNCIsIkEiOjI1NSwiUiI6MCwiRyI6MCwiQiI6MH19LCJJc1Zpc2libGUiOnRydWUsIldpZHRoIjowLjAsIkhlaWdodCI6MC4wLCJCb3JkZXJTdHlsZSI6eyIkaWQiOiIyMTM1IiwiTGluZUNvbG9yIjpudWxsLCJMaW5lV2VpZ2h0IjowLjAsIkxpbmVUeXBlIjowLCJQYXJlbnRTdHlsZSI6bnVsbH0sIlBhcmVudFN0eWxlIjpudWxsfSwiVG9kYXlNYXJrZXJTdHlsZSI6eyIkaWQiOiIyMTM2IiwiTWFyZ2luIjp7IiRpZCI6IjIxMzciLCJUb3AiOjAuMCwiTGVmdCI6MC4wLCJSaWdodCI6MC4wLCJCb3R0b20iOjAuMH0sIlBhZGRpbmciOnsiJGlkIjoiMjEzOCIsIlRvcCI6MC4wLCJMZWZ0IjowLjAsIlJpZ2h0IjowLjAsIkJvdHRvbSI6MC4wfSwiQmFja2dyb3VuZCI6eyIkaWQiOiIyMTM5IiwiQ29sb3IiOnsiJGlkIjoiMjE0MCIsIkEiOjI1NSwiUiI6MjU1LCJHIjowLCJCIjowfX0sIklzVmlzaWJsZSI6dHJ1ZSwiV2lkdGgiOjAuMCwiSGVpZ2h0IjowLjAsIkJvcmRlclN0eWxlIjpudWxsLCJQYXJlbnRTdHlsZSI6bnVsbH0sIlNjYWxlU3R5bGUiOnsiJGlkIjoiMjE0MSIsIlNoYXBlIjowLCJTaG93U2VnbWVudFNlcGFyYXRvcnMiOnRydWUsIlNlZ21lbnRTZXBhcmF0b3JPcGFjaXR5IjozMCwiSGFzQmVlblZpc2libGVCZWZvcmUiOmZhbHNlLCJGb250U2V0dGluZ3MiOnsiJGlkIjoiMjE0MiIsIkZvbnRTaXplIjoxMiwiRm9udE5hbWUiOiJDYWxpYnJpIiwiSXNCb2xkIjpmYWxzZSwiSXNJdGFsaWMiOmZhbHNlLCJJc1VuZGVybGluZWQiOmZhbHNlLCJQYXJlbnRTdHlsZSI6bnVsbH0sIkF1dG9TaXplIjowLCJGb3JlZ3JvdW5kIjp7IiRpZCI6IjIxNDMiLCJDb2xvciI6eyIkaWQiOiIyMTQ0IiwiQSI6MjU1LCJSIjoyMzIsIkciOjIzMiwiQiI6MjMyfX0sIk1heFdpZHRoIjoyMDAuMCwiTWF4SGVpZ2h0IjoiSW5maW5pdHkiLCJTbWFydEZvcmVncm91bmRJc0FjdGl2ZSI6ZmFsc2UsIkhvcml6b250YWxBbGlnbm1lbnQiOjAsIlZlcnRpY2FsQWxpZ25tZW50IjoxLCJTbWFydEZvcmVncm91bmQiOm51bGwsIkJhY2tncm91bmRGaWxsVHlwZSI6MCwiTWFyZ2luIjp7IiRpZCI6IjIxNDUiLCJUb3AiOjAuMCwiTGVmdCI6NC4wLCJSaWdodCI6NC4wLCJCb3R0b20iOjAuMH0sIlBhZGRpbmciOnsiJGlkIjoiMjE0NiIsIlRvcCI6MC4wLCJMZWZ0IjowLjAsIlJpZ2h0IjowLjAsIkJvdHRvbSI6MC4wfSwiQmFja2dyb3VuZCI6eyIkaWQiOiIyMTQ3IiwiQ29sb3IiOnsiJGlkIjoiMjE0OCIsIkEiOjI1NSwiUiI6MTQsIkciOjQwLCJCIjo2NX19LCJJc1Zpc2libGUiOnRydWUsIldpZHRoIjowLjAsIkhlaWdodCI6MC4wLCJCb3JkZXJTdHlsZSI6eyIkaWQiOiIyMTQ5IiwiTGluZUNvbG9yIjpudWxsLCJMaW5lV2VpZ2h0IjowLjAsIkxpbmVUeXBlIjowLCJQYXJlbnRTdHlsZSI6bnVsbH0sIlBhcmVudFN0eWxlIjpudWxsfSwiU2luZ2xlU2NhbGVTaGFwZVN0eWxlIjp7IiRpZCI6IjIxNTAiLCJTaGFwZSI6MywiSGVpZ2h0IjoyMC4wfSwiTWlkZGxlVGllclNjYWxlU3R5bGUiOnsiJGlkIjoiMjE1MSIsIlNoYXBlIjowLCJTaG93U2VnbWVudFNlcGFyYXRvcnMiOnRydWUsIlNlZ21lbnRTZXBhcmF0b3JPcGFjaXR5IjozMCwiSGFzQmVlblZpc2libGVCZWZvcmUiOnRydWUsIkZvbnRTZXR0aW5ncyI6eyIkaWQiOiIyMTUyIiwiRm9udFNpemUiOjEyLCJGb250TmFtZSI6IkNhbGlicmkiLCJJc0JvbGQiOmZhbHNlLCJJc0l0YWxpYyI6ZmFsc2UsIklzVW5kZXJsaW5lZCI6ZmFsc2UsIlBhcmVudFN0eWxlIjpudWxsfSwiQXV0b1NpemUiOjAsIkZvcmVncm91bmQiOnsiJHJlZiI6IjIxNDMifSwiTWF4V2lkdGgiOjIwMC4wLCJNYXhIZWlnaHQiOiJJbmZpbml0eSIsIlNtYXJ0Rm9yZWdyb3VuZElzQWN0aXZlIjpmYWxzZSwiSG9yaXpvbnRhbEFsaWdubWVudCI6MCwiVmVydGljYWxBbGlnbm1lbnQiOjEsIlNtYXJ0Rm9yZWdyb3VuZCI6bnVsbCwiQmFja2dyb3VuZEZpbGxUeXBlIjowLCJNYXJnaW4iOnsiJGlkIjoiMjE1MyIsIlRvcCI6MC4wLCJMZWZ0Ijo0LjAsIlJpZ2h0Ijo0LjAsIkJvdHRvbSI6MC4wfSwiUGFkZGluZyI6eyIkaWQiOiIyMTU0IiwiVG9wIjowLjAsIkxlZnQiOjAuMCwiUmlnaHQiOjAuMCwiQm90dG9tIjowLjB9LCJCYWNrZ3JvdW5kIjp7IiRpZCI6IjIxNTUiLCJDb2xvciI6eyIkaWQiOiIyMTU2IiwiQSI6MjU1LCJSIjoxNCwiRyI6NDAsIkIiOjY1fX0sIklzVmlzaWJsZSI6dHJ1ZSwiV2lkdGgiOjAuMCwiSGVpZ2h0IjowLjAsIkJvcmRlclN0eWxlIjp7IiRpZCI6IjIxNTciLCJMaW5lQ29sb3IiOm51bGwsIkxpbmVXZWlnaHQiOjAuMCwiTGluZVR5cGUiOjAsIlBhcmVudFN0eWxlIjpudWxsfSwiUGFyZW50U3R5bGUiOm51bGx9LCJCb3R0b21UaWVyU2NhbGVTdHlsZSI6eyIkaWQiOiIyMTU4IiwiU2hhcGUiOjAsIlNob3dTZWdtZW50U2VwYXJhdG9ycyI6dHJ1ZSwiU2VnbWVudFNlcGFyYXRvck9wYWNpdHkiOjMwLCJIYXNCZWVuVmlzaWJsZUJlZm9yZSI6ZmFsc2UsIkZvbnRTZXR0aW5ncyI6eyIkaWQiOiIyMTU5IiwiRm9udFNpemUiOjEyLCJGb250TmFtZSI6IkNhbGlicmkiLCJJc0JvbGQiOmZhbHNlLCJJc0l0YWxpYyI6ZmFsc2UsIklzVW5kZXJsaW5lZCI6ZmFsc2UsIlBhcmVudFN0eWxlIjpudWxsfSwiQXV0b1NpemUiOjAsIkZvcmVncm91bmQiOnsiJGlkIjoiMjE2MCIsIkNvbG9yIjp7IiRpZCI6IjIxNjEiLCJBIjoyNTUsIlIiOjIzMiwiRyI6MjMyLCJCIjoyMzJ9fSwiTWF4V2lkdGgiOjIwMC4wLCJNYXhIZWlnaHQiOiJJbmZpbml0eSIsIlNtYXJ0Rm9yZWdyb3VuZElzQWN0aXZlIjpmYWxzZSwiSG9yaXpvbnRhbEFsaWdubWVudCI6MCwiVmVydGljYWxBbGlnbm1lbnQiOjEsIlNtYXJ0Rm9yZWdyb3VuZCI6bnVsbCwiQmFja2dyb3VuZEZpbGxUeXBlIjowLCJNYXJnaW4iOnsiJGlkIjoiMjE2MiIsIlRvcCI6MC4wLCJMZWZ0Ijo0LjAsIlJpZ2h0Ijo0LjAsIkJvdHRvbSI6MC4wfSwiUGFkZGluZyI6eyIkaWQiOiIyMTYzIiwiVG9wIjowLjAsIkxlZnQiOjAuMCwiUmlnaHQiOjAuMCwiQm90dG9tIjowLjB9LCJCYWNrZ3JvdW5kIjp7IiRpZCI6IjIxNjQiLCJDb2xvciI6eyIkaWQiOiIyMTY1IiwiQSI6MjU1LCJSIjoxNCwiRyI6NDAsIkIiOjY1fX0sIklzVmlzaWJsZSI6ZmFsc2UsIldpZHRoIjowLjAsIkhlaWdodCI6MC4wLCJCb3JkZXJTdHlsZSI6eyIkaWQiOiIyMTY2IiwiTGluZUNvbG9yIjpudWxsLCJMaW5lV2VpZ2h0IjowLjAsIkxpbmVUeXBlIjowLCJQYXJlbnRTdHlsZSI6bnVsbH0sIlBhcmVudFN0eWxlIjpudWxsfSwiRWxhcHNlZFRpbWVCYWNrZ3JvdW5kIjp7IiRpZCI6IjIxNjciLCJDb2xvciI6eyIkaWQiOiIyMTY4IiwiQSI6MTkxLCJSIjoyNTUsIkciOjAsIkIiOjB9fSwiQXBwZW5kWWVhck9uWWVhckNoYW5nZSI6ZmFsc2UsIkVsYXBzZWRUaW1lRm9ybWF0IjoyLCJUb2RheU1hcmtlclBvc2l0aW9uIjozLCJRdWlja1Bvc2l0aW9uIjowLCJBYnNvbHV0ZVBvc2l0aW9uIjoxMzUuMCwiTWFyZ2luIjp7IiRpZCI6IjIxNjkiLCJUb3AiOjAuMCwiTGVmdCI6MTAuMCwiUmlnaHQiOjEwLjAsIkJvdHRvbSI6MC4wfSwiUGFkZGluZyI6eyIkaWQiOiIyMTcwIiwiVG9wIjowLjAsIkxlZnQiOjAuMCwiUmlnaHQiOjAuMCwiQm90dG9tIjowLjB9LCJCYWNrZ3JvdW5kIjp7IiRpZCI6IjIxNzEiLCJDb2xvciI6eyIkaWQiOiIyMTcyIiwiQSI6MjU1LCJSIjo0NywiRyI6NTQsIkIiOjE1M319LCJJc1Zpc2libGUiOmZhbHNlLCJXaWR0aCI6MC4wLCJIZWlnaHQiOjAuMCwiQm9yZGVyU3R5bGUiOm51bGwsIlBhcmVudFN0eWxlIjpudWxsfSwiRGVmYXVsdE1pbGVzdG9uZVN0eWxlIjp7IiRpZCI6IjIxNzMiLCJTaGFwZSI6MiwiQ29ubmVjdG9yTWFyZ2luIjp7IiRpZCI6IjIxNzQiLCJUb3AiOjAuMCwiTGVmdCI6Mi4wLCJSaWdodCI6Mi4wLCJCb3R0b20iOjAuMH0sIkNvbm5lY3RvclN0eWxlIjp7IiRpZCI6IjIxNzUiLCJMaW5lQ29sb3IiOnsiJGlkIjoiMjE3NiIsIiR0eXBlIjoiTkxSRS5Db21tb24uRG9tLlNvbGlkQ29sb3JCcnVzaCwgTkxSRS5Db21tb24iLCJDb2xvciI6eyIkaWQiOiIyMTc3IiwiQSI6MTI3LCJSIjoyMzMsIkciOjExMywiQiI6NTB9fSwiTGluZVdlaWdodCI6MS4wLCJMaW5lVHlwZSI6MCwiUGFyZW50U3R5bGUiOm51bGx9LCJJc0JlbG93VGltZWJhbmQiOmZhbHNlLCJQb3NpdGlvbk9uVGFzayI6MCwiSGlkZURhdGUiOmZhbHNlLCJTaGFwZVNpemUiOjEsIlNwYWNpbmciOjAuMCwiUGFkZGluZyI6eyIkaWQiOiIyMTc4IiwiVG9wIjo1LjAsIkxlZnQiOjMuMCwiUmlnaHQiOjAuMCwiQm90dG9tIjoyLjB9LCJTaGFwZVN0eWxlIjp7IiRpZCI6IjIxNzkiLCJNYXJnaW4iOnsiJGlkIjoiMjE4MCIsIlRvcCI6MC4wLCJMZWZ0IjowLjAsIlJpZ2h0IjowLjAsIkJvdHRvbSI6MC4wfSwiUGFkZGluZyI6eyIkaWQiOiIyMTgxIiwiVG9wIjowLjAsIkxlZnQiOjAuMCwiUmlnaHQiOjAuMCwiQm90dG9tIjowLjB9LCJCYWNrZ3JvdW5kIjp7IiRpZCI6IjIxODIiLCJDb2xvciI6eyIkaWQiOiIyMTgzIiwiQSI6MjU1LCJSIjoyMzMsIkciOjExMywiQiI6NTB9fSwiSXNWaXNpYmxlIjp0cnVlLCJXaWR0aCI6MTguMCwiSGVpZ2h0IjoyMC4wLCJCb3JkZXJTdHlsZSI6eyIkaWQiOiIyMTg0IiwiTGluZUNvbG9yIjp7IiRpZCI6IjIxODUiLCIkdHlwZSI6Ik5MUkUuQ29tbW9uLkRvbS5Tb2xpZENvbG9yQnJ1c2gsIE5MUkUuQ29tbW9uIiwiQ29sb3IiOnsiJGlkIjoiMjE4NiIsIkEiOjI1NSwiUiI6MjM0LCJHIjoyMiwiQiI6MzB9fSwiTGluZVdlaWdodCI6MC4wLCJMaW5lVHlwZSI6MCwiUGFyZW50U3R5bGUiOm51bGx9LCJQYXJlbnRTdHlsZSI6bnVsbH0sIlRpdGxlU3R5bGUiOnsiJGlkIjoiMjE4NyIsIkZvbnRTZXR0aW5ncyI6eyIkaWQiOiIyMTg4IiwiRm9udFNpemUiOjExLCJGb250TmFtZSI6IkNhbGlicmkiLCJJc0JvbGQiOnRydWUsIklzSXRhbGljIjpmYWxzZSwiSXNVbmRlcmxpbmVkIjpmYWxzZSwiUGFyZW50U3R5bGUiOm51bGx9LCJBdXRvU2l6ZSI6MCwiRm9yZWdyb3VuZCI6eyIkaWQiOiIyMTg5IiwiQ29sb3IiOnsiJGlkIjoiMjE5M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MTkxIiwiVG9wIjowLjAsIkxlZnQiOjAuMCwiUmlnaHQiOjAuMCwiQm90dG9tIjowLjB9LCJQYWRkaW5nIjp7IiRpZCI6IjIxOTIiLCJUb3AiOjAuMCwiTGVmdCI6MC4wLCJSaWdodCI6MC4wLCJCb3R0b20iOjAuMH0sIkJhY2tncm91bmQiOnsiJGlkIjoiMjE5MyIsIkNvbG9yIjp7IiRpZCI6IjIxOTQiLCJBIjoyNTUsIlIiOjAsIkciOjAsIkIiOjB9fSwiSXNWaXNpYmxlIjp0cnVlLCJXaWR0aCI6MC4wLCJIZWlnaHQiOjAuMCwiQm9yZGVyU3R5bGUiOnsiJGlkIjoiMjE5NSIsIkxpbmVDb2xvciI6bnVsbCwiTGluZVdlaWdodCI6MC4wLCJMaW5lVHlwZSI6MCwiUGFyZW50U3R5bGUiOm51bGx9LCJQYXJlbnRTdHlsZSI6bnVsbH0sIkRhdGVTdHlsZSI6eyIkaWQiOiIyMTk2IiwiRm9udFNldHRpbmdzIjp7IiRpZCI6IjIxOTciLCJGb250U2l6ZSI6MTAsIkZvbnROYW1lIjoiQ2FsaWJyaSIsIklzQm9sZCI6ZmFsc2UsIklzSXRhbGljIjpmYWxzZSwiSXNVbmRlcmxpbmVkIjpmYWxzZSwiUGFyZW50U3R5bGUiOm51bGx9LCJBdXRvU2l6ZSI6MCwiRm9yZWdyb3VuZCI6eyIkaWQiOiIyMTk4IiwiQ29sb3IiOnsiJGlkIjoiMjE5OS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yMjAwIiwiVG9wIjowLjAsIkxlZnQiOjAuMCwiUmlnaHQiOjAuMCwiQm90dG9tIjowLjB9LCJQYWRkaW5nIjp7IiRpZCI6IjIyMDEiLCJUb3AiOjAuMCwiTGVmdCI6MC4wLCJSaWdodCI6MC4wLCJCb3R0b20iOjAuMH0sIkJhY2tncm91bmQiOnsiJGlkIjoiMjIwMiIsIkNvbG9yIjp7IiRpZCI6IjIyMDMiLCJBIjoyNTUsIlIiOjE0LCJHIjo0MCwiQiI6NjV9fSwiSXNWaXNpYmxlIjp0cnVlLCJXaWR0aCI6MC4wLCJIZWlnaHQiOjAuMCwiQm9yZGVyU3R5bGUiOnsiJGlkIjoiMjIwNCIsIkxpbmVDb2xvciI6bnVsbCwiTGluZVdlaWdodCI6MC4wLCJMaW5lVHlwZSI6MCwiUGFyZW50U3R5bGUiOm51bGx9LCJQYXJlbnRTdHlsZSI6bnVsbH0sIkRhdGVGb3JtYXQiOnsiJGlkIjoiMjIwNSIsIkZvcm1hdFN0cmluZyI6Ik1NTSBkLC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jA2IiwiRm9ybWF0IjowLCJJc1Zpc2libGUiOmZhbHNlLCJMYXN0S25vd25WaXNpYmlsaXR5U3RhdGUiOmZhbHNlfSwiSXNWaXNpYmxlIjp0cnVlLCJWYXJpYW5jZVN0eWxlIjp7IiRpZCI6IjIyMDciLCJUZXh0U3R5bGUiOnsiJGlkIjoiMjIwOCIsIkZvbnRTZXR0aW5ncyI6eyIkaWQiOiIyMjA5IiwiRm9udFNpemUiOjExLCJGb250TmFtZSI6IkNhbGlicmkiLCJJc0JvbGQiOmZhbHNlLCJJc0l0YWxpYyI6ZmFsc2UsIklzVW5kZXJsaW5lZCI6ZmFsc2UsIlBhcmVudFN0eWxlIjpudWxsfSwiQXV0b1NpemUiOjAsIkZvcmVncm91bmQiOnsiJGlkIjoiMjIxMCIsIkNvbG9yIjp7IiRpZCI6IjIyMTE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IxMiIsIlRvcCI6MC4wLCJMZWZ0IjowLjAsIlJpZ2h0IjowLjAsIkJvdHRvbSI6MC4wfSwiUGFkZGluZyI6eyIkaWQiOiIyMjEzIiwiVG9wIjowLjAsIkxlZnQiOjAuMCwiUmlnaHQiOjAuMCwiQm90dG9tIjowLjB9LCJCYWNrZ3JvdW5kIjp7IiRpZCI6IjIyMTQiLCJDb2xvciI6eyIkaWQiOiIyMjE1IiwiQSI6MCwiUiI6MCwiRyI6MCwiQiI6MH19LCJJc1Zpc2libGUiOmZhbHNlLCJXaWR0aCI6MC4wLCJIZWlnaHQiOjAuMCwiQm9yZGVyU3R5bGUiOnsiJGlkIjoiMjIxNiIsIkxpbmVDb2xvciI6bnVsbCwiTGluZVdlaWdodCI6MC4wLCJMaW5lVHlwZSI6MCwiUGFyZW50U3R5bGUiOm51bGx9LCJQYXJlbnRTdHlsZSI6bnVsbH0sIlBhcmVudFN0eWxlIjpudWxsfSwiUGFyZW50U3R5bGUiOm51bGx9LCJEZWZhdWx0TW90U3R5bGUiOnsiJGlkIjoiMjIxNyIsIlNoYXBlIjoyLCJDb25uZWN0b3JNYXJnaW4iOnsiJGlkIjoiMjIxOCIsIlRvcCI6MC4wLCJMZWZ0IjoyLjAsIlJpZ2h0IjoyLjAsIkJvdHRvbSI6MC4wfSwiQ29ubmVjdG9yU3R5bGUiOnsiJGlkIjoiMjIxOSIsIkxpbmVDb2xvciI6eyIkaWQiOiIyMjIwIiwiJHR5cGUiOiJOTFJFLkNvbW1vbi5Eb20uU29saWRDb2xvckJydXNoLCBOTFJFLkNvbW1vbiIsIkNvbG9yIjp7IiRpZCI6IjIyMjEiLCJBIjoxMjcsIlIiOjIzMywiRyI6MTEzLCJCIjo1MH19LCJMaW5lV2VpZ2h0IjoxLjAsIkxpbmVUeXBlIjowLCJQYXJlbnRTdHlsZSI6bnVsbH0sIklzQmVsb3dUaW1lYmFuZCI6ZmFsc2UsIlBvc2l0aW9uT25UYXNrIjoxLCJIaWRlRGF0ZSI6ZmFsc2UsIlNoYXBlU2l6ZSI6MSwiU3BhY2luZyI6MC4wLCJQYWRkaW5nIjp7IiRpZCI6IjIyMjIiLCJUb3AiOjUuMCwiTGVmdCI6My4wLCJSaWdodCI6MC4wLCJCb3R0b20iOjIuMH0sIlNoYXBlU3R5bGUiOnsiJGlkIjoiMjIyMyIsIk1hcmdpbiI6eyIkaWQiOiIyMjI0IiwiVG9wIjowLjAsIkxlZnQiOjAuMCwiUmlnaHQiOjAuMCwiQm90dG9tIjowLjB9LCJQYWRkaW5nIjp7IiRpZCI6IjIyMjUiLCJUb3AiOjAuMCwiTGVmdCI6MC4wLCJSaWdodCI6MC4wLCJCb3R0b20iOjAuMH0sIkJhY2tncm91bmQiOnsiJGlkIjoiMjIyNiIsIkNvbG9yIjp7IiRpZCI6IjIyMjciLCJBIjoyNTUsIlIiOjIzMywiRyI6MTEzLCJCIjo1MH19LCJJc1Zpc2libGUiOnRydWUsIldpZHRoIjoxMy4wLCJIZWlnaHQiOjEzLjAsIkJvcmRlclN0eWxlIjp7IiRpZCI6IjIyMjgiLCJMaW5lQ29sb3IiOnsiJGlkIjoiMjIyOSIsIiR0eXBlIjoiTkxSRS5Db21tb24uRG9tLlNvbGlkQ29sb3JCcnVzaCwgTkxSRS5Db21tb24iLCJDb2xvciI6eyIkaWQiOiIyMjMwIiwiQSI6MjU1LCJSIjoyMzQsIkciOjIyLCJCIjozMH19LCJMaW5lV2VpZ2h0IjowLjAsIkxpbmVUeXBlIjowLCJQYXJlbnRTdHlsZSI6bnVsbH0sIlBhcmVudFN0eWxlIjpudWxsfSwiVGl0bGVTdHlsZSI6eyIkaWQiOiIyMjMxIiwiRm9udFNldHRpbmdzIjp7IiRpZCI6IjIyMzIiLCJGb250U2l6ZSI6MTEsIkZvbnROYW1lIjoiQ2FsaWJyaSIsIklzQm9sZCI6dHJ1ZSwiSXNJdGFsaWMiOmZhbHNlLCJJc1VuZGVybGluZWQiOmZhbHNlLCJQYXJlbnRTdHlsZSI6bnVsbH0sIkF1dG9TaXplIjowLCJGb3JlZ3JvdW5kIjp7IiRpZCI6IjIyMzMiLCJDb2xvciI6eyIkaWQiOiIyMjM0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yMzUiLCJUb3AiOjAuMCwiTGVmdCI6MC4wLCJSaWdodCI6MC4wLCJCb3R0b20iOjAuMH0sIlBhZGRpbmciOnsiJGlkIjoiMjIzNiIsIlRvcCI6MC4wLCJMZWZ0IjowLjAsIlJpZ2h0IjowLjAsIkJvdHRvbSI6MC4wfSwiQmFja2dyb3VuZCI6eyIkaWQiOiIyMjM3IiwiQ29sb3IiOnsiJGlkIjoiMjIzOCIsIkEiOjI1NSwiUiI6MCwiRyI6MCwiQiI6MH19LCJJc1Zpc2libGUiOnRydWUsIldpZHRoIjowLjAsIkhlaWdodCI6MC4wLCJCb3JkZXJTdHlsZSI6eyIkaWQiOiIyMjM5IiwiTGluZUNvbG9yIjpudWxsLCJMaW5lV2VpZ2h0IjowLjAsIkxpbmVUeXBlIjowLCJQYXJlbnRTdHlsZSI6bnVsbH0sIlBhcmVudFN0eWxlIjpudWxsfSwiRGF0ZVN0eWxlIjp7IiRpZCI6IjIyNDAiLCJGb250U2V0dGluZ3MiOnsiJGlkIjoiMjI0MSIsIkZvbnRTaXplIjoxMCwiRm9udE5hbWUiOiJDYWxpYnJpIiwiSXNCb2xkIjpmYWxzZSwiSXNJdGFsaWMiOmZhbHNlLCJJc1VuZGVybGluZWQiOmZhbHNlLCJQYXJlbnRTdHlsZSI6bnVsbH0sIkF1dG9TaXplIjowLCJGb3JlZ3JvdW5kIjp7IiRpZCI6IjIyNDIiLCJDb2xvciI6eyIkaWQiOiIyMjQz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IyNDQiLCJUb3AiOjAuMCwiTGVmdCI6MC4wLCJSaWdodCI6MC4wLCJCb3R0b20iOjAuMH0sIlBhZGRpbmciOnsiJGlkIjoiMjI0NSIsIlRvcCI6MC4wLCJMZWZ0IjowLjAsIlJpZ2h0IjowLjAsIkJvdHRvbSI6MC4wfSwiQmFja2dyb3VuZCI6eyIkaWQiOiIyMjQ2IiwiQ29sb3IiOnsiJGlkIjoiMjI0NyIsIkEiOjI1NSwiUiI6MTQsIkciOjQwLCJCIjo2NX19LCJJc1Zpc2libGUiOnRydWUsIldpZHRoIjowLjAsIkhlaWdodCI6MC4wLCJCb3JkZXJTdHlsZSI6eyIkaWQiOiIyMjQ4IiwiTGluZUNvbG9yIjpudWxsLCJMaW5lV2VpZ2h0IjowLjAsIkxpbmVUeXBlIjowLCJQYXJlbnRTdHlsZSI6bnVsbH0sIlBhcmVudFN0eWxlIjpudWxsfSwiRGF0ZUZvcm1hdCI6eyIkaWQiOiIyMjQ5IiwiRm9ybWF0U3RyaW5nIjoiTU1NIGQs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yNTAiLCJGb3JtYXQiOjAsIklzVmlzaWJsZSI6ZmFsc2UsIkxhc3RLbm93blZpc2liaWxpdHlTdGF0ZSI6ZmFsc2V9LCJJc1Zpc2libGUiOnRydWUsIlZhcmlhbmNlU3R5bGUiOnsiJGlkIjoiMjI1MSIsIlRleHRTdHlsZSI6eyIkaWQiOiIyMjUyIiwiRm9udFNldHRpbmdzIjp7IiRpZCI6IjIyNTMiLCJGb250U2l6ZSI6MTEsIkZvbnROYW1lIjoiQ2FsaWJyaSIsIklzQm9sZCI6ZmFsc2UsIklzSXRhbGljIjpmYWxzZSwiSXNVbmRlcmxpbmVkIjpmYWxzZSwiUGFyZW50U3R5bGUiOm51bGx9LCJBdXRvU2l6ZSI6MCwiRm9yZWdyb3VuZCI6eyIkaWQiOiIyMjU0IiwiQ29sb3IiOnsiJGlkIjoiMjI1N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MjU2IiwiVG9wIjowLjAsIkxlZnQiOjAuMCwiUmlnaHQiOjAuMCwiQm90dG9tIjowLjB9LCJQYWRkaW5nIjp7IiRpZCI6IjIyNTciLCJUb3AiOjAuMCwiTGVmdCI6MC4wLCJSaWdodCI6MC4wLCJCb3R0b20iOjAuMH0sIkJhY2tncm91bmQiOnsiJGlkIjoiMjI1OCIsIkNvbG9yIjp7IiRpZCI6IjIyNTkiLCJBIjowLCJSIjowLCJHIjowLCJCIjowfX0sIklzVmlzaWJsZSI6ZmFsc2UsIldpZHRoIjowLjAsIkhlaWdodCI6MC4wLCJCb3JkZXJTdHlsZSI6eyIkaWQiOiIyMjYwIiwiTGluZUNvbG9yIjpudWxsLCJMaW5lV2VpZ2h0IjowLjAsIkxpbmVUeXBlIjowLCJQYXJlbnRTdHlsZSI6bnVsbH0sIlBhcmVudFN0eWxlIjpudWxsfSwiUGFyZW50U3R5bGUiOm51bGx9LCJQYXJlbnRTdHlsZSI6bnVsbH0sIkRlZmF1bHRUYXNrU3R5bGUiOnsiJGlkIjoiMjI2MSIsIlNoYXBlIjozLCJTaGFwZVRoaWNrbmVzcyI6MCwiRHVyYXRpb25Gb3JtYXQiOjAsIkluY2x1ZGVOb25Xb3JraW5nRGF5c0luRHVyYXRpb24iOmZhbHNlLCJQZXJjZW50YWdlQ29tcGxldGVTdHlsZSI6eyIkaWQiOiIyMjYyIiwiRm9udFNldHRpbmdzIjp7IiRpZCI6IjIyNjMiLCJGb250U2l6ZSI6MTAsIkZvbnROYW1lIjoiQ2FsaWJyaSIsIklzQm9sZCI6ZmFsc2UsIklzSXRhbGljIjpmYWxzZSwiSXNVbmRlcmxpbmVkIjpmYWxzZSwiUGFyZW50U3R5bGUiOm51bGx9LCJBdXRvU2l6ZSI6MCwiRm9yZWdyb3VuZCI6eyIkaWQiOiIyMjY0IiwiQ29sb3IiOnsiJGlkIjoiMjI2NS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yMjY2IiwiVG9wIjowLjAsIkxlZnQiOjAuMCwiUmlnaHQiOjAuMCwiQm90dG9tIjowLjB9LCJQYWRkaW5nIjp7IiRpZCI6IjIyNjciLCJUb3AiOjAuMCwiTGVmdCI6MC4wLCJSaWdodCI6MC4wLCJCb3R0b20iOjAuMH0sIkJhY2tncm91bmQiOnsiJGlkIjoiMjI2OCIsIkNvbG9yIjp7IiRpZCI6IjIyNjkiLCJBIjo4OSwiUiI6MCwiRyI6MCwiQiI6MH19LCJJc1Zpc2libGUiOnRydWUsIldpZHRoIjowLjAsIkhlaWdodCI6MC4wLCJCb3JkZXJTdHlsZSI6eyIkaWQiOiIyMjcwIiwiTGluZUNvbG9yIjpudWxsLCJMaW5lV2VpZ2h0IjowLjAsIkxpbmVUeXBlIjowLCJQYXJlbnRTdHlsZSI6bnVsbH0sIlBhcmVudFN0eWxlIjpudWxsfSwiRHVyYXRpb25TdHlsZSI6eyIkaWQiOiIyMjcxIiwiRm9udFNldHRpbmdzIjp7IiRpZCI6IjIyNzIiLCJGb250U2l6ZSI6MTAsIkZvbnROYW1lIjoiQ2FsaWJyaSIsIklzQm9sZCI6ZmFsc2UsIklzSXRhbGljIjpmYWxzZSwiSXNVbmRlcmxpbmVkIjpmYWxzZSwiUGFyZW50U3R5bGUiOm51bGx9LCJBdXRvU2l6ZSI6MCwiRm9yZWdyb3VuZCI6eyIkaWQiOiIyMjczIiwiQ29sb3IiOnsiJGlkIjoiMjI3NC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IyNzUiLCJUb3AiOjAuMCwiTGVmdCI6MC4wLCJSaWdodCI6MC4wLCJCb3R0b20iOjAuMH0sIlBhZGRpbmciOnsiJGlkIjoiMjI3NiIsIlRvcCI6MC4wLCJMZWZ0IjowLjAsIlJpZ2h0IjowLjAsIkJvdHRvbSI6MC4wfSwiQmFja2dyb3VuZCI6eyIkaWQiOiIyMjc3IiwiQ29sb3IiOnsiJGlkIjoiMjI3OCIsIkEiOjI1NSwiUiI6MjM3LCJHIjoxMjUsIkIiOjQ5fX0sIklzVmlzaWJsZSI6dHJ1ZSwiV2lkdGgiOjAuMCwiSGVpZ2h0IjowLjAsIkJvcmRlclN0eWxlIjp7IiRpZCI6IjIyNzkiLCJMaW5lQ29sb3IiOm51bGwsIkxpbmVXZWlnaHQiOjAuMCwiTGluZVR5cGUiOjAsIlBhcmVudFN0eWxlIjpudWxsfSwiUGFyZW50U3R5bGUiOm51bGx9LCJIb3Jpem9udGFsQ29ubmVjdG9yU3R5bGUiOnsiJGlkIjoiMjI4MCIsIkxpbmVDb2xvciI6eyIkaWQiOiIyMjgxIiwiJHR5cGUiOiJOTFJFLkNvbW1vbi5Eb20uU29saWRDb2xvckJydXNoLCBOTFJFLkNvbW1vbiIsIkNvbG9yIjp7IiRpZCI6IjIyODIiLCJBIjo1MSwiUiI6MjEsIkciOjk2LCJCIjoxMzB9fSwiTGluZVdlaWdodCI6MS4wLCJMaW5lVHlwZSI6MCwiUGFyZW50U3R5bGUiOm51bGx9LCJWZXJ0aWNhbENvbm5lY3RvclN0eWxlIjp7IiRpZCI6IjIyODMiLCJMaW5lQ29sb3IiOnsiJGlkIjoiMjI4NCIsIiR0eXBlIjoiTkxSRS5Db21tb24uRG9tLlNvbGlkQ29sb3JCcnVzaCwgTkxSRS5Db21tb24iLCJDb2xvciI6eyIkaWQiOiIyMjg1IiwiQSI6NTEsIlIiOjIxLCJHIjo5NiwiQiI6MTMwfX0sIkxpbmVXZWlnaHQiOjAuMCwiTGluZVR5cGUiOjAsIlBhcmVudFN0eWxlIjpudWxsfSwiTWFyZ2luIjpudWxsLCJTdGFydERhdGVQb3NpdGlvbiI6NCwiRW5kRGF0ZVBvc2l0aW9uIjo0LCJEYXRlSXNWaXNpYmxlIjp0cnVlLCJUaXRsZVBvc2l0aW9uIjozLCJEdXJhdGlvblBvc2l0aW9uIjo2LCJQZXJjZW50YWdlQ29tcGxldGVkUG9zaXRpb24iOjIsIlZhcmlhbmNlUG9zaXRpb24iOjYsIlNwYWNpbmciOjMsIklzQmVsb3dUaW1lYmFuZCI6ZmFsc2UsIlBlcmNlbnRhZ2VDb21wbGV0ZVNoYXBlT3BhY2l0eSI6MzUsIkJhc2VsaW5lU3R5bGUiOnsiJGlkIjoiMjI4NiIsIlNoYXBlU3R5bGUiOnsiJGlkIjoiMjI4NyIsIk1hcmdpbiI6eyIkaWQiOiIyMjg4IiwiVG9wIjowLjAsIkxlZnQiOjAuMCwiUmlnaHQiOjAuMCwiQm90dG9tIjowLjB9LCJQYWRkaW5nIjp7IiRpZCI6IjIyODkiLCJUb3AiOjAuMCwiTGVmdCI6MC4wLCJSaWdodCI6MC4wLCJCb3R0b20iOjAuMH0sIkJhY2tncm91bmQiOnsiJGlkIjoiMjI5MCIsIkNvbG9yIjp7IiRpZCI6IjIyOTEiLCJBIjoxNTMsIlIiOjAsIkciOjAsIkIiOjB9fSwiSXNWaXNpYmxlIjp0cnVlLCJXaWR0aCI6MC4wLCJIZWlnaHQiOjAuMCwiQm9yZGVyU3R5bGUiOnsiJGlkIjoiMjI5MiIsIkxpbmVDb2xvciI6bnVsbCwiTGluZVdlaWdodCI6MC4wLCJMaW5lVHlwZSI6MCwiUGFyZW50U3R5bGUiOm51bGx9LCJQYXJlbnRTdHlsZSI6bnVsbH0sIk1hcmdpbiI6eyIkaWQiOiIyMjkzIiwiVG9wIjowLjAsIkxlZnQiOjAuMCwiUmlnaHQiOjAuMCwiQm90dG9tIjowLjB9LCJQYWRkaW5nIjp7IiRpZCI6IjIyOTQiLCJUb3AiOjAuMCwiTGVmdCI6MC4wLCJSaWdodCI6MC4wLCJCb3R0b20iOjAuMH0sIkJhY2tncm91bmQiOm51bGwsIklzVmlzaWJsZSI6dHJ1ZSwiV2lkdGgiOjAuMCwiSGVpZ2h0IjowLjAsIkJvcmRlclN0eWxlIjpudWxsLCJQYXJlbnRTdHlsZSI6bnVsbH0sIlNoYXBlU3R5bGUiOnsiJGlkIjoiMjI5NSIsIk1hcmdpbiI6eyIkaWQiOiIyMjk2IiwiVG9wIjowLjAsIkxlZnQiOjQuMCwiUmlnaHQiOjQuMCwiQm90dG9tIjowLjB9LCJQYWRkaW5nIjp7IiRpZCI6IjIyOTciLCJUb3AiOjAuMCwiTGVmdCI6MC4wLCJSaWdodCI6MC4wLCJCb3R0b20iOjAuMH0sIkJhY2tncm91bmQiOnsiJGlkIjoiMjI5OCIsIkNvbG9yIjp7IiRpZCI6IjIyOTkiLCJBIjoyNTUsIlIiOjIxLCJHIjo5NiwiQiI6MTMwfX0sIklzVmlzaWJsZSI6dHJ1ZSwiV2lkdGgiOjAuMCwiSGVpZ2h0IjoxMC4wLCJCb3JkZXJTdHlsZSI6eyIkaWQiOiIyMzAwIiwiTGluZUNvbG9yIjp7IiRpZCI6IjIzMDEiLCIkdHlwZSI6Ik5MUkUuQ29tbW9uLkRvbS5Tb2xpZENvbG9yQnJ1c2gsIE5MUkUuQ29tbW9uIiwiQ29sb3IiOnsiJGlkIjoiMjMwMiIsIkEiOjI1NSwiUiI6MjM0LCJHIjoyMiwiQiI6MzB9fSwiTGluZVdlaWdodCI6MC4wLCJMaW5lVHlwZSI6MCwiUGFyZW50U3R5bGUiOm51bGx9LCJQYXJlbnRTdHlsZSI6bnVsbH0sIlRpdGxlU3R5bGUiOnsiJGlkIjoiMjMwMyIsIkZvbnRTZXR0aW5ncyI6eyIkaWQiOiIyMzA0IiwiRm9udFNpemUiOjExLCJGb250TmFtZSI6IkNhbGlicmkiLCJJc0JvbGQiOmZhbHNlLCJJc0l0YWxpYyI6ZmFsc2UsIklzVW5kZXJsaW5lZCI6ZmFsc2UsIlBhcmVudFN0eWxlIjpudWxsfSwiQXV0b1NpemUiOjAsIkZvcmVncm91bmQiOnsiJGlkIjoiMjMwNSIsIkNvbG9yIjp7IiRpZCI6IjIzMDY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MjMwNyIsIlRvcCI6MC4wLCJMZWZ0IjowLjAsIlJpZ2h0IjowLjAsIkJvdHRvbSI6MC4wfSwiUGFkZGluZyI6eyIkaWQiOiIyMzA4IiwiVG9wIjowLjAsIkxlZnQiOjAuMCwiUmlnaHQiOjAuMCwiQm90dG9tIjowLjB9LCJCYWNrZ3JvdW5kIjp7IiRpZCI6IjIzMDkiLCJDb2xvciI6eyIkaWQiOiIyMzEwIiwiQSI6MjU1LCJSIjowLCJHIjowLCJCIjowfX0sIklzVmlzaWJsZSI6dHJ1ZSwiV2lkdGgiOjAuMCwiSGVpZ2h0IjowLjAsIkJvcmRlclN0eWxlIjp7IiRpZCI6IjIzMTEiLCJMaW5lQ29sb3IiOm51bGwsIkxpbmVXZWlnaHQiOjAuMCwiTGluZVR5cGUiOjAsIlBhcmVudFN0eWxlIjpudWxsfSwiUGFyZW50U3R5bGUiOm51bGx9LCJEYXRlU3R5bGUiOnsiJGlkIjoiMjMxMiIsIkZvbnRTZXR0aW5ncyI6eyIkaWQiOiIyMzEzIiwiRm9udFNpemUiOjEwLCJGb250TmFtZSI6IkNhbGlicmkiLCJJc0JvbGQiOmZhbHNlLCJJc0l0YWxpYyI6ZmFsc2UsIklzVW5kZXJsaW5lZCI6ZmFsc2UsIlBhcmVudFN0eWxlIjpudWxsfSwiQXV0b1NpemUiOjAsIkZvcmVncm91bmQiOnsiJGlkIjoiMjMxNCIsIkNvbG9yIjp7IiRpZCI6IjIzMTU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jMxNiIsIlRvcCI6MC4wLCJMZWZ0IjowLjAsIlJpZ2h0IjowLjAsIkJvdHRvbSI6MC4wfSwiUGFkZGluZyI6eyIkaWQiOiIyMzE3IiwiVG9wIjowLjAsIkxlZnQiOjAuMCwiUmlnaHQiOjAuMCwiQm90dG9tIjowLjB9LCJCYWNrZ3JvdW5kIjp7IiRpZCI6IjIzMTgiLCJDb2xvciI6eyIkaWQiOiIyMzE5IiwiQSI6MjU1LCJSIjoxNCwiRyI6NDAsIkIiOjY1fX0sIklzVmlzaWJsZSI6dHJ1ZSwiV2lkdGgiOjAuMCwiSGVpZ2h0IjowLjAsIkJvcmRlclN0eWxlIjp7IiRpZCI6IjIzMjAiLCJMaW5lQ29sb3IiOm51bGwsIkxpbmVXZWlnaHQiOjAuMCwiTGluZVR5cGUiOjAsIlBhcmVudFN0eWxlIjpudWxsfSwiUGFyZW50U3R5bGUiOm51bGx9LCJEYXRlRm9ybWF0Ijp7IiRpZCI6IjIzMj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MyMiIsIkZvcm1hdCI6MCwiSXNWaXNpYmxlIjpmYWxzZSwiTGFzdEtub3duVmlzaWJpbGl0eVN0YXRlIjpmYWxzZX0sIklzVmlzaWJsZSI6dHJ1ZSwiVmFyaWFuY2VTdHlsZSI6eyIkaWQiOiIyMzIzIiwiVGV4dFN0eWxlIjp7IiRpZCI6IjIzMjQiLCJGb250U2V0dGluZ3MiOnsiJGlkIjoiMjMyNSIsIkZvbnRTaXplIjoxMSwiRm9udE5hbWUiOiJDYWxpYnJpIiwiSXNCb2xkIjpmYWxzZSwiSXNJdGFsaWMiOmZhbHNlLCJJc1VuZGVybGluZWQiOmZhbHNlLCJQYXJlbnRTdHlsZSI6bnVsbH0sIkF1dG9TaXplIjowLCJGb3JlZ3JvdW5kIjp7IiRpZCI6IjIzMjYiLCJDb2xvciI6eyIkaWQiOiIyMzI3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zMjgiLCJUb3AiOjAuMCwiTGVmdCI6MC4wLCJSaWdodCI6MC4wLCJCb3R0b20iOjAuMH0sIlBhZGRpbmciOnsiJGlkIjoiMjMyOSIsIlRvcCI6MC4wLCJMZWZ0IjowLjAsIlJpZ2h0IjowLjAsIkJvdHRvbSI6MC4wfSwiQmFja2dyb3VuZCI6eyIkaWQiOiIyMzMwIiwiQ29sb3IiOnsiJGlkIjoiMjMzMSIsIkEiOjAsIlIiOjAsIkciOjAsIkIiOjB9fSwiSXNWaXNpYmxlIjp0cnVlLCJXaWR0aCI6MC4wLCJIZWlnaHQiOjAuMCwiQm9yZGVyU3R5bGUiOnsiJGlkIjoiMjMzMiIsIkxpbmVDb2xvciI6bnVsbCwiTGluZVdlaWdodCI6MC4wLCJMaW5lVHlwZSI6MCwiUGFyZW50U3R5bGUiOm51bGx9LCJQYXJlbnRTdHlsZSI6bnVsbH0sIlBhcmVudFN0eWxlIjpudWxsfSwiUGFyZW50U3R5bGUiOm51bGwsIl9leHBsaWNpdGx5U2V0Ijp7IiRpZCI6IjIzMzMiLCJTaGFwZVN0eWxlIjpmYWxzZSwiVGl0bGVTdHlsZSI6ZmFsc2UsIkRhdGVTdHlsZSI6ZmFsc2UsIlZhcmlhbmN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hdGVGb3JtYXQiOmZhbHNlLCJXZWVrTnVtYmVyaW5nIjpmYWxzZSwiSXNWaXNpYmxlIjpmYWxzZX19LCJEZWZhdWx0U3dpbWxhbmVNaWxlc3RvbmVTdHlsZSI6bnVsbCwiR3JpZGxpbmVQYW5lbFN0eWxlIjp7IiRpZCI6IjIzMzQiLCJHcmlkbGluZVN0eWxlIjp7IiRpZCI6IjIzMzUiLCJMaW5lQ29sb3IiOnsiJGlkIjoiMjMzNiIsIiR0eXBlIjoiTkxSRS5Db21tb24uRG9tLlNvbGlkQ29sb3JCcnVzaCwgTkxSRS5Db21tb24iLCJDb2xvciI6eyIkaWQiOiIyMzM3IiwiQSI6MzgsIlIiOjkxLCJHIjoxNTUsIkIiOjIxM319LCJMaW5lV2VpZ2h0IjoxLjAsIkxpbmVUeXBlIjowLCJQYXJlbnRTdHlsZSI6bnVsbH0sIk1hcmdpbiI6eyIkaWQiOiIyMzM4IiwiVG9wIjowLjAsIkxlZnQiOjAuMCwiUmlnaHQiOjAuMCwiQm90dG9tIjowLjB9LCJQYWRkaW5nIjp7IiRpZCI6IjIzMzkiLCJUb3AiOjAuMCwiTGVmdCI6MC4wLCJSaWdodCI6MC4wLCJCb3R0b20iOjAuMH0sIkJhY2tncm91bmQiOm51bGwsIklzVmlzaWJsZSI6dHJ1ZSwiV2lkdGgiOjAuMCwiSGVpZ2h0IjowLjAsIkJvcmRlclN0eWxlIjp7IiRpZCI6IjIzNDAiLCJMaW5lQ29sb3IiOm51bGwsIkxpbmVXZWlnaHQiOjAuMCwiTGluZVR5cGUiOjAsIlBhcmVudFN0eWxlIjpudWxsfSwiUGFyZW50U3R5bGUiOm51bGx9LCJBY3Rpdml0eUxpbmVQYW5lbFN0eWxlIjp7IiRpZCI6IjIzNDEiLCJBY3Rpdml0eUxpbmVTdHlsZSI6eyIkaWQiOiIyMzQyIiwiTGluZUNvbG9yIjp7IiRpZCI6IjIzNDMiLCIkdHlwZSI6Ik5MUkUuQ29tbW9uLkRvbS5Tb2xpZENvbG9yQnJ1c2gsIE5MUkUuQ29tbW9uIiwiQ29sb3IiOnsiJGlkIjoiMjM0NCIsIkEiOjM4LCJSIjo2OCwiRyI6MTE0LCJCIjoxOTZ9fSwiTGluZVdlaWdodCI6MS4wLCJMaW5lVHlwZSI6MCwiUGFyZW50U3R5bGUiOm51bGx9LCJNYXJnaW4iOnsiJGlkIjoiMjM0NSIsIlRvcCI6MC4wLCJMZWZ0IjowLjAsIlJpZ2h0IjowLjAsIkJvdHRvbSI6MC4wfSwiUGFkZGluZyI6eyIkaWQiOiIyMzQ2IiwiVG9wIjowLjAsIkxlZnQiOjAuMCwiUmlnaHQiOjAuMCwiQm90dG9tIjowLjB9LCJCYWNrZ3JvdW5kIjpudWxsLCJJc1Zpc2libGUiOnRydWUsIldpZHRoIjowLjAsIkhlaWdodCI6MC4wLCJCb3JkZXJTdHlsZSI6eyIkaWQiOiIyMzQ3IiwiTGluZUNvbG9yIjpudWxsLCJMaW5lV2VpZ2h0IjowLjAsIkxpbmVUeXBlIjowLCJQYXJlbnRTdHlsZSI6bnVsbH0sIlBhcmVudFN0eWxlIjpudWxsfSwiX3NlbGVjdGVkVGhlbWVQcmVzZXRDb2xvcnMiOnsiJGlkIjoiMjM0OCIsIlRleHRMaWdodCI6eyIkaWQiOiIyMzQ5IiwiQSI6MjU1LCJSIjoyNTUsIkciOjI1NSwiQiI6MjU1fSwiVGV4dERhcmsiOnsiJGlkIjoiMjM1MCIsIkEiOjI1NSwiUiI6MCwiRyI6MCwiQiI6MH0sIkFjY2VudDEiOnsiJGlkIjoiMjM1MSIsIkEiOjI1NSwiUiI6MjMyLCJHIjoyMzIsIkIiOjIzMn0sIkFjY2VudDIiOnsiJGlkIjoiMjM1MiIsIkEiOjI1NSwiUiI6MTQsIkciOjQwLCJCIjo2NX0sIkFjY2VudDMiOnsiJGlkIjoiMjM1MyIsIkEiOjI1NSwiUiI6MjEsIkciOjk2LCJCIjoxMzB9LCJBY2NlbnQ0Ijp7IiRpZCI6IjIzNTQiLCJBIjoyNTUsIlIiOjIzMywiRyI6MTEzLCJCIjo1MH0sIkFjY2VudDUiOnsiJGlkIjoiMjM1NSIsIkEiOjI1NSwiUiI6MjUsIkciOjEwNywiQiI6MzZ9LCJBY2NlbnQ2Ijp7IiRpZCI6IjIzNTYiLCJBIjoyNTUsIlIiOjE1LCJHIjoxNTgsIkIiOjIxM30sIkFjY2VudDciOnsiJGlkIjoiMjM1NyIsIkEiOjI1NSwiUiI6MTYwLCJHIjo0MywiQiI6MTQ3fSwiQWNjZW50OCI6eyIkaWQiOiIyMzU4IiwiQSI6MjU1LCJSIjo3OCwiRyI6MTY3LCJCIjo0Nn19LCJTaG93RWxhcHNlZFRpbWVHcmFkaWVudFN0eWxlIjpmYWxzZSwiVGltZWJhbmRSZXNlcnZlZExlZnRBcmVhU3R5bGUiOnsiJGlkIjoiMjM1OSIsIkFjdGl2aXR5SGVhZGVyV2lkdGgiOjAuMCwiSXNTZXQiOmZhbHNlfSwiRGVmYXVsdFN3aW1sYW5lU3R5bGUiOm51bGwsIkRlZmF1bHRTd2ltbGFuZVYyU3R5bGUiOnsiJGlkIjoiMjM2MCIsIlN0eWxlSWQiOiIzMzJjZmIxMy1iNDAxLTRlYzMtYjY1NS03Mzk2OGQwNGQ3NDkiLCJIZWFkZXJTdHlsZSI6eyIkaWQiOiIyMzYxIiwiVGV4dElzVmVydGljYWwiOmZhbHNlLCJUZXh0U3R5bGUiOnsiJGlkIjoiMjM2MiIsIkZvbnRTZXR0aW5ncyI6eyIkaWQiOiIyMzYzIiwiRm9udFNpemUiOjExLCJGb250TmFtZSI6IkNhbGlicmkiLCJJc0JvbGQiOmZhbHNlLCJJc0l0YWxpYyI6ZmFsc2UsIklzVW5kZXJsaW5lZCI6ZmFsc2UsIlBhcmVudFN0eWxlIjpudWxsfSwiQXV0b1NpemUiOjIsIkZvcmVncm91bmQiOnsiJGlkIjoiMjM2NCIsIkNvbG9yIjp7IiRpZCI6IjIzNjU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yMzY2IiwiVG9wIjowLjAsIkxlZnQiOjAuMCwiUmlnaHQiOjAuMCwiQm90dG9tIjowLjB9LCJQYWRkaW5nIjp7IiRpZCI6IjIzNjciLCJUb3AiOjAuMCwiTGVmdCI6MC4wLCJSaWdodCI6MC4wLCJCb3R0b20iOjAuMH0sIkJhY2tncm91bmQiOnsiJGlkIjoiMjM2OCIsIkNvbG9yIjp7IiRpZCI6IjIzNjkiLCJBIjoyNTUsIlIiOjI1NSwiRyI6MjU1LCJCIjoyNTV9fSwiSXNWaXNpYmxlIjp0cnVlLCJXaWR0aCI6MC4wLCJIZWlnaHQiOjAuMCwiQm9yZGVyU3R5bGUiOm51bGwsIlBhcmVudFN0eWxlIjpudWxsfSwiUmVjdGFuZ2xlU3R5bGUiOnsiJGlkIjoiMjM3MCIsIk1hcmdpbiI6eyIkaWQiOiIyMzcxIiwiVG9wIjowLjAsIkxlZnQiOjAuMCwiUmlnaHQiOjAuMCwiQm90dG9tIjowLjB9LCJQYWRkaW5nIjp7IiRpZCI6IjIzNzIiLCJUb3AiOjAuMCwiTGVmdCI6MC4wLCJSaWdodCI6MC4wLCJCb3R0b20iOjAuMH0sIkJhY2tncm91bmQiOnsiJGlkIjoiMjM3MyIsIkNvbG9yIjp7IiRpZCI6IjIzNzQiLCJBIjoyNTUsIlIiOjIxLCJHIjo5NiwiQiI6MTMwfX0sIklzVmlzaWJsZSI6dHJ1ZSwiV2lkdGgiOjAuMCwiSGVpZ2h0IjowLjAsIkJvcmRlclN0eWxlIjp7IiRpZCI6IjIzNzUiLCJMaW5lQ29sb3IiOnsiJGlkIjoiMjM3NiIsIiR0eXBlIjoiTkxSRS5Db21tb24uRG9tLlNvbGlkQ29sb3JCcnVzaCwgTkxSRS5Db21tb24iLCJDb2xvciI6eyIkaWQiOiIyMzc3IiwiQSI6MjU1LCJSIjoyNTUsIkciOjI1NSwiQiI6MjU1fX0sIkxpbmVXZWlnaHQiOjAuMCwiTGluZVR5cGUiOjAsIlBhcmVudFN0eWxlIjpudWxsfSwiUGFyZW50U3R5bGUiOm51bGx9LCJNYXJnaW4iOnsiJGlkIjoiMjM3OCIsIlRvcCI6MC4wLCJMZWZ0IjowLjAsIlJpZ2h0IjowLjAsIkJvdHRvbSI6MC4wfSwiUGFkZGluZyI6eyIkaWQiOiIyMzc5IiwiVG9wIjowLjAsIkxlZnQiOjAuMCwiUmlnaHQiOjAuMCwiQm90dG9tIjowLjB9LCJCYWNrZ3JvdW5kIjpudWxsLCJJc1Zpc2libGUiOnRydWUsIldpZHRoIjowLjAsIkhlaWdodCI6MC4wLCJCb3JkZXJTdHlsZSI6bnVsbCwiUGFyZW50U3R5bGUiOm51bGx9LCJCYWNrZ3JvdW5kU3R5bGUiOnsiJGlkIjoiMjM4MCIsIk1hcmdpbiI6eyIkaWQiOiIyMzgxIiwiVG9wIjowLjAsIkxlZnQiOjAuMCwiUmlnaHQiOjAuMCwiQm90dG9tIjowLjB9LCJQYWRkaW5nIjp7IiRpZCI6IjIzODIiLCJUb3AiOjAuMCwiTGVmdCI6MC4wLCJSaWdodCI6MC4wLCJCb3R0b20iOjAuMH0sIkJhY2tncm91bmQiOnsiJGlkIjoiMjM4MyIsIkNvbG9yIjp7IiRpZCI6IjIzODQiLCJBIjo1MSwiUiI6MjAwLCJHIjoyMDAsIkIiOjIwMH19LCJJc1Zpc2libGUiOnRydWUsIldpZHRoIjowLjAsIkhlaWdodCI6MC4wLCJCb3JkZXJTdHlsZSI6eyIkaWQiOiIyMzg1IiwiTGluZUNvbG9yIjp7IiRpZCI6IjIzODYiLCIkdHlwZSI6Ik5MUkUuQ29tbW9uLkRvbS5Tb2xpZENvbG9yQnJ1c2gsIE5MUkUuQ29tbW9uIiwiQ29sb3IiOnsiJGlkIjoiMjM4NyIsIkEiOjI1NSwiUiI6MjM0LCJHIjoyMiwiQiI6MzB9fSwiTGluZVdlaWdodCI6MC4wLCJMaW5lVHlwZSI6MCwiUGFyZW50U3R5bGUiOm51bGx9LCJQYXJlbnRTdHlsZSI6bnVsbH0sIklzQWJvdmVUaW1lYmFuZCI6ZmFsc2UsIlNwYWNpbmciOjMsIkRlZmF1bHRTd2ltbGFuZVRhc2tTdHlsZSI6eyIkaWQiOiIyMzg4IiwiJHR5cGUiOiJOTFJFLkNvbW1vbi5Eb20uU3R5bGVzLkV4cGxpY2l0U2V0YWJsZVRhc2tTdHlsZSwgTkxSRS5Db21tb24iLCJTaGFwZSI6MSwiU2hhcGVUaGlja25lc3MiOjAsIkR1cmF0aW9uRm9ybWF0IjowLCJJbmNsdWRlTm9uV29ya2luZ0RheXNJbkR1cmF0aW9uIjpmYWxzZSwiUGVyY2VudGFnZUNvbXBsZXRlU3R5bGUiOnsiJGlkIjoiMjM4OSIsIkZvbnRTZXR0aW5ncyI6eyIkaWQiOiIyMzkwIiwiRm9udFNpemUiOjEwLCJGb250TmFtZSI6IkNhbGlicmkiLCJJc0JvbGQiOmZhbHNlLCJJc0l0YWxpYyI6ZmFsc2UsIklzVW5kZXJsaW5lZCI6ZmFsc2UsIlBhcmVudFN0eWxlIjpudWxsfSwiQXV0b1NpemUiOjAsIkZvcmVncm91bmQiOnsiJGlkIjoiMjM5MSIsIkNvbG9yIjp7IiRpZCI6IjIzOTI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jM5MyIsIlRvcCI6MC4wLCJMZWZ0IjowLjAsIlJpZ2h0IjowLjAsIkJvdHRvbSI6MC4wfSwiUGFkZGluZyI6eyIkaWQiOiIyMzk0IiwiVG9wIjowLjAsIkxlZnQiOjAuMCwiUmlnaHQiOjAuMCwiQm90dG9tIjowLjB9LCJCYWNrZ3JvdW5kIjp7IiRpZCI6IjIzOTUiLCJDb2xvciI6eyIkaWQiOiIyMzk2IiwiQSI6ODksIlIiOjAsIkciOjAsIkIiOjB9fSwiSXNWaXNpYmxlIjp0cnVlLCJXaWR0aCI6MC4wLCJIZWlnaHQiOjAuMCwiQm9yZGVyU3R5bGUiOnsiJGlkIjoiMjM5NyIsIkxpbmVDb2xvciI6bnVsbCwiTGluZVdlaWdodCI6MC4wLCJMaW5lVHlwZSI6MCwiUGFyZW50U3R5bGUiOm51bGx9LCJQYXJlbnRTdHlsZSI6bnVsbH0sIkR1cmF0aW9uU3R5bGUiOnsiJGlkIjoiMjM5OCIsIkZvbnRTZXR0aW5ncyI6eyIkaWQiOiIyMzk5IiwiRm9udFNpemUiOjEwLCJGb250TmFtZSI6IkNhbGlicmkiLCJJc0JvbGQiOmZhbHNlLCJJc0l0YWxpYyI6ZmFsc2UsIklzVW5kZXJsaW5lZCI6ZmFsc2UsIlBhcmVudFN0eWxlIjpudWxsfSwiQXV0b1NpemUiOjAsIkZvcmVncm91bmQiOnsiJGlkIjoiMjQwMCIsIkNvbG9yIjp7IiRpZCI6IjI0MDE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yNDAyIiwiVG9wIjowLjAsIkxlZnQiOjAuMCwiUmlnaHQiOjAuMCwiQm90dG9tIjowLjB9LCJQYWRkaW5nIjp7IiRpZCI6IjI0MDMiLCJUb3AiOjAuMCwiTGVmdCI6MC4wLCJSaWdodCI6MC4wLCJCb3R0b20iOjAuMH0sIkJhY2tncm91bmQiOnsiJGlkIjoiMjQwNCIsIkNvbG9yIjp7IiRpZCI6IjI0MDUiLCJBIjoyNTUsIlIiOjIzNywiRyI6MTI1LCJCIjo0OX19LCJJc1Zpc2libGUiOnRydWUsIldpZHRoIjowLjAsIkhlaWdodCI6MC4wLCJCb3JkZXJTdHlsZSI6eyIkaWQiOiIyNDA2IiwiTGluZUNvbG9yIjpudWxsLCJMaW5lV2VpZ2h0IjowLjAsIkxpbmVUeXBlIjowLCJQYXJlbnRTdHlsZSI6bnVsbH0sIlBhcmVudFN0eWxlIjpudWxsfSwiSG9yaXpvbnRhbENvbm5lY3RvclN0eWxlIjp7IiRpZCI6IjI0MDciLCJMaW5lQ29sb3IiOnsiJGlkIjoiMjQwOCIsIiR0eXBlIjoiTkxSRS5Db21tb24uRG9tLlNvbGlkQ29sb3JCcnVzaCwgTkxSRS5Db21tb24iLCJDb2xvciI6eyIkaWQiOiIyNDA5IiwiQSI6MjU1LCJSIjowLCJHIjowLCJCIjowfX0sIkxpbmVXZWlnaHQiOjAuMCwiTGluZVR5cGUiOjAsIlBhcmVudFN0eWxlIjpudWxsfSwiVmVydGljYWxDb25uZWN0b3JTdHlsZSI6eyIkaWQiOiIyNDEwIiwiTGluZUNvbG9yIjp7IiRpZCI6IjI0MTEiLCIkdHlwZSI6Ik5MUkUuQ29tbW9uLkRvbS5Tb2xpZENvbG9yQnJ1c2gsIE5MUkUuQ29tbW9uIiwiQ29sb3IiOnsiJGlkIjoiMjQxMi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mZhbHNlLCJQZXJjZW50YWdlQ29tcGxldGVTaGFwZU9wYWNpdHkiOjM1LCJCYXNlbGluZVN0eWxlIjp7IiRpZCI6IjI0MTMiLCJTaGFwZVN0eWxlIjp7IiRpZCI6IjI0MTQiLCJNYXJnaW4iOnsiJGlkIjoiMjQxNSIsIlRvcCI6MC4wLCJMZWZ0IjowLjAsIlJpZ2h0IjowLjAsIkJvdHRvbSI6MC4wfSwiUGFkZGluZyI6eyIkaWQiOiIyNDE2IiwiVG9wIjowLjAsIkxlZnQiOjAuMCwiUmlnaHQiOjAuMCwiQm90dG9tIjowLjB9LCJCYWNrZ3JvdW5kIjp7IiRpZCI6IjI0MTciLCJDb2xvciI6eyIkaWQiOiIyNDE4IiwiQSI6MTUzLCJSIjowLCJHIjowLCJCIjowfX0sIklzVmlzaWJsZSI6dHJ1ZSwiV2lkdGgiOjAuMCwiSGVpZ2h0IjowLjAsIkJvcmRlclN0eWxlIjp7IiRpZCI6IjI0MTkiLCJMaW5lQ29sb3IiOm51bGwsIkxpbmVXZWlnaHQiOjAuMCwiTGluZVR5cGUiOjAsIlBhcmVudFN0eWxlIjpudWxsfSwiUGFyZW50U3R5bGUiOm51bGx9LCJNYXJnaW4iOnsiJGlkIjoiMjQyMCIsIlRvcCI6MC4wLCJMZWZ0IjowLjAsIlJpZ2h0IjowLjAsIkJvdHRvbSI6MC4wfSwiUGFkZGluZyI6eyIkaWQiOiIyNDIxIiwiVG9wIjowLjAsIkxlZnQiOjAuMCwiUmlnaHQiOjAuMCwiQm90dG9tIjowLjB9LCJCYWNrZ3JvdW5kIjpudWxsLCJJc1Zpc2libGUiOnRydWUsIldpZHRoIjowLjAsIkhlaWdodCI6MC4wLCJCb3JkZXJTdHlsZSI6bnVsbCwiUGFyZW50U3R5bGUiOm51bGx9LCJTaGFwZVN0eWxlIjp7IiRpZCI6IjI0MjIiLCJNYXJnaW4iOnsiJGlkIjoiMjQyMyIsIlRvcCI6MC4wLCJMZWZ0Ijo0LjAsIlJpZ2h0Ijo0LjAsIkJvdHRvbSI6MC4wfSwiUGFkZGluZyI6eyIkaWQiOiIyNDI0IiwiVG9wIjowLjAsIkxlZnQiOjAuMCwiUmlnaHQiOjAuMCwiQm90dG9tIjowLjB9LCJCYWNrZ3JvdW5kIjp7IiRpZCI6IjI0MjUiLCJDb2xvciI6eyIkaWQiOiIyNDI2IiwiQSI6MjU1LCJSIjoyMSwiRyI6OTYsIkIiOjEzMH19LCJJc1Zpc2libGUiOnRydWUsIldpZHRoIjowLjAsIkhlaWdodCI6MTAuMCwiQm9yZGVyU3R5bGUiOnsiJGlkIjoiMjQyNyIsIkxpbmVDb2xvciI6eyIkaWQiOiIyNDI4IiwiJHR5cGUiOiJOTFJFLkNvbW1vbi5Eb20uU29saWRDb2xvckJydXNoLCBOTFJFLkNvbW1vbiIsIkNvbG9yIjp7IiRpZCI6IjI0MjkiLCJBIjoyNTUsIlIiOjIzNCwiRyI6MjIsIkIiOjMwfX0sIkxpbmVXZWlnaHQiOjAuMCwiTGluZVR5cGUiOjAsIlBhcmVudFN0eWxlIjpudWxsfSwiUGFyZW50U3R5bGUiOm51bGx9LCJUaXRsZVN0eWxlIjp7IiRpZCI6IjI0MzAiLCJGb250U2V0dGluZ3MiOnsiJGlkIjoiMjQzMSIsIkZvbnRTaXplIjoxMSwiRm9udE5hbWUiOiJDYWxpYnJpIiwiSXNCb2xkIjpmYWxzZSwiSXNJdGFsaWMiOmZhbHNlLCJJc1VuZGVybGluZWQiOmZhbHNlLCJQYXJlbnRTdHlsZSI6bnVsbH0sIkF1dG9TaXplIjowLCJGb3JlZ3JvdW5kIjp7IiRpZCI6IjI0MzIiLCJDb2xvciI6eyIkaWQiOiIyNDMz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0MzQiLCJUb3AiOjAuMCwiTGVmdCI6MC4wLCJSaWdodCI6MC4wLCJCb3R0b20iOjAuMH0sIlBhZGRpbmciOnsiJGlkIjoiMjQzNSIsIlRvcCI6MC4wLCJMZWZ0IjowLjAsIlJpZ2h0IjowLjAsIkJvdHRvbSI6MC4wfSwiQmFja2dyb3VuZCI6eyIkaWQiOiIyNDM2IiwiQ29sb3IiOnsiJGlkIjoiMjQzNyIsIkEiOjI1NSwiUiI6MCwiRyI6MCwiQiI6MH19LCJJc1Zpc2libGUiOnRydWUsIldpZHRoIjowLjAsIkhlaWdodCI6MC4wLCJCb3JkZXJTdHlsZSI6eyIkaWQiOiIyNDM4IiwiTGluZUNvbG9yIjpudWxsLCJMaW5lV2VpZ2h0IjowLjAsIkxpbmVUeXBlIjowLCJQYXJlbnRTdHlsZSI6bnVsbH0sIlBhcmVudFN0eWxlIjpudWxsfSwiRGF0ZVN0eWxlIjp7IiRpZCI6IjI0MzkiLCJGb250U2V0dGluZ3MiOnsiJGlkIjoiMjQ0MCIsIkZvbnRTaXplIjoxMCwiRm9udE5hbWUiOiJDYWxpYnJpIiwiSXNCb2xkIjpmYWxzZSwiSXNJdGFsaWMiOmZhbHNlLCJJc1VuZGVybGluZWQiOmZhbHNlLCJQYXJlbnRTdHlsZSI6bnVsbH0sIkF1dG9TaXplIjowLCJGb3JlZ3JvdW5kIjp7IiRpZCI6IjI0NDEiLCJDb2xvciI6eyIkaWQiOiIyNDQy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I0NDMiLCJUb3AiOjAuMCwiTGVmdCI6MC4wLCJSaWdodCI6MC4wLCJCb3R0b20iOjAuMH0sIlBhZGRpbmciOnsiJGlkIjoiMjQ0NCIsIlRvcCI6MC4wLCJMZWZ0IjowLjAsIlJpZ2h0IjowLjAsIkJvdHRvbSI6MC4wfSwiQmFja2dyb3VuZCI6eyIkaWQiOiIyNDQ1IiwiQ29sb3IiOnsiJGlkIjoiMjQ0NiIsIkEiOjI1NSwiUiI6MTQsIkciOjQwLCJCIjo2NX19LCJJc1Zpc2libGUiOnRydWUsIldpZHRoIjowLjAsIkhlaWdodCI6MC4wLCJCb3JkZXJTdHlsZSI6eyIkaWQiOiIyNDQ3IiwiTGluZUNvbG9yIjpudWxsLCJMaW5lV2VpZ2h0IjowLjAsIkxpbmVUeXBlIjowLCJQYXJlbnRTdHlsZSI6bnVsbH0sIlBhcmVudFN0eWxlIjpudWxsfSwiRGF0ZUZvcm1hdCI6eyIkaWQiOiIyNDQ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0NDkiLCJGb3JtYXQiOjAsIklzVmlzaWJsZSI6ZmFsc2UsIkxhc3RLbm93blZpc2liaWxpdHlTdGF0ZSI6ZmFsc2V9LCJJc1Zpc2libGUiOnRydWUsIlZhcmlhbmNlU3R5bGUiOnsiJGlkIjoiMjQ1MCIsIlRleHRTdHlsZSI6eyIkaWQiOiIyNDUxIiwiRm9udFNldHRpbmdzIjp7IiRpZCI6IjI0NTIiLCJGb250U2l6ZSI6MTEsIkZvbnROYW1lIjoiQ2FsaWJyaSIsIklzQm9sZCI6ZmFsc2UsIklzSXRhbGljIjpmYWxzZSwiSXNVbmRlcmxpbmVkIjpmYWxzZSwiUGFyZW50U3R5bGUiOm51bGx9LCJBdXRvU2l6ZSI6MCwiRm9yZWdyb3VuZCI6eyIkaWQiOiIyNDUzIiwiQ29sb3IiOnsiJGlkIjoiMjQ1N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NDU1IiwiVG9wIjowLjAsIkxlZnQiOjAuMCwiUmlnaHQiOjAuMCwiQm90dG9tIjowLjB9LCJQYWRkaW5nIjp7IiRpZCI6IjI0NTYiLCJUb3AiOjAuMCwiTGVmdCI6MC4wLCJSaWdodCI6MC4wLCJCb3R0b20iOjAuMH0sIkJhY2tncm91bmQiOnsiJGlkIjoiMjQ1NyIsIkNvbG9yIjp7IiRpZCI6IjI0NTgiLCJBIjowLCJSIjowLCJHIjowLCJCIjowfX0sIklzVmlzaWJsZSI6dHJ1ZSwiV2lkdGgiOjAuMCwiSGVpZ2h0IjowLjAsIkJvcmRlclN0eWxlIjp7IiRpZCI6IjI0NTkiLCJMaW5lQ29sb3IiOm51bGwsIkxpbmVXZWlnaHQiOjAuMCwiTGluZVR5cGUiOjAsIlBhcmVudFN0eWxlIjpudWxsfSwiUGFyZW50U3R5bGUiOm51bGx9LCJQYXJlbnRTdHlsZSI6bnVsbH0sIlBhcmVudFN0eWxlIjpudWxsLCJfZXhwbGljaXRseVNldCI6eyIkaWQiOiIyNDYwIiwiU2hhcGVTdHlsZSI6ZmFsc2UsIlRpdGxlU3R5bGUiOmZhbHNlLCJEYXRlU3R5bGUiOmZhbHNlLCJWYXJpYW5j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VmFyaWFuY2VQb3NpdGlvbiI6ZmFsc2UsIlNwYWNpbmciOmZhbHNlLCJJc0JlbG93VGltZWJhbmQiOmZhbHNlLCJEYXRlRm9ybWF0IjpmYWxzZSwiV2Vla051bWJlcmluZyI6ZmFsc2UsIklzVmlzaWJsZSI6ZmFsc2V9fSwiRGVmYXVsdFN3aW1sYW5lTW90U3R5bGUiOnsiJGlkIjoiMjQ2MSIsIlNoYXBlIjoxLCJDb25uZWN0b3JNYXJnaW4iOnsiJGlkIjoiMjQ2MiIsIlRvcCI6MC4wLCJMZWZ0IjoyLjAsIlJpZ2h0IjoyLjAsIkJvdHRvbSI6MC4wfSwiQ29ubmVjdG9yU3R5bGUiOnsiJGlkIjoiMjQ2MyIsIkxpbmVDb2xvciI6eyIkaWQiOiIyNDY0IiwiJHR5cGUiOiJOTFJFLkNvbW1vbi5Eb20uU29saWRDb2xvckJydXNoLCBOTFJFLkNvbW1vbiIsIkNvbG9yIjp7IiRpZCI6IjI0NjUiLCJBIjoxMjcsIlIiOjExLCJHIjo0OCwiQiI6NjV9fSwiTGluZVdlaWdodCI6MS4wLCJMaW5lVHlwZSI6MCwiUGFyZW50U3R5bGUiOm51bGx9LCJJc0JlbG93VGltZWJhbmQiOmZhbHNlLCJQb3NpdGlvbk9uVGFzayI6MSwiSGlkZURhdGUiOmZhbHNlLCJTaGFwZVNpemUiOjAsIlNwYWNpbmciOjAuMCwiUGFkZGluZyI6eyIkaWQiOiIyNDY2IiwiVG9wIjo1LjAsIkxlZnQiOjMuMCwiUmlnaHQiOjAuMCwiQm90dG9tIjoyLjB9LCJTaGFwZVN0eWxlIjp7IiRpZCI6IjI0NjciLCJNYXJnaW4iOnsiJGlkIjoiMjQ2OCIsIlRvcCI6MC4wLCJMZWZ0IjowLjAsIlJpZ2h0IjowLjAsIkJvdHRvbSI6MC4wfSwiUGFkZGluZyI6eyIkaWQiOiIyNDY5IiwiVG9wIjowLjAsIkxlZnQiOjAuMCwiUmlnaHQiOjAuMCwiQm90dG9tIjowLjB9LCJCYWNrZ3JvdW5kIjp7IiRpZCI6IjI0NzAiLCJDb2xvciI6eyIkaWQiOiIyNDcxIiwiQSI6MjU1LCJSIjoxMSwiRyI6NDgsIkIiOjY1fX0sIklzVmlzaWJsZSI6dHJ1ZSwiV2lkdGgiOjEyLjAsIkhlaWdodCI6MTQuMCwiQm9yZGVyU3R5bGUiOnsiJGlkIjoiMjQ3MiIsIkxpbmVDb2xvciI6eyIkaWQiOiIyNDczIiwiJHR5cGUiOiJOTFJFLkNvbW1vbi5Eb20uU29saWRDb2xvckJydXNoLCBOTFJFLkNvbW1vbiIsIkNvbG9yIjp7IiRpZCI6IjI0NzQiLCJBIjoyNTUsIlIiOjI1NSwiRyI6MCwiQiI6MH19LCJMaW5lV2VpZ2h0IjowLjAsIkxpbmVUeXBlIjowLCJQYXJlbnRTdHlsZSI6bnVsbH0sIlBhcmVudFN0eWxlIjpudWxsfSwiVGl0bGVTdHlsZSI6eyIkaWQiOiIyNDc1IiwiRm9udFNldHRpbmdzIjp7IiRpZCI6IjI0NzYiLCJGb250U2l6ZSI6MTEsIkZvbnROYW1lIjoiQ2FsaWJyaSIsIklzQm9sZCI6ZmFsc2UsIklzSXRhbGljIjpmYWxzZSwiSXNVbmRlcmxpbmVkIjpmYWxzZSwiUGFyZW50U3R5bGUiOm51bGx9LCJBdXRvU2l6ZSI6MCwiRm9yZWdyb3VuZCI6eyIkaWQiOiIyNDc3IiwiQ29sb3IiOnsiJGlkIjoiMjQ3OC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yNDc5IiwiVG9wIjowLjAsIkxlZnQiOjAuMCwiUmlnaHQiOjAuMCwiQm90dG9tIjowLjB9LCJQYWRkaW5nIjp7IiRpZCI6IjI0ODAiLCJUb3AiOjAuMCwiTGVmdCI6MC4wLCJSaWdodCI6MC4wLCJCb3R0b20iOjAuMH0sIkJhY2tncm91bmQiOnsiJGlkIjoiMjQ4MSIsIkNvbG9yIjp7IiRpZCI6IjI0ODIiLCJBIjoyNTUsIlIiOjAsIkciOjAsIkIiOjB9fSwiSXNWaXNpYmxlIjp0cnVlLCJXaWR0aCI6MC4wLCJIZWlnaHQiOjAuMCwiQm9yZGVyU3R5bGUiOnsiJGlkIjoiMjQ4MyIsIkxpbmVDb2xvciI6bnVsbCwiTGluZVdlaWdodCI6MC4wLCJMaW5lVHlwZSI6MCwiUGFyZW50U3R5bGUiOm51bGx9LCJQYXJlbnRTdHlsZSI6bnVsbH0sIkRhdGVTdHlsZSI6eyIkaWQiOiIyNDg0IiwiRm9udFNldHRpbmdzIjp7IiRpZCI6IjI0ODUiLCJGb250U2l6ZSI6MTAsIkZvbnROYW1lIjoiQ2FsaWJyaSIsIklzQm9sZCI6ZmFsc2UsIklzSXRhbGljIjpmYWxzZSwiSXNVbmRlcmxpbmVkIjpmYWxzZSwiUGFyZW50U3R5bGUiOm51bGx9LCJBdXRvU2l6ZSI6MCwiRm9yZWdyb3VuZCI6eyIkaWQiOiIyNDg2IiwiQ29sb3IiOnsiJGlkIjoiMjQ4Ny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yNDg4IiwiVG9wIjowLjAsIkxlZnQiOjAuMCwiUmlnaHQiOjAuMCwiQm90dG9tIjowLjB9LCJQYWRkaW5nIjp7IiRpZCI6IjI0ODkiLCJUb3AiOjAuMCwiTGVmdCI6MC4wLCJSaWdodCI6MC4wLCJCb3R0b20iOjAuMH0sIkJhY2tncm91bmQiOnsiJGlkIjoiMjQ5MCIsIkNvbG9yIjp7IiRpZCI6IjI0OTEiLCJBIjoyNTUsIlIiOjE0LCJHIjo0MCwiQiI6NjV9fSwiSXNWaXNpYmxlIjp0cnVlLCJXaWR0aCI6MC4wLCJIZWlnaHQiOjAuMCwiQm9yZGVyU3R5bGUiOnsiJGlkIjoiMjQ5MiIsIkxpbmVDb2xvciI6bnVsbCwiTGluZVdlaWdodCI6MC4wLCJMaW5lVHlwZSI6MCwiUGFyZW50U3R5bGUiOm51bGx9LCJQYXJlbnRTdHlsZSI6bnVsbH0sIkRhdGVGb3JtYXQiOnsiJGlkIjoiMjQ5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Dk0IiwiRm9ybWF0IjowLCJJc1Zpc2libGUiOmZhbHNlLCJMYXN0S25vd25WaXNpYmlsaXR5U3RhdGUiOmZhbHNlfSwiSXNWaXNpYmxlIjp0cnVlLCJWYXJpYW5jZVN0eWxlIjp7IiRpZCI6IjI0OTUiLCJUZXh0U3R5bGUiOnsiJGlkIjoiMjQ5NiIsIkZvbnRTZXR0aW5ncyI6eyIkaWQiOiIyNDk3IiwiRm9udFNpemUiOjExLCJGb250TmFtZSI6IkNhbGlicmkiLCJJc0JvbGQiOmZhbHNlLCJJc0l0YWxpYyI6ZmFsc2UsIklzVW5kZXJsaW5lZCI6ZmFsc2UsIlBhcmVudFN0eWxlIjpudWxsfSwiQXV0b1NpemUiOjAsIkZvcmVncm91bmQiOnsiJGlkIjoiMjQ5OCIsIkNvbG9yIjp7IiRpZCI6IjI0OTk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UwMCIsIlRvcCI6MC4wLCJMZWZ0IjowLjAsIlJpZ2h0IjowLjAsIkJvdHRvbSI6MC4wfSwiUGFkZGluZyI6eyIkaWQiOiIyNTAxIiwiVG9wIjowLjAsIkxlZnQiOjAuMCwiUmlnaHQiOjAuMCwiQm90dG9tIjowLjB9LCJCYWNrZ3JvdW5kIjp7IiRpZCI6IjI1MDIiLCJDb2xvciI6eyIkaWQiOiIyNTAzIiwiQSI6MCwiUiI6MCwiRyI6MCwiQiI6MH19LCJJc1Zpc2libGUiOmZhbHNlLCJXaWR0aCI6MC4wLCJIZWlnaHQiOjAuMCwiQm9yZGVyU3R5bGUiOnsiJGlkIjoiMjUwNCIsIkxpbmVDb2xvciI6bnVsbCwiTGluZVdlaWdodCI6MC4wLCJMaW5lVHlwZSI6MCwiUGFyZW50U3R5bGUiOm51bGx9LCJQYXJlbnRTdHlsZSI6bnVsbH0sIlBhcmVudFN0eWxlIjpudWxsfSwiUGFyZW50U3R5bGUiOm51bGx9LCJEZWZhdWx0U3dpbWxhbmVNaWxlc3RvbmVTdHlsZSI6eyIkaWQiOiIyNTA1IiwiVGl0bGVQb3NpdGlvbiI6IkxlZnQiLCJEYXRlUG9zaXRpb24iOiJSaWdodCIsIlZhcmlhbmNlUG9zaXRpb24iOiJSaWdodCIsIlNoYXBlVHlwZSI6MSwiU2hhcGVTaXplIjowLCJTcGFjaW5nIjo1LCJTaGFwZVN0eWxlIjp7IiRpZCI6IjI1MDYiLCJNYXJnaW4iOnsiJGlkIjoiMjUwNyIsIlRvcCI6MC4wLCJMZWZ0IjowLjAsIlJpZ2h0IjowLjAsIkJvdHRvbSI6MC4wfSwiUGFkZGluZyI6eyIkaWQiOiIyNTA4IiwiVG9wIjowLjAsIkxlZnQiOjAuMCwiUmlnaHQiOjAuMCwiQm90dG9tIjowLjB9LCJCYWNrZ3JvdW5kIjp7IiRpZCI6IjI1MDkiLCJDb2xvciI6eyIkaWQiOiIyNTEwIiwiQSI6MjU1LCJSIjoyMSwiRyI6OTYsIkIiOjEzMH19LCJJc1Zpc2libGUiOnRydWUsIldpZHRoIjoxMi4wLCJIZWlnaHQiOjE0LjAsIkJvcmRlclN0eWxlIjp7IiRpZCI6IjI1MTEiLCJMaW5lQ29sb3IiOnsiJGlkIjoiMjUxMiIsIiR0eXBlIjoiTkxSRS5Db21tb24uRG9tLlNvbGlkQ29sb3JCcnVzaCwgTkxSRS5Db21tb24iLCJDb2xvciI6eyIkaWQiOiIyNTEzIiwiQSI6MjU1LCJSIjoyMzQsIkciOjIyLCJCIjozMH19LCJMaW5lV2VpZ2h0IjowLjAsIkxpbmVUeXBlIjowLCJQYXJlbnRTdHlsZSI6bnVsbH0sIlBhcmVudFN0eWxlIjpudWxsfSwiVGl0bGVTdHlsZSI6eyIkaWQiOiIyNTE0IiwiRm9udFNldHRpbmdzIjp7IiRpZCI6IjI1MTUiLCJGb250U2l6ZSI6MTEsIkZvbnROYW1lIjoiQ2FsaWJyaSIsIklzQm9sZCI6ZmFsc2UsIklzSXRhbGljIjpmYWxzZSwiSXNVbmRlcmxpbmVkIjpmYWxzZSwiUGFyZW50U3R5bGUiOm51bGx9LCJBdXRvU2l6ZSI6MCwiRm9yZWdyb3VuZCI6eyIkaWQiOiIyNTE2IiwiQ29sb3IiOnsiJGlkIjoiMjUxNy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yNTE4IiwiVG9wIjowLjAsIkxlZnQiOjAuMCwiUmlnaHQiOjAuMCwiQm90dG9tIjowLjB9LCJQYWRkaW5nIjp7IiRpZCI6IjI1MTkiLCJUb3AiOjAuMCwiTGVmdCI6MC4wLCJSaWdodCI6MC4wLCJCb3R0b20iOjAuMH0sIkJhY2tncm91bmQiOnsiJGlkIjoiMjUyMCIsIkNvbG9yIjp7IiRpZCI6IjI1MjEiLCJBIjoyNTUsIlIiOjAsIkciOjAsIkIiOjB9fSwiSXNWaXNpYmxlIjp0cnVlLCJXaWR0aCI6MC4wLCJIZWlnaHQiOjAuMCwiQm9yZGVyU3R5bGUiOnsiJGlkIjoiMjUyMiIsIkxpbmVDb2xvciI6bnVsbCwiTGluZVdlaWdodCI6MC4wLCJMaW5lVHlwZSI6MCwiUGFyZW50U3R5bGUiOm51bGx9LCJQYXJlbnRTdHlsZSI6bnVsbH0sIkRhdGVTdHlsZSI6eyIkaWQiOiIyNTIzIiwiRm9udFNldHRpbmdzIjp7IiRpZCI6IjI1MjQiLCJGb250U2l6ZSI6MTAsIkZvbnROYW1lIjoiQ2FsaWJyaSIsIklzQm9sZCI6ZmFsc2UsIklzSXRhbGljIjpmYWxzZSwiSXNVbmRlcmxpbmVkIjpmYWxzZSwiUGFyZW50U3R5bGUiOm51bGx9LCJBdXRvU2l6ZSI6MCwiRm9yZWdyb3VuZCI6eyIkaWQiOiIyNTI1IiwiQ29sb3IiOnsiJGlkIjoiMjUyNi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yNTI3IiwiVG9wIjowLjAsIkxlZnQiOjAuMCwiUmlnaHQiOjAuMCwiQm90dG9tIjowLjB9LCJQYWRkaW5nIjp7IiRpZCI6IjI1MjgiLCJUb3AiOjAuMCwiTGVmdCI6MC4wLCJSaWdodCI6MC4wLCJCb3R0b20iOjAuMH0sIkJhY2tncm91bmQiOnsiJGlkIjoiMjUyOSIsIkNvbG9yIjp7IiRpZCI6IjI1MzAiLCJBIjoyNTUsIlIiOjE0LCJHIjo0MCwiQiI6NjV9fSwiSXNWaXNpYmxlIjp0cnVlLCJXaWR0aCI6MC4wLCJIZWlnaHQiOjAuMCwiQm9yZGVyU3R5bGUiOnsiJGlkIjoiMjUzMSIsIkxpbmVDb2xvciI6bnVsbCwiTGluZVdlaWdodCI6MC4wLCJMaW5lVHlwZSI6MCwiUGFyZW50U3R5bGUiOm51bGx9LCJQYXJlbnRTdHlsZSI6bnVsbH0sIkRhdGVGb3JtYXQiOnsiJGlkIjoiMjUz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TMzIiwiRm9ybWF0IjowLCJJc1Zpc2libGUiOmZhbHNlLCJMYXN0S25vd25WaXNpYmlsaXR5U3RhdGUiOmZhbHNlfSwiSXNWaXNpYmxlIjp0cnVlLCJWYXJpYW5jZVN0eWxlIjp7IiRpZCI6IjI1MzQiLCJUZXh0U3R5bGUiOnsiJGlkIjoiMjUzNSIsIkZvbnRTZXR0aW5ncyI6eyIkaWQiOiIyNTM2IiwiRm9udFNpemUiOjExLCJGb250TmFtZSI6IkNhbGlicmkiLCJJc0JvbGQiOmZhbHNlLCJJc0l0YWxpYyI6ZmFsc2UsIklzVW5kZXJsaW5lZCI6ZmFsc2UsIlBhcmVudFN0eWxlIjpudWxsfSwiQXV0b1NpemUiOjAsIkZvcmVncm91bmQiOnsiJGlkIjoiMjUzNyIsIkNvbG9yIjp7IiRpZCI6IjI1Mzg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UzOSIsIlRvcCI6MC4wLCJMZWZ0IjowLjAsIlJpZ2h0IjowLjAsIkJvdHRvbSI6MC4wfSwiUGFkZGluZyI6eyIkaWQiOiIyNTQwIiwiVG9wIjowLjAsIkxlZnQiOjAuMCwiUmlnaHQiOjAuMCwiQm90dG9tIjowLjB9LCJCYWNrZ3JvdW5kIjp7IiRpZCI6IjI1NDEiLCJDb2xvciI6eyIkaWQiOiIyNTQyIiwiQSI6MCwiUiI6MCwiRyI6MCwiQiI6MH19LCJJc1Zpc2libGUiOnRydWUsIldpZHRoIjowLjAsIkhlaWdodCI6MC4wLCJCb3JkZXJTdHlsZSI6eyIkaWQiOiIyNTQzIiwiTGluZUNvbG9yIjpudWxsLCJMaW5lV2VpZ2h0IjowLjAsIkxpbmVUeXBlIjowLCJQYXJlbnRTdHlsZSI6bnVsbH0sIlBhcmVudFN0eWxlIjpudWxsfSwiUGFyZW50U3R5bGUiOm51bGx9LCJQYXJlbnRTdHlsZSI6bnVsbH0sIkRlZmF1bHRTd2ltbGFuZUFjdGl2aXR5U3R5bGUiOnsiJGlkIjoiMjU0NCIsIkhlYWRlclN0eWxlIjp7IiRpZCI6IjI1NDUiLCJUZXh0U3R5bGUiOnsiJGlkIjoiMjU0NiIsIkZvbnRTZXR0aW5ncyI6eyIkaWQiOiIyNTQ3IiwiRm9udFNpemUiOjExLCJGb250TmFtZSI6IkNhbGlicmkiLCJJc0JvbGQiOmZhbHNlLCJJc0l0YWxpYyI6ZmFsc2UsIklzVW5kZXJsaW5lZCI6ZmFsc2UsIlBhcmVudFN0eWxlIjpudWxsfSwiQXV0b1NpemUiOjIsIkZvcmVncm91bmQiOnsiJGlkIjoiMjU0OCIsIkNvbG9yIjp7IiRpZCI6IjI1NDk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yNTUwIiwiVG9wIjowLjAsIkxlZnQiOjAuMCwiUmlnaHQiOjAuMCwiQm90dG9tIjowLjB9LCJQYWRkaW5nIjp7IiRpZCI6IjI1NTEiLCJUb3AiOjAuMCwiTGVmdCI6MC4wLCJSaWdodCI6MC4wLCJCb3R0b20iOjAuMH0sIkJhY2tncm91bmQiOnsiJGlkIjoiMjU1MiIsIkNvbG9yIjp7IiRpZCI6IjI1NTMiLCJBIjoyNTUsIlIiOjAsIkciOjAsIkIiOjB9fSwiSXNWaXNpYmxlIjp0cnVlLCJXaWR0aCI6MC4wLCJIZWlnaHQiOjAuMCwiQm9yZGVyU3R5bGUiOm51bGwsIlBhcmVudFN0eWxlIjpudWxsfSwiUmVjdGFuZ2xlU3R5bGUiOnsiJGlkIjoiMjU1NCIsIk1hcmdpbiI6eyIkaWQiOiIyNTU1IiwiVG9wIjowLjAsIkxlZnQiOjAuMCwiUmlnaHQiOjAuMCwiQm90dG9tIjowLjB9LCJQYWRkaW5nIjp7IiRpZCI6IjI1NTYiLCJUb3AiOjAuMCwiTGVmdCI6MC4wLCJSaWdodCI6MC4wLCJCb3R0b20iOjAuMH0sIkJhY2tncm91bmQiOnsiJGlkIjoiMjU1NyIsIkNvbG9yIjp7IiRpZCI6IjI1NTgiLCJBIjo2MywiUiI6MjEsIkciOjk2LCJCIjoxMzB9fSwiSXNWaXNpYmxlIjp0cnVlLCJXaWR0aCI6MC4wLCJIZWlnaHQiOjAuMCwiQm9yZGVyU3R5bGUiOnsiJGlkIjoiMjU1OSIsIkxpbmVDb2xvciI6eyIkaWQiOiIyNTYwIiwiJHR5cGUiOiJOTFJFLkNvbW1vbi5Eb20uU29saWRDb2xvckJydXNoLCBOTFJFLkNvbW1vbiIsIkNvbG9yIjp7IiRpZCI6IjI1NjEiLCJBIjoyNTUsIlIiOjI1NSwiRyI6MCwiQiI6MH19LCJMaW5lV2VpZ2h0IjowLjAsIkxpbmVUeXBlIjowLCJQYXJlbnRTdHlsZSI6bnVsbH0sIlBhcmVudFN0eWxlIjpudWxsfSwiTWFyZ2luIjp7IiRpZCI6IjI1NjIiLCJUb3AiOjAuMCwiTGVmdCI6MC4wLCJSaWdodCI6MC4wLCJCb3R0b20iOjAuMH0sIlBhZGRpbmciOnsiJGlkIjoiMjU2MyIsIlRvcCI6MC4wLCJMZWZ0IjowLjAsIlJpZ2h0IjowLjAsIkJvdHRvbSI6MC4wfSwiQmFja2dyb3VuZCI6bnVsbCwiSXNWaXNpYmxlIjp0cnVlLCJXaWR0aCI6MC4wLCJIZWlnaHQiOjAuMCwiQm9yZGVyU3R5bGUiOm51bGwsIlBhcmVudFN0eWxlIjpudWxsfSwiQmFja2dyb3VuZFN0eWxlIjp7IiRpZCI6IjI1NjQiLCJNYXJnaW4iOnsiJGlkIjoiMjU2NSIsIlRvcCI6MC4wLCJMZWZ0IjowLjAsIlJpZ2h0IjowLjAsIkJvdHRvbSI6MC4wfSwiUGFkZGluZyI6eyIkaWQiOiIyNTY2IiwiVG9wIjowLjAsIkxlZnQiOjAuMCwiUmlnaHQiOjAuMCwiQm90dG9tIjowLjB9LCJCYWNrZ3JvdW5kIjp7IiRpZCI6IjI1NjciLCJDb2xvciI6eyIkaWQiOiIyNTY4IiwiQSI6NTEsIlIiOjIwMCwiRyI6MjAwLCJCIjoyMDB9fSwiSXNWaXNpYmxlIjp0cnVlLCJXaWR0aCI6MC4wLCJIZWlnaHQiOjAuMCwiQm9yZGVyU3R5bGUiOnsiJGlkIjoiMjU2OSIsIkxpbmVDb2xvciI6eyIkaWQiOiIyNTcwIiwiJHR5cGUiOiJOTFJFLkNvbW1vbi5Eb20uU29saWRDb2xvckJydXNoLCBOTFJFLkNvbW1vbiIsIkNvbG9yIjp7IiRpZCI6IjI1NzEiLCJBIjoyNTUsIlIiOjIzNCwiRyI6MjIsIkIiOjMwfX0sIkxpbmVXZWlnaHQiOjAuMCwiTGluZVR5cGUiOjAsIlBhcmVudFN0eWxlIjpudWxsfSwiUGFyZW50U3R5bGUiOm51bGx9LCJNYXJnaW4iOnsiJGlkIjoiMjU3MiIsIlRvcCI6MC4wLCJMZWZ0IjowLjAsIlJpZ2h0IjowLjAsIkJvdHRvbSI6MC4wfSwiUGFkZGluZyI6eyIkaWQiOiIyNTczIiwiVG9wIjowLjAsIkxlZnQiOjAuMCwiUmlnaHQiOjAuMCwiQm90dG9tIjowLjB9LCJJc1Zpc2libGUiOnRydWUsIldpZHRoIjowLjAsIkhlaWdodCI6MC4wLCJCb3JkZXJTdHlsZSI6eyIkaWQiOiIyNTc0IiwiTGluZUNvbG9yIjpudWxsLCJMaW5lV2VpZ2h0IjowLjAsIkxpbmVUeXBlIjowLCJQYXJlbnRTdHlsZSI6bnVsbH0sIlBhcmVudFN0eWxlIjpudWxsfSwiTWFyZ2luIjp7IiRpZCI6IjI1NzUiLCJUb3AiOjAuMCwiTGVmdCI6MC4wLCJSaWdodCI6MC4wLCJCb3R0b20iOjAuMH0sIlBhZGRpbmciOnsiJGlkIjoiMjU3NiIsIlRvcCI6MC4wLCJMZWZ0IjowLjAsIlJpZ2h0IjowLjAsIkJvdHRvbSI6MC4wfSwiSXNWaXNpYmxlIjp0cnVlLCJXaWR0aCI6MC4wLCJIZWlnaHQiOjAuMCwiQm9yZGVyU3R5bGUiOnsiJGlkIjoiMjU3NyIsIkxpbmVDb2xvciI6bnVsbCwiTGluZVdlaWdodCI6MC4wLCJMaW5lVHlwZSI6MCwiUGFyZW50U3R5bGUiOm51bGx9LCJQYXJlbnRTdHlsZSI6bnVsbH0sIl9hZGRpdGlvbmFsU3dpbWxhbmVWMlN0eWxlcyI6W3siJGlkIjoiMjU3OCIsIlN0eWxlSWQiOiI5ODUxM2UxMC01NTFjLTRmMzAtYWMxMS1hMDY5MGU5MDMxMzQiLCJIZWFkZXJTdHlsZSI6eyIkaWQiOiIyNTc5IiwiVGV4dElzVmVydGljYWwiOmZhbHNlLCJUZXh0U3R5bGUiOnsiJGlkIjoiMjU4MCIsIkZvbnRTZXR0aW5ncyI6eyIkaWQiOiIyNTgxIiwiRm9udFNpemUiOjExLCJGb250TmFtZSI6IkNhbGlicmkiLCJJc0JvbGQiOmZhbHNlLCJJc0l0YWxpYyI6ZmFsc2UsIklzVW5kZXJsaW5lZCI6ZmFsc2UsIlBhcmVudFN0eWxlIjpudWxsfSwiQXV0b1NpemUiOjIsIkZvcmVncm91bmQiOnsiJGlkIjoiMjU4MiIsIkNvbG9yIjp7IiRpZCI6IjI1ODMiLCJBIjoyNTUsIlIiOjI1NSwiRyI6MjU1LCJCIjoyNTV9fSwiTWF4V2lkdGgiOiJJbmZpbml0eSIsIk1heEhlaWdodCI6IkluZmluaXR5IiwiU21hcnRGb3JlZ3JvdW5kSXNBY3RpdmUiOmZhbHNlLCJIb3Jpem9udGFsQWxpZ25tZW50IjoxLCJWZXJ0aWNhbEFsaWdubWVudCI6MCwiU21hcnRGb3JlZ3JvdW5kIjpudWxsLCJCYWNrZ3JvdW5kRmlsbFR5cGUiOjAsIk1hcmdpbiI6eyIkaWQiOiIyNTg0IiwiVG9wIjowLjAsIkxlZnQiOjAuMCwiUmlnaHQiOjAuMCwiQm90dG9tIjowLjB9LCJQYWRkaW5nIjp7IiRpZCI6IjI1ODUiLCJUb3AiOjAuMCwiTGVmdCI6MC4wLCJSaWdodCI6MC4wLCJCb3R0b20iOjAuMH0sIkJhY2tncm91bmQiOnsiJGlkIjoiMjU4NiIsIkNvbG9yIjp7IiRpZCI6IjI1ODciLCJBIjoyNTUsIlIiOjI1NSwiRyI6MjU1LCJCIjoyNTV9fSwiSXNWaXNpYmxlIjp0cnVlLCJXaWR0aCI6MC4wLCJIZWlnaHQiOjAuMCwiQm9yZGVyU3R5bGUiOm51bGwsIlBhcmVudFN0eWxlIjpudWxsfSwiUmVjdGFuZ2xlU3R5bGUiOnsiJGlkIjoiMjU4OCIsIk1hcmdpbiI6eyIkaWQiOiIyNTg5IiwiVG9wIjowLjAsIkxlZnQiOjAuMCwiUmlnaHQiOjAuMCwiQm90dG9tIjowLjB9LCJQYWRkaW5nIjp7IiRpZCI6IjI1OTAiLCJUb3AiOjAuMCwiTGVmdCI6MC4wLCJSaWdodCI6MC4wLCJCb3R0b20iOjAuMH0sIkJhY2tncm91bmQiOnsiJGlkIjoiMjU5MSIsIkNvbG9yIjp7IiRpZCI6IjI1OTIiLCJBIjoyNTUsIlIiOjIzMywiRyI6MTEzLCJCIjo1MH19LCJJc1Zpc2libGUiOnRydWUsIldpZHRoIjowLjAsIkhlaWdodCI6MC4wLCJCb3JkZXJTdHlsZSI6eyIkaWQiOiIyNTkzIiwiTGluZUNvbG9yIjp7IiRpZCI6IjI1OTQiLCIkdHlwZSI6Ik5MUkUuQ29tbW9uLkRvbS5Tb2xpZENvbG9yQnJ1c2gsIE5MUkUuQ29tbW9uIiwiQ29sb3IiOnsiJGlkIjoiMjU5NSIsIkEiOjI1NSwiUiI6MjU1LCJHIjoyNTUsIkIiOjI1NX19LCJMaW5lV2VpZ2h0IjowLjAsIkxpbmVUeXBlIjowLCJQYXJlbnRTdHlsZSI6bnVsbH0sIlBhcmVudFN0eWxlIjpudWxsfSwiTWFyZ2luIjp7IiRpZCI6IjI1OTYiLCJUb3AiOjAuMCwiTGVmdCI6MC4wLCJSaWdodCI6MC4wLCJCb3R0b20iOjAuMH0sIlBhZGRpbmciOnsiJGlkIjoiMjU5NyIsIlRvcCI6MC4wLCJMZWZ0IjowLjAsIlJpZ2h0IjowLjAsIkJvdHRvbSI6MC4wfSwiQmFja2dyb3VuZCI6bnVsbCwiSXNWaXNpYmxlIjp0cnVlLCJXaWR0aCI6MC4wLCJIZWlnaHQiOjAuMCwiQm9yZGVyU3R5bGUiOm51bGwsIlBhcmVudFN0eWxlIjpudWxsfSwiQmFja2dyb3VuZFN0eWxlIjp7IiRpZCI6IjI1OTgiLCJNYXJnaW4iOnsiJGlkIjoiMjU5OSIsIlRvcCI6MC4wLCJMZWZ0IjowLjAsIlJpZ2h0IjowLjAsIkJvdHRvbSI6MC4wfSwiUGFkZGluZyI6eyIkaWQiOiIyNjAwIiwiVG9wIjowLjAsIkxlZnQiOjAuMCwiUmlnaHQiOjAuMCwiQm90dG9tIjowLjB9LCJCYWNrZ3JvdW5kIjp7IiRpZCI6IjI2MDEiLCJDb2xvciI6eyIkaWQiOiIyNjAyIiwiQSI6NTEsIlIiOjIwMCwiRyI6MjAwLCJCIjoyMDB9fSwiSXNWaXNpYmxlIjp0cnVlLCJXaWR0aCI6MC4wLCJIZWlnaHQiOjAuMCwiQm9yZGVyU3R5bGUiOnsiJGlkIjoiMjYwMyIsIkxpbmVDb2xvciI6eyIkaWQiOiIyNjA0IiwiJHR5cGUiOiJOTFJFLkNvbW1vbi5Eb20uU29saWRDb2xvckJydXNoLCBOTFJFLkNvbW1vbiIsIkNvbG9yIjp7IiRpZCI6IjI2MDUiLCJBIjoyNTUsIlIiOjIzNCwiRyI6MjIsIkIiOjMwfX0sIkxpbmVXZWlnaHQiOjAuMCwiTGluZVR5cGUiOjAsIlBhcmVudFN0eWxlIjpudWxsfSwiUGFyZW50U3R5bGUiOm51bGx9LCJJc0Fib3ZlVGltZWJhbmQiOmZhbHNlLCJTcGFjaW5nIjozLCJEZWZhdWx0U3dpbWxhbmVUYXNrU3R5bGUiOnsiJGlkIjoiMjYwNiIsIiR0eXBlIjoiTkxSRS5Db21tb24uRG9tLlN0eWxlcy5FeHBsaWNpdFNldGFibGVUYXNrU3R5bGUsIE5MUkUuQ29tbW9uIiwiU2hhcGUiOjEsIlNoYXBlVGhpY2tuZXNzIjowLCJEdXJhdGlvbkZvcm1hdCI6MCwiSW5jbHVkZU5vbldvcmtpbmdEYXlzSW5EdXJhdGlvbiI6ZmFsc2UsIlBlcmNlbnRhZ2VDb21wbGV0ZVN0eWxlIjp7IiRpZCI6IjI2MDciLCJGb250U2V0dGluZ3MiOnsiJGlkIjoiMjYwOCIsIkZvbnRTaXplIjoxMCwiRm9udE5hbWUiOiJDYWxpYnJpIiwiSXNCb2xkIjpmYWxzZSwiSXNJdGFsaWMiOmZhbHNlLCJJc1VuZGVybGluZWQiOmZhbHNlLCJQYXJlbnRTdHlsZSI6bnVsbH0sIkF1dG9TaXplIjowLCJGb3JlZ3JvdW5kIjp7IiRpZCI6IjI2MDkiLCJDb2xvciI6eyIkaWQiOiIyNjEw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I2MTEiLCJUb3AiOjAuMCwiTGVmdCI6MC4wLCJSaWdodCI6MC4wLCJCb3R0b20iOjAuMH0sIlBhZGRpbmciOnsiJGlkIjoiMjYxMiIsIlRvcCI6MC4wLCJMZWZ0IjowLjAsIlJpZ2h0IjowLjAsIkJvdHRvbSI6MC4wfSwiQmFja2dyb3VuZCI6eyIkaWQiOiIyNjEzIiwiQ29sb3IiOnsiJGlkIjoiMjYxNCIsIkEiOjg5LCJSIjowLCJHIjowLCJCIjowfX0sIklzVmlzaWJsZSI6dHJ1ZSwiV2lkdGgiOjAuMCwiSGVpZ2h0IjowLjAsIkJvcmRlclN0eWxlIjp7IiRpZCI6IjI2MTUiLCJMaW5lQ29sb3IiOm51bGwsIkxpbmVXZWlnaHQiOjAuMCwiTGluZVR5cGUiOjAsIlBhcmVudFN0eWxlIjpudWxsfSwiUGFyZW50U3R5bGUiOm51bGx9LCJEdXJhdGlvblN0eWxlIjp7IiRpZCI6IjI2MTYiLCJGb250U2V0dGluZ3MiOnsiJGlkIjoiMjYxNyIsIkZvbnRTaXplIjoxMCwiRm9udE5hbWUiOiJDYWxpYnJpIiwiSXNCb2xkIjpmYWxzZSwiSXNJdGFsaWMiOmZhbHNlLCJJc1VuZGVybGluZWQiOmZhbHNlLCJQYXJlbnRTdHlsZSI6bnVsbH0sIkF1dG9TaXplIjowLCJGb3JlZ3JvdW5kIjp7IiRpZCI6IjI2MTgiLCJDb2xvciI6eyIkaWQiOiIyNjE5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jYyMCIsIlRvcCI6MC4wLCJMZWZ0IjowLjAsIlJpZ2h0IjowLjAsIkJvdHRvbSI6MC4wfSwiUGFkZGluZyI6eyIkaWQiOiIyNjIxIiwiVG9wIjowLjAsIkxlZnQiOjAuMCwiUmlnaHQiOjAuMCwiQm90dG9tIjowLjB9LCJCYWNrZ3JvdW5kIjp7IiRpZCI6IjI2MjIiLCJDb2xvciI6eyIkaWQiOiIyNjIzIiwiQSI6MjU1LCJSIjoyMzcsIkciOjEyNSwiQiI6NDl9fSwiSXNWaXNpYmxlIjp0cnVlLCJXaWR0aCI6MC4wLCJIZWlnaHQiOjAuMCwiQm9yZGVyU3R5bGUiOnsiJGlkIjoiMjYyNCIsIkxpbmVDb2xvciI6bnVsbCwiTGluZVdlaWdodCI6MC4wLCJMaW5lVHlwZSI6MCwiUGFyZW50U3R5bGUiOm51bGx9LCJQYXJlbnRTdHlsZSI6bnVsbH0sIkhvcml6b250YWxDb25uZWN0b3JTdHlsZSI6eyIkaWQiOiIyNjI1IiwiTGluZUNvbG9yIjp7IiRpZCI6IjI2MjYiLCIkdHlwZSI6Ik5MUkUuQ29tbW9uLkRvbS5Tb2xpZENvbG9yQnJ1c2gsIE5MUkUuQ29tbW9uIiwiQ29sb3IiOnsiJGlkIjoiMjYyNyIsIkEiOjI1NSwiUiI6MCwiRyI6MCwiQiI6MH19LCJMaW5lV2VpZ2h0IjowLjAsIkxpbmVUeXBlIjowLCJQYXJlbnRTdHlsZSI6bnVsbH0sIlZlcnRpY2FsQ29ubmVjdG9yU3R5bGUiOnsiJGlkIjoiMjYyOCIsIkxpbmVDb2xvciI6eyIkaWQiOiIyNjI5IiwiJHR5cGUiOiJOTFJFLkNvbW1vbi5Eb20uU29saWRDb2xvckJydXNoLCBOTFJFLkNvbW1vbiIsIkNvbG9yIjp7IiRpZCI6IjI2MzA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mYWxzZSwiUGVyY2VudGFnZUNvbXBsZXRlU2hhcGVPcGFjaXR5IjozNSwiQmFzZWxpbmVTdHlsZSI6eyIkaWQiOiIyNjMxIiwiU2hhcGVTdHlsZSI6eyIkaWQiOiIyNjMyIiwiTWFyZ2luIjp7IiRpZCI6IjI2MzMiLCJUb3AiOjAuMCwiTGVmdCI6MC4wLCJSaWdodCI6MC4wLCJCb3R0b20iOjAuMH0sIlBhZGRpbmciOnsiJGlkIjoiMjYzNCIsIlRvcCI6MC4wLCJMZWZ0IjowLjAsIlJpZ2h0IjowLjAsIkJvdHRvbSI6MC4wfSwiQmFja2dyb3VuZCI6eyIkaWQiOiIyNjM1IiwiQ29sb3IiOnsiJGlkIjoiMjYzNiIsIkEiOjE1MywiUiI6MCwiRyI6MCwiQiI6MH19LCJJc1Zpc2libGUiOnRydWUsIldpZHRoIjowLjAsIkhlaWdodCI6MC4wLCJCb3JkZXJTdHlsZSI6eyIkaWQiOiIyNjM3IiwiTGluZUNvbG9yIjpudWxsLCJMaW5lV2VpZ2h0IjowLjAsIkxpbmVUeXBlIjowLCJQYXJlbnRTdHlsZSI6bnVsbH0sIlBhcmVudFN0eWxlIjpudWxsfSwiTWFyZ2luIjp7IiRpZCI6IjI2MzgiLCJUb3AiOjAuMCwiTGVmdCI6MC4wLCJSaWdodCI6MC4wLCJCb3R0b20iOjAuMH0sIlBhZGRpbmciOnsiJGlkIjoiMjYzOSIsIlRvcCI6MC4wLCJMZWZ0IjowLjAsIlJpZ2h0IjowLjAsIkJvdHRvbSI6MC4wfSwiQmFja2dyb3VuZCI6bnVsbCwiSXNWaXNpYmxlIjp0cnVlLCJXaWR0aCI6MC4wLCJIZWlnaHQiOjAuMCwiQm9yZGVyU3R5bGUiOm51bGwsIlBhcmVudFN0eWxlIjpudWxsfSwiU2hhcGVTdHlsZSI6eyIkaWQiOiIyNjQwIiwiTWFyZ2luIjp7IiRpZCI6IjI2NDEiLCJUb3AiOjAuMCwiTGVmdCI6NC4wLCJSaWdodCI6NC4wLCJCb3R0b20iOjAuMH0sIlBhZGRpbmciOnsiJGlkIjoiMjY0MiIsIlRvcCI6MC4wLCJMZWZ0IjowLjAsIlJpZ2h0IjowLjAsIkJvdHRvbSI6MC4wfSwiQmFja2dyb3VuZCI6eyIkaWQiOiIyNjQzIiwiQ29sb3IiOnsiJGlkIjoiMjY0NCIsIkEiOjI1NSwiUiI6MjMzLCJHIjoxMTMsIkIiOjUwfX0sIklzVmlzaWJsZSI6dHJ1ZSwiV2lkdGgiOjAuMCwiSGVpZ2h0IjoxMC4wLCJCb3JkZXJTdHlsZSI6eyIkaWQiOiIyNjQ1IiwiTGluZUNvbG9yIjp7IiRpZCI6IjI2NDYiLCIkdHlwZSI6Ik5MUkUuQ29tbW9uLkRvbS5Tb2xpZENvbG9yQnJ1c2gsIE5MUkUuQ29tbW9uIiwiQ29sb3IiOnsiJGlkIjoiMjY0NyIsIkEiOjI1NSwiUiI6MjM0LCJHIjoyMiwiQiI6MzB9fSwiTGluZVdlaWdodCI6MC4wLCJMaW5lVHlwZSI6MCwiUGFyZW50U3R5bGUiOm51bGx9LCJQYXJlbnRTdHlsZSI6bnVsbH0sIlRpdGxlU3R5bGUiOnsiJGlkIjoiMjY0OCIsIkZvbnRTZXR0aW5ncyI6eyIkaWQiOiIyNjQ5IiwiRm9udFNpemUiOjExLCJGb250TmFtZSI6IkNhbGlicmkiLCJJc0JvbGQiOmZhbHNlLCJJc0l0YWxpYyI6ZmFsc2UsIklzVW5kZXJsaW5lZCI6ZmFsc2UsIlBhcmVudFN0eWxlIjpudWxsfSwiQXV0b1NpemUiOjAsIkZvcmVncm91bmQiOnsiJGlkIjoiMjY1MCIsIkNvbG9yIjp7IiRpZCI6IjI2NTE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Y1MiIsIlRvcCI6MC4wLCJMZWZ0IjowLjAsIlJpZ2h0IjowLjAsIkJvdHRvbSI6MC4wfSwiUGFkZGluZyI6eyIkaWQiOiIyNjUzIiwiVG9wIjowLjAsIkxlZnQiOjAuMCwiUmlnaHQiOjAuMCwiQm90dG9tIjowLjB9LCJCYWNrZ3JvdW5kIjp7IiRpZCI6IjI2NTQiLCJDb2xvciI6eyIkaWQiOiIyNjU1IiwiQSI6MjU1LCJSIjowLCJHIjowLCJCIjowfX0sIklzVmlzaWJsZSI6dHJ1ZSwiV2lkdGgiOjAuMCwiSGVpZ2h0IjowLjAsIkJvcmRlclN0eWxlIjp7IiRpZCI6IjI2NTYiLCJMaW5lQ29sb3IiOm51bGwsIkxpbmVXZWlnaHQiOjAuMCwiTGluZVR5cGUiOjAsIlBhcmVudFN0eWxlIjpudWxsfSwiUGFyZW50U3R5bGUiOm51bGx9LCJEYXRlU3R5bGUiOnsiJGlkIjoiMjY1NyIsIkZvbnRTZXR0aW5ncyI6eyIkaWQiOiIyNjU4IiwiRm9udFNpemUiOjEwLCJGb250TmFtZSI6IkNhbGlicmkiLCJJc0JvbGQiOmZhbHNlLCJJc0l0YWxpYyI6ZmFsc2UsIklzVW5kZXJsaW5lZCI6ZmFsc2UsIlBhcmVudFN0eWxlIjpudWxsfSwiQXV0b1NpemUiOjAsIkZvcmVncm91bmQiOnsiJGlkIjoiMjY1OSIsIkNvbG9yIjp7IiRpZCI6IjI2NjA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jY2MSIsIlRvcCI6MC4wLCJMZWZ0IjowLjAsIlJpZ2h0IjowLjAsIkJvdHRvbSI6MC4wfSwiUGFkZGluZyI6eyIkaWQiOiIyNjYyIiwiVG9wIjowLjAsIkxlZnQiOjAuMCwiUmlnaHQiOjAuMCwiQm90dG9tIjowLjB9LCJCYWNrZ3JvdW5kIjp7IiRpZCI6IjI2NjMiLCJDb2xvciI6eyIkaWQiOiIyNjY0IiwiQSI6MjU1LCJSIjoxNCwiRyI6NDAsIkIiOjY1fX0sIklzVmlzaWJsZSI6dHJ1ZSwiV2lkdGgiOjAuMCwiSGVpZ2h0IjowLjAsIkJvcmRlclN0eWxlIjp7IiRpZCI6IjI2NjUiLCJMaW5lQ29sb3IiOm51bGwsIkxpbmVXZWlnaHQiOjAuMCwiTGluZVR5cGUiOjAsIlBhcmVudFN0eWxlIjpudWxsfSwiUGFyZW50U3R5bGUiOm51bGx9LCJEYXRlRm9ybWF0Ijp7IiRpZCI6IjI2Nj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Y2NyIsIkZvcm1hdCI6MCwiSXNWaXNpYmxlIjpmYWxzZSwiTGFzdEtub3duVmlzaWJpbGl0eVN0YXRlIjpmYWxzZX0sIklzVmlzaWJsZSI6dHJ1ZSwiVmFyaWFuY2VTdHlsZSI6eyIkaWQiOiIyNjY4IiwiVGV4dFN0eWxlIjp7IiRpZCI6IjI2NjkiLCJGb250U2V0dGluZ3MiOnsiJGlkIjoiMjY3MCIsIkZvbnRTaXplIjoxMSwiRm9udE5hbWUiOiJDYWxpYnJpIiwiSXNCb2xkIjpmYWxzZSwiSXNJdGFsaWMiOmZhbHNlLCJJc1VuZGVybGluZWQiOmZhbHNlLCJQYXJlbnRTdHlsZSI6bnVsbH0sIkF1dG9TaXplIjowLCJGb3JlZ3JvdW5kIjp7IiRpZCI6IjI2NzEiLCJDb2xvciI6eyIkaWQiOiIyNjcy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2NzMiLCJUb3AiOjAuMCwiTGVmdCI6MC4wLCJSaWdodCI6MC4wLCJCb3R0b20iOjAuMH0sIlBhZGRpbmciOnsiJGlkIjoiMjY3NCIsIlRvcCI6MC4wLCJMZWZ0IjowLjAsIlJpZ2h0IjowLjAsIkJvdHRvbSI6MC4wfSwiQmFja2dyb3VuZCI6eyIkaWQiOiIyNjc1IiwiQ29sb3IiOnsiJGlkIjoiMjY3NiIsIkEiOjAsIlIiOjAsIkciOjAsIkIiOjB9fSwiSXNWaXNpYmxlIjp0cnVlLCJXaWR0aCI6MC4wLCJIZWlnaHQiOjAuMCwiQm9yZGVyU3R5bGUiOnsiJGlkIjoiMjY3NyIsIkxpbmVDb2xvciI6bnVsbCwiTGluZVdlaWdodCI6MC4wLCJMaW5lVHlwZSI6MCwiUGFyZW50U3R5bGUiOm51bGx9LCJQYXJlbnRTdHlsZSI6bnVsbH0sIlBhcmVudFN0eWxlIjpudWxsfSwiUGFyZW50U3R5bGUiOm51bGwsIl9leHBsaWNpdGx5U2V0Ijp7IiRpZCI6IjI2NzgiLCJTaGFwZVN0eWxlIjpmYWxzZSwiVGl0bGVTdHlsZSI6ZmFsc2UsIkRhdGVTdHlsZSI6ZmFsc2UsIlZhcmlhbmN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hdGVGb3JtYXQiOmZhbHNlLCJXZWVrTnVtYmVyaW5nIjpmYWxzZSwiSXNWaXNpYmxlIjpmYWxzZX19LCJEZWZhdWx0U3dpbWxhbmVNb3RTdHlsZSI6eyIkaWQiOiIyNjc5IiwiU2hhcGUiOjEsIkNvbm5lY3Rvck1hcmdpbiI6eyIkaWQiOiIyNjgwIiwiVG9wIjowLjAsIkxlZnQiOjIuMCwiUmlnaHQiOjIuMCwiQm90dG9tIjowLjB9LCJDb25uZWN0b3JTdHlsZSI6eyIkaWQiOiIyNjgxIiwiTGluZUNvbG9yIjp7IiRpZCI6IjI2ODIiLCIkdHlwZSI6Ik5MUkUuQ29tbW9uLkRvbS5Tb2xpZENvbG9yQnJ1c2gsIE5MUkUuQ29tbW9uIiwiQ29sb3IiOnsiJGlkIjoiMjY4MyIsIkEiOjEyNywiUiI6MTI4LCJHIjo1MywiQiI6MTR9fSwiTGluZVdlaWdodCI6MS4wLCJMaW5lVHlwZSI6MCwiUGFyZW50U3R5bGUiOm51bGx9LCJJc0JlbG93VGltZWJhbmQiOmZhbHNlLCJQb3NpdGlvbk9uVGFzayI6MSwiSGlkZURhdGUiOmZhbHNlLCJTaGFwZVNpemUiOjAsIlNwYWNpbmciOjAuMCwiUGFkZGluZyI6eyIkaWQiOiIyNjg0IiwiVG9wIjo1LjAsIkxlZnQiOjMuMCwiUmlnaHQiOjAuMCwiQm90dG9tIjoyLjB9LCJTaGFwZVN0eWxlIjp7IiRpZCI6IjI2ODUiLCJNYXJnaW4iOnsiJGlkIjoiMjY4NiIsIlRvcCI6MC4wLCJMZWZ0IjowLjAsIlJpZ2h0IjowLjAsIkJvdHRvbSI6MC4wfSwiUGFkZGluZyI6eyIkaWQiOiIyNjg3IiwiVG9wIjowLjAsIkxlZnQiOjAuMCwiUmlnaHQiOjAuMCwiQm90dG9tIjowLjB9LCJCYWNrZ3JvdW5kIjp7IiRpZCI6IjI2ODgiLCJDb2xvciI6eyIkaWQiOiIyNjg5IiwiQSI6MjU1LCJSIjoxMjgsIkciOjUzLCJCIjoxNH19LCJJc1Zpc2libGUiOnRydWUsIldpZHRoIjoxMi4wLCJIZWlnaHQiOjE0LjAsIkJvcmRlclN0eWxlIjp7IiRpZCI6IjI2OTAiLCJMaW5lQ29sb3IiOnsiJGlkIjoiMjY5MSIsIiR0eXBlIjoiTkxSRS5Db21tb24uRG9tLlNvbGlkQ29sb3JCcnVzaCwgTkxSRS5Db21tb24iLCJDb2xvciI6eyIkaWQiOiIyNjkyIiwiQSI6MjU1LCJSIjoyNTUsIkciOjI1NSwiQiI6MjU1fX0sIkxpbmVXZWlnaHQiOjAuMCwiTGluZVR5cGUiOjAsIlBhcmVudFN0eWxlIjpudWxsfSwiUGFyZW50U3R5bGUiOm51bGx9LCJUaXRsZVN0eWxlIjp7IiRpZCI6IjI2OTMiLCJGb250U2V0dGluZ3MiOnsiJGlkIjoiMjY5NCIsIkZvbnRTaXplIjoxMSwiRm9udE5hbWUiOiJDYWxpYnJpIiwiSXNCb2xkIjpmYWxzZSwiSXNJdGFsaWMiOmZhbHNlLCJJc1VuZGVybGluZWQiOmZhbHNlLCJQYXJlbnRTdHlsZSI6bnVsbH0sIkF1dG9TaXplIjowLCJGb3JlZ3JvdW5kIjp7IiRpZCI6IjI2OTUiLCJDb2xvciI6eyIkaWQiOiIyNjk2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I2OTciLCJUb3AiOjAuMCwiTGVmdCI6MC4wLCJSaWdodCI6MC4wLCJCb3R0b20iOjAuMH0sIlBhZGRpbmciOnsiJGlkIjoiMjY5OCIsIlRvcCI6MC4wLCJMZWZ0IjowLjAsIlJpZ2h0IjowLjAsIkJvdHRvbSI6MC4wfSwiQmFja2dyb3VuZCI6eyIkaWQiOiIyNjk5IiwiQ29sb3IiOnsiJGlkIjoiMjcwMCIsIkEiOjI1NSwiUiI6MCwiRyI6MCwiQiI6MH19LCJJc1Zpc2libGUiOnRydWUsIldpZHRoIjowLjAsIkhlaWdodCI6MC4wLCJCb3JkZXJTdHlsZSI6eyIkaWQiOiIyNzAxIiwiTGluZUNvbG9yIjpudWxsLCJMaW5lV2VpZ2h0IjowLjAsIkxpbmVUeXBlIjowLCJQYXJlbnRTdHlsZSI6bnVsbH0sIlBhcmVudFN0eWxlIjpudWxsfSwiRGF0ZVN0eWxlIjp7IiRpZCI6IjI3MDIiLCJGb250U2V0dGluZ3MiOnsiJGlkIjoiMjcwMyIsIkZvbnRTaXplIjoxMCwiRm9udE5hbWUiOiJDYWxpYnJpIiwiSXNCb2xkIjpmYWxzZSwiSXNJdGFsaWMiOmZhbHNlLCJJc1VuZGVybGluZWQiOmZhbHNlLCJQYXJlbnRTdHlsZSI6bnVsbH0sIkF1dG9TaXplIjowLCJGb3JlZ3JvdW5kIjp7IiRpZCI6IjI3MDQiLCJDb2xvciI6eyIkaWQiOiIyNzA1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I3MDYiLCJUb3AiOjAuMCwiTGVmdCI6MC4wLCJSaWdodCI6MC4wLCJCb3R0b20iOjAuMH0sIlBhZGRpbmciOnsiJGlkIjoiMjcwNyIsIlRvcCI6MC4wLCJMZWZ0IjowLjAsIlJpZ2h0IjowLjAsIkJvdHRvbSI6MC4wfSwiQmFja2dyb3VuZCI6eyIkaWQiOiIyNzA4IiwiQ29sb3IiOnsiJGlkIjoiMjcwOSIsIkEiOjI1NSwiUiI6MTQsIkciOjQwLCJCIjo2NX19LCJJc1Zpc2libGUiOnRydWUsIldpZHRoIjowLjAsIkhlaWdodCI6MC4wLCJCb3JkZXJTdHlsZSI6eyIkaWQiOiIyNzEwIiwiTGluZUNvbG9yIjpudWxsLCJMaW5lV2VpZ2h0IjowLjAsIkxpbmVUeXBlIjowLCJQYXJlbnRTdHlsZSI6bnVsbH0sIlBhcmVudFN0eWxlIjpudWxsfSwiRGF0ZUZvcm1hdCI6eyIkaWQiOiIyNzE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3MTIiLCJGb3JtYXQiOjAsIklzVmlzaWJsZSI6ZmFsc2UsIkxhc3RLbm93blZpc2liaWxpdHlTdGF0ZSI6ZmFsc2V9LCJJc1Zpc2libGUiOmZhbHNlLCJWYXJpYW5jZVN0eWxlIjp7IiRpZCI6IjI3MTMiLCJUZXh0U3R5bGUiOnsiJGlkIjoiMjcxNCIsIkZvbnRTZXR0aW5ncyI6eyIkaWQiOiIyNzE1IiwiRm9udFNpemUiOjExLCJGb250TmFtZSI6IkNhbGlicmkiLCJJc0JvbGQiOmZhbHNlLCJJc0l0YWxpYyI6ZmFsc2UsIklzVW5kZXJsaW5lZCI6ZmFsc2UsIlBhcmVudFN0eWxlIjpudWxsfSwiQXV0b1NpemUiOjAsIkZvcmVncm91bmQiOnsiJGlkIjoiMjcxNiIsIkNvbG9yIjp7IiRpZCI6IjI3MTc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cxOCIsIlRvcCI6MC4wLCJMZWZ0IjowLjAsIlJpZ2h0IjowLjAsIkJvdHRvbSI6MC4wfSwiUGFkZGluZyI6eyIkaWQiOiIyNzE5IiwiVG9wIjowLjAsIkxlZnQiOjAuMCwiUmlnaHQiOjAuMCwiQm90dG9tIjowLjB9LCJCYWNrZ3JvdW5kIjp7IiRpZCI6IjI3MjAiLCJDb2xvciI6eyIkaWQiOiIyNzIxIiwiQSI6MCwiUiI6MCwiRyI6MCwiQiI6MH19LCJJc1Zpc2libGUiOmZhbHNlLCJXaWR0aCI6MC4wLCJIZWlnaHQiOjAuMCwiQm9yZGVyU3R5bGUiOnsiJGlkIjoiMjcyMiIsIkxpbmVDb2xvciI6bnVsbCwiTGluZVdlaWdodCI6MC4wLCJMaW5lVHlwZSI6MCwiUGFyZW50U3R5bGUiOm51bGx9LCJQYXJlbnRTdHlsZSI6bnVsbH0sIlBhcmVudFN0eWxlIjpudWxsfSwiUGFyZW50U3R5bGUiOm51bGx9LCJEZWZhdWx0U3dpbWxhbmVNaWxlc3RvbmVTdHlsZSI6eyIkaWQiOiIyNzIzIiwiVGl0bGVQb3NpdGlvbiI6IkxlZnQiLCJEYXRlUG9zaXRpb24iOiJSaWdodCIsIlZhcmlhbmNlUG9zaXRpb24iOiJSaWdodCIsIlNoYXBlVHlwZSI6MSwiU2hhcGVTaXplIjowLCJTcGFjaW5nIjo1LCJTaGFwZVN0eWxlIjp7IiRpZCI6IjI3MjQiLCJNYXJnaW4iOnsiJGlkIjoiMjcyNSIsIlRvcCI6MC4wLCJMZWZ0IjowLjAsIlJpZ2h0IjowLjAsIkJvdHRvbSI6MC4wfSwiUGFkZGluZyI6eyIkaWQiOiIyNzI2IiwiVG9wIjowLjAsIkxlZnQiOjAuMCwiUmlnaHQiOjAuMCwiQm90dG9tIjowLjB9LCJCYWNrZ3JvdW5kIjp7IiRpZCI6IjI3MjciLCJDb2xvciI6eyIkaWQiOiIyNzI4IiwiQSI6MjU1LCJSIjoyMzMsIkciOjExMywiQiI6NTB9fSwiSXNWaXNpYmxlIjp0cnVlLCJXaWR0aCI6MTIuMCwiSGVpZ2h0IjoxNC4wLCJCb3JkZXJTdHlsZSI6eyIkaWQiOiIyNzI5IiwiTGluZUNvbG9yIjp7IiRpZCI6IjI3MzAiLCIkdHlwZSI6Ik5MUkUuQ29tbW9uLkRvbS5Tb2xpZENvbG9yQnJ1c2gsIE5MUkUuQ29tbW9uIiwiQ29sb3IiOnsiJGlkIjoiMjczMSIsIkEiOjI1NSwiUiI6MjM0LCJHIjoyMiwiQiI6MzB9fSwiTGluZVdlaWdodCI6MC4wLCJMaW5lVHlwZSI6MCwiUGFyZW50U3R5bGUiOm51bGx9LCJQYXJlbnRTdHlsZSI6bnVsbH0sIlRpdGxlU3R5bGUiOnsiJGlkIjoiMjczMiIsIkZvbnRTZXR0aW5ncyI6eyIkaWQiOiIyNzMzIiwiRm9udFNpemUiOjExLCJGb250TmFtZSI6IkNhbGlicmkiLCJJc0JvbGQiOmZhbHNlLCJJc0l0YWxpYyI6ZmFsc2UsIklzVW5kZXJsaW5lZCI6ZmFsc2UsIlBhcmVudFN0eWxlIjpudWxsfSwiQXV0b1NpemUiOjAsIkZvcmVncm91bmQiOnsiJGlkIjoiMjczNCIsIkNvbG9yIjp7IiRpZCI6IjI3MzU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MjczNiIsIlRvcCI6MC4wLCJMZWZ0IjowLjAsIlJpZ2h0IjowLjAsIkJvdHRvbSI6MC4wfSwiUGFkZGluZyI6eyIkaWQiOiIyNzM3IiwiVG9wIjowLjAsIkxlZnQiOjAuMCwiUmlnaHQiOjAuMCwiQm90dG9tIjowLjB9LCJCYWNrZ3JvdW5kIjp7IiRpZCI6IjI3MzgiLCJDb2xvciI6eyIkaWQiOiIyNzM5IiwiQSI6MjU1LCJSIjowLCJHIjowLCJCIjowfX0sIklzVmlzaWJsZSI6dHJ1ZSwiV2lkdGgiOjAuMCwiSGVpZ2h0IjowLjAsIkJvcmRlclN0eWxlIjp7IiRpZCI6IjI3NDAiLCJMaW5lQ29sb3IiOm51bGwsIkxpbmVXZWlnaHQiOjAuMCwiTGluZVR5cGUiOjAsIlBhcmVudFN0eWxlIjpudWxsfSwiUGFyZW50U3R5bGUiOm51bGx9LCJEYXRlU3R5bGUiOnsiJGlkIjoiMjc0MSIsIkZvbnRTZXR0aW5ncyI6eyIkaWQiOiIyNzQyIiwiRm9udFNpemUiOjEwLCJGb250TmFtZSI6IkNhbGlicmkiLCJJc0JvbGQiOmZhbHNlLCJJc0l0YWxpYyI6ZmFsc2UsIklzVW5kZXJsaW5lZCI6ZmFsc2UsIlBhcmVudFN0eWxlIjpudWxsfSwiQXV0b1NpemUiOjAsIkZvcmVncm91bmQiOnsiJGlkIjoiMjc0MyIsIkNvbG9yIjp7IiRpZCI6IjI3NDQ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jc0NSIsIlRvcCI6MC4wLCJMZWZ0IjowLjAsIlJpZ2h0IjowLjAsIkJvdHRvbSI6MC4wfSwiUGFkZGluZyI6eyIkaWQiOiIyNzQ2IiwiVG9wIjowLjAsIkxlZnQiOjAuMCwiUmlnaHQiOjAuMCwiQm90dG9tIjowLjB9LCJCYWNrZ3JvdW5kIjp7IiRpZCI6IjI3NDciLCJDb2xvciI6eyIkaWQiOiIyNzQ4IiwiQSI6MjU1LCJSIjoxNCwiRyI6NDAsIkIiOjY1fX0sIklzVmlzaWJsZSI6dHJ1ZSwiV2lkdGgiOjAuMCwiSGVpZ2h0IjowLjAsIkJvcmRlclN0eWxlIjp7IiRpZCI6IjI3NDkiLCJMaW5lQ29sb3IiOm51bGwsIkxpbmVXZWlnaHQiOjAuMCwiTGluZVR5cGUiOjAsIlBhcmVudFN0eWxlIjpudWxsfSwiUGFyZW50U3R5bGUiOm51bGx9LCJEYXRlRm9ybWF0Ijp7IiRpZCI6IjI3NT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c1MSIsIkZvcm1hdCI6MCwiSXNWaXNpYmxlIjpmYWxzZSwiTGFzdEtub3duVmlzaWJpbGl0eVN0YXRlIjpmYWxzZX0sIklzVmlzaWJsZSI6dHJ1ZSwiVmFyaWFuY2VTdHlsZSI6eyIkaWQiOiIyNzUyIiwiVGV4dFN0eWxlIjp7IiRpZCI6IjI3NTMiLCJGb250U2V0dGluZ3MiOnsiJGlkIjoiMjc1NCIsIkZvbnRTaXplIjoxMSwiRm9udE5hbWUiOiJDYWxpYnJpIiwiSXNCb2xkIjpmYWxzZSwiSXNJdGFsaWMiOmZhbHNlLCJJc1VuZGVybGluZWQiOmZhbHNlLCJQYXJlbnRTdHlsZSI6bnVsbH0sIkF1dG9TaXplIjowLCJGb3JlZ3JvdW5kIjp7IiRpZCI6IjI3NTUiLCJDb2xvciI6eyIkaWQiOiIyNzU2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3NTciLCJUb3AiOjAuMCwiTGVmdCI6MC4wLCJSaWdodCI6MC4wLCJCb3R0b20iOjAuMH0sIlBhZGRpbmciOnsiJGlkIjoiMjc1OCIsIlRvcCI6MC4wLCJMZWZ0IjowLjAsIlJpZ2h0IjowLjAsIkJvdHRvbSI6MC4wfSwiQmFja2dyb3VuZCI6eyIkaWQiOiIyNzU5IiwiQ29sb3IiOnsiJGlkIjoiMjc2MCIsIkEiOjAsIlIiOjAsIkciOjAsIkIiOjB9fSwiSXNWaXNpYmxlIjp0cnVlLCJXaWR0aCI6MC4wLCJIZWlnaHQiOjAuMCwiQm9yZGVyU3R5bGUiOnsiJGlkIjoiMjc2MSIsIkxpbmVDb2xvciI6bnVsbCwiTGluZVdlaWdodCI6MC4wLCJMaW5lVHlwZSI6MCwiUGFyZW50U3R5bGUiOm51bGx9LCJQYXJlbnRTdHlsZSI6bnVsbH0sIlBhcmVudFN0eWxlIjpudWxsfSwiUGFyZW50U3R5bGUiOm51bGx9LCJEZWZhdWx0U3dpbWxhbmVBY3Rpdml0eVN0eWxlIjp7IiRpZCI6IjI3NjIiLCJIZWFkZXJTdHlsZSI6eyIkaWQiOiIyNzYzIiwiVGV4dFN0eWxlIjp7IiRpZCI6IjI3NjQiLCJGb250U2V0dGluZ3MiOnsiJGlkIjoiMjc2NSIsIkZvbnRTaXplIjoxMSwiRm9udE5hbWUiOiJDYWxpYnJpIiwiSXNCb2xkIjpmYWxzZSwiSXNJdGFsaWMiOmZhbHNlLCJJc1VuZGVybGluZWQiOmZhbHNlLCJQYXJlbnRTdHlsZSI6bnVsbH0sIkF1dG9TaXplIjoyLCJGb3JlZ3JvdW5kIjp7IiRpZCI6IjI3NjYiLCJDb2xvciI6eyIkaWQiOiIyNzY3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jc2OCIsIlRvcCI6MC4wLCJMZWZ0IjowLjAsIlJpZ2h0IjowLjAsIkJvdHRvbSI6MC4wfSwiUGFkZGluZyI6eyIkaWQiOiIyNzY5IiwiVG9wIjowLjAsIkxlZnQiOjAuMCwiUmlnaHQiOjAuMCwiQm90dG9tIjowLjB9LCJCYWNrZ3JvdW5kIjp7IiRpZCI6IjI3NzAiLCJDb2xvciI6eyIkaWQiOiIyNzcxIiwiQSI6MjU1LCJSIjowLCJHIjowLCJCIjowfX0sIklzVmlzaWJsZSI6dHJ1ZSwiV2lkdGgiOjAuMCwiSGVpZ2h0IjowLjAsIkJvcmRlclN0eWxlIjpudWxsLCJQYXJlbnRTdHlsZSI6bnVsbH0sIlJlY3RhbmdsZVN0eWxlIjp7IiRpZCI6IjI3NzIiLCJNYXJnaW4iOnsiJGlkIjoiMjc3MyIsIlRvcCI6MC4wLCJMZWZ0IjowLjAsIlJpZ2h0IjowLjAsIkJvdHRvbSI6MC4wfSwiUGFkZGluZyI6eyIkaWQiOiIyNzc0IiwiVG9wIjowLjAsIkxlZnQiOjAuMCwiUmlnaHQiOjAuMCwiQm90dG9tIjowLjB9LCJCYWNrZ3JvdW5kIjp7IiRpZCI6IjI3NzUiLCJDb2xvciI6eyIkaWQiOiIyNzc2IiwiQSI6NjMsIlIiOjIzMywiRyI6MTEzLCJCIjo1MH19LCJJc1Zpc2libGUiOnRydWUsIldpZHRoIjowLjAsIkhlaWdodCI6MC4wLCJCb3JkZXJTdHlsZSI6eyIkaWQiOiIyNzc3IiwiTGluZUNvbG9yIjp7IiRpZCI6IjI3NzgiLCIkdHlwZSI6Ik5MUkUuQ29tbW9uLkRvbS5Tb2xpZENvbG9yQnJ1c2gsIE5MUkUuQ29tbW9uIiwiQ29sb3IiOnsiJGlkIjoiMjc3OSIsIkEiOjI1NSwiUiI6MjU1LCJHIjoyNTUsIkIiOjI1NX19LCJMaW5lV2VpZ2h0IjowLjAsIkxpbmVUeXBlIjowLCJQYXJlbnRTdHlsZSI6bnVsbH0sIlBhcmVudFN0eWxlIjpudWxsfSwiTWFyZ2luIjp7IiRpZCI6IjI3ODAiLCJUb3AiOjAuMCwiTGVmdCI6MC4wLCJSaWdodCI6MC4wLCJCb3R0b20iOjAuMH0sIlBhZGRpbmciOnsiJGlkIjoiMjc4MSIsIlRvcCI6MC4wLCJMZWZ0IjowLjAsIlJpZ2h0IjowLjAsIkJvdHRvbSI6MC4wfSwiQmFja2dyb3VuZCI6bnVsbCwiSXNWaXNpYmxlIjp0cnVlLCJXaWR0aCI6MC4wLCJIZWlnaHQiOjAuMCwiQm9yZGVyU3R5bGUiOm51bGwsIlBhcmVudFN0eWxlIjpudWxsfSwiQmFja2dyb3VuZFN0eWxlIjp7IiRpZCI6IjI3ODIiLCJNYXJnaW4iOnsiJGlkIjoiMjc4MyIsIlRvcCI6MC4wLCJMZWZ0IjowLjAsIlJpZ2h0IjowLjAsIkJvdHRvbSI6MC4wfSwiUGFkZGluZyI6eyIkaWQiOiIyNzg0IiwiVG9wIjowLjAsIkxlZnQiOjAuMCwiUmlnaHQiOjAuMCwiQm90dG9tIjowLjB9LCJCYWNrZ3JvdW5kIjp7IiRpZCI6IjI3ODUiLCJDb2xvciI6eyIkaWQiOiIyNzg2IiwiQSI6NTEsIlIiOjIwMCwiRyI6MjAwLCJCIjoyMDB9fSwiSXNWaXNpYmxlIjp0cnVlLCJXaWR0aCI6MC4wLCJIZWlnaHQiOjAuMCwiQm9yZGVyU3R5bGUiOnsiJGlkIjoiMjc4NyIsIkxpbmVDb2xvciI6eyIkaWQiOiIyNzg4IiwiJHR5cGUiOiJOTFJFLkNvbW1vbi5Eb20uU29saWRDb2xvckJydXNoLCBOTFJFLkNvbW1vbiIsIkNvbG9yIjp7IiRpZCI6IjI3ODkiLCJBIjoyNTUsIlIiOjIzNCwiRyI6MjIsIkIiOjMwfX0sIkxpbmVXZWlnaHQiOjAuMCwiTGluZVR5cGUiOjAsIlBhcmVudFN0eWxlIjpudWxsfSwiUGFyZW50U3R5bGUiOm51bGx9LCJNYXJnaW4iOnsiJGlkIjoiMjc5MCIsIlRvcCI6MC4wLCJMZWZ0IjowLjAsIlJpZ2h0IjowLjAsIkJvdHRvbSI6MC4wfSwiUGFkZGluZyI6eyIkaWQiOiIyNzkxIiwiVG9wIjowLjAsIkxlZnQiOjAuMCwiUmlnaHQiOjAuMCwiQm90dG9tIjowLjB9LCJJc1Zpc2libGUiOnRydWUsIldpZHRoIjowLjAsIkhlaWdodCI6MC4wLCJCb3JkZXJTdHlsZSI6eyIkaWQiOiIyNzkyIiwiTGluZUNvbG9yIjpudWxsLCJMaW5lV2VpZ2h0IjowLjAsIkxpbmVUeXBlIjowLCJQYXJlbnRTdHlsZSI6bnVsbH0sIlBhcmVudFN0eWxlIjpudWxsfSwiTWFyZ2luIjp7IiRpZCI6IjI3OTMiLCJUb3AiOjAuMCwiTGVmdCI6MC4wLCJSaWdodCI6MC4wLCJCb3R0b20iOjAuMH0sIlBhZGRpbmciOnsiJGlkIjoiMjc5NCIsIlRvcCI6MC4wLCJMZWZ0IjowLjAsIlJpZ2h0IjowLjAsIkJvdHRvbSI6MC4wfSwiSXNWaXNpYmxlIjp0cnVlLCJXaWR0aCI6MC4wLCJIZWlnaHQiOjAuMCwiQm9yZGVyU3R5bGUiOnsiJGlkIjoiMjc5NSIsIkxpbmVDb2xvciI6bnVsbCwiTGluZVdlaWdodCI6MC4wLCJMaW5lVHlwZSI6MCwiUGFyZW50U3R5bGUiOm51bGx9LCJQYXJlbnRTdHlsZSI6bnVsbH0seyIkaWQiOiIyNzk2IiwiU3R5bGVJZCI6ImIyNGY4MDQ1LWY2OWItNGE0My04MjlmLWE1NjUwM2ZkY2Q2OSIsIkhlYWRlclN0eWxlIjp7IiRpZCI6IjI3OTciLCJUZXh0SXNWZXJ0aWNhbCI6ZmFsc2UsIlRleHRTdHlsZSI6eyIkaWQiOiIyNzk4IiwiRm9udFNldHRpbmdzIjp7IiRpZCI6IjI3OTkiLCJGb250U2l6ZSI6MTEsIkZvbnROYW1lIjoiQ2FsaWJyaSIsIklzQm9sZCI6ZmFsc2UsIklzSXRhbGljIjpmYWxzZSwiSXNVbmRlcmxpbmVkIjpmYWxzZSwiUGFyZW50U3R5bGUiOm51bGx9LCJBdXRvU2l6ZSI6MiwiRm9yZWdyb3VuZCI6eyIkaWQiOiIyODAwIiwiQ29sb3IiOnsiJGlkIjoiMjgwMSIsIkEiOjI1NSwiUiI6MjU1LCJHIjoyNTUsIkIiOjI1NX19LCJNYXhXaWR0aCI6IkluZmluaXR5IiwiTWF4SGVpZ2h0IjoiSW5maW5pdHkiLCJTbWFydEZvcmVncm91bmRJc0FjdGl2ZSI6ZmFsc2UsIkhvcml6b250YWxBbGlnbm1lbnQiOjEsIlZlcnRpY2FsQWxpZ25tZW50IjowLCJTbWFydEZvcmVncm91bmQiOm51bGwsIkJhY2tncm91bmRGaWxsVHlwZSI6MCwiTWFyZ2luIjp7IiRpZCI6IjI4MDIiLCJUb3AiOjAuMCwiTGVmdCI6MC4wLCJSaWdodCI6MC4wLCJCb3R0b20iOjAuMH0sIlBhZGRpbmciOnsiJGlkIjoiMjgwMyIsIlRvcCI6MC4wLCJMZWZ0IjowLjAsIlJpZ2h0IjowLjAsIkJvdHRvbSI6MC4wfSwiQmFja2dyb3VuZCI6eyIkaWQiOiIyODA0IiwiQ29sb3IiOnsiJGlkIjoiMjgwNSIsIkEiOjI1NSwiUiI6MjU1LCJHIjoyNTUsIkIiOjI1NX19LCJJc1Zpc2libGUiOnRydWUsIldpZHRoIjowLjAsIkhlaWdodCI6MC4wLCJCb3JkZXJTdHlsZSI6bnVsbCwiUGFyZW50U3R5bGUiOm51bGx9LCJSZWN0YW5nbGVTdHlsZSI6eyIkaWQiOiIyODA2IiwiTWFyZ2luIjp7IiRpZCI6IjI4MDciLCJUb3AiOjAuMCwiTGVmdCI6MC4wLCJSaWdodCI6MC4wLCJCb3R0b20iOjAuMH0sIlBhZGRpbmciOnsiJGlkIjoiMjgwOCIsIlRvcCI6MC4wLCJMZWZ0IjowLjAsIlJpZ2h0IjowLjAsIkJvdHRvbSI6MC4wfSwiQmFja2dyb3VuZCI6eyIkaWQiOiIyODA5IiwiQ29sb3IiOnsiJGlkIjoiMjgxMCIsIkEiOjI1NSwiUiI6MjUsIkciOjEwNywiQiI6MzZ9fSwiSXNWaXNpYmxlIjp0cnVlLCJXaWR0aCI6MC4wLCJIZWlnaHQiOjAuMCwiQm9yZGVyU3R5bGUiOnsiJGlkIjoiMjgxMSIsIkxpbmVDb2xvciI6eyIkaWQiOiIyODEyIiwiJHR5cGUiOiJOTFJFLkNvbW1vbi5Eb20uU29saWRDb2xvckJydXNoLCBOTFJFLkNvbW1vbiIsIkNvbG9yIjp7IiRpZCI6IjI4MTMiLCJBIjoyNTUsIlIiOjI1NSwiRyI6MjU1LCJCIjoyNTV9fSwiTGluZVdlaWdodCI6MC4wLCJMaW5lVHlwZSI6MCwiUGFyZW50U3R5bGUiOm51bGx9LCJQYXJlbnRTdHlsZSI6bnVsbH0sIk1hcmdpbiI6eyIkaWQiOiIyODE0IiwiVG9wIjowLjAsIkxlZnQiOjAuMCwiUmlnaHQiOjAuMCwiQm90dG9tIjowLjB9LCJQYWRkaW5nIjp7IiRpZCI6IjI4MTUiLCJUb3AiOjAuMCwiTGVmdCI6MC4wLCJSaWdodCI6MC4wLCJCb3R0b20iOjAuMH0sIkJhY2tncm91bmQiOm51bGwsIklzVmlzaWJsZSI6dHJ1ZSwiV2lkdGgiOjAuMCwiSGVpZ2h0IjowLjAsIkJvcmRlclN0eWxlIjpudWxsLCJQYXJlbnRTdHlsZSI6bnVsbH0sIkJhY2tncm91bmRTdHlsZSI6eyIkaWQiOiIyODE2IiwiTWFyZ2luIjp7IiRpZCI6IjI4MTciLCJUb3AiOjAuMCwiTGVmdCI6MC4wLCJSaWdodCI6MC4wLCJCb3R0b20iOjAuMH0sIlBhZGRpbmciOnsiJGlkIjoiMjgxOCIsIlRvcCI6MC4wLCJMZWZ0IjowLjAsIlJpZ2h0IjowLjAsIkJvdHRvbSI6MC4wfSwiQmFja2dyb3VuZCI6eyIkaWQiOiIyODE5IiwiQ29sb3IiOnsiJGlkIjoiMjgyMCIsIkEiOjUxLCJSIjoyMDAsIkciOjIwMCwiQiI6MjAwfX0sIklzVmlzaWJsZSI6dHJ1ZSwiV2lkdGgiOjAuMCwiSGVpZ2h0IjowLjAsIkJvcmRlclN0eWxlIjp7IiRpZCI6IjI4MjEiLCJMaW5lQ29sb3IiOnsiJGlkIjoiMjgyMiIsIiR0eXBlIjoiTkxSRS5Db21tb24uRG9tLlNvbGlkQ29sb3JCcnVzaCwgTkxSRS5Db21tb24iLCJDb2xvciI6eyIkaWQiOiIyODIzIiwiQSI6MjU1LCJSIjoyMzQsIkciOjIyLCJCIjozMH19LCJMaW5lV2VpZ2h0IjowLjAsIkxpbmVUeXBlIjowLCJQYXJlbnRTdHlsZSI6bnVsbH0sIlBhcmVudFN0eWxlIjpudWxsfSwiSXNBYm92ZVRpbWViYW5kIjpmYWxzZSwiU3BhY2luZyI6MywiRGVmYXVsdFN3aW1sYW5lVGFza1N0eWxlIjp7IiRpZCI6IjI4MjQiLCIkdHlwZSI6Ik5MUkUuQ29tbW9uLkRvbS5TdHlsZXMuRXhwbGljaXRTZXRhYmxlVGFza1N0eWxlLCBOTFJFLkNvbW1vbiIsIlNoYXBlIjoxLCJTaGFwZVRoaWNrbmVzcyI6MCwiRHVyYXRpb25Gb3JtYXQiOjAsIkluY2x1ZGVOb25Xb3JraW5nRGF5c0luRHVyYXRpb24iOmZhbHNlLCJQZXJjZW50YWdlQ29tcGxldGVTdHlsZSI6eyIkaWQiOiIyODI1IiwiRm9udFNldHRpbmdzIjp7IiRpZCI6IjI4MjYiLCJGb250U2l6ZSI6MTAsIkZvbnROYW1lIjoiQ2FsaWJyaSIsIklzQm9sZCI6ZmFsc2UsIklzSXRhbGljIjpmYWxzZSwiSXNVbmRlcmxpbmVkIjpmYWxzZSwiUGFyZW50U3R5bGUiOm51bGx9LCJBdXRvU2l6ZSI6MCwiRm9yZWdyb3VuZCI6eyIkaWQiOiIyODI3IiwiQ29sb3IiOnsiJGlkIjoiMjgyOC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yODI5IiwiVG9wIjowLjAsIkxlZnQiOjAuMCwiUmlnaHQiOjAuMCwiQm90dG9tIjowLjB9LCJQYWRkaW5nIjp7IiRpZCI6IjI4MzAiLCJUb3AiOjAuMCwiTGVmdCI6MC4wLCJSaWdodCI6MC4wLCJCb3R0b20iOjAuMH0sIkJhY2tncm91bmQiOnsiJGlkIjoiMjgzMSIsIkNvbG9yIjp7IiRpZCI6IjI4MzIiLCJBIjo4OSwiUiI6MCwiRyI6MCwiQiI6MH19LCJJc1Zpc2libGUiOnRydWUsIldpZHRoIjowLjAsIkhlaWdodCI6MC4wLCJCb3JkZXJTdHlsZSI6eyIkaWQiOiIyODMzIiwiTGluZUNvbG9yIjpudWxsLCJMaW5lV2VpZ2h0IjowLjAsIkxpbmVUeXBlIjowLCJQYXJlbnRTdHlsZSI6bnVsbH0sIlBhcmVudFN0eWxlIjpudWxsfSwiRHVyYXRpb25TdHlsZSI6eyIkaWQiOiIyODM0IiwiRm9udFNldHRpbmdzIjp7IiRpZCI6IjI4MzUiLCJGb250U2l6ZSI6MTAsIkZvbnROYW1lIjoiQ2FsaWJyaSIsIklzQm9sZCI6ZmFsc2UsIklzSXRhbGljIjpmYWxzZSwiSXNVbmRlcmxpbmVkIjpmYWxzZSwiUGFyZW50U3R5bGUiOm51bGx9LCJBdXRvU2l6ZSI6MCwiRm9yZWdyb3VuZCI6eyIkaWQiOiIyODM2IiwiQ29sb3IiOnsiJGlkIjoiMjgzNy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I4MzgiLCJUb3AiOjAuMCwiTGVmdCI6MC4wLCJSaWdodCI6MC4wLCJCb3R0b20iOjAuMH0sIlBhZGRpbmciOnsiJGlkIjoiMjgzOSIsIlRvcCI6MC4wLCJMZWZ0IjowLjAsIlJpZ2h0IjowLjAsIkJvdHRvbSI6MC4wfSwiQmFja2dyb3VuZCI6eyIkaWQiOiIyODQwIiwiQ29sb3IiOnsiJGlkIjoiMjg0MSIsIkEiOjI1NSwiUiI6MjM3LCJHIjoxMjUsIkIiOjQ5fX0sIklzVmlzaWJsZSI6dHJ1ZSwiV2lkdGgiOjAuMCwiSGVpZ2h0IjowLjAsIkJvcmRlclN0eWxlIjp7IiRpZCI6IjI4NDIiLCJMaW5lQ29sb3IiOm51bGwsIkxpbmVXZWlnaHQiOjAuMCwiTGluZVR5cGUiOjAsIlBhcmVudFN0eWxlIjpudWxsfSwiUGFyZW50U3R5bGUiOm51bGx9LCJIb3Jpem9udGFsQ29ubmVjdG9yU3R5bGUiOnsiJGlkIjoiMjg0MyIsIkxpbmVDb2xvciI6eyIkaWQiOiIyODQ0IiwiJHR5cGUiOiJOTFJFLkNvbW1vbi5Eb20uU29saWRDb2xvckJydXNoLCBOTFJFLkNvbW1vbiIsIkNvbG9yIjp7IiRpZCI6IjI4NDUiLCJBIjoyNTUsIlIiOjAsIkciOjAsIkIiOjB9fSwiTGluZVdlaWdodCI6MC4wLCJMaW5lVHlwZSI6MCwiUGFyZW50U3R5bGUiOm51bGx9LCJWZXJ0aWNhbENvbm5lY3RvclN0eWxlIjp7IiRpZCI6IjI4NDYiLCJMaW5lQ29sb3IiOnsiJGlkIjoiMjg0NyIsIiR0eXBlIjoiTkxSRS5Db21tb24uRG9tLlNvbGlkQ29sb3JCcnVzaCwgTkxSRS5Db21tb24iLCJDb2xvciI6eyIkaWQiOiIyODQ4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ZmFsc2UsIlBlcmNlbnRhZ2VDb21wbGV0ZVNoYXBlT3BhY2l0eSI6MzUsIkJhc2VsaW5lU3R5bGUiOnsiJGlkIjoiMjg0OSIsIlNoYXBlU3R5bGUiOnsiJGlkIjoiMjg1MCIsIk1hcmdpbiI6eyIkaWQiOiIyODUxIiwiVG9wIjowLjAsIkxlZnQiOjAuMCwiUmlnaHQiOjAuMCwiQm90dG9tIjowLjB9LCJQYWRkaW5nIjp7IiRpZCI6IjI4NTIiLCJUb3AiOjAuMCwiTGVmdCI6MC4wLCJSaWdodCI6MC4wLCJCb3R0b20iOjAuMH0sIkJhY2tncm91bmQiOnsiJGlkIjoiMjg1MyIsIkNvbG9yIjp7IiRpZCI6IjI4NTQiLCJBIjoxNTMsIlIiOjAsIkciOjAsIkIiOjB9fSwiSXNWaXNpYmxlIjp0cnVlLCJXaWR0aCI6MC4wLCJIZWlnaHQiOjAuMCwiQm9yZGVyU3R5bGUiOnsiJGlkIjoiMjg1NSIsIkxpbmVDb2xvciI6bnVsbCwiTGluZVdlaWdodCI6MC4wLCJMaW5lVHlwZSI6MCwiUGFyZW50U3R5bGUiOm51bGx9LCJQYXJlbnRTdHlsZSI6bnVsbH0sIk1hcmdpbiI6eyIkaWQiOiIyODU2IiwiVG9wIjowLjAsIkxlZnQiOjAuMCwiUmlnaHQiOjAuMCwiQm90dG9tIjowLjB9LCJQYWRkaW5nIjp7IiRpZCI6IjI4NTciLCJUb3AiOjAuMCwiTGVmdCI6MC4wLCJSaWdodCI6MC4wLCJCb3R0b20iOjAuMH0sIkJhY2tncm91bmQiOm51bGwsIklzVmlzaWJsZSI6dHJ1ZSwiV2lkdGgiOjAuMCwiSGVpZ2h0IjowLjAsIkJvcmRlclN0eWxlIjpudWxsLCJQYXJlbnRTdHlsZSI6bnVsbH0sIlNoYXBlU3R5bGUiOnsiJGlkIjoiMjg1OCIsIk1hcmdpbiI6eyIkaWQiOiIyODU5IiwiVG9wIjowLjAsIkxlZnQiOjQuMCwiUmlnaHQiOjQuMCwiQm90dG9tIjowLjB9LCJQYWRkaW5nIjp7IiRpZCI6IjI4NjAiLCJUb3AiOjAuMCwiTGVmdCI6MC4wLCJSaWdodCI6MC4wLCJCb3R0b20iOjAuMH0sIkJhY2tncm91bmQiOnsiJGlkIjoiMjg2MSIsIkNvbG9yIjp7IiRpZCI6IjI4NjIiLCJBIjoyNTUsIlIiOjI1LCJHIjoxMDcsIkIiOjM2fX0sIklzVmlzaWJsZSI6dHJ1ZSwiV2lkdGgiOjAuMCwiSGVpZ2h0IjoxMC4wLCJCb3JkZXJTdHlsZSI6eyIkaWQiOiIyODYzIiwiTGluZUNvbG9yIjp7IiRpZCI6IjI4NjQiLCIkdHlwZSI6Ik5MUkUuQ29tbW9uLkRvbS5Tb2xpZENvbG9yQnJ1c2gsIE5MUkUuQ29tbW9uIiwiQ29sb3IiOnsiJGlkIjoiMjg2NSIsIkEiOjI1NSwiUiI6MjM0LCJHIjoyMiwiQiI6MzB9fSwiTGluZVdlaWdodCI6MC4wLCJMaW5lVHlwZSI6MCwiUGFyZW50U3R5bGUiOm51bGx9LCJQYXJlbnRTdHlsZSI6bnVsbH0sIlRpdGxlU3R5bGUiOnsiJGlkIjoiMjg2NiIsIkZvbnRTZXR0aW5ncyI6eyIkaWQiOiIyODY3IiwiRm9udFNpemUiOjExLCJGb250TmFtZSI6IkNhbGlicmkiLCJJc0JvbGQiOmZhbHNlLCJJc0l0YWxpYyI6ZmFsc2UsIklzVW5kZXJsaW5lZCI6ZmFsc2UsIlBhcmVudFN0eWxlIjpudWxsfSwiQXV0b1NpemUiOjAsIkZvcmVncm91bmQiOnsiJGlkIjoiMjg2OCIsIkNvbG9yIjp7IiRpZCI6IjI4Njk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g3MCIsIlRvcCI6MC4wLCJMZWZ0IjowLjAsIlJpZ2h0IjowLjAsIkJvdHRvbSI6MC4wfSwiUGFkZGluZyI6eyIkaWQiOiIyODcxIiwiVG9wIjowLjAsIkxlZnQiOjAuMCwiUmlnaHQiOjAuMCwiQm90dG9tIjowLjB9LCJCYWNrZ3JvdW5kIjp7IiRpZCI6IjI4NzIiLCJDb2xvciI6eyIkaWQiOiIyODczIiwiQSI6MjU1LCJSIjowLCJHIjowLCJCIjowfX0sIklzVmlzaWJsZSI6dHJ1ZSwiV2lkdGgiOjAuMCwiSGVpZ2h0IjowLjAsIkJvcmRlclN0eWxlIjp7IiRpZCI6IjI4NzQiLCJMaW5lQ29sb3IiOm51bGwsIkxpbmVXZWlnaHQiOjAuMCwiTGluZVR5cGUiOjAsIlBhcmVudFN0eWxlIjpudWxsfSwiUGFyZW50U3R5bGUiOm51bGx9LCJEYXRlU3R5bGUiOnsiJGlkIjoiMjg3NSIsIkZvbnRTZXR0aW5ncyI6eyIkaWQiOiIyODc2IiwiRm9udFNpemUiOjEwLCJGb250TmFtZSI6IkNhbGlicmkiLCJJc0JvbGQiOmZhbHNlLCJJc0l0YWxpYyI6ZmFsc2UsIklzVW5kZXJsaW5lZCI6ZmFsc2UsIlBhcmVudFN0eWxlIjpudWxsfSwiQXV0b1NpemUiOjAsIkZvcmVncm91bmQiOnsiJGlkIjoiMjg3NyIsIkNvbG9yIjp7IiRpZCI6IjI4Nzg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jg3OSIsIlRvcCI6MC4wLCJMZWZ0IjowLjAsIlJpZ2h0IjowLjAsIkJvdHRvbSI6MC4wfSwiUGFkZGluZyI6eyIkaWQiOiIyODgwIiwiVG9wIjowLjAsIkxlZnQiOjAuMCwiUmlnaHQiOjAuMCwiQm90dG9tIjowLjB9LCJCYWNrZ3JvdW5kIjp7IiRpZCI6IjI4ODEiLCJDb2xvciI6eyIkaWQiOiIyODgyIiwiQSI6MjU1LCJSIjoxNCwiRyI6NDAsIkIiOjY1fX0sIklzVmlzaWJsZSI6dHJ1ZSwiV2lkdGgiOjAuMCwiSGVpZ2h0IjowLjAsIkJvcmRlclN0eWxlIjp7IiRpZCI6IjI4ODMiLCJMaW5lQ29sb3IiOm51bGwsIkxpbmVXZWlnaHQiOjAuMCwiTGluZVR5cGUiOjAsIlBhcmVudFN0eWxlIjpudWxsfSwiUGFyZW50U3R5bGUiOm51bGx9LCJEYXRlRm9ybWF0Ijp7IiRpZCI6IjI4OD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g4NSIsIkZvcm1hdCI6MCwiSXNWaXNpYmxlIjpmYWxzZSwiTGFzdEtub3duVmlzaWJpbGl0eVN0YXRlIjpmYWxzZX0sIklzVmlzaWJsZSI6dHJ1ZSwiVmFyaWFuY2VTdHlsZSI6eyIkaWQiOiIyODg2IiwiVGV4dFN0eWxlIjp7IiRpZCI6IjI4ODciLCJGb250U2V0dGluZ3MiOnsiJGlkIjoiMjg4OCIsIkZvbnRTaXplIjoxMSwiRm9udE5hbWUiOiJDYWxpYnJpIiwiSXNCb2xkIjpmYWxzZSwiSXNJdGFsaWMiOmZhbHNlLCJJc1VuZGVybGluZWQiOmZhbHNlLCJQYXJlbnRTdHlsZSI6bnVsbH0sIkF1dG9TaXplIjowLCJGb3JlZ3JvdW5kIjp7IiRpZCI6IjI4ODkiLCJDb2xvciI6eyIkaWQiOiIyODkw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4OTEiLCJUb3AiOjAuMCwiTGVmdCI6MC4wLCJSaWdodCI6MC4wLCJCb3R0b20iOjAuMH0sIlBhZGRpbmciOnsiJGlkIjoiMjg5MiIsIlRvcCI6MC4wLCJMZWZ0IjowLjAsIlJpZ2h0IjowLjAsIkJvdHRvbSI6MC4wfSwiQmFja2dyb3VuZCI6eyIkaWQiOiIyODkzIiwiQ29sb3IiOnsiJGlkIjoiMjg5NCIsIkEiOjAsIlIiOjAsIkciOjAsIkIiOjB9fSwiSXNWaXNpYmxlIjp0cnVlLCJXaWR0aCI6MC4wLCJIZWlnaHQiOjAuMCwiQm9yZGVyU3R5bGUiOnsiJGlkIjoiMjg5NSIsIkxpbmVDb2xvciI6bnVsbCwiTGluZVdlaWdodCI6MC4wLCJMaW5lVHlwZSI6MCwiUGFyZW50U3R5bGUiOm51bGx9LCJQYXJlbnRTdHlsZSI6bnVsbH0sIlBhcmVudFN0eWxlIjpudWxsfSwiUGFyZW50U3R5bGUiOm51bGwsIl9leHBsaWNpdGx5U2V0Ijp7IiRpZCI6IjI4OTYiLCJTaGFwZVN0eWxlIjpmYWxzZSwiVGl0bGVTdHlsZSI6ZmFsc2UsIkRhdGVTdHlsZSI6ZmFsc2UsIlZhcmlhbmN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hdGVGb3JtYXQiOmZhbHNlLCJXZWVrTnVtYmVyaW5nIjpmYWxzZSwiSXNWaXNpYmxlIjpmYWxzZX19LCJEZWZhdWx0U3dpbWxhbmVNb3RTdHlsZSI6eyIkaWQiOiIyODk3IiwiU2hhcGUiOjEsIkNvbm5lY3Rvck1hcmdpbiI6eyIkaWQiOiIyODk4IiwiVG9wIjowLjAsIkxlZnQiOjIuMCwiUmlnaHQiOjIuMCwiQm90dG9tIjowLjB9LCJDb25uZWN0b3JTdHlsZSI6eyIkaWQiOiIyODk5IiwiTGluZUNvbG9yIjp7IiRpZCI6IjI5MDAiLCIkdHlwZSI6Ik5MUkUuQ29tbW9uLkRvbS5Tb2xpZENvbG9yQnJ1c2gsIE5MUkUuQ29tbW9uIiwiQ29sb3IiOnsiJGlkIjoiMjkwMSIsIkEiOjEyNywiUiI6MTMsIkciOjUzLCJCIjoxOH19LCJMaW5lV2VpZ2h0IjoxLjAsIkxpbmVUeXBlIjowLCJQYXJlbnRTdHlsZSI6bnVsbH0sIklzQmVsb3dUaW1lYmFuZCI6ZmFsc2UsIlBvc2l0aW9uT25UYXNrIjoxLCJIaWRlRGF0ZSI6ZmFsc2UsIlNoYXBlU2l6ZSI6MCwiU3BhY2luZyI6MC4wLCJQYWRkaW5nIjp7IiRpZCI6IjI5MDIiLCJUb3AiOjUuMCwiTGVmdCI6My4wLCJSaWdodCI6MC4wLCJCb3R0b20iOjIuMH0sIlNoYXBlU3R5bGUiOnsiJGlkIjoiMjkwMyIsIk1hcmdpbiI6eyIkaWQiOiIyOTA0IiwiVG9wIjowLjAsIkxlZnQiOjAuMCwiUmlnaHQiOjAuMCwiQm90dG9tIjowLjB9LCJQYWRkaW5nIjp7IiRpZCI6IjI5MDUiLCJUb3AiOjAuMCwiTGVmdCI6MC4wLCJSaWdodCI6MC4wLCJCb3R0b20iOjAuMH0sIkJhY2tncm91bmQiOnsiJGlkIjoiMjkwNiIsIkNvbG9yIjp7IiRpZCI6IjI5MDciLCJBIjoyNTUsIlIiOjEzLCJHIjo1MywiQiI6MTh9fSwiSXNWaXNpYmxlIjp0cnVlLCJXaWR0aCI6MTIuMCwiSGVpZ2h0IjoxNC4wLCJCb3JkZXJTdHlsZSI6eyIkaWQiOiIyOTA4IiwiTGluZUNvbG9yIjp7IiRpZCI6IjI5MDkiLCIkdHlwZSI6Ik5MUkUuQ29tbW9uLkRvbS5Tb2xpZENvbG9yQnJ1c2gsIE5MUkUuQ29tbW9uIiwiQ29sb3IiOnsiJGlkIjoiMjkxMCIsIkEiOjI1NSwiUiI6MjU1LCJHIjoyNTUsIkIiOjI1NX19LCJMaW5lV2VpZ2h0IjowLjAsIkxpbmVUeXBlIjowLCJQYXJlbnRTdHlsZSI6bnVsbH0sIlBhcmVudFN0eWxlIjpudWxsfSwiVGl0bGVTdHlsZSI6eyIkaWQiOiIyOTExIiwiRm9udFNldHRpbmdzIjp7IiRpZCI6IjI5MTIiLCJGb250U2l6ZSI6MTEsIkZvbnROYW1lIjoiQ2FsaWJyaSIsIklzQm9sZCI6ZmFsc2UsIklzSXRhbGljIjpmYWxzZSwiSXNVbmRlcmxpbmVkIjpmYWxzZSwiUGFyZW50U3R5bGUiOm51bGx9LCJBdXRvU2l6ZSI6MCwiRm9yZWdyb3VuZCI6eyIkaWQiOiIyOTEzIiwiQ29sb3IiOnsiJGlkIjoiMjkxNC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yOTE1IiwiVG9wIjowLjAsIkxlZnQiOjAuMCwiUmlnaHQiOjAuMCwiQm90dG9tIjowLjB9LCJQYWRkaW5nIjp7IiRpZCI6IjI5MTYiLCJUb3AiOjAuMCwiTGVmdCI6MC4wLCJSaWdodCI6MC4wLCJCb3R0b20iOjAuMH0sIkJhY2tncm91bmQiOnsiJGlkIjoiMjkxNyIsIkNvbG9yIjp7IiRpZCI6IjI5MTgiLCJBIjoyNTUsIlIiOjAsIkciOjAsIkIiOjB9fSwiSXNWaXNpYmxlIjp0cnVlLCJXaWR0aCI6MC4wLCJIZWlnaHQiOjAuMCwiQm9yZGVyU3R5bGUiOnsiJGlkIjoiMjkxOSIsIkxpbmVDb2xvciI6bnVsbCwiTGluZVdlaWdodCI6MC4wLCJMaW5lVHlwZSI6MCwiUGFyZW50U3R5bGUiOm51bGx9LCJQYXJlbnRTdHlsZSI6bnVsbH0sIkRhdGVTdHlsZSI6eyIkaWQiOiIyOTIwIiwiRm9udFNldHRpbmdzIjp7IiRpZCI6IjI5MjEiLCJGb250U2l6ZSI6MTAsIkZvbnROYW1lIjoiQ2FsaWJyaSIsIklzQm9sZCI6ZmFsc2UsIklzSXRhbGljIjpmYWxzZSwiSXNVbmRlcmxpbmVkIjpmYWxzZSwiUGFyZW50U3R5bGUiOm51bGx9LCJBdXRvU2l6ZSI6MCwiRm9yZWdyb3VuZCI6eyIkaWQiOiIyOTIyIiwiQ29sb3IiOnsiJGlkIjoiMjkyMy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yOTI0IiwiVG9wIjowLjAsIkxlZnQiOjAuMCwiUmlnaHQiOjAuMCwiQm90dG9tIjowLjB9LCJQYWRkaW5nIjp7IiRpZCI6IjI5MjUiLCJUb3AiOjAuMCwiTGVmdCI6MC4wLCJSaWdodCI6MC4wLCJCb3R0b20iOjAuMH0sIkJhY2tncm91bmQiOnsiJGlkIjoiMjkyNiIsIkNvbG9yIjp7IiRpZCI6IjI5MjciLCJBIjoyNTUsIlIiOjE0LCJHIjo0MCwiQiI6NjV9fSwiSXNWaXNpYmxlIjp0cnVlLCJXaWR0aCI6MC4wLCJIZWlnaHQiOjAuMCwiQm9yZGVyU3R5bGUiOnsiJGlkIjoiMjkyOCIsIkxpbmVDb2xvciI6bnVsbCwiTGluZVdlaWdodCI6MC4wLCJMaW5lVHlwZSI6MCwiUGFyZW50U3R5bGUiOm51bGx9LCJQYXJlbnRTdHlsZSI6bnVsbH0sIkRhdGVGb3JtYXQiOnsiJGlkIjoiMjky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OTMwIiwiRm9ybWF0IjowLCJJc1Zpc2libGUiOmZhbHNlLCJMYXN0S25vd25WaXNpYmlsaXR5U3RhdGUiOmZhbHNlfSwiSXNWaXNpYmxlIjpmYWxzZSwiVmFyaWFuY2VTdHlsZSI6eyIkaWQiOiIyOTMxIiwiVGV4dFN0eWxlIjp7IiRpZCI6IjI5MzIiLCJGb250U2V0dGluZ3MiOnsiJGlkIjoiMjkzMyIsIkZvbnRTaXplIjoxMSwiRm9udE5hbWUiOiJDYWxpYnJpIiwiSXNCb2xkIjpmYWxzZSwiSXNJdGFsaWMiOmZhbHNlLCJJc1VuZGVybGluZWQiOmZhbHNlLCJQYXJlbnRTdHlsZSI6bnVsbH0sIkF1dG9TaXplIjowLCJGb3JlZ3JvdW5kIjp7IiRpZCI6IjI5MzQiLCJDb2xvciI6eyIkaWQiOiIyOTM1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5MzYiLCJUb3AiOjAuMCwiTGVmdCI6MC4wLCJSaWdodCI6MC4wLCJCb3R0b20iOjAuMH0sIlBhZGRpbmciOnsiJGlkIjoiMjkzNyIsIlRvcCI6MC4wLCJMZWZ0IjowLjAsIlJpZ2h0IjowLjAsIkJvdHRvbSI6MC4wfSwiQmFja2dyb3VuZCI6eyIkaWQiOiIyOTM4IiwiQ29sb3IiOnsiJGlkIjoiMjkzOSIsIkEiOjAsIlIiOjAsIkciOjAsIkIiOjB9fSwiSXNWaXNpYmxlIjpmYWxzZSwiV2lkdGgiOjAuMCwiSGVpZ2h0IjowLjAsIkJvcmRlclN0eWxlIjp7IiRpZCI6IjI5NDAiLCJMaW5lQ29sb3IiOm51bGwsIkxpbmVXZWlnaHQiOjAuMCwiTGluZVR5cGUiOjAsIlBhcmVudFN0eWxlIjpudWxsfSwiUGFyZW50U3R5bGUiOm51bGx9LCJQYXJlbnRTdHlsZSI6bnVsbH0sIlBhcmVudFN0eWxlIjpudWxsfSwiRGVmYXVsdFN3aW1sYW5lTWlsZXN0b25lU3R5bGUiOnsiJGlkIjoiMjk0MSIsIlRpdGxlUG9zaXRpb24iOiJMZWZ0IiwiRGF0ZVBvc2l0aW9uIjoiUmlnaHQiLCJWYXJpYW5jZVBvc2l0aW9uIjoiUmlnaHQiLCJTaGFwZVR5cGUiOjEsIlNoYXBlU2l6ZSI6MCwiU3BhY2luZyI6NSwiU2hhcGVTdHlsZSI6eyIkaWQiOiIyOTQyIiwiTWFyZ2luIjp7IiRpZCI6IjI5NDMiLCJUb3AiOjAuMCwiTGVmdCI6MC4wLCJSaWdodCI6MC4wLCJCb3R0b20iOjAuMH0sIlBhZGRpbmciOnsiJGlkIjoiMjk0NCIsIlRvcCI6MC4wLCJMZWZ0IjowLjAsIlJpZ2h0IjowLjAsIkJvdHRvbSI6MC4wfSwiQmFja2dyb3VuZCI6eyIkaWQiOiIyOTQ1IiwiQ29sb3IiOnsiJGlkIjoiMjk0NiIsIkEiOjI1NSwiUiI6MjUsIkciOjEwNywiQiI6MzZ9fSwiSXNWaXNpYmxlIjp0cnVlLCJXaWR0aCI6MTIuMCwiSGVpZ2h0IjoxNC4wLCJCb3JkZXJTdHlsZSI6eyIkaWQiOiIyOTQ3IiwiTGluZUNvbG9yIjp7IiRpZCI6IjI5NDgiLCIkdHlwZSI6Ik5MUkUuQ29tbW9uLkRvbS5Tb2xpZENvbG9yQnJ1c2gsIE5MUkUuQ29tbW9uIiwiQ29sb3IiOnsiJGlkIjoiMjk0OSIsIkEiOjI1NSwiUiI6MjM0LCJHIjoyMiwiQiI6MzB9fSwiTGluZVdlaWdodCI6MC4wLCJMaW5lVHlwZSI6MCwiUGFyZW50U3R5bGUiOm51bGx9LCJQYXJlbnRTdHlsZSI6bnVsbH0sIlRpdGxlU3R5bGUiOnsiJGlkIjoiMjk1MCIsIkZvbnRTZXR0aW5ncyI6eyIkaWQiOiIyOTUxIiwiRm9udFNpemUiOjExLCJGb250TmFtZSI6IkNhbGlicmkiLCJJc0JvbGQiOmZhbHNlLCJJc0l0YWxpYyI6ZmFsc2UsIklzVW5kZXJsaW5lZCI6ZmFsc2UsIlBhcmVudFN0eWxlIjpudWxsfSwiQXV0b1NpemUiOjAsIkZvcmVncm91bmQiOnsiJGlkIjoiMjk1MiIsIkNvbG9yIjp7IiRpZCI6IjI5NTM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Mjk1NCIsIlRvcCI6MC4wLCJMZWZ0IjowLjAsIlJpZ2h0IjowLjAsIkJvdHRvbSI6MC4wfSwiUGFkZGluZyI6eyIkaWQiOiIyOTU1IiwiVG9wIjowLjAsIkxlZnQiOjAuMCwiUmlnaHQiOjAuMCwiQm90dG9tIjowLjB9LCJCYWNrZ3JvdW5kIjp7IiRpZCI6IjI5NTYiLCJDb2xvciI6eyIkaWQiOiIyOTU3IiwiQSI6MjU1LCJSIjowLCJHIjowLCJCIjowfX0sIklzVmlzaWJsZSI6dHJ1ZSwiV2lkdGgiOjAuMCwiSGVpZ2h0IjowLjAsIkJvcmRlclN0eWxlIjp7IiRpZCI6IjI5NTgiLCJMaW5lQ29sb3IiOm51bGwsIkxpbmVXZWlnaHQiOjAuMCwiTGluZVR5cGUiOjAsIlBhcmVudFN0eWxlIjpudWxsfSwiUGFyZW50U3R5bGUiOm51bGx9LCJEYXRlU3R5bGUiOnsiJGlkIjoiMjk1OSIsIkZvbnRTZXR0aW5ncyI6eyIkaWQiOiIyOTYwIiwiRm9udFNpemUiOjEwLCJGb250TmFtZSI6IkNhbGlicmkiLCJJc0JvbGQiOmZhbHNlLCJJc0l0YWxpYyI6ZmFsc2UsIklzVW5kZXJsaW5lZCI6ZmFsc2UsIlBhcmVudFN0eWxlIjpudWxsfSwiQXV0b1NpemUiOjAsIkZvcmVncm91bmQiOnsiJGlkIjoiMjk2MSIsIkNvbG9yIjp7IiRpZCI6IjI5NjI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jk2MyIsIlRvcCI6MC4wLCJMZWZ0IjowLjAsIlJpZ2h0IjowLjAsIkJvdHRvbSI6MC4wfSwiUGFkZGluZyI6eyIkaWQiOiIyOTY0IiwiVG9wIjowLjAsIkxlZnQiOjAuMCwiUmlnaHQiOjAuMCwiQm90dG9tIjowLjB9LCJCYWNrZ3JvdW5kIjp7IiRpZCI6IjI5NjUiLCJDb2xvciI6eyIkaWQiOiIyOTY2IiwiQSI6MjU1LCJSIjoxNCwiRyI6NDAsIkIiOjY1fX0sIklzVmlzaWJsZSI6dHJ1ZSwiV2lkdGgiOjAuMCwiSGVpZ2h0IjowLjAsIkJvcmRlclN0eWxlIjp7IiRpZCI6IjI5NjciLCJMaW5lQ29sb3IiOm51bGwsIkxpbmVXZWlnaHQiOjAuMCwiTGluZVR5cGUiOjAsIlBhcmVudFN0eWxlIjpudWxsfSwiUGFyZW50U3R5bGUiOm51bGx9LCJEYXRlRm9ybWF0Ijp7IiRpZCI6IjI5Nj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k2OSIsIkZvcm1hdCI6MCwiSXNWaXNpYmxlIjpmYWxzZSwiTGFzdEtub3duVmlzaWJpbGl0eVN0YXRlIjpmYWxzZX0sIklzVmlzaWJsZSI6dHJ1ZSwiVmFyaWFuY2VTdHlsZSI6eyIkaWQiOiIyOTcwIiwiVGV4dFN0eWxlIjp7IiRpZCI6IjI5NzEiLCJGb250U2V0dGluZ3MiOnsiJGlkIjoiMjk3MiIsIkZvbnRTaXplIjoxMSwiRm9udE5hbWUiOiJDYWxpYnJpIiwiSXNCb2xkIjpmYWxzZSwiSXNJdGFsaWMiOmZhbHNlLCJJc1VuZGVybGluZWQiOmZhbHNlLCJQYXJlbnRTdHlsZSI6bnVsbH0sIkF1dG9TaXplIjowLCJGb3JlZ3JvdW5kIjp7IiRpZCI6IjI5NzMiLCJDb2xvciI6eyIkaWQiOiIyOTc0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5NzUiLCJUb3AiOjAuMCwiTGVmdCI6MC4wLCJSaWdodCI6MC4wLCJCb3R0b20iOjAuMH0sIlBhZGRpbmciOnsiJGlkIjoiMjk3NiIsIlRvcCI6MC4wLCJMZWZ0IjowLjAsIlJpZ2h0IjowLjAsIkJvdHRvbSI6MC4wfSwiQmFja2dyb3VuZCI6eyIkaWQiOiIyOTc3IiwiQ29sb3IiOnsiJGlkIjoiMjk3OCIsIkEiOjAsIlIiOjAsIkciOjAsIkIiOjB9fSwiSXNWaXNpYmxlIjp0cnVlLCJXaWR0aCI6MC4wLCJIZWlnaHQiOjAuMCwiQm9yZGVyU3R5bGUiOnsiJGlkIjoiMjk3OSIsIkxpbmVDb2xvciI6bnVsbCwiTGluZVdlaWdodCI6MC4wLCJMaW5lVHlwZSI6MCwiUGFyZW50U3R5bGUiOm51bGx9LCJQYXJlbnRTdHlsZSI6bnVsbH0sIlBhcmVudFN0eWxlIjpudWxsfSwiUGFyZW50U3R5bGUiOm51bGx9LCJEZWZhdWx0U3dpbWxhbmVBY3Rpdml0eVN0eWxlIjp7IiRpZCI6IjI5ODAiLCJIZWFkZXJTdHlsZSI6eyIkaWQiOiIyOTgxIiwiVGV4dFN0eWxlIjp7IiRpZCI6IjI5ODIiLCJGb250U2V0dGluZ3MiOnsiJGlkIjoiMjk4MyIsIkZvbnRTaXplIjoxMSwiRm9udE5hbWUiOiJDYWxpYnJpIiwiSXNCb2xkIjpmYWxzZSwiSXNJdGFsaWMiOmZhbHNlLCJJc1VuZGVybGluZWQiOmZhbHNlLCJQYXJlbnRTdHlsZSI6bnVsbH0sIkF1dG9TaXplIjoyLCJGb3JlZ3JvdW5kIjp7IiRpZCI6IjI5ODQiLCJDb2xvciI6eyIkaWQiOiIyOTg1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jk4NiIsIlRvcCI6MC4wLCJMZWZ0IjowLjAsIlJpZ2h0IjowLjAsIkJvdHRvbSI6MC4wfSwiUGFkZGluZyI6eyIkaWQiOiIyOTg3IiwiVG9wIjowLjAsIkxlZnQiOjAuMCwiUmlnaHQiOjAuMCwiQm90dG9tIjowLjB9LCJCYWNrZ3JvdW5kIjp7IiRpZCI6IjI5ODgiLCJDb2xvciI6eyIkaWQiOiIyOTg5IiwiQSI6MjU1LCJSIjowLCJHIjowLCJCIjowfX0sIklzVmlzaWJsZSI6dHJ1ZSwiV2lkdGgiOjAuMCwiSGVpZ2h0IjowLjAsIkJvcmRlclN0eWxlIjpudWxsLCJQYXJlbnRTdHlsZSI6bnVsbH0sIlJlY3RhbmdsZVN0eWxlIjp7IiRpZCI6IjI5OTAiLCJNYXJnaW4iOnsiJGlkIjoiMjk5MSIsIlRvcCI6MC4wLCJMZWZ0IjowLjAsIlJpZ2h0IjowLjAsIkJvdHRvbSI6MC4wfSwiUGFkZGluZyI6eyIkaWQiOiIyOTkyIiwiVG9wIjowLjAsIkxlZnQiOjAuMCwiUmlnaHQiOjAuMCwiQm90dG9tIjowLjB9LCJCYWNrZ3JvdW5kIjp7IiRpZCI6IjI5OTMiLCJDb2xvciI6eyIkaWQiOiIyOTk0IiwiQSI6NjMsIlIiOjI1LCJHIjoxMDcsIkIiOjM2fX0sIklzVmlzaWJsZSI6dHJ1ZSwiV2lkdGgiOjAuMCwiSGVpZ2h0IjowLjAsIkJvcmRlclN0eWxlIjp7IiRpZCI6IjI5OTUiLCJMaW5lQ29sb3IiOnsiJGlkIjoiMjk5NiIsIiR0eXBlIjoiTkxSRS5Db21tb24uRG9tLlNvbGlkQ29sb3JCcnVzaCwgTkxSRS5Db21tb24iLCJDb2xvciI6eyIkaWQiOiIyOTk3IiwiQSI6MjU1LCJSIjoyNTUsIkciOjI1NSwiQiI6MjU1fX0sIkxpbmVXZWlnaHQiOjAuMCwiTGluZVR5cGUiOjAsIlBhcmVudFN0eWxlIjpudWxsfSwiUGFyZW50U3R5bGUiOm51bGx9LCJNYXJnaW4iOnsiJGlkIjoiMjk5OCIsIlRvcCI6MC4wLCJMZWZ0IjowLjAsIlJpZ2h0IjowLjAsIkJvdHRvbSI6MC4wfSwiUGFkZGluZyI6eyIkaWQiOiIyOTk5IiwiVG9wIjowLjAsIkxlZnQiOjAuMCwiUmlnaHQiOjAuMCwiQm90dG9tIjowLjB9LCJCYWNrZ3JvdW5kIjpudWxsLCJJc1Zpc2libGUiOnRydWUsIldpZHRoIjowLjAsIkhlaWdodCI6MC4wLCJCb3JkZXJTdHlsZSI6bnVsbCwiUGFyZW50U3R5bGUiOm51bGx9LCJCYWNrZ3JvdW5kU3R5bGUiOnsiJGlkIjoiMzAwMCIsIk1hcmdpbiI6eyIkaWQiOiIzMDAxIiwiVG9wIjowLjAsIkxlZnQiOjAuMCwiUmlnaHQiOjAuMCwiQm90dG9tIjowLjB9LCJQYWRkaW5nIjp7IiRpZCI6IjMwMDIiLCJUb3AiOjAuMCwiTGVmdCI6MC4wLCJSaWdodCI6MC4wLCJCb3R0b20iOjAuMH0sIkJhY2tncm91bmQiOnsiJGlkIjoiMzAwMyIsIkNvbG9yIjp7IiRpZCI6IjMwMDQiLCJBIjo1MSwiUiI6MjAwLCJHIjoyMDAsIkIiOjIwMH19LCJJc1Zpc2libGUiOnRydWUsIldpZHRoIjowLjAsIkhlaWdodCI6MC4wLCJCb3JkZXJTdHlsZSI6eyIkaWQiOiIzMDA1IiwiTGluZUNvbG9yIjp7IiRpZCI6IjMwMDYiLCIkdHlwZSI6Ik5MUkUuQ29tbW9uLkRvbS5Tb2xpZENvbG9yQnJ1c2gsIE5MUkUuQ29tbW9uIiwiQ29sb3IiOnsiJGlkIjoiMzAwNyIsIkEiOjI1NSwiUiI6MjM0LCJHIjoyMiwiQiI6MzB9fSwiTGluZVdlaWdodCI6MC4wLCJMaW5lVHlwZSI6MCwiUGFyZW50U3R5bGUiOm51bGx9LCJQYXJlbnRTdHlsZSI6bnVsbH0sIk1hcmdpbiI6eyIkaWQiOiIzMDA4IiwiVG9wIjowLjAsIkxlZnQiOjAuMCwiUmlnaHQiOjAuMCwiQm90dG9tIjowLjB9LCJQYWRkaW5nIjp7IiRpZCI6IjMwMDkiLCJUb3AiOjAuMCwiTGVmdCI6MC4wLCJSaWdodCI6MC4wLCJCb3R0b20iOjAuMH0sIklzVmlzaWJsZSI6dHJ1ZSwiV2lkdGgiOjAuMCwiSGVpZ2h0IjowLjAsIkJvcmRlclN0eWxlIjp7IiRpZCI6IjMwMTAiLCJMaW5lQ29sb3IiOm51bGwsIkxpbmVXZWlnaHQiOjAuMCwiTGluZVR5cGUiOjAsIlBhcmVudFN0eWxlIjpudWxsfSwiUGFyZW50U3R5bGUiOm51bGx9LCJNYXJnaW4iOnsiJGlkIjoiMzAxMSIsIlRvcCI6MC4wLCJMZWZ0IjowLjAsIlJpZ2h0IjowLjAsIkJvdHRvbSI6MC4wfSwiUGFkZGluZyI6eyIkaWQiOiIzMDEyIiwiVG9wIjowLjAsIkxlZnQiOjAuMCwiUmlnaHQiOjAuMCwiQm90dG9tIjowLjB9LCJJc1Zpc2libGUiOnRydWUsIldpZHRoIjowLjAsIkhlaWdodCI6MC4wLCJCb3JkZXJTdHlsZSI6eyIkaWQiOiIzMDEzIiwiTGluZUNvbG9yIjpudWxsLCJMaW5lV2VpZ2h0IjowLjAsIkxpbmVUeXBlIjowLCJQYXJlbnRTdHlsZSI6bnVsbH0sIlBhcmVudFN0eWxlIjpudWxsfSx7IiRpZCI6IjMwMTQiLCJTdHlsZUlkIjoiMDcwMmRlYTgtYzExNC00ZDcxLWJlNDAtY2QzMDYyYzQ2OTcwIiwiSGVhZGVyU3R5bGUiOnsiJGlkIjoiMzAxNSIsIlRleHRJc1ZlcnRpY2FsIjpmYWxzZSwiVGV4dFN0eWxlIjp7IiRpZCI6IjMwMTYiLCJGb250U2V0dGluZ3MiOnsiJGlkIjoiMzAxNyIsIkZvbnRTaXplIjoxMSwiRm9udE5hbWUiOiJDYWxpYnJpIiwiSXNCb2xkIjpmYWxzZSwiSXNJdGFsaWMiOmZhbHNlLCJJc1VuZGVybGluZWQiOmZhbHNlLCJQYXJlbnRTdHlsZSI6bnVsbH0sIkF1dG9TaXplIjoyLCJGb3JlZ3JvdW5kIjp7IiRpZCI6IjMwMTgiLCJDb2xvciI6eyIkaWQiOiIzMDE5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zAyMCIsIlRvcCI6MC4wLCJMZWZ0IjowLjAsIlJpZ2h0IjowLjAsIkJvdHRvbSI6MC4wfSwiUGFkZGluZyI6eyIkaWQiOiIzMDIxIiwiVG9wIjowLjAsIkxlZnQiOjAuMCwiUmlnaHQiOjAuMCwiQm90dG9tIjowLjB9LCJCYWNrZ3JvdW5kIjp7IiRpZCI6IjMwMjIiLCJDb2xvciI6eyIkaWQiOiIzMDIzIiwiQSI6MjU1LCJSIjoyNTUsIkciOjI1NSwiQiI6MjU1fX0sIklzVmlzaWJsZSI6dHJ1ZSwiV2lkdGgiOjAuMCwiSGVpZ2h0IjowLjAsIkJvcmRlclN0eWxlIjpudWxsLCJQYXJlbnRTdHlsZSI6bnVsbH0sIlJlY3RhbmdsZVN0eWxlIjp7IiRpZCI6IjMwMjQiLCJNYXJnaW4iOnsiJGlkIjoiMzAyNSIsIlRvcCI6MC4wLCJMZWZ0IjowLjAsIlJpZ2h0IjowLjAsIkJvdHRvbSI6MC4wfSwiUGFkZGluZyI6eyIkaWQiOiIzMDI2IiwiVG9wIjowLjAsIkxlZnQiOjAuMCwiUmlnaHQiOjAuMCwiQm90dG9tIjowLjB9LCJCYWNrZ3JvdW5kIjp7IiRpZCI6IjMwMjciLCJDb2xvciI6eyIkaWQiOiIzMDI4IiwiQSI6MjU1LCJSIjoxNSwiRyI6MTU4LCJCIjoyMTN9fSwiSXNWaXNpYmxlIjp0cnVlLCJXaWR0aCI6MC4wLCJIZWlnaHQiOjAuMCwiQm9yZGVyU3R5bGUiOnsiJGlkIjoiMzAyOSIsIkxpbmVDb2xvciI6eyIkaWQiOiIzMDMwIiwiJHR5cGUiOiJOTFJFLkNvbW1vbi5Eb20uU29saWRDb2xvckJydXNoLCBOTFJFLkNvbW1vbiIsIkNvbG9yIjp7IiRpZCI6IjMwMzEiLCJBIjoyNTUsIlIiOjI1NSwiRyI6MjU1LCJCIjoyNTV9fSwiTGluZVdlaWdodCI6MC4wLCJMaW5lVHlwZSI6MCwiUGFyZW50U3R5bGUiOm51bGx9LCJQYXJlbnRTdHlsZSI6bnVsbH0sIk1hcmdpbiI6eyIkaWQiOiIzMDMyIiwiVG9wIjowLjAsIkxlZnQiOjAuMCwiUmlnaHQiOjAuMCwiQm90dG9tIjowLjB9LCJQYWRkaW5nIjp7IiRpZCI6IjMwMzMiLCJUb3AiOjAuMCwiTGVmdCI6MC4wLCJSaWdodCI6MC4wLCJCb3R0b20iOjAuMH0sIkJhY2tncm91bmQiOm51bGwsIklzVmlzaWJsZSI6dHJ1ZSwiV2lkdGgiOjAuMCwiSGVpZ2h0IjowLjAsIkJvcmRlclN0eWxlIjpudWxsLCJQYXJlbnRTdHlsZSI6bnVsbH0sIkJhY2tncm91bmRTdHlsZSI6eyIkaWQiOiIzMDM0IiwiTWFyZ2luIjp7IiRpZCI6IjMwMzUiLCJUb3AiOjAuMCwiTGVmdCI6MC4wLCJSaWdodCI6MC4wLCJCb3R0b20iOjAuMH0sIlBhZGRpbmciOnsiJGlkIjoiMzAzNiIsIlRvcCI6MC4wLCJMZWZ0IjowLjAsIlJpZ2h0IjowLjAsIkJvdHRvbSI6MC4wfSwiQmFja2dyb3VuZCI6eyIkaWQiOiIzMDM3IiwiQ29sb3IiOnsiJGlkIjoiMzAzOCIsIkEiOjUxLCJSIjoyMDAsIkciOjIwMCwiQiI6MjAwfX0sIklzVmlzaWJsZSI6dHJ1ZSwiV2lkdGgiOjAuMCwiSGVpZ2h0IjowLjAsIkJvcmRlclN0eWxlIjp7IiRpZCI6IjMwMzkiLCJMaW5lQ29sb3IiOnsiJGlkIjoiMzA0MCIsIiR0eXBlIjoiTkxSRS5Db21tb24uRG9tLlNvbGlkQ29sb3JCcnVzaCwgTkxSRS5Db21tb24iLCJDb2xvciI6eyIkaWQiOiIzMDQxIiwiQSI6MjU1LCJSIjoyMzQsIkciOjIyLCJCIjozMH19LCJMaW5lV2VpZ2h0IjowLjAsIkxpbmVUeXBlIjowLCJQYXJlbnRTdHlsZSI6bnVsbH0sIlBhcmVudFN0eWxlIjpudWxsfSwiSXNBYm92ZVRpbWViYW5kIjpmYWxzZSwiU3BhY2luZyI6MywiRGVmYXVsdFN3aW1sYW5lVGFza1N0eWxlIjp7IiRpZCI6IjMwNDIiLCIkdHlwZSI6Ik5MUkUuQ29tbW9uLkRvbS5TdHlsZXMuRXhwbGljaXRTZXRhYmxlVGFza1N0eWxlLCBOTFJFLkNvbW1vbiIsIlNoYXBlIjoxLCJTaGFwZVRoaWNrbmVzcyI6MCwiRHVyYXRpb25Gb3JtYXQiOjAsIkluY2x1ZGVOb25Xb3JraW5nRGF5c0luRHVyYXRpb24iOmZhbHNlLCJQZXJjZW50YWdlQ29tcGxldGVTdHlsZSI6eyIkaWQiOiIzMDQzIiwiRm9udFNldHRpbmdzIjp7IiRpZCI6IjMwNDQiLCJGb250U2l6ZSI6MTAsIkZvbnROYW1lIjoiQ2FsaWJyaSIsIklzQm9sZCI6ZmFsc2UsIklzSXRhbGljIjpmYWxzZSwiSXNVbmRlcmxpbmVkIjpmYWxzZSwiUGFyZW50U3R5bGUiOm51bGx9LCJBdXRvU2l6ZSI6MCwiRm9yZWdyb3VuZCI6eyIkaWQiOiIzMDQ1IiwiQ29sb3IiOnsiJGlkIjoiMzA0Ni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zMDQ3IiwiVG9wIjowLjAsIkxlZnQiOjAuMCwiUmlnaHQiOjAuMCwiQm90dG9tIjowLjB9LCJQYWRkaW5nIjp7IiRpZCI6IjMwNDgiLCJUb3AiOjAuMCwiTGVmdCI6MC4wLCJSaWdodCI6MC4wLCJCb3R0b20iOjAuMH0sIkJhY2tncm91bmQiOnsiJGlkIjoiMzA0OSIsIkNvbG9yIjp7IiRpZCI6IjMwNTAiLCJBIjo4OSwiUiI6MCwiRyI6MCwiQiI6MH19LCJJc1Zpc2libGUiOnRydWUsIldpZHRoIjowLjAsIkhlaWdodCI6MC4wLCJCb3JkZXJTdHlsZSI6eyIkaWQiOiIzMDUxIiwiTGluZUNvbG9yIjpudWxsLCJMaW5lV2VpZ2h0IjowLjAsIkxpbmVUeXBlIjowLCJQYXJlbnRTdHlsZSI6bnVsbH0sIlBhcmVudFN0eWxlIjpudWxsfSwiRHVyYXRpb25TdHlsZSI6eyIkaWQiOiIzMDUyIiwiRm9udFNldHRpbmdzIjp7IiRpZCI6IjMwNTMiLCJGb250U2l6ZSI6MTAsIkZvbnROYW1lIjoiQ2FsaWJyaSIsIklzQm9sZCI6ZmFsc2UsIklzSXRhbGljIjpmYWxzZSwiSXNVbmRlcmxpbmVkIjpmYWxzZSwiUGFyZW50U3R5bGUiOm51bGx9LCJBdXRvU2l6ZSI6MCwiRm9yZWdyb3VuZCI6eyIkaWQiOiIzMDU0IiwiQ29sb3IiOnsiJGlkIjoiMzA1NS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MwNTYiLCJUb3AiOjAuMCwiTGVmdCI6MC4wLCJSaWdodCI6MC4wLCJCb3R0b20iOjAuMH0sIlBhZGRpbmciOnsiJGlkIjoiMzA1NyIsIlRvcCI6MC4wLCJMZWZ0IjowLjAsIlJpZ2h0IjowLjAsIkJvdHRvbSI6MC4wfSwiQmFja2dyb3VuZCI6eyIkaWQiOiIzMDU4IiwiQ29sb3IiOnsiJGlkIjoiMzA1OSIsIkEiOjI1NSwiUiI6MjM3LCJHIjoxMjUsIkIiOjQ5fX0sIklzVmlzaWJsZSI6dHJ1ZSwiV2lkdGgiOjAuMCwiSGVpZ2h0IjowLjAsIkJvcmRlclN0eWxlIjp7IiRpZCI6IjMwNjAiLCJMaW5lQ29sb3IiOm51bGwsIkxpbmVXZWlnaHQiOjAuMCwiTGluZVR5cGUiOjAsIlBhcmVudFN0eWxlIjpudWxsfSwiUGFyZW50U3R5bGUiOm51bGx9LCJIb3Jpem9udGFsQ29ubmVjdG9yU3R5bGUiOnsiJGlkIjoiMzA2MSIsIkxpbmVDb2xvciI6eyIkaWQiOiIzMDYyIiwiJHR5cGUiOiJOTFJFLkNvbW1vbi5Eb20uU29saWRDb2xvckJydXNoLCBOTFJFLkNvbW1vbiIsIkNvbG9yIjp7IiRpZCI6IjMwNjMiLCJBIjoyNTUsIlIiOjAsIkciOjAsIkIiOjB9fSwiTGluZVdlaWdodCI6MC4wLCJMaW5lVHlwZSI6MCwiUGFyZW50U3R5bGUiOm51bGx9LCJWZXJ0aWNhbENvbm5lY3RvclN0eWxlIjp7IiRpZCI6IjMwNjQiLCJMaW5lQ29sb3IiOnsiJGlkIjoiMzA2NSIsIiR0eXBlIjoiTkxSRS5Db21tb24uRG9tLlNvbGlkQ29sb3JCcnVzaCwgTkxSRS5Db21tb24iLCJDb2xvciI6eyIkaWQiOiIzMDY2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ZmFsc2UsIlBlcmNlbnRhZ2VDb21wbGV0ZVNoYXBlT3BhY2l0eSI6MzUsIkJhc2VsaW5lU3R5bGUiOnsiJGlkIjoiMzA2NyIsIlNoYXBlU3R5bGUiOnsiJGlkIjoiMzA2OCIsIk1hcmdpbiI6eyIkaWQiOiIzMDY5IiwiVG9wIjowLjAsIkxlZnQiOjAuMCwiUmlnaHQiOjAuMCwiQm90dG9tIjowLjB9LCJQYWRkaW5nIjp7IiRpZCI6IjMwNzAiLCJUb3AiOjAuMCwiTGVmdCI6MC4wLCJSaWdodCI6MC4wLCJCb3R0b20iOjAuMH0sIkJhY2tncm91bmQiOnsiJGlkIjoiMzA3MSIsIkNvbG9yIjp7IiRpZCI6IjMwNzIiLCJBIjoxNTMsIlIiOjAsIkciOjAsIkIiOjB9fSwiSXNWaXNpYmxlIjp0cnVlLCJXaWR0aCI6MC4wLCJIZWlnaHQiOjAuMCwiQm9yZGVyU3R5bGUiOnsiJGlkIjoiMzA3MyIsIkxpbmVDb2xvciI6bnVsbCwiTGluZVdlaWdodCI6MC4wLCJMaW5lVHlwZSI6MCwiUGFyZW50U3R5bGUiOm51bGx9LCJQYXJlbnRTdHlsZSI6bnVsbH0sIk1hcmdpbiI6eyIkaWQiOiIzMDc0IiwiVG9wIjowLjAsIkxlZnQiOjAuMCwiUmlnaHQiOjAuMCwiQm90dG9tIjowLjB9LCJQYWRkaW5nIjp7IiRpZCI6IjMwNzUiLCJUb3AiOjAuMCwiTGVmdCI6MC4wLCJSaWdodCI6MC4wLCJCb3R0b20iOjAuMH0sIkJhY2tncm91bmQiOm51bGwsIklzVmlzaWJsZSI6dHJ1ZSwiV2lkdGgiOjAuMCwiSGVpZ2h0IjowLjAsIkJvcmRlclN0eWxlIjpudWxsLCJQYXJlbnRTdHlsZSI6bnVsbH0sIlNoYXBlU3R5bGUiOnsiJGlkIjoiMzA3NiIsIk1hcmdpbiI6eyIkaWQiOiIzMDc3IiwiVG9wIjowLjAsIkxlZnQiOjQuMCwiUmlnaHQiOjQuMCwiQm90dG9tIjowLjB9LCJQYWRkaW5nIjp7IiRpZCI6IjMwNzgiLCJUb3AiOjAuMCwiTGVmdCI6MC4wLCJSaWdodCI6MC4wLCJCb3R0b20iOjAuMH0sIkJhY2tncm91bmQiOnsiJGlkIjoiMzA3OSIsIkNvbG9yIjp7IiRpZCI6IjMwODAiLCJBIjoyNTUsIlIiOjE1LCJHIjoxNTgsIkIiOjIxM319LCJJc1Zpc2libGUiOnRydWUsIldpZHRoIjowLjAsIkhlaWdodCI6MTAuMCwiQm9yZGVyU3R5bGUiOnsiJGlkIjoiMzA4MSIsIkxpbmVDb2xvciI6eyIkaWQiOiIzMDgyIiwiJHR5cGUiOiJOTFJFLkNvbW1vbi5Eb20uU29saWRDb2xvckJydXNoLCBOTFJFLkNvbW1vbiIsIkNvbG9yIjp7IiRpZCI6IjMwODMiLCJBIjoyNTUsIlIiOjIzNCwiRyI6MjIsIkIiOjMwfX0sIkxpbmVXZWlnaHQiOjAuMCwiTGluZVR5cGUiOjAsIlBhcmVudFN0eWxlIjpudWxsfSwiUGFyZW50U3R5bGUiOm51bGx9LCJUaXRsZVN0eWxlIjp7IiRpZCI6IjMwODQiLCJGb250U2V0dGluZ3MiOnsiJGlkIjoiMzA4NSIsIkZvbnRTaXplIjoxMSwiRm9udE5hbWUiOiJDYWxpYnJpIiwiSXNCb2xkIjpmYWxzZSwiSXNJdGFsaWMiOmZhbHNlLCJJc1VuZGVybGluZWQiOmZhbHNlLCJQYXJlbnRTdHlsZSI6bnVsbH0sIkF1dG9TaXplIjowLCJGb3JlZ3JvdW5kIjp7IiRpZCI6IjMwODYiLCJDb2xvciI6eyIkaWQiOiIzMDg3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wODgiLCJUb3AiOjAuMCwiTGVmdCI6MC4wLCJSaWdodCI6MC4wLCJCb3R0b20iOjAuMH0sIlBhZGRpbmciOnsiJGlkIjoiMzA4OSIsIlRvcCI6MC4wLCJMZWZ0IjowLjAsIlJpZ2h0IjowLjAsIkJvdHRvbSI6MC4wfSwiQmFja2dyb3VuZCI6eyIkaWQiOiIzMDkwIiwiQ29sb3IiOnsiJGlkIjoiMzA5MSIsIkEiOjI1NSwiUiI6MCwiRyI6MCwiQiI6MH19LCJJc1Zpc2libGUiOnRydWUsIldpZHRoIjowLjAsIkhlaWdodCI6MC4wLCJCb3JkZXJTdHlsZSI6eyIkaWQiOiIzMDkyIiwiTGluZUNvbG9yIjpudWxsLCJMaW5lV2VpZ2h0IjowLjAsIkxpbmVUeXBlIjowLCJQYXJlbnRTdHlsZSI6bnVsbH0sIlBhcmVudFN0eWxlIjpudWxsfSwiRGF0ZVN0eWxlIjp7IiRpZCI6IjMwOTMiLCJGb250U2V0dGluZ3MiOnsiJGlkIjoiMzA5NCIsIkZvbnRTaXplIjoxMCwiRm9udE5hbWUiOiJDYWxpYnJpIiwiSXNCb2xkIjpmYWxzZSwiSXNJdGFsaWMiOmZhbHNlLCJJc1VuZGVybGluZWQiOmZhbHNlLCJQYXJlbnRTdHlsZSI6bnVsbH0sIkF1dG9TaXplIjowLCJGb3JlZ3JvdW5kIjp7IiRpZCI6IjMwOTUiLCJDb2xvciI6eyIkaWQiOiIzMDk2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MwOTciLCJUb3AiOjAuMCwiTGVmdCI6MC4wLCJSaWdodCI6MC4wLCJCb3R0b20iOjAuMH0sIlBhZGRpbmciOnsiJGlkIjoiMzA5OCIsIlRvcCI6MC4wLCJMZWZ0IjowLjAsIlJpZ2h0IjowLjAsIkJvdHRvbSI6MC4wfSwiQmFja2dyb3VuZCI6eyIkaWQiOiIzMDk5IiwiQ29sb3IiOnsiJGlkIjoiMzEwMCIsIkEiOjI1NSwiUiI6MTQsIkciOjQwLCJCIjo2NX19LCJJc1Zpc2libGUiOnRydWUsIldpZHRoIjowLjAsIkhlaWdodCI6MC4wLCJCb3JkZXJTdHlsZSI6eyIkaWQiOiIzMTAxIiwiTGluZUNvbG9yIjpudWxsLCJMaW5lV2VpZ2h0IjowLjAsIkxpbmVUeXBlIjowLCJQYXJlbnRTdHlsZSI6bnVsbH0sIlBhcmVudFN0eWxlIjpudWxsfSwiRGF0ZUZvcm1hdCI6eyIkaWQiOiIzMTA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xMDMiLCJGb3JtYXQiOjAsIklzVmlzaWJsZSI6ZmFsc2UsIkxhc3RLbm93blZpc2liaWxpdHlTdGF0ZSI6ZmFsc2V9LCJJc1Zpc2libGUiOnRydWUsIlZhcmlhbmNlU3R5bGUiOnsiJGlkIjoiMzEwNCIsIlRleHRTdHlsZSI6eyIkaWQiOiIzMTA1IiwiRm9udFNldHRpbmdzIjp7IiRpZCI6IjMxMDYiLCJGb250U2l6ZSI6MTEsIkZvbnROYW1lIjoiQ2FsaWJyaSIsIklzQm9sZCI6ZmFsc2UsIklzSXRhbGljIjpmYWxzZSwiSXNVbmRlcmxpbmVkIjpmYWxzZSwiUGFyZW50U3R5bGUiOm51bGx9LCJBdXRvU2l6ZSI6MCwiRm9yZWdyb3VuZCI6eyIkaWQiOiIzMTA3IiwiQ29sb3IiOnsiJGlkIjoiMzEwO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MTA5IiwiVG9wIjowLjAsIkxlZnQiOjAuMCwiUmlnaHQiOjAuMCwiQm90dG9tIjowLjB9LCJQYWRkaW5nIjp7IiRpZCI6IjMxMTAiLCJUb3AiOjAuMCwiTGVmdCI6MC4wLCJSaWdodCI6MC4wLCJCb3R0b20iOjAuMH0sIkJhY2tncm91bmQiOnsiJGlkIjoiMzExMSIsIkNvbG9yIjp7IiRpZCI6IjMxMTIiLCJBIjowLCJSIjowLCJHIjowLCJCIjowfX0sIklzVmlzaWJsZSI6dHJ1ZSwiV2lkdGgiOjAuMCwiSGVpZ2h0IjowLjAsIkJvcmRlclN0eWxlIjp7IiRpZCI6IjMxMTMiLCJMaW5lQ29sb3IiOm51bGwsIkxpbmVXZWlnaHQiOjAuMCwiTGluZVR5cGUiOjAsIlBhcmVudFN0eWxlIjpudWxsfSwiUGFyZW50U3R5bGUiOm51bGx9LCJQYXJlbnRTdHlsZSI6bnVsbH0sIlBhcmVudFN0eWxlIjpudWxsLCJfZXhwbGljaXRseVNldCI6eyIkaWQiOiIzMTE0IiwiU2hhcGVTdHlsZSI6ZmFsc2UsIlRpdGxlU3R5bGUiOmZhbHNlLCJEYXRlU3R5bGUiOmZhbHNlLCJWYXJpYW5j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VmFyaWFuY2VQb3NpdGlvbiI6ZmFsc2UsIlNwYWNpbmciOmZhbHNlLCJJc0JlbG93VGltZWJhbmQiOmZhbHNlLCJEYXRlRm9ybWF0IjpmYWxzZSwiV2Vla051bWJlcmluZyI6ZmFsc2UsIklzVmlzaWJsZSI6ZmFsc2V9fSwiRGVmYXVsdFN3aW1sYW5lTW90U3R5bGUiOnsiJGlkIjoiMzExNSIsIlNoYXBlIjoxLCJDb25uZWN0b3JNYXJnaW4iOnsiJGlkIjoiMzExNiIsIlRvcCI6MC4wLCJMZWZ0IjoyLjAsIlJpZ2h0IjoyLjAsIkJvdHRvbSI6MC4wfSwiQ29ubmVjdG9yU3R5bGUiOnsiJGlkIjoiMzExNyIsIkxpbmVDb2xvciI6eyIkaWQiOiIzMTE4IiwiJHR5cGUiOiJOTFJFLkNvbW1vbi5Eb20uU29saWRDb2xvckJydXNoLCBOTFJFLkNvbW1vbiIsIkNvbG9yIjp7IiRpZCI6IjMxMTkiLCJBIjoxMjcsIlIiOjExLCJHIjoxMTgsIkIiOjE1OX19LCJMaW5lV2VpZ2h0IjoxLjAsIkxpbmVUeXBlIjowLCJQYXJlbnRTdHlsZSI6bnVsbH0sIklzQmVsb3dUaW1lYmFuZCI6ZmFsc2UsIlBvc2l0aW9uT25UYXNrIjoxLCJIaWRlRGF0ZSI6ZmFsc2UsIlNoYXBlU2l6ZSI6MCwiU3BhY2luZyI6MC4wLCJQYWRkaW5nIjp7IiRpZCI6IjMxMjAiLCJUb3AiOjUuMCwiTGVmdCI6My4wLCJSaWdodCI6MC4wLCJCb3R0b20iOjIuMH0sIlNoYXBlU3R5bGUiOnsiJGlkIjoiMzEyMSIsIk1hcmdpbiI6eyIkaWQiOiIzMTIyIiwiVG9wIjowLjAsIkxlZnQiOjAuMCwiUmlnaHQiOjAuMCwiQm90dG9tIjowLjB9LCJQYWRkaW5nIjp7IiRpZCI6IjMxMjMiLCJUb3AiOjAuMCwiTGVmdCI6MC4wLCJSaWdodCI6MC4wLCJCb3R0b20iOjAuMH0sIkJhY2tncm91bmQiOnsiJGlkIjoiMzEyNCIsIkNvbG9yIjp7IiRpZCI6IjMxMjUiLCJBIjoyNTUsIlIiOjExLCJHIjoxMTgsIkIiOjE1OX19LCJJc1Zpc2libGUiOnRydWUsIldpZHRoIjoxMi4wLCJIZWlnaHQiOjE0LjAsIkJvcmRlclN0eWxlIjp7IiRpZCI6IjMxMjYiLCJMaW5lQ29sb3IiOnsiJGlkIjoiMzEyNyIsIiR0eXBlIjoiTkxSRS5Db21tb24uRG9tLlNvbGlkQ29sb3JCcnVzaCwgTkxSRS5Db21tb24iLCJDb2xvciI6eyIkaWQiOiIzMTI4IiwiQSI6MjU1LCJSIjoyNTUsIkciOjAsIkIiOjB9fSwiTGluZVdlaWdodCI6MC4wLCJMaW5lVHlwZSI6MCwiUGFyZW50U3R5bGUiOm51bGx9LCJQYXJlbnRTdHlsZSI6bnVsbH0sIlRpdGxlU3R5bGUiOnsiJGlkIjoiMzEyOSIsIkZvbnRTZXR0aW5ncyI6eyIkaWQiOiIzMTMwIiwiRm9udFNpemUiOjExLCJGb250TmFtZSI6IkNhbGlicmkiLCJJc0JvbGQiOmZhbHNlLCJJc0l0YWxpYyI6ZmFsc2UsIklzVW5kZXJsaW5lZCI6ZmFsc2UsIlBhcmVudFN0eWxlIjpudWxsfSwiQXV0b1NpemUiOjAsIkZvcmVncm91bmQiOnsiJGlkIjoiMzEzMSIsIkNvbG9yIjp7IiRpZCI6IjMxMzI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MzEzMyIsIlRvcCI6MC4wLCJMZWZ0IjowLjAsIlJpZ2h0IjowLjAsIkJvdHRvbSI6MC4wfSwiUGFkZGluZyI6eyIkaWQiOiIzMTM0IiwiVG9wIjowLjAsIkxlZnQiOjAuMCwiUmlnaHQiOjAuMCwiQm90dG9tIjowLjB9LCJCYWNrZ3JvdW5kIjp7IiRpZCI6IjMxMzUiLCJDb2xvciI6eyIkaWQiOiIzMTM2IiwiQSI6MjU1LCJSIjowLCJHIjowLCJCIjowfX0sIklzVmlzaWJsZSI6dHJ1ZSwiV2lkdGgiOjAuMCwiSGVpZ2h0IjowLjAsIkJvcmRlclN0eWxlIjp7IiRpZCI6IjMxMzciLCJMaW5lQ29sb3IiOm51bGwsIkxpbmVXZWlnaHQiOjAuMCwiTGluZVR5cGUiOjAsIlBhcmVudFN0eWxlIjpudWxsfSwiUGFyZW50U3R5bGUiOm51bGx9LCJEYXRlU3R5bGUiOnsiJGlkIjoiMzEzOCIsIkZvbnRTZXR0aW5ncyI6eyIkaWQiOiIzMTM5IiwiRm9udFNpemUiOjEwLCJGb250TmFtZSI6IkNhbGlicmkiLCJJc0JvbGQiOmZhbHNlLCJJc0l0YWxpYyI6ZmFsc2UsIklzVW5kZXJsaW5lZCI6ZmFsc2UsIlBhcmVudFN0eWxlIjpudWxsfSwiQXV0b1NpemUiOjAsIkZvcmVncm91bmQiOnsiJGlkIjoiMzE0MCIsIkNvbG9yIjp7IiRpZCI6IjMxNDEiLCJBIjoyNTUsIlIiOjE0LCJHIjo0MCwiQiI6NjV9fSwiTWF4V2lkdGgiOjIwMC4wLCJNYXhIZWlnaHQiOiJJbmZpbml0eSIsIlNtYXJ0Rm9yZWdyb3VuZElzQWN0aXZlIjpmYWxzZSwiSG9yaXpvbnRhbEFsaWdubWVudCI6MSwiVmVydGljYWxBbGlnbm1lbnQiOjEsIlNtYXJ0Rm9yZWdyb3VuZCI6bnVsbCwiQmFja2dyb3VuZEZpbGxUeXBlIjowLCJNYXJnaW4iOnsiJGlkIjoiMzE0MiIsIlRvcCI6MC4wLCJMZWZ0IjowLjAsIlJpZ2h0IjowLjAsIkJvdHRvbSI6MC4wfSwiUGFkZGluZyI6eyIkaWQiOiIzMTQzIiwiVG9wIjowLjAsIkxlZnQiOjAuMCwiUmlnaHQiOjAuMCwiQm90dG9tIjowLjB9LCJCYWNrZ3JvdW5kIjp7IiRpZCI6IjMxNDQiLCJDb2xvciI6eyIkaWQiOiIzMTQ1IiwiQSI6MjU1LCJSIjoxNCwiRyI6NDAsIkIiOjY1fX0sIklzVmlzaWJsZSI6dHJ1ZSwiV2lkdGgiOjAuMCwiSGVpZ2h0IjowLjAsIkJvcmRlclN0eWxlIjp7IiRpZCI6IjMxNDYiLCJMaW5lQ29sb3IiOm51bGwsIkxpbmVXZWlnaHQiOjAuMCwiTGluZVR5cGUiOjAsIlBhcmVudFN0eWxlIjpudWxsfSwiUGFyZW50U3R5bGUiOm51bGx9LCJEYXRlRm9ybWF0Ijp7IiRpZCI6IjMxND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E0OCIsIkZvcm1hdCI6MCwiSXNWaXNpYmxlIjpmYWxzZSwiTGFzdEtub3duVmlzaWJpbGl0eVN0YXRlIjpmYWxzZX0sIklzVmlzaWJsZSI6ZmFsc2UsIlZhcmlhbmNlU3R5bGUiOnsiJGlkIjoiMzE0OSIsIlRleHRTdHlsZSI6eyIkaWQiOiIzMTUwIiwiRm9udFNldHRpbmdzIjp7IiRpZCI6IjMxNTEiLCJGb250U2l6ZSI6MTEsIkZvbnROYW1lIjoiQ2FsaWJyaSIsIklzQm9sZCI6ZmFsc2UsIklzSXRhbGljIjpmYWxzZSwiSXNVbmRlcmxpbmVkIjpmYWxzZSwiUGFyZW50U3R5bGUiOm51bGx9LCJBdXRvU2l6ZSI6MCwiRm9yZWdyb3VuZCI6eyIkaWQiOiIzMTUyIiwiQ29sb3IiOnsiJGlkIjoiMzE1M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MTU0IiwiVG9wIjowLjAsIkxlZnQiOjAuMCwiUmlnaHQiOjAuMCwiQm90dG9tIjowLjB9LCJQYWRkaW5nIjp7IiRpZCI6IjMxNTUiLCJUb3AiOjAuMCwiTGVmdCI6MC4wLCJSaWdodCI6MC4wLCJCb3R0b20iOjAuMH0sIkJhY2tncm91bmQiOnsiJGlkIjoiMzE1NiIsIkNvbG9yIjp7IiRpZCI6IjMxNTciLCJBIjowLCJSIjowLCJHIjowLCJCIjowfX0sIklzVmlzaWJsZSI6ZmFsc2UsIldpZHRoIjowLjAsIkhlaWdodCI6MC4wLCJCb3JkZXJTdHlsZSI6eyIkaWQiOiIzMTU4IiwiTGluZUNvbG9yIjpudWxsLCJMaW5lV2VpZ2h0IjowLjAsIkxpbmVUeXBlIjowLCJQYXJlbnRTdHlsZSI6bnVsbH0sIlBhcmVudFN0eWxlIjpudWxsfSwiUGFyZW50U3R5bGUiOm51bGx9LCJQYXJlbnRTdHlsZSI6bnVsbH0sIkRlZmF1bHRTd2ltbGFuZU1pbGVzdG9uZVN0eWxlIjp7IiRpZCI6IjMxNTkiLCJUaXRsZVBvc2l0aW9uIjoiTGVmdCIsIkRhdGVQb3NpdGlvbiI6IlJpZ2h0IiwiVmFyaWFuY2VQb3NpdGlvbiI6IlJpZ2h0IiwiU2hhcGVUeXBlIjoxLCJTaGFwZVNpemUiOjAsIlNwYWNpbmciOjUsIlNoYXBlU3R5bGUiOnsiJGlkIjoiMzE2MCIsIk1hcmdpbiI6eyIkaWQiOiIzMTYxIiwiVG9wIjowLjAsIkxlZnQiOjAuMCwiUmlnaHQiOjAuMCwiQm90dG9tIjowLjB9LCJQYWRkaW5nIjp7IiRpZCI6IjMxNjIiLCJUb3AiOjAuMCwiTGVmdCI6MC4wLCJSaWdodCI6MC4wLCJCb3R0b20iOjAuMH0sIkJhY2tncm91bmQiOnsiJGlkIjoiMzE2MyIsIkNvbG9yIjp7IiRpZCI6IjMxNjQiLCJBIjoyNTUsIlIiOjE1LCJHIjoxNTgsIkIiOjIxM319LCJJc1Zpc2libGUiOnRydWUsIldpZHRoIjoxMi4wLCJIZWlnaHQiOjE0LjAsIkJvcmRlclN0eWxlIjp7IiRpZCI6IjMxNjUiLCJMaW5lQ29sb3IiOnsiJGlkIjoiMzE2NiIsIiR0eXBlIjoiTkxSRS5Db21tb24uRG9tLlNvbGlkQ29sb3JCcnVzaCwgTkxSRS5Db21tb24iLCJDb2xvciI6eyIkaWQiOiIzMTY3IiwiQSI6MjU1LCJSIjoyMzQsIkciOjIyLCJCIjozMH19LCJMaW5lV2VpZ2h0IjowLjAsIkxpbmVUeXBlIjowLCJQYXJlbnRTdHlsZSI6bnVsbH0sIlBhcmVudFN0eWxlIjpudWxsfSwiVGl0bGVTdHlsZSI6eyIkaWQiOiIzMTY4IiwiRm9udFNldHRpbmdzIjp7IiRpZCI6IjMxNjkiLCJGb250U2l6ZSI6MTEsIkZvbnROYW1lIjoiQ2FsaWJyaSIsIklzQm9sZCI6ZmFsc2UsIklzSXRhbGljIjpmYWxzZSwiSXNVbmRlcmxpbmVkIjpmYWxzZSwiUGFyZW50U3R5bGUiOm51bGx9LCJBdXRvU2l6ZSI6MCwiRm9yZWdyb3VuZCI6eyIkaWQiOiIzMTcwIiwiQ29sb3IiOnsiJGlkIjoiMzE3MS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zMTcyIiwiVG9wIjowLjAsIkxlZnQiOjAuMCwiUmlnaHQiOjAuMCwiQm90dG9tIjowLjB9LCJQYWRkaW5nIjp7IiRpZCI6IjMxNzMiLCJUb3AiOjAuMCwiTGVmdCI6MC4wLCJSaWdodCI6MC4wLCJCb3R0b20iOjAuMH0sIkJhY2tncm91bmQiOnsiJGlkIjoiMzE3NCIsIkNvbG9yIjp7IiRpZCI6IjMxNzUiLCJBIjoyNTUsIlIiOjAsIkciOjAsIkIiOjB9fSwiSXNWaXNpYmxlIjp0cnVlLCJXaWR0aCI6MC4wLCJIZWlnaHQiOjAuMCwiQm9yZGVyU3R5bGUiOnsiJGlkIjoiMzE3NiIsIkxpbmVDb2xvciI6bnVsbCwiTGluZVdlaWdodCI6MC4wLCJMaW5lVHlwZSI6MCwiUGFyZW50U3R5bGUiOm51bGx9LCJQYXJlbnRTdHlsZSI6bnVsbH0sIkRhdGVTdHlsZSI6eyIkaWQiOiIzMTc3IiwiRm9udFNldHRpbmdzIjp7IiRpZCI6IjMxNzgiLCJGb250U2l6ZSI6MTAsIkZvbnROYW1lIjoiQ2FsaWJyaSIsIklzQm9sZCI6ZmFsc2UsIklzSXRhbGljIjpmYWxzZSwiSXNVbmRlcmxpbmVkIjpmYWxzZSwiUGFyZW50U3R5bGUiOm51bGx9LCJBdXRvU2l6ZSI6MCwiRm9yZWdyb3VuZCI6eyIkaWQiOiIzMTc5IiwiQ29sb3IiOnsiJGlkIjoiMzE4MC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zMTgxIiwiVG9wIjowLjAsIkxlZnQiOjAuMCwiUmlnaHQiOjAuMCwiQm90dG9tIjowLjB9LCJQYWRkaW5nIjp7IiRpZCI6IjMxODIiLCJUb3AiOjAuMCwiTGVmdCI6MC4wLCJSaWdodCI6MC4wLCJCb3R0b20iOjAuMH0sIkJhY2tncm91bmQiOnsiJGlkIjoiMzE4MyIsIkNvbG9yIjp7IiRpZCI6IjMxODQiLCJBIjoyNTUsIlIiOjE0LCJHIjo0MCwiQiI6NjV9fSwiSXNWaXNpYmxlIjp0cnVlLCJXaWR0aCI6MC4wLCJIZWlnaHQiOjAuMCwiQm9yZGVyU3R5bGUiOnsiJGlkIjoiMzE4NSIsIkxpbmVDb2xvciI6bnVsbCwiTGluZVdlaWdodCI6MC4wLCJMaW5lVHlwZSI6MCwiUGFyZW50U3R5bGUiOm51bGx9LCJQYXJlbnRTdHlsZSI6bnVsbH0sIkRhdGVGb3JtYXQiOnsiJGlkIjoiMzE4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Tg3IiwiRm9ybWF0IjowLCJJc1Zpc2libGUiOmZhbHNlLCJMYXN0S25vd25WaXNpYmlsaXR5U3RhdGUiOmZhbHNlfSwiSXNWaXNpYmxlIjp0cnVlLCJWYXJpYW5jZVN0eWxlIjp7IiRpZCI6IjMxODgiLCJUZXh0U3R5bGUiOnsiJGlkIjoiMzE4OSIsIkZvbnRTZXR0aW5ncyI6eyIkaWQiOiIzMTkwIiwiRm9udFNpemUiOjExLCJGb250TmFtZSI6IkNhbGlicmkiLCJJc0JvbGQiOmZhbHNlLCJJc0l0YWxpYyI6ZmFsc2UsIklzVW5kZXJsaW5lZCI6ZmFsc2UsIlBhcmVudFN0eWxlIjpudWxsfSwiQXV0b1NpemUiOjAsIkZvcmVncm91bmQiOnsiJGlkIjoiMzE5MSIsIkNvbG9yIjp7IiRpZCI6IjMxOTI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E5MyIsIlRvcCI6MC4wLCJMZWZ0IjowLjAsIlJpZ2h0IjowLjAsIkJvdHRvbSI6MC4wfSwiUGFkZGluZyI6eyIkaWQiOiIzMTk0IiwiVG9wIjowLjAsIkxlZnQiOjAuMCwiUmlnaHQiOjAuMCwiQm90dG9tIjowLjB9LCJCYWNrZ3JvdW5kIjp7IiRpZCI6IjMxOTUiLCJDb2xvciI6eyIkaWQiOiIzMTk2IiwiQSI6MCwiUiI6MCwiRyI6MCwiQiI6MH19LCJJc1Zpc2libGUiOnRydWUsIldpZHRoIjowLjAsIkhlaWdodCI6MC4wLCJCb3JkZXJTdHlsZSI6eyIkaWQiOiIzMTk3IiwiTGluZUNvbG9yIjpudWxsLCJMaW5lV2VpZ2h0IjowLjAsIkxpbmVUeXBlIjowLCJQYXJlbnRTdHlsZSI6bnVsbH0sIlBhcmVudFN0eWxlIjpudWxsfSwiUGFyZW50U3R5bGUiOm51bGx9LCJQYXJlbnRTdHlsZSI6bnVsbH0sIkRlZmF1bHRTd2ltbGFuZUFjdGl2aXR5U3R5bGUiOnsiJGlkIjoiMzE5OCIsIkhlYWRlclN0eWxlIjp7IiRpZCI6IjMxOTkiLCJUZXh0U3R5bGUiOnsiJGlkIjoiMzIwMCIsIkZvbnRTZXR0aW5ncyI6eyIkaWQiOiIzMjAxIiwiRm9udFNpemUiOjExLCJGb250TmFtZSI6IkNhbGlicmkiLCJJc0JvbGQiOmZhbHNlLCJJc0l0YWxpYyI6ZmFsc2UsIklzVW5kZXJsaW5lZCI6ZmFsc2UsIlBhcmVudFN0eWxlIjpudWxsfSwiQXV0b1NpemUiOjIsIkZvcmVncm91bmQiOnsiJGlkIjoiMzIwMiIsIkNvbG9yIjp7IiRpZCI6IjMyMDM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zMjA0IiwiVG9wIjowLjAsIkxlZnQiOjAuMCwiUmlnaHQiOjAuMCwiQm90dG9tIjowLjB9LCJQYWRkaW5nIjp7IiRpZCI6IjMyMDUiLCJUb3AiOjAuMCwiTGVmdCI6MC4wLCJSaWdodCI6MC4wLCJCb3R0b20iOjAuMH0sIkJhY2tncm91bmQiOnsiJGlkIjoiMzIwNiIsIkNvbG9yIjp7IiRpZCI6IjMyMDciLCJBIjoyNTUsIlIiOjAsIkciOjAsIkIiOjB9fSwiSXNWaXNpYmxlIjp0cnVlLCJXaWR0aCI6MC4wLCJIZWlnaHQiOjAuMCwiQm9yZGVyU3R5bGUiOm51bGwsIlBhcmVudFN0eWxlIjpudWxsfSwiUmVjdGFuZ2xlU3R5bGUiOnsiJGlkIjoiMzIwOCIsIk1hcmdpbiI6eyIkaWQiOiIzMjA5IiwiVG9wIjowLjAsIkxlZnQiOjAuMCwiUmlnaHQiOjAuMCwiQm90dG9tIjowLjB9LCJQYWRkaW5nIjp7IiRpZCI6IjMyMTAiLCJUb3AiOjAuMCwiTGVmdCI6MC4wLCJSaWdodCI6MC4wLCJCb3R0b20iOjAuMH0sIkJhY2tncm91bmQiOnsiJGlkIjoiMzIxMSIsIkNvbG9yIjp7IiRpZCI6IjMyMTIiLCJBIjoxMjcsIlIiOjE1LCJHIjoxNTgsIkIiOjIxM319LCJJc1Zpc2libGUiOnRydWUsIldpZHRoIjowLjAsIkhlaWdodCI6MC4wLCJCb3JkZXJTdHlsZSI6eyIkaWQiOiIzMjEzIiwiTGluZUNvbG9yIjp7IiRpZCI6IjMyMTQiLCIkdHlwZSI6Ik5MUkUuQ29tbW9uLkRvbS5Tb2xpZENvbG9yQnJ1c2gsIE5MUkUuQ29tbW9uIiwiQ29sb3IiOnsiJGlkIjoiMzIxNSIsIkEiOjI1NSwiUiI6MjU1LCJHIjowLCJCIjowfX0sIkxpbmVXZWlnaHQiOjAuMCwiTGluZVR5cGUiOjAsIlBhcmVudFN0eWxlIjpudWxsfSwiUGFyZW50U3R5bGUiOm51bGx9LCJNYXJnaW4iOnsiJGlkIjoiMzIxNiIsIlRvcCI6MC4wLCJMZWZ0IjowLjAsIlJpZ2h0IjowLjAsIkJvdHRvbSI6MC4wfSwiUGFkZGluZyI6eyIkaWQiOiIzMjE3IiwiVG9wIjowLjAsIkxlZnQiOjAuMCwiUmlnaHQiOjAuMCwiQm90dG9tIjowLjB9LCJCYWNrZ3JvdW5kIjpudWxsLCJJc1Zpc2libGUiOnRydWUsIldpZHRoIjowLjAsIkhlaWdodCI6MC4wLCJCb3JkZXJTdHlsZSI6bnVsbCwiUGFyZW50U3R5bGUiOm51bGx9LCJCYWNrZ3JvdW5kU3R5bGUiOnsiJGlkIjoiMzIxOCIsIk1hcmdpbiI6eyIkaWQiOiIzMjE5IiwiVG9wIjowLjAsIkxlZnQiOjAuMCwiUmlnaHQiOjAuMCwiQm90dG9tIjowLjB9LCJQYWRkaW5nIjp7IiRpZCI6IjMyMjAiLCJUb3AiOjAuMCwiTGVmdCI6MC4wLCJSaWdodCI6MC4wLCJCb3R0b20iOjAuMH0sIkJhY2tncm91bmQiOnsiJGlkIjoiMzIyMSIsIkNvbG9yIjp7IiRpZCI6IjMyMjIiLCJBIjo1MSwiUiI6MjAwLCJHIjoyMDAsIkIiOjIwMH19LCJJc1Zpc2libGUiOnRydWUsIldpZHRoIjowLjAsIkhlaWdodCI6MC4wLCJCb3JkZXJTdHlsZSI6eyIkaWQiOiIzMjIzIiwiTGluZUNvbG9yIjp7IiRpZCI6IjMyMjQiLCIkdHlwZSI6Ik5MUkUuQ29tbW9uLkRvbS5Tb2xpZENvbG9yQnJ1c2gsIE5MUkUuQ29tbW9uIiwiQ29sb3IiOnsiJGlkIjoiMzIyNSIsIkEiOjI1NSwiUiI6MjM0LCJHIjoyMiwiQiI6MzB9fSwiTGluZVdlaWdodCI6MC4wLCJMaW5lVHlwZSI6MCwiUGFyZW50U3R5bGUiOm51bGx9LCJQYXJlbnRTdHlsZSI6bnVsbH0sIk1hcmdpbiI6eyIkaWQiOiIzMjI2IiwiVG9wIjowLjAsIkxlZnQiOjAuMCwiUmlnaHQiOjAuMCwiQm90dG9tIjowLjB9LCJQYWRkaW5nIjp7IiRpZCI6IjMyMjciLCJUb3AiOjAuMCwiTGVmdCI6MC4wLCJSaWdodCI6MC4wLCJCb3R0b20iOjAuMH0sIklzVmlzaWJsZSI6dHJ1ZSwiV2lkdGgiOjAuMCwiSGVpZ2h0IjowLjAsIkJvcmRlclN0eWxlIjp7IiRpZCI6IjMyMjgiLCJMaW5lQ29sb3IiOm51bGwsIkxpbmVXZWlnaHQiOjAuMCwiTGluZVR5cGUiOjAsIlBhcmVudFN0eWxlIjpudWxsfSwiUGFyZW50U3R5bGUiOm51bGx9LCJNYXJnaW4iOnsiJGlkIjoiMzIyOSIsIlRvcCI6MC4wLCJMZWZ0IjowLjAsIlJpZ2h0IjowLjAsIkJvdHRvbSI6MC4wfSwiUGFkZGluZyI6eyIkaWQiOiIzMjMwIiwiVG9wIjowLjAsIkxlZnQiOjAuMCwiUmlnaHQiOjAuMCwiQm90dG9tIjowLjB9LCJJc1Zpc2libGUiOnRydWUsIldpZHRoIjowLjAsIkhlaWdodCI6MC4wLCJCb3JkZXJTdHlsZSI6eyIkaWQiOiIzMjMxIiwiTGluZUNvbG9yIjpudWxsLCJMaW5lV2VpZ2h0IjowLjAsIkxpbmVUeXBlIjowLCJQYXJlbnRTdHlsZSI6bnVsbH0sIlBhcmVudFN0eWxlIjpudWxsfV0sIkNvbmRpdGlvbmFsRm9ybWF0dGluZyI6eyIkaWQiOiIzMjMyIiwiUHZBRm9ybWF0dGluZyI6eyIkaWQiOiIzMjMzIiwiRGVsYXlUYXNrU3R5bGUiOnsiJGlkIjoiMzIzNCIsIlN0eWxlT3B0aW9ucyI6MjQsIlRpdGxlRm9yZWdyb3VuZCI6eyIkaWQiOiIzMjM1IiwiQ29sb3IiOnsiJGlkIjoiMzIzNiIsIkEiOjI1NSwiUiI6MTc1LCJHIjowLCJCIjowfX0sIkFjdHVhbFNoYXBlc0JhY2tncm91bmQiOnsiJGlkIjoiMzIzNyIsIkNvbG9yIjp7IiRpZCI6IjMyMzgiLCJBIjo2MiwiUiI6MjU1LCJHIjowLCJCIjowfX0sIkFjdHVhbFNoYXBlc0JvcmRlclN0eWxlIjp7IiRpZCI6IjMyMzkiLCJMaW5lQ29sb3IiOnsiJGlkIjoiMzI0MCIsIiR0eXBlIjoiTkxSRS5Db21tb24uRG9tLlNvbGlkQ29sb3JCcnVzaCwgTkxSRS5Db21tb24iLCJDb2xvciI6eyIkaWQiOiIzMjQxIiwiQSI6MTYzLCJSIjoyNTUsIkciOjAsIkIiOjB9fSwiTGluZVdlaWdodCI6My4wLCJMaW5lVHlwZSI6MCwiUGFyZW50U3R5bGUiOm51bGx9LCJCYXNlbGluZVNoYXBlc0JhY2tncm91bmQiOnsiJGlkIjoiMzI0MiIsIkNvbG9yIjp7IiRpZCI6IjMyNDMiLCJBIjoyNTUsIlIiOjI1NSwiRyI6MCwiQiI6MH19LCJWYXJpYW5jZUZvcmVncm91bmQiOnsiJGlkIjoiMzI0NCIsIkNvbG9yIjp7IiRpZCI6IjMyNDUiLCJBIjoyNTUsIlIiOjE3NSwiRyI6MCwiQiI6MH19LCJJc1Zpc2libGUiOnRydWV9LCJEZWxheU1pbGVzdG9uZVN0eWxlIjp7IiRpZCI6IjMyNDYiLCJTdHlsZU9wdGlvbnMiOjE4LCJUaXRsZUZvcmVncm91bmQiOnsiJGlkIjoiMzI0NyIsIkNvbG9yIjp7IiRpZCI6IjMyNDgiLCJBIjoyNTUsIlIiOjE3NSwiRyI6MCwiQiI6MH19LCJBY3R1YWxTaGFwZXNCYWNrZ3JvdW5kIjp7IiRpZCI6IjMyNDkiLCJDb2xvciI6eyIkaWQiOiIzMjUwIiwiQSI6MjU1LCJSIjoyMjIsIkciOjgwLCJCIjo1MH19LCJBY3R1YWxTaGFwZXNCb3JkZXJTdHlsZSI6eyIkaWQiOiIzMjUxIiwiTGluZUNvbG9yIjp7IiRpZCI6IjMyNTIiLCIkdHlwZSI6Ik5MUkUuQ29tbW9uLkRvbS5Tb2xpZENvbG9yQnJ1c2gsIE5MUkUuQ29tbW9uIiwiQ29sb3IiOnsiJGlkIjoiMzI1MyIsIkEiOjE2MywiUiI6MjU1LCJHIjowLCJCIjowfX0sIkxpbmVXZWlnaHQiOjMuMCwiTGluZVR5cGUiOjAsIlBhcmVudFN0eWxlIjpudWxsfSwiQmFzZWxpbmVTaGFwZXNCYWNrZ3JvdW5kIjp7IiRpZCI6IjMyNTQiLCJDb2xvciI6eyIkaWQiOiIzMjU1IiwiQSI6MTg0LCJSIjoyNTUsIkciOjAsIkIiOjB9fSwiVmFyaWFuY2VGb3JlZ3JvdW5kIjp7IiRpZCI6IjMyNTYiLCJDb2xvciI6eyIkaWQiOiIzMjU3IiwiQSI6MjU1LCJSIjoxNzUsIkciOjAsIkIiOjB9fSwiSXNWaXNpYmxlIjp0cnVlfSwiQWR2YW5jZVRhc2tTdHlsZSI6eyIkaWQiOiIzMjU4IiwiU3R5bGVPcHRpb25zIjoyNCwiVGl0bGVGb3JlZ3JvdW5kIjp7IiRpZCI6IjMyNTkiLCJDb2xvciI6eyIkaWQiOiIzMjYwIiwiQSI6MjU1LCJSIjowLCJHIjoxMTAsIkIiOjB9fSwiQWN0dWFsU2hhcGVzQmFja2dyb3VuZCI6eyIkaWQiOiIzMjYxIiwiQ29sb3IiOnsiJGlkIjoiMzI2MiIsIkEiOjYxLCJSIjowLCJHIjoxMjgsIkIiOjB9fSwiQWN0dWFsU2hhcGVzQm9yZGVyU3R5bGUiOnsiJGlkIjoiMzI2MyIsIkxpbmVDb2xvciI6eyIkaWQiOiIzMjY0IiwiJHR5cGUiOiJOTFJFLkNvbW1vbi5Eb20uU29saWRDb2xvckJydXNoLCBOTFJFLkNvbW1vbiIsIkNvbG9yIjp7IiRpZCI6IjMyNjUiLCJBIjoxNjMsIlIiOjAsIkciOjEyOCwiQiI6MH19LCJMaW5lV2VpZ2h0IjozLjAsIkxpbmVUeXBlIjowLCJQYXJlbnRTdHlsZSI6bnVsbH0sIkJhc2VsaW5lU2hhcGVzQmFja2dyb3VuZCI6eyIkaWQiOiIzMjY2IiwiQ29sb3IiOnsiJGlkIjoiMzI2NyIsIkEiOjIxNiwiUiI6MCwiRyI6MTY3LCJCIjo3MH19LCJWYXJpYW5jZUZvcmVncm91bmQiOnsiJGlkIjoiMzI2OCIsIkNvbG9yIjp7IiRpZCI6IjMyNjkiLCJBIjoyNTUsIlIiOjAsIkciOjExMCwiQiI6MH19LCJJc1Zpc2libGUiOnRydWV9LCJBZHZhbmNlTWlsZXN0b25lU3R5bGUiOnsiJGlkIjoiMzI3MCIsIlN0eWxlT3B0aW9ucyI6MTgsIlRpdGxlRm9yZWdyb3VuZCI6eyIkaWQiOiIzMjcxIiwiQ29sb3IiOnsiJGlkIjoiMzI3MiIsIkEiOjI1NSwiUiI6MCwiRyI6MTEwLCJCIjowfX0sIkFjdHVhbFNoYXBlc0JhY2tncm91bmQiOnsiJGlkIjoiMzI3MyIsIkNvbG9yIjp7IiRpZCI6IjMyNzQiLCJBIjoyNTUsIlIiOjIwLCJHIjoxMDAsIkIiOjB9fSwiQWN0dWFsU2hhcGVzQm9yZGVyU3R5bGUiOnsiJGlkIjoiMzI3NSIsIkxpbmVDb2xvciI6eyIkaWQiOiIzMjc2IiwiJHR5cGUiOiJOTFJFLkNvbW1vbi5Eb20uU29saWRDb2xvckJydXNoLCBOTFJFLkNvbW1vbiIsIkNvbG9yIjp7IiRpZCI6IjMyNzciLCJBIjoxNjMsIlIiOjAsIkciOjEyOCwiQiI6MH19LCJMaW5lV2VpZ2h0IjozLjAsIkxpbmVUeXBlIjowLCJQYXJlbnRTdHlsZSI6bnVsbH0sIkJhc2VsaW5lU2hhcGVzQmFja2dyb3VuZCI6eyIkaWQiOiIzMjc4IiwiQ29sb3IiOnsiJGlkIjoiMzI3OSIsIkEiOjE4NCwiUiI6MCwiRyI6MTI4LCJCIjowfX0sIlZhcmlhbmNlRm9yZWdyb3VuZCI6eyIkaWQiOiIzMjgwIiwiQ29sb3IiOnsiJGlkIjoiMzI4MSIsIkEiOjI1NSwiUiI6MCwiRyI6MTEwLCJCIjowfX0sIklzVmlzaWJsZSI6dHJ1ZX19LCJWYXJpYW5jZURpc3BsYXlTZXR0aW5ncyI6eyIkaWQiOiIzMjgyIiwiVGFza1ZhcmlhbmNlRGlzcGxheU9wdGlvbnMiOnsiJGlkIjoiMzI4MyIsIlNob3dEZWxheVZhcmlhbmNlIjp0cnVlLCJTaG93QWR2YW5jZVZhcmlhbmNlIjp0cnVlLCJTaG93XzBfVmFyaWFuY2UiOnRydWV9LCJNaWxlc3RvbmVWYXJpYW5jZURpc3BsYXlPcHRpb25zIjp7IiRpZCI6IjMyODQiLCJTaG93RGVsYXlWYXJpYW5jZSI6dHJ1ZSwiU2hvd0FkdmFuY2VWYXJpYW5jZSI6dHJ1ZSwiU2hvd18wX1ZhcmlhbmNlIjp0cnVlfX19fSwiU2NhbGUiOm51bGwsIlNjYWxlVjIiOnsiJGlkIjoiMzI4NSIsIlN0YXJ0RGF0ZSI6IjAwMDEtMDEtMDFUMDA6MDA6MDAiLCJFbmREYXRlIjoiMjAyNy0wNy0yMFQyMzo1OTowMCIsIkF1dG9EYXRlUmFuZ2UiOnRydWUsIldvcmtpbmdEYXlzIjozMSwiRmlzY2FsWWVhciI6eyIkaWQiOiIzMjg2IiwiU3RhcnRNb250aCI6MSwiVXNlU3RhcnRpbmdZZWFyRm9yTnVtYmVyaW5nIjp0cnVlLCJTaG93RmlzY2FsWWVhckxhYmVsIjp0cnVlfSwiVG9kYXlNYXJrZXJUZXh0IjoiVG9kYXkiLCJBdXRvU2NhbGVUeXBlIjpmYWxzZSwiVGltZWJhbmRTY2FsZXMiOnsiJGlkIjoiMzI4NyIsIlRvcFNjYWxlTGF5ZXIiOnsiJGlkIjoiMzI4OCIsIkZvcm1hdCI6Ik1NTSIsIlR5cGUiOjIsIkdyb3VwaW5nSW50ZXJ2YWxzIjp7IiRpZCI6IjMyODkiLCJJc1NldCI6ZmFsc2UsIkdyb3VwaW5nU3RlcENvdW50IjoxfX0sIk1pZGRsZVNjYWxlTGF5ZXIiOnsiJGlkIjoiMzI5MCIsIkZvcm1hdCI6InciLCJUeXBlIjoxLCJHcm91cGluZ0ludGVydmFscyI6eyIkaWQiOiIzMjkxIiwiSXNTZXQiOmZhbHNlLCJHcm91cGluZ1N0ZXBDb3VudCI6MX19LCJCb3R0b21TY2FsZUxheWVyIjp7IiRpZCI6IjMyOTIiLCJGb3JtYXQiOm51bGwsIlR5cGUiOjAsIkdyb3VwaW5nSW50ZXJ2YWxzIjp7IiRpZCI6IjMyOTMiLCJJc1NldCI6ZmFsc2UsIkdyb3VwaW5nU3RlcENvdW50IjoxfX19fSwiTWlsZXN0b25lcyI6W10sIlRhc2tzIjpbeyIkaWQiOiIzMjk0IiwiR3JvdXBOYW1lIjpudWxsLCJTdGFydERhdGUiOiIyMDI2LTAyLTExVDAwOjAwOjAwWiIsIkVuZERhdGUiOiIyMDI2LTAyLTExVDIzOjU5OjAwWiIsIlBlcmNlbnRhZ2VDb21wbGV0ZSI6bnVsbCwiU3R5bGUiOnsiJGlkIjoiMzI5NSIsIlNoYXBlIjozLCJTaGFwZVRoaWNrbmVzcyI6MCwiRHVyYXRpb25Gb3JtYXQiOjAsIkluY2x1ZGVOb25Xb3JraW5nRGF5c0luRHVyYXRpb24iOmZhbHNlLCJQZXJjZW50YWdlQ29tcGxldGVTdHlsZSI6eyIkaWQiOiIzMjk2IiwiRm9udFNldHRpbmdzIjp7IiRpZCI6IjMyOTciLCJGb250U2l6ZSI6MTAsIkZvbnROYW1lIjoiQ2FsaWJyaSIsIklzQm9sZCI6ZmFsc2UsIklzSXRhbGljIjpmYWxzZSwiSXNVbmRlcmxpbmVkIjpmYWxzZSwiUGFyZW50U3R5bGUiOm51bGx9LCJBdXRvU2l6ZSI6MCwiRm9yZWdyb3VuZCI6eyIkaWQiOiIzMjk4IiwiQ29sb3IiOnsiJGlkIjoiMzI5OS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zMzAwIiwiVG9wIjowLjAsIkxlZnQiOjAuMCwiUmlnaHQiOjAuMCwiQm90dG9tIjowLjB9LCJQYWRkaW5nIjp7IiRpZCI6IjMzMDEiLCJUb3AiOjAuMCwiTGVmdCI6MC4wLCJSaWdodCI6MC4wLCJCb3R0b20iOjAuMH0sIkJhY2tncm91bmQiOnsiJGlkIjoiMzMwMiIsIkNvbG9yIjp7IiRpZCI6IjMzMDMiLCJBIjo4OSwiUiI6MCwiRyI6MCwiQiI6MH19LCJJc1Zpc2libGUiOnRydWUsIldpZHRoIjowLjAsIkhlaWdodCI6MC4wLCJCb3JkZXJTdHlsZSI6eyIkaWQiOiIzMzA0IiwiTGluZUNvbG9yIjpudWxsLCJMaW5lV2VpZ2h0IjowLjAsIkxpbmVUeXBlIjowLCJQYXJlbnRTdHlsZSI6bnVsbH0sIlBhcmVudFN0eWxlIjpudWxsfSwiRHVyYXRpb25TdHlsZSI6eyIkaWQiOiIzMzA1IiwiRm9udFNldHRpbmdzIjp7IiRpZCI6IjMzMDYiLCJGb250U2l6ZSI6MTAsIkZvbnROYW1lIjoiQ2FsaWJyaSIsIklzQm9sZCI6ZmFsc2UsIklzSXRhbGljIjpmYWxzZSwiSXNVbmRlcmxpbmVkIjpmYWxzZSwiUGFyZW50U3R5bGUiOm51bGx9LCJBdXRvU2l6ZSI6MCwiRm9yZWdyb3VuZCI6eyIkaWQiOiIzMzA3IiwiQ29sb3IiOnsiJGlkIjoiMzMwOC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MzMDkiLCJUb3AiOjAuMCwiTGVmdCI6MC4wLCJSaWdodCI6MC4wLCJCb3R0b20iOjAuMH0sIlBhZGRpbmciOnsiJGlkIjoiMzMxMCIsIlRvcCI6MC4wLCJMZWZ0IjowLjAsIlJpZ2h0IjowLjAsIkJvdHRvbSI6MC4wfSwiQmFja2dyb3VuZCI6eyIkaWQiOiIzMzExIiwiQ29sb3IiOnsiJGlkIjoiMzMxMiIsIkEiOjI1NSwiUiI6MjM3LCJHIjoxMjUsIkIiOjQ5fX0sIklzVmlzaWJsZSI6dHJ1ZSwiV2lkdGgiOjAuMCwiSGVpZ2h0IjowLjAsIkJvcmRlclN0eWxlIjp7IiRpZCI6IjMzMTMiLCJMaW5lQ29sb3IiOm51bGwsIkxpbmVXZWlnaHQiOjAuMCwiTGluZVR5cGUiOjAsIlBhcmVudFN0eWxlIjpudWxsfSwiUGFyZW50U3R5bGUiOm51bGx9LCJIb3Jpem9udGFsQ29ubmVjdG9yU3R5bGUiOnsiJGlkIjoiMzMxNCIsIkxpbmVDb2xvciI6eyIkaWQiOiIzMzE1IiwiJHR5cGUiOiJOTFJFLkNvbW1vbi5Eb20uU29saWRDb2xvckJydXNoLCBOTFJFLkNvbW1vbiIsIkNvbG9yIjp7IiRpZCI6IjMzMTYiLCJBIjo1MSwiUiI6MjEsIkciOjk2LCJCIjoxMzB9fSwiTGluZVdlaWdodCI6MS4wLCJMaW5lVHlwZSI6MCwiUGFyZW50U3R5bGUiOm51bGx9LCJWZXJ0aWNhbENvbm5lY3RvclN0eWxlIjp7IiRpZCI6IjMzMTciLCJMaW5lQ29sb3IiOnsiJGlkIjoiMzMxOCIsIiR0eXBlIjoiTkxSRS5Db21tb24uRG9tLlNvbGlkQ29sb3JCcnVzaCwgTkxSRS5Db21tb24iLCJDb2xvciI6eyIkaWQiOiIzMzE5IiwiQSI6NTEsIlIiOjIxLCJHIjo5NiwiQiI6MTMwfX0sIkxpbmVXZWlnaHQiOjAuMCwiTGluZVR5cGUiOjAsIlBhcmVudFN0eWxlIjpudWxsfSwiTWFyZ2luIjpudWxsLCJTdGFydERhdGVQb3NpdGlvbiI6NCwiRW5kRGF0ZVBvc2l0aW9uIjo0LCJEYXRlSXNWaXNpYmxlIjp0cnVlLCJUaXRsZVBvc2l0aW9uIjozLCJEdXJhdGlvblBvc2l0aW9uIjo2LCJQZXJjZW50YWdlQ29tcGxldGVkUG9zaXRpb24iOjIsIlZhcmlhbmNlUG9zaXRpb24iOjYsIlNwYWNpbmciOjMsIklzQmVsb3dUaW1lYmFuZCI6ZmFsc2UsIlBlcmNlbnRhZ2VDb21wbGV0ZVNoYXBlT3BhY2l0eSI6MzUsIkJhc2VsaW5lU3R5bGUiOnsiJGlkIjoiMzMyMCIsIlNoYXBlU3R5bGUiOnsiJGlkIjoiMzMyMSIsIk1hcmdpbiI6eyIkaWQiOiIzMzIyIiwiVG9wIjowLjAsIkxlZnQiOjAuMCwiUmlnaHQiOjAuMCwiQm90dG9tIjowLjB9LCJQYWRkaW5nIjp7IiRpZCI6IjMzMjMiLCJUb3AiOjAuMCwiTGVmdCI6MC4wLCJSaWdodCI6MC4wLCJCb3R0b20iOjAuMH0sIkJhY2tncm91bmQiOnsiJGlkIjoiMzMyNCIsIkNvbG9yIjp7IiRpZCI6IjMzMjUiLCJBIjoxNTMsIlIiOjAsIkciOjAsIkIiOjB9fSwiSXNWaXNpYmxlIjp0cnVlLCJXaWR0aCI6MC4wLCJIZWlnaHQiOjAuMCwiQm9yZGVyU3R5bGUiOm51bGwsIlBhcmVudFN0eWxlIjpudWxsfSwiTWFyZ2luIjp7IiRpZCI6IjMzMjYiLCJUb3AiOjAuMCwiTGVmdCI6MC4wLCJSaWdodCI6MC4wLCJCb3R0b20iOjAuMH0sIlBhZGRpbmciOnsiJGlkIjoiMzMyNyIsIlRvcCI6MC4wLCJMZWZ0IjowLjAsIlJpZ2h0IjowLjAsIkJvdHRvbSI6MC4wfSwiQmFja2dyb3VuZCI6bnVsbCwiSXNWaXNpYmxlIjp0cnVlLCJXaWR0aCI6MC4wLCJIZWlnaHQiOjAuMCwiQm9yZGVyU3R5bGUiOm51bGwsIlBhcmVudFN0eWxlIjpudWxsfSwiU2hhcGVTdHlsZSI6eyIkaWQiOiIzMzI4IiwiTWFyZ2luIjp7IiRpZCI6IjMzMjkiLCJUb3AiOjAuMCwiTGVmdCI6NC4wLCJSaWdodCI6NC4wLCJCb3R0b20iOjAuMH0sIlBhZGRpbmciOnsiJGlkIjoiMzMzMCIsIlRvcCI6MC4wLCJMZWZ0IjowLjAsIlJpZ2h0IjowLjAsIkJvdHRvbSI6MC4wfSwiQmFja2dyb3VuZCI6eyIkaWQiOiIzMzMxIiwiQ29sb3IiOnsiJGlkIjoiMzMzMiIsIkEiOjI1NSwiUiI6NTUsIkciOjE4MSwiQiI6MTc0fX0sIklzVmlzaWJsZSI6dHJ1ZSwiV2lkdGgiOjAuMCwiSGVpZ2h0IjoxMC4wLCJCb3JkZXJTdHlsZSI6eyIkaWQiOiIzMzMzIiwiTGluZUNvbG9yIjp7IiRpZCI6IjMzMzQiLCIkdHlwZSI6Ik5MUkUuQ29tbW9uLkRvbS5Tb2xpZENvbG9yQnJ1c2gsIE5MUkUuQ29tbW9uIiwiQ29sb3IiOnsiJGlkIjoiMzMzNSIsIkEiOjI1NSwiUiI6MjM0LCJHIjoyMiwiQiI6MzB9fSwiTGluZVdlaWdodCI6MC4wLCJMaW5lVHlwZSI6MCwiUGFyZW50U3R5bGUiOm51bGx9LCJQYXJlbnRTdHlsZSI6bnVsbH0sIlRpdGxlU3R5bGUiOnsiJGlkIjoiMzMzNiIsIkZvbnRTZXR0aW5ncyI6eyIkaWQiOiIzMzM3IiwiRm9udFNpemUiOjEwLCJGb250TmFtZSI6IkNhbGlicmkiLCJJc0JvbGQiOmZhbHNlLCJJc0l0YWxpYyI6ZmFsc2UsIklzVW5kZXJsaW5lZCI6ZmFsc2UsIlBhcmVudFN0eWxlIjpudWxsfSwiQXV0b1NpemUiOjAsIkZvcmVncm91bmQiOnsiJGlkIjoiMzMzOCIsIkNvbG9yIjp7IiRpZCI6IjMzMzkiLCJBIjoyNTUsIlIiOjAsIkciOjAsIkIiOjB9fSwiTWF4V2lkdGgiOjE4MS44MTgxODE4MTgxODE4MSwiTWF4SGVpZ2h0IjoiSW5maW5pdHkiLCJTbWFydEZvcmVncm91bmRJc0FjdGl2ZSI6ZmFsc2UsIkhvcml6b250YWxBbGlnbm1lbnQiOjIsIlZlcnRpY2FsQWxpZ25tZW50IjoxLCJTbWFydEZvcmVncm91bmQiOm51bGwsIkJhY2tncm91bmRGaWxsVHlwZSI6MCwiTWFyZ2luIjp7IiRpZCI6IjMzNDAiLCJUb3AiOjAuMCwiTGVmdCI6MC4wLCJSaWdodCI6MC4wLCJCb3R0b20iOjAuMH0sIlBhZGRpbmciOnsiJGlkIjoiMzM0MSIsIlRvcCI6MC4wLCJMZWZ0IjowLjAsIlJpZ2h0IjowLjAsIkJvdHRvbSI6MC4wfSwiQmFja2dyb3VuZCI6eyIkaWQiOiIzMzQyIiwiQ29sb3IiOnsiJGlkIjoiMzM0MyIsIkEiOjI1NSwiUiI6MCwiRyI6MCwiQiI6MH19LCJJc1Zpc2libGUiOnRydWUsIldpZHRoIjowLjAsIkhlaWdodCI6MC4wLCJCb3JkZXJTdHlsZSI6eyIkaWQiOiIzMzQ0IiwiTGluZUNvbG9yIjpudWxsLCJMaW5lV2VpZ2h0IjowLjAsIkxpbmVUeXBlIjowLCJQYXJlbnRTdHlsZSI6bnVsbH0sIlBhcmVudFN0eWxlIjpudWxsfSwiRGF0ZVN0eWxlIjp7IiRpZCI6IjMzNDUiLCJGb250U2V0dGluZ3MiOnsiJGlkIjoiMzM0NiIsIkZvbnRTaXplIjo4LCJGb250TmFtZSI6IkNhbGlicmkiLCJJc0JvbGQiOmZhbHNlLCJJc0l0YWxpYyI6ZmFsc2UsIklzVW5kZXJsaW5lZCI6ZmFsc2UsIlBhcmVudFN0eWxlIjpudWxsfSwiQXV0b1NpemUiOjAsIkZvcmVncm91bmQiOnsiJGlkIjoiMzM0NyIsIkNvbG9yIjp7IiRpZCI6IjMzNDgiLCJBIjoyNTUsIlIiOjMsIkciOjYwLCJCIjoxNjJ9fSwiTWF4V2lkdGgiOjIwMC4wLCJNYXhIZWlnaHQiOiJJbmZpbml0eSIsIlNtYXJ0Rm9yZWdyb3VuZElzQWN0aXZlIjpmYWxzZSwiSG9yaXpvbnRhbEFsaWdubWVudCI6MCwiVmVydGljYWxBbGlnbm1lbnQiOjEsIlNtYXJ0Rm9yZWdyb3VuZCI6bnVsbCwiQmFja2dyb3VuZEZpbGxUeXBlIjowLCJNYXJnaW4iOnsiJGlkIjoiMzM0OSIsIlRvcCI6MC4wLCJMZWZ0IjowLjAsIlJpZ2h0IjowLjAsIkJvdHRvbSI6MC4wfSwiUGFkZGluZyI6eyIkaWQiOiIzMzUwIiwiVG9wIjowLjAsIkxlZnQiOjAuMCwiUmlnaHQiOjAuMCwiQm90dG9tIjowLjB9LCJCYWNrZ3JvdW5kIjp7IiRpZCI6IjMzNTEiLCJDb2xvciI6eyIkaWQiOiIzMzUyIiwiQSI6MjU1LCJSIjoxNCwiRyI6NDAsIkIiOjY1fX0sIklzVmlzaWJsZSI6dHJ1ZSwiV2lkdGgiOjAuMCwiSGVpZ2h0IjowLjAsIkJvcmRlclN0eWxlIjp7IiRpZCI6IjMzNTMiLCJMaW5lQ29sb3IiOm51bGwsIkxpbmVXZWlnaHQiOjAuMCwiTGluZVR5cGUiOjAsIlBhcmVudFN0eWxlIjpudWxsfSwiUGFyZW50U3R5bGUiOm51bGx9LCJEYXRlRm9ybWF0Ijp7IiRpZCI6IjMzNT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M1NSIsIkZvcm1hdCI6MCwiSXNWaXNpYmxlIjpmYWxzZSwiTGFzdEtub3duVmlzaWJpbGl0eVN0YXRlIjpmYWxzZX0sIklzVmlzaWJsZSI6dHJ1ZSwiVmFyaWFuY2VTdHlsZSI6eyIkaWQiOiIzMzU2IiwiVGV4dFN0eWxlIjp7IiRpZCI6IjMzNTciLCJGb250U2V0dGluZ3MiOnsiJGlkIjoiMzM1OCIsIkZvbnRTaXplIjoxMSwiRm9udE5hbWUiOiJDYWxpYnJpIiwiSXNCb2xkIjpmYWxzZSwiSXNJdGFsaWMiOmZhbHNlLCJJc1VuZGVybGluZWQiOmZhbHNlLCJQYXJlbnRTdHlsZSI6bnVsbH0sIkF1dG9TaXplIjowLCJGb3JlZ3JvdW5kIjp7IiRpZCI6IjMzNTkiLCJDb2xvciI6eyIkaWQiOiIzMzYw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zNjEiLCJUb3AiOjAuMCwiTGVmdCI6MC4wLCJSaWdodCI6MC4wLCJCb3R0b20iOjAuMH0sIlBhZGRpbmciOnsiJGlkIjoiMzM2MiIsIlRvcCI6MC4wLCJMZWZ0IjowLjAsIlJpZ2h0IjowLjAsIkJvdHRvbSI6MC4wfSwiQmFja2dyb3VuZCI6eyIkaWQiOiIzMzYzIiwiQ29sb3IiOnsiJGlkIjoiMzM2NCIsIkEiOjAsIlIiOjAsIkciOjAsIkIiOjB9fSwiSXNWaXNpYmxlIjp0cnVlLCJXaWR0aCI6MC4wLCJIZWlnaHQiOjAuMCwiQm9yZGVyU3R5bGUiOnsiJGlkIjoiMzM2NSIsIkxpbmVDb2xvciI6bnVsbCwiTGluZVdlaWdodCI6MC4wLCJMaW5lVHlwZSI6MCwiUGFyZW50U3R5bGUiOm51bGx9LCJQYXJlbnRTdHlsZSI6bnVsbH0sIlBhcmVudFN0eWxlIjpudWxsfSwiUGFyZW50U3R5bGUiOm51bGx9LCJJbmRleCI6MCwiU21hcnREdXJhdGlvbkFjdGl2YXRlZCI6ZmFsc2UsIkRhdGVGb3JtYXQiOnsiJHJlZiI6IjMzNTQifSwiV2Vla051bWJlcmluZyI6eyIkaWQiOiIzMzY2IiwiRm9ybWF0IjowLCJJc1Zpc2libGUiOmZhbHNlLCJMYXN0S25vd25WaXNpYmlsaXR5U3RhdGUiOmZhbHNlfSwiQmFzZWxpbmVEYXRhIjp7IiRpZCI6IjMzNjciLCJTdGFydERhdGUiOiIyMDI1LTAyLTExVDAwOjAwOjAwIiwiRW5kRGF0ZSI6IjIwMjUtMDItMTFUMjM6NTk6MDAifSwiSWQiOiIxMDExNWY0YS05NDcyLTRiMWYtYjdjZS1jZTJhMWY3Y2M1MDYiLCJJbXBvcnRJZCI6bnVsbCwiVGl0bGUiOiIiLCJOb3RlIjpudWxsLCJIeXBlcmxpbmsiOnsiJGlkIjoiMzM2OCIsIkFkZHJlc3MiOiIiLCJTdWJBZGRyZXNzIjoiIn0sIklzQ2hhbmdlZCI6ZmFsc2UsIklzTmV3IjpmYWxzZX1dLCJTd2ltbGFuZXMiOltdLCJNc1Byb2plY3RJdGVtc1RyZWUiOnsiJGlkIjoiMzM2OSIsIlJvb3QiOnsiSW1wb3J0SWQiOm51bGwsIklzSW1wb3J0ZWQiOmZhbHNlLCJDaGlsZHJlbiI6W119fSwiTWV0YWRhdGEiOnsiJGlkIjoiMzM3MCIsIlNvdXJjZVRoZW1lIjoie1wiJGlkXCI6XCIxXCIsXCJJZFwiOlwiMThlMzZkNGEtZTZmMS00NWRhLTk4NTAtMTVlMjU0MzcxMWI3XCIsXCJDYXRlZ29yeVwiOjEsXCJDdWx0dXJlSW5mb05hbWVcIjpcImVuLVVTXCIsXCJWZXJzaW9uXCI6e1wiJGlkXCI6XCIyXCIsXCJUaGVtZURvbVZlcnNpb25cIjpcIjIuMS4wXCJ9LFwiU3R5bGVcIjp7XCIkaWRcIjpcIjNcIixcIlRpbWViYW5kU3R5bGVcIjp7XCIkaWRcIjpcIjRcIixcIlJpZ2h0RW5kQ2Fwc1N0eWxlXCI6e1wiJGlkXCI6XCI1XCIsXCJGb250U2V0dGluZ3NcIjp7XCIkaWRcIjpcIjZcIixcIkZvbnRTaXplXCI6MTgsXCJGb250TmFtZVwiOlwiQ2FsaWJyaVwiLFwiSXNCb2xkXCI6dHJ1ZSxcIklzSXRhbGljXCI6ZmFsc2UsXCJJc1VuZGVybGluZWRcIjpmYWxzZX0sXCJGb3JlZ3JvdW5kXCI6e1wiJGlkXCI6XCI3XCIsXCJDb2xvclwiOntcIiRpZFwiOlwiOFwiLFwiQVwiOjI1NSxcIlJcIjoyMzMsXCJHXCI6MTEzLFwiQlwiOjUwfX0sXCJIb3Jpem9udGFsQWxpZ25tZW50XCI6MCxcIklzVmlzaWJsZVwiOnRydWV9LFwiTGVmdEVuZENhcHNTdHlsZVwiOntcIiRpZFwiOlwiOVwiLFwiRm9udFNldHRpbmdzXCI6e1wiJGlkXCI6XCIxMFwiLFwiRm9udFNpemVcIjoxOCxcIkZvbnROYW1lXCI6XCJDYWxpYnJpXCIsXCJJc0JvbGRcIjp0cnVlLFwiSXNJdGFsaWNcIjpmYWxzZSxcIklzVW5kZXJsaW5lZFwiOmZhbHNlfSxcIkZvcmVncm91bmRcIjp7XCIkaWRcIjpcIjExXCIsXCJDb2xvclwiOntcIiRpZFwiOlwiMTJcIixcIkFcIjoyNTUsXCJSXCI6MjM3LFwiR1wiOjEyNSxcIkJcIjo0OX19LFwiSG9yaXpvbnRhbEFsaWdubWVudFwiOjAsXCJJc1Zpc2libGVcIjpmYWxzZX0sXCJUb2RheU1hcmtlclN0eWxlXCI6e1wiJGlkXCI6XCIxM1wiLFwiVG9kYXlUZXh0U3R5bGVcIjp7XCIkaWRcIjpcIjE0XCIsXCJGb250U2V0dGluZ3NcIjp7XCIkaWRcIjpcIjE1XCIsXCJGb250U2l6ZVwiOjEyLFwiRm9udE5hbWVcIjpcIkNhbGlicmlcIixcIklzQm9sZFwiOmZhbHNlLFwiSXNJdGFsaWNcIjpmYWxzZSxcIklzVW5kZXJsaW5lZFwiOmZhbHNlfSxcIkZvcmVncm91bmRcIjp7XCIkaWRcIjpcIjE2XCIsXCJDb2xvclwiOntcIiRpZFwiOlwiMTdcIixcIkFcIjoyNTUsXCJSXCI6MCxcIkdcIjowLFwiQlwiOjB9fSxcIkhvcml6b250YWxBbGlnbm1lbnRcIjowLFwiSXNWaXNpYmxlXCI6dHJ1ZX0sXCJUb2RheU1hcmtlclNoYXBlU3R5bGVcIjp7XCIkaWRcIjpcIjE4XCIsXCJNYXJnaW5cIjp7XCIkaWRcIjpcIjE5XCIsXCJUb3BcIjowLjAsXCJMZWZ0XCI6MC4wLFwiUmlnaHRcIjowLjAsXCJCb3R0b21cIjowLjB9LFwiUGFkZGluZ1wiOntcIiRpZFwiOlwiMjBcIixcIlRvcFwiOjAuMCxcIkxlZnRcIjowLjAsXCJSaWdodFwiOjAuMCxcIkJvdHRvbVwiOjAuMH0sXCJCYWNrZ3JvdW5kXCI6e1wiJGlkXCI6XCIyMVwiLFwiQ29sb3JcIjp7XCIkaWRcIjpcIjIyXCIsXCJBXCI6MjU1LFwiUlwiOjI1NSxcIkdcIjowLFwiQlwiOjB9fSxcIklzVmlzaWJsZVwiOnRydWUsXCJXaWR0aFwiOjAuMCxcIkhlaWdodFwiOjAuMCxcIkJvcmRlclN0eWxlXCI6bnVsbH0sXCJUb2RheU1hcmtlclBvc2l0aW9uXCI6MyxcIklzVmlzaWJsZVwiOnRydWV9LFwiU2NhbGVTdHlsZVwiOntcIiRpZFwiOlwiMjNcIixcIlNob3dTZWdtZW50U2VwYXJhdG9yc1wiOnRydWUsXCJTZWdtZW50U2VwYXJhdG9yT3BhY2l0eVwiOjMwLFwiU2hhcGVcIjozLFwiU2VnbWVudFRleHRTdHlsZVwiOntcIiRpZFwiOlwiMjRcIixcIkZvbnRTZXR0aW5nc1wiOntcIiRpZFwiOlwiMjVcIixcIkZvbnRTaXplXCI6MTIsXCJGb250TmFtZVwiOlwiQ2FsaWJyaVwiLFwiSXNCb2xkXCI6ZmFsc2UsXCJJc0l0YWxpY1wiOmZhbHNlLFwiSXNVbmRlcmxpbmVkXCI6ZmFsc2V9LFwiRm9yZWdyb3VuZFwiOntcIiRpZFwiOlwiMjZcIixcIkNvbG9yXCI6e1wiJGlkXCI6XCIyN1wiLFwiQVwiOjI1NSxcIlJcIjoyMzIsXCJHXCI6MjMyLFwiQlwiOjIzMn19LFwiSG9yaXpvbnRhbEFsaWdubWVudFwiOjAsXCJJc1Zpc2libGVcIjp0cnVlfSxcIlNoYXBlU3R5bGVcIjp7XCIkaWRcIjpcIjI4XCIsXCJNYXJnaW5cIjp7XCIkaWRcIjpcIjI5XCIsXCJUb3BcIjowLjAsXCJMZWZ0XCI6MTAuMCxcIlJpZ2h0XCI6MTAuMCxcIkJvdHRvbVwiOjAuMH0sXCJQYWRkaW5nXCI6e1wiJGlkXCI6XCIzMFwiLFwiVG9wXCI6MC4wLFwiTGVmdFwiOjAuMCxcIlJpZ2h0XCI6MC4wLFwiQm90dG9tXCI6MC4wfSxcIkJhY2tncm91bmRcIjp7XCIkaWRcIjpcIjMxXCIsXCJDb2xvclwiOntcIiRpZFwiOlwiMzJcIixcIkFcIjoyNTUsXCJSXCI6MTQsXCJHXCI6NDAsXCJCXCI6NjV9fSxcIklzVmlzaWJsZVwiOnRydWUsXCJXaWR0aFwiOjg1OC4wLFwiSGVpZ2h0XCI6MjAuMCxcIkJvcmRlclN0eWxlXCI6e1wiJGlkXCI6XCIzM1wiLFwiTGluZVN0eWxlXCI6e1wiJGlkXCI6XCIzNFwiLFwiTGluZUNvbG9yXCI6e1wiJGlkXCI6XCIzNVwiLFwiQ29sb3JcIjp7XCIkaWRcIjpcIjM2XCIsXCJBXCI6MjU1LFwiUlwiOjI1NSxcIkdcIjowLFwiQlwiOjB9fSxcIkxpbmVXZWlnaHRcIjowLjAsXCJMaW5lVHlwZVwiOjB9LFwiSXNWaXNpYmxlXCI6ZmFsc2V9fX0sXCJFbGFwc2VkVGltZVN0eWxlXCI6e1wiJGlkXCI6XCIzN1wiLFwiRWxhcHNlZFRpbWVCYWNrZ3JvdW5kXCI6e1wiJGlkXCI6XCIzOFwiLFwiQ29sb3JcIjp7XCIkaWRcIjpcIjM5XCIsXCJBXCI6MTkxLFwiUlwiOjI1NSxcIkdcIjowLFwiQlwiOjB9fSxcIkVsYXBzZWRUaW1lRm9ybWF0XCI6MSxcIklzVmlzaWJsZVwiOnRydWV9LFwiTWFyZ2luXCI6e1wiJGlkXCI6XCI0MFwiLFwiVG9wXCI6MC4wLFwiTGVmdFwiOjEwLjAsXCJSaWdodFwiOjEwLjAsXCJCb3R0b21cIjowLjB9LFwiUGFkZGluZ1wiOntcIiRpZFwiOlwiNDFcIixcIlRvcFwiOjAuMCxcIkxlZnRcIjowLjAsXCJSaWdodFwiOjAuMCxcIkJvdHRvbVwiOjAuMH0sXCJCYWNrZ3JvdW5kXCI6e1wiJGlkXCI6XCI0MlwiLFwiQ29sb3JcIjp7XCIkaWRcIjpcIjQzXCIsXCJBXCI6MjU1LFwiUlwiOjQ3LFwiR1wiOjU0LFwiQlwiOjE1M319LFwiSXNWaXNpYmxlXCI6ZmFsc2UsXCJXaWR0aFwiOjAuMCxcIkhlaWdodFwiOjAuMCxcIkJvcmRlclN0eWxlXCI6bnVsbH0sXCJUYXNrU3R5bGVcIjp7XCIkaWRcIjpcIjQ0XCIsXCJTaGFwZVwiOjMsXCJTaGFwZVRoaWNrbmVzc1wiOjAsXCJEdXJhdGlvbkZvcm1hdFwiOjAsXCJQZXJjZW50YWdlQ29tcGxldGVUZXh0U3R5bGVcIjp7XCIkaWRcIjpcIjQ1XCIsXCJGb250U2V0dGluZ3NcIjp7XCIkaWRcIjpcIjQ2XCIsXCJGb250U2l6ZVwiOjEwLFwiRm9udE5hbWVcIjpcIkNhbGlicmlcIixcIklzQm9sZFwiOmZhbHNlLFwiSXNJdGFsaWNcIjpmYWxzZSxcIklzVW5kZXJsaW5lZFwiOmZhbHNlfSxcIkZvcmVncm91bmRcIjp7XCIkaWRcIjpcIjQ3XCIsXCJDb2xvclwiOntcIiRpZFwiOlwiNDhcIixcIkFcIjoyNTUsXCJSXCI6MjMyLFwiR1wiOjIzMixcIkJcIjoyMzJ9fSxcIkhvcml6b250YWxBbGlnbm1lbnRcIjoxLFwiSXNWaXNpYmxlXCI6dHJ1ZX0sXCJQZXJjZW50YWdlQ29tcGxldGVIaWdobGlnaHRTdHlsZVwiOntcIiRpZFwiOlwiNDlcIixcIkJhY2tncm91bmRcIjp7XCIkaWRcIjpcIjUwXCIsXCJDb2xvclwiOntcIiRpZFwiOlwiNTFcIixcIkFcIjo4OSxcIlJcIjowLFwiR1wiOjAsXCJCXCI6MH19fSxcIkR1cmF0aW9uU3R5bGVcIjp7XCIkaWRcIjpcIjUyXCIsXCJGb250U2V0dGluZ3NcIjp7XCIkaWRcIjpcIjUzXCIsXCJGb250U2l6ZVwiOjEwLFwiRm9udE5hbWVcIjpcIkNhbGlicmlcIixcIklzQm9sZFwiOmZhbHNlLFwiSXNJdGFsaWNcIjpmYWxzZSxcIklzVW5kZXJsaW5lZFwiOmZhbHNlfSxcIkZvcmVncm91bmRcIjp7XCIkaWRcIjpcIjU0XCIsXCJDb2xvclwiOntcIiRpZFwiOlwiNTVcIixcIkFcIjoyNTUsXCJSXCI6MjM3LFwiR1wiOjEyNSxcIkJcIjo0OX19LFwiSG9yaXpvbnRhbEFsaWdubWVudFwiOjAsXCJJc1Zpc2libGVcIjpmYWxzZX0sXCJIb3Jpem9udGFsQ29ubmVjdG9yU3R5bGVcIjp7XCIkaWRcIjpcIjU2XCIsXCJMaW5lU3R5bGVcIjp7XCIkaWRcIjpcIjU3XCIsXCJMaW5lQ29sb3JcIjp7XCIkaWRcIjpcIjU4XCIsXCJDb2xvclwiOntcIiRpZFwiOlwiNTlcIixcIkFcIjo1MSxcIlJcIjoyMSxcIkdcIjo5NixcIkJcIjoxMzB9fSxcIkxpbmVXZWlnaHRcIjoxLjAsXCJMaW5lVHlwZVwiOjB9LFwiSXNWaXNpYmxlXCI6dHJ1ZX0sXCJWZXJ0aWNhbENvbm5lY3RvclN0eWxlXCI6e1wiJGlkXCI6XCI2MFwiLFwiTGluZVN0eWxlXCI6e1wiJGlkXCI6XCI2MVwiLFwiTGluZUNvbG9yXCI6e1wiJGlkXCI6XCI2MlwiLFwiQ29sb3JcIjp7XCIkaWRcIjpcIjYzXCIsXCJBXCI6NTEsXCJSXCI6MjEsXCJHXCI6OTYsXCJCXCI6MTMwfX0sXCJMaW5lV2VpZ2h0XCI6MS4wLFwiTGluZVR5cGVcIjowfSxcIklzVmlzaWJsZVwiOmZhbHNlfSxcIk1hcmdpblwiOntcIiRpZFwiOlwiNjRcIixcIlRvcFwiOjAuMCxcIkxlZnRcIjowLjAsXCJSaWdodFwiOjAuMCxcIkJvdHRvbVwiOjAuMH0sXCJTdGFydERhdGVQb3NpdGlvblwiOjQsXCJFbmREYXRlUG9zaXRpb25cIjo0LFwiVGl0bGVQb3NpdGlvblwiOjMsXCJEdXJhdGlvblBvc2l0aW9uXCI6MCxcIlBlcmNlbnRhZ2VDb21wbGV0ZWRQb3NpdGlvblwiOjIsXCJWYXJpYW5jZVBvc2l0aW9uXCI6MixcIlNwYWNpbmdcIjozLFwiSXNCZWxvd1RpbWViYW5kXCI6ZmFsc2UsXCJCYXNlbGluZVN0eWxlXCI6e1wiJGlkXCI6XCI2NVwiLFwiQmFzZWxpbmVTaGFwZVN0eWxlXCI6e1wiJGlkXCI6XCI2NlwiLFwiTWFyZ2luXCI6e1wiJGlkXCI6XCI2N1wiLFwiVG9wXCI6MC4wLFwiTGVmdFwiOjAuMCxcIlJpZ2h0XCI6MC4wLFwiQm90dG9tXCI6MC4wfSxcIlBhZGRpbmdcIjp7XCIkaWRcIjpcIjY4XCIsXCJUb3BcIjowLjAsXCJMZWZ0XCI6MC4wLFwiUmlnaHRcIjowLjAsXCJCb3R0b21cIjowLjB9LFwiQmFja2dyb3VuZFwiOntcIiRpZFwiOlwiNjlcIixcIkNvbG9yXCI6e1wiJGlkXCI6XCI3MFwiLFwiQVwiOjE1MyxcIlJcIjowLFwiR1wiOjAsXCJCXCI6MH19LFwiSXNWaXNpYmxlXCI6ZmFsc2UsXCJXaWR0aFwiOjAuMCxcIkhlaWdodFwiOjAuMCxcIkJvcmRlclN0eWxlXCI6e1wiJGlkXCI6XCI3MVwiLFwiTGluZVN0eWxlXCI6e1wiJGlkXCI6XCI3MlwiLFwiTGluZUNvbG9yXCI6e1wiJGlkXCI6XCI3M1wiLFwiQ29sb3JcIjp7XCIkaWRcIjpcIjc0XCIsXCJBXCI6MjU1LFwiUlwiOjI1NSxcIkdcIjowLFwiQlwiOjB9fSxcIkxpbmVXZWlnaHRcIjoyLjAsXCJMaW5lVHlwZVwiOjB9LFwiSXNWaXNpYmxlXCI6ZmFsc2V9fX0sXCJTaGFwZVN0eWxlXCI6e1wiJGlkXCI6XCI3NVwiLFwiTWFyZ2luXCI6e1wiJGlkXCI6XCI3NlwiLFwiVG9wXCI6MC4wLFwiTGVmdFwiOjQuMCxcIlJpZ2h0XCI6NC4wLFwiQm90dG9tXCI6MC4wfSxcIlBhZGRpbmdcIjp7XCIkaWRcIjpcIjc3XCIsXCJUb3BcIjowLjAsXCJMZWZ0XCI6MC4wLFwiUmlnaHRcIjowLjAsXCJCb3R0b21cIjowLjB9LFwiQmFja2dyb3VuZFwiOntcIiRpZFwiOlwiNzhcIixcIkNvbG9yXCI6e1wiJGlkXCI6XCI3OVwiLFwiQVwiOjI1NSxcIlJcIjoyMSxcIkdcIjo5NixcIkJcIjoxMzB9fSxcIklzVmlzaWJsZVwiOnRydWUsXCJXaWR0aFwiOjAuMCxcIkhlaWdodFwiOjEwLjAsXCJCb3JkZXJTdHlsZVwiOntcIiRpZFwiOlwiODBcIixcIkxpbmVTdHlsZVwiOntcIiRpZFwiOlwiODFcIixcIkxpbmVDb2xvclwiOntcIiRpZFwiOlwiODJcIixcIkNvbG9yXCI6e1wiJGlkXCI6XCI4M1wiLFwiQVwiOjI1NSxcIlJcIjoyMzQsXCJHXCI6MjIsXCJCXCI6MzB9fSxcIkxpbmVXZWlnaHRcIjoyLjAsXCJMaW5lVHlwZVwiOjB9LFwiSXNWaXNpYmxlXCI6ZmFsc2V9fSxcIlRpdGxlU3R5bGVcIjp7XCIkaWRcIjpcIjg0XCIsXCJGb250U2V0dGluZ3NcIjp7XCIkaWRcIjpcIjg1XCIsXCJGb250U2l6ZVwiOjExLFwiRm9udE5hbWVcIjpcIkNhbGlicmlcIixcIklzQm9sZFwiOmZhbHNlLFwiSXNJdGFsaWNcIjpmYWxzZSxcIklzVW5kZXJsaW5lZFwiOmZhbHNlfSxcIkZvcmVncm91bmRcIjp7XCIkaWRcIjpcIjg2XCIsXCJDb2xvclwiOntcIiRpZFwiOlwiODdcIixcIkFcIjoyNTUsXCJSXCI6MCxcIkdcIjowLFwiQlwiOjB9fSxcIkhvcml6b250YWxBbGlnbm1lbnRcIjoyLFwiSXNWaXNpYmxlXCI6dHJ1ZX0sXCJEYXRlU3R5bGVcIjp7XCIkaWRcIjpcIjg4XCIsXCJGb250U2V0dGluZ3NcIjp7XCIkaWRcIjpcIjg5XCIsXCJGb250U2l6ZVwiOjEwLFwiRm9udE5hbWVcIjpcIkNhbGlicmlcIixcIklzQm9sZFwiOmZhbHNlLFwiSXNJdGFsaWNcIjpmYWxzZSxcIklzVW5kZXJsaW5lZFwiOmZhbHNlfSxcIkZvcmVncm91bmRcIjp7XCIkaWRcIjpcIjkwXCIsXCJDb2xvclwiOntcIiRpZFwiOlwiOTFcIixcIkFcIjoyNTUsXCJSXCI6MTQsXCJHXCI6NDAsXCJCXCI6NjV9fSxcIkhvcml6b250YWxBbGlnbm1lbnRcIjowLFwiSXNWaXNpYmxlXCI6dHJ1ZX0sXCJEYXRlRm9ybWF0XCI6e1wiJGlkXCI6XCI5M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5M1wiLFwiRm9ybWF0XCI6MCxcIklzVmlzaWJsZVwiOmZhbHNlLFwiTGFzdEtub3duVmlzaWJpbGl0eVN0YXRlXCI6ZmFsc2V9LFwiVmFyaWFuY2VTdHlsZVwiOntcIiRpZFwiOlwiOTRcIixcIlZhcmlhbmNlVGV4dFN0eWxlXCI6e1wiJGlkXCI6XCI5NVwiLFwiRm9udFNldHRpbmdzXCI6e1wiJGlkXCI6XCI5NlwiLFwiRm9udFNpemVcIjoxMCxcIkZvbnROYW1lXCI6XCJDYWxpYnJpXCIsXCJJc0JvbGRcIjpmYWxzZSxcIklzSXRhbGljXCI6ZmFsc2UsXCJJc1VuZGVybGluZWRcIjpmYWxzZX0sXCJGb3JlZ3JvdW5kXCI6e1wiJGlkXCI6XCI5N1wiLFwiQ29sb3JcIjp7XCIkaWRcIjpcIjk4XCIsXCJBXCI6MjU1LFwiUlwiOjAsXCJHXCI6MCxcIkJcIjowfX0sXCJIb3Jpem9udGFsQWxpZ25tZW50XCI6MCxcIklzVmlzaWJsZVwiOmZhbHNlfX19LFwiTWlsZXN0b25lU3R5bGVcIjp7XCIkaWRcIjpcIjk5XCIsXCJTaGFwZVwiOjIsXCJJc0JlbG93VGltZWJhbmRcIjpmYWxzZSxcIlNoYXBlU2l6ZVwiOjEsXCJQYWRkaW5nXCI6e1wiJGlkXCI6XCIxMDBcIixcIlRvcFwiOjUuMCxcIkxlZnRcIjozLjAsXCJSaWdodFwiOjAuMCxcIkJvdHRvbVwiOjIuMH0sXCJTaGFwZVN0eWxlXCI6e1wiJGlkXCI6XCIxMDFcIixcIk1hcmdpblwiOntcIiRpZFwiOlwiMTAyXCIsXCJUb3BcIjowLjAsXCJMZWZ0XCI6MC4wLFwiUmlnaHRcIjowLjAsXCJCb3R0b21cIjowLjB9LFwiUGFkZGluZ1wiOntcIiRpZFwiOlwiMTAzXCIsXCJUb3BcIjowLjAsXCJMZWZ0XCI6MC4wLFwiUmlnaHRcIjowLjAsXCJCb3R0b21cIjowLjB9LFwiQmFja2dyb3VuZFwiOntcIiRpZFwiOlwiMTA0XCIsXCJDb2xvclwiOntcIiRpZFwiOlwiMTA1XCIsXCJBXCI6MjU1LFwiUlwiOjIzMyxcIkdcIjoxMTMsXCJCXCI6NTB9fSxcIklzVmlzaWJsZVwiOnRydWUsXCJXaWR0aFwiOjE4LjAsXCJIZWlnaHRcIjoyMC4wLFwiQm9yZGVyU3R5bGVcIjp7XCIkaWRcIjpcIjEwNlwiLFwiTGluZVN0eWxlXCI6e1wiJGlkXCI6XCIxMDdcIixcIkxpbmVDb2xvclwiOntcIiRpZFwiOlwiMTA4XCIsXCJDb2xvclwiOntcIiRpZFwiOlwiMTA5XCIsXCJBXCI6MjU1LFwiUlwiOjIzNCxcIkdcIjoyMixcIkJcIjozMH19LFwiTGluZVdlaWdodFwiOjIuMCxcIkxpbmVUeXBlXCI6MH0sXCJJc1Zpc2libGVcIjpmYWxzZX19LFwiVGl0bGVTdHlsZVwiOntcIiRpZFwiOlwiMTEwXCIsXCJGb250U2V0dGluZ3NcIjp7XCIkaWRcIjpcIjExMVwiLFwiRm9udFNpemVcIjoxMSxcIkZvbnROYW1lXCI6XCJDYWxpYnJpXCIsXCJJc0JvbGRcIjp0cnVlLFwiSXNJdGFsaWNcIjpmYWxzZSxcIklzVW5kZXJsaW5lZFwiOmZhbHNlfSxcIkZvcmVncm91bmRcIjp7XCIkaWRcIjpcIjExMlwiLFwiQ29sb3JcIjp7XCIkaWRcIjpcIjExM1wiLFwiQVwiOjI1NSxcIlJcIjowLFwiR1wiOjAsXCJCXCI6MH19LFwiSG9yaXpvbnRhbEFsaWdubWVudFwiOjAsXCJJc1Zpc2libGVcIjp0cnVlfSxcIkRhdGVTdHlsZVwiOntcIiRpZFwiOlwiMTE0XCIsXCJGb250U2V0dGluZ3NcIjp7XCIkaWRcIjpcIjExNVwiLFwiRm9udFNpemVcIjoxMCxcIkZvbnROYW1lXCI6XCJDYWxpYnJpXCIsXCJJc0JvbGRcIjpmYWxzZSxcIklzSXRhbGljXCI6ZmFsc2UsXCJJc1VuZGVybGluZWRcIjpmYWxzZX0sXCJGb3JlZ3JvdW5kXCI6e1wiJGlkXCI6XCIxMTZcIixcIkNvbG9yXCI6e1wiJGlkXCI6XCIxMTdcIixcIkFcIjoyNTUsXCJSXCI6MTQsXCJHXCI6NDAsXCJCXCI6NjV9fSxcIkhvcml6b250YWxBbGlnbm1lbnRcIjowLFwiSXNWaXNpYmxlXCI6dHJ1ZX0sXCJEYXRlRm9ybWF0XCI6e1wiJGlkXCI6XCIxMThcIixcIkZvcm1hdFN0cmluZ1wiOlwiTU1NIGQsIHl5eXlcIixcIlNlcGFyYXRvclwiOlwiL1wiLFwiVXNlSW50ZXJuYXRpb25hbERhdGVGb3JtYXRcIjpmYWxzZSxcIkRhdGVJc1Zpc2libGVcIjp0cnVlLFwiVGltZUlzVmlzaWJsZVwiOmZhbHNlLFwiSG91ckRpZ2l0c1wiOjEsXCJBbVBtRGVzaWduYXRvclwiOjIsXCJUcmltMDBNaW51dGVzXCI6ZmFsc2V9LFwiV2Vla051bWJlcmluZ1wiOntcIiRpZFwiOlwiMTE5XCIsXCJGb3JtYXRcIjowLFwiSXNWaXNpYmxlXCI6ZmFsc2UsXCJMYXN0S25vd25WaXNpYmlsaXR5U3RhdGVcIjpmYWxzZX0sXCJWYXJpYW5jZVN0eWxlXCI6e1wiJGlkXCI6XCIxMjBcIixcIlZhcmlhbmNlVGV4dFN0eWxlXCI6e1wiJGlkXCI6XCIxMjFcIixcIkZvbnRTZXR0aW5nc1wiOntcIiRpZFwiOlwiMTIyXCIsXCJGb250U2l6ZVwiOjEwLFwiRm9udE5hbWVcIjpcIkNhbGlicmlcIixcIklzQm9sZFwiOmZhbHNlLFwiSXNJdGFsaWNcIjpmYWxzZSxcIklzVW5kZXJsaW5lZFwiOmZhbHNlfSxcIkZvcmVncm91bmRcIjp7XCIkaWRcIjpcIjEyM1wiLFwiQ29sb3JcIjp7XCIkaWRcIjpcIjEyNFwiLFwiQVwiOjI1NSxcIlJcIjowLFwiR1wiOjAsXCJCXCI6MH19LFwiSG9yaXpvbnRhbEFsaWdubWVudFwiOjAsXCJJc1Zpc2libGVcIjpmYWxzZX19fSxcIk1vdFN0eWxlXCI6e1wiJGlkXCI6XCIxMjVcIixcIlNoYXBlXCI6MixcIlNoYXBlU2l6ZVwiOjEsXCJEZXRhaWxzU3BhY2luZ1wiOjAuMCxcIlBhZGRpbmdcIjp7XCIkaWRcIjpcIjEyNlwiLFwiVG9wXCI6NS4wLFwiTGVmdFwiOjMuMCxcIlJpZ2h0XCI6MC4wLFwiQm90dG9tXCI6Mi4wfSxcIlBvc2l0aW9uT25UYXNrXCI6MSxcIlNoYXBlU3R5bGVcIjp7XCIkaWRcIjpcIjEyN1wiLFwiTWFyZ2luXCI6e1wiJGlkXCI6XCIxMjhcIixcIlRvcFwiOjAuMCxcIkxlZnRcIjowLjAsXCJSaWdodFwiOjAuMCxcIkJvdHRvbVwiOjAuMH0sXCJQYWRkaW5nXCI6e1wiJGlkXCI6XCIxMjlcIixcIlRvcFwiOjAuMCxcIkxlZnRcIjowLjAsXCJSaWdodFwiOjAuMCxcIkJvdHRvbVwiOjAuMH0sXCJCYWNrZ3JvdW5kXCI6e1wiJGlkXCI6XCIxMzBcIixcIkNvbG9yXCI6e1wiJGlkXCI6XCIxMzFcIixcIkFcIjoyNTUsXCJSXCI6MjMzLFwiR1wiOjExMyxcIkJcIjo1MH19LFwiSXNWaXNpYmxlXCI6dHJ1ZSxcIldpZHRoXCI6MTMuMCxcIkhlaWdodFwiOjEzLjAsXCJCb3JkZXJTdHlsZVwiOntcIiRpZFwiOlwiMTMyXCIsXCJMaW5lU3R5bGVcIjp7XCIkaWRcIjpcIjEzM1wiLFwiTGluZUNvbG9yXCI6e1wiJGlkXCI6XCIxMzRcIixcIkNvbG9yXCI6e1wiJGlkXCI6XCIxMzVcIixcIkFcIjoyNTUsXCJSXCI6MjM0LFwiR1wiOjIyLFwiQlwiOjMwfX0sXCJMaW5lV2VpZ2h0XCI6Mi4wLFwiTGluZVR5cGVcIjowfSxcIklzVmlzaWJsZVwiOmZhbHNlfX0sXCJUaXRsZVN0eWxlXCI6e1wiJGlkXCI6XCIxMzZcIixcIkZvbnRTZXR0aW5nc1wiOntcIiRpZFwiOlwiMTM3XCIsXCJGb250U2l6ZVwiOjExLFwiRm9udE5hbWVcIjpcIkNhbGlicmlcIixcIklzQm9sZFwiOnRydWUsXCJJc0l0YWxpY1wiOmZhbHNlLFwiSXNVbmRlcmxpbmVkXCI6ZmFsc2V9LFwiRm9yZWdyb3VuZFwiOntcIiRpZFwiOlwiMTM4XCIsXCJDb2xvclwiOntcIiRpZFwiOlwiMTM5XCIsXCJBXCI6MjU1LFwiUlwiOjAsXCJHXCI6MCxcIkJcIjowfX0sXCJIb3Jpem9udGFsQWxpZ25tZW50XCI6MCxcIklzVmlzaWJsZVwiOnRydWV9LFwiRGF0ZVN0eWxlXCI6e1wiJGlkXCI6XCIxNDBcIixcIkZvbnRTZXR0aW5nc1wiOntcIiRpZFwiOlwiMTQxXCIsXCJGb250U2l6ZVwiOjEwLFwiRm9udE5hbWVcIjpcIkNhbGlicmlcIixcIklzQm9sZFwiOmZhbHNlLFwiSXNJdGFsaWNcIjpmYWxzZSxcIklzVW5kZXJsaW5lZFwiOmZhbHNlfSxcIkZvcmVncm91bmRcIjp7XCIkaWRcIjpcIjE0MlwiLFwiQ29sb3JcIjp7XCIkaWRcIjpcIjE0M1wiLFwiQVwiOjI1NSxcIlJcIjoxNCxcIkdcIjo0MCxcIkJcIjo2NX19LFwiSG9yaXpvbnRhbEFsaWdubWVudFwiOjAsXCJJc1Zpc2libGVcIjp0cnVlfSxcIkRhdGVGb3JtYXRcIjp7XCIkaWRcIjpcIjE0NFwiLFwiRm9ybWF0U3RyaW5nXCI6XCJNTU0gZCwgeXl5eVwiLFwiU2VwYXJhdG9yXCI6XCIvXCIsXCJVc2VJbnRlcm5hdGlvbmFsRGF0ZUZvcm1hdFwiOmZhbHNlLFwiRGF0ZUlzVmlzaWJsZVwiOnRydWUsXCJUaW1lSXNWaXNpYmxlXCI6ZmFsc2UsXCJIb3VyRGlnaXRzXCI6MSxcIkFtUG1EZXNpZ25hdG9yXCI6MixcIlRyaW0wME1pbnV0ZXNcIjpmYWxzZX0sXCJXZWVrTnVtYmVyaW5nXCI6e1wiJGlkXCI6XCIxNDVcIixcIkZvcm1hdFwiOjAsXCJJc1Zpc2libGVcIjpmYWxzZSxcIkxhc3RLbm93blZpc2liaWxpdHlTdGF0ZVwiOmZhbHNlfSxcIlZhcmlhbmNlU3R5bGVcIjp7XCIkaWRcIjpcIjE0NlwiLFwiVmFyaWFuY2VUZXh0U3R5bGVcIjp7XCIkaWRcIjpcIjE0N1wiLFwiRm9udFNldHRpbmdzXCI6e1wiJGlkXCI6XCIxNDhcIixcIkZvbnRTaXplXCI6MTAsXCJGb250TmFtZVwiOlwiQ2FsaWJyaVwiLFwiSXNCb2xkXCI6ZmFsc2UsXCJJc0l0YWxpY1wiOmZhbHNlLFwiSXNVbmRlcmxpbmVkXCI6ZmFsc2V9LFwiRm9yZWdyb3VuZFwiOntcIiRpZFwiOlwiMTQ5XCIsXCJDb2xvclwiOntcIiRpZFwiOlwiMTUwXCIsXCJBXCI6MjU1LFwiUlwiOjAsXCJHXCI6MCxcIkJcIjowfX0sXCJIb3Jpem9udGFsQWxpZ25tZW50XCI6MCxcIklzVmlzaWJsZVwiOmZhbHNlfX19LFwiU3dpbWxhbmVWMlN0eWxlXCI6e1wiJGlkXCI6XCIxNTFcIixcIlN0eWxlSWRcIjpcIjMzMmNmYjEzLWI0MDEtNGVjMy1iNjU1LTczOTY4ZDA0ZDc0OVwiLFwiTmFtZVwiOlwiU3dpbWxhbmUgU3R5bGUgMVwiLFwiSGVhZGVyU3R5bGVcIjp7XCIkaWRcIjpcIjE1MlwiLFwiVGV4dFN0eWxlXCI6e1wiJGlkXCI6XCIxNTNcIixcIkZvbnRTZXR0aW5nc1wiOntcIiRpZFwiOlwiMTU0XCIsXCJGb250U2l6ZVwiOjExLFwiRm9udE5hbWVcIjpcIkNhbGlicmlcIixcIklzQm9sZFwiOmZhbHNlLFwiSXNJdGFsaWNcIjpmYWxzZSxcIklzVW5kZXJsaW5lZFwiOmZhbHNlfSxcIkZvcmVncm91bmRcIjp7XCIkaWRcIjpcIjE1NVwiLFwiQ29sb3JcIjp7XCIkaWRcIjpcIjE1NlwiLFwiQVwiOjI1NSxcIlJcIjoyNTUsXCJHXCI6MjU1LFwiQlwiOjI1NX19LFwiSG9yaXpvbnRhbEFsaWdubWVudFwiOjAsXCJJc1Zpc2libGVcIjp0cnVlfSxcIlJlY3RhbmdsZVN0eWxlXCI6e1wiJGlkXCI6XCIxNTdcIixcIk1hcmdpblwiOntcIiRpZFwiOlwiMTU4XCIsXCJUb3BcIjowLjAsXCJMZWZ0XCI6MC4wLFwiUmlnaHRcIjowLjAsXCJCb3R0b21cIjowLjB9LFwiUGFkZGluZ1wiOntcIiRpZFwiOlwiMTU5XCIsXCJUb3BcIjowLjAsXCJMZWZ0XCI6MC4wLFwiUmlnaHRcIjowLjAsXCJCb3R0b21cIjowLjB9LFwiQmFja2dyb3VuZFwiOntcIiRpZFwiOlwiMTYwXCIsXCJDb2xvclwiOntcIiRpZFwiOlwiMTYxXCIsXCJBXCI6MjU1LFwiUlwiOjIxLFwiR1wiOjk2LFwiQlwiOjEzMH19LFwiSXNWaXNpYmxlXCI6dHJ1ZSxcIldpZHRoXCI6MC4wLFwiSGVpZ2h0XCI6MC4wLFwiQm9yZGVyU3R5bGVcIjp7XCIkaWRcIjpcIjE2MlwiLFwiTGluZVN0eWxlXCI6e1wiJGlkXCI6XCIxNjNcIixcIkxpbmVDb2xvclwiOntcIiRpZFwiOlwiMTY0XCIsXCJDb2xvclwiOntcIiRpZFwiOlwiMTY1XCIsXCJBXCI6MjU1LFwiUlwiOjI1NSxcIkdcIjoyNTUsXCJCXCI6MjU1fX0sXCJMaW5lV2VpZ2h0XCI6MC4wLFwiTGluZVR5cGVcIjowfSxcIklzVmlzaWJsZVwiOmZhbHNlfX19LFwiQmFja2dyb3VuZFN0eWxlXCI6e1wiJGlkXCI6XCIxNjZcIixcIk1hcmdpblwiOntcIiRpZFwiOlwiMTY3XCIsXCJUb3BcIjowLjAsXCJMZWZ0XCI6MC4wLFwiUmlnaHRcIjowLjAsXCJCb3R0b21cIjowLjB9LFwiUGFkZGluZ1wiOntcIiRpZFwiOlwiMTY4XCIsXCJUb3BcIjowLjAsXCJMZWZ0XCI6MC4wLFwiUmlnaHRcIjowLjAsXCJCb3R0b21cIjowLjB9LFwiQmFja2dyb3VuZFwiOntcIiRpZFwiOlwiMTY5XCIsXCJDb2xvclwiOntcIiRpZFwiOlwiMTcwXCIsXCJBXCI6NTEsXCJSXCI6MjAwLFwiR1wiOjIwMCxcIkJcIjoyMDB9fSxcIklzVmlzaWJsZVwiOnRydWUsXCJXaWR0aFwiOjAuMCxcIkhlaWdodFwiOjAuMCxcIkJvcmRlclN0eWxlXCI6e1wiJGlkXCI6XCIxNzFcIixcIkxpbmVTdHlsZVwiOntcIiRpZFwiOlwiMTcyXCIsXCJMaW5lQ29sb3JcIjp7XCIkaWRcIjpcIjE3M1wiLFwiQ29sb3JcIjp7XCIkaWRcIjpcIjE3NFwiLFwiQVwiOjI1NSxcIlJcIjoyMzQsXCJHXCI6MjIsXCJCXCI6MzB9fSxcIkxpbmVXZWlnaHRcIjoyLjAsXCJMaW5lVHlwZVwiOjB9LFwiSXNWaXNpYmxlXCI6ZmFsc2V9fSxcIklzQWJvdmVUaW1lYmFuZFwiOmZhbHNlLFwiU3BhY2luZ1wiOjMsXCJEZWZhdWx0U3dpbWxhbmVBY3Rpdml0eVN0eWxlXCI6e1wiJGlkXCI6XCIxNzVcIixcIkhlYWRlclN0eWxlXCI6e1wiJGlkXCI6XCIxNzZcIixcIlRleHRTdHlsZVwiOntcIiRpZFwiOlwiMTc3XCIsXCJGb250U2V0dGluZ3NcIjp7XCIkaWRcIjpcIjE3OFwiLFwiRm9udFNpemVcIjoxMSxcIkZvbnROYW1lXCI6XCJDYWxpYnJpXCIsXCJJc0JvbGRcIjpmYWxzZSxcIklzSXRhbGljXCI6ZmFsc2UsXCJJc1VuZGVybGluZWRcIjpmYWxzZX0sXCJGb3JlZ3JvdW5kXCI6e1wiJGlkXCI6XCIxNzlcIixcIkNvbG9yXCI6e1wiJGlkXCI6XCIxODBcIixcIkFcIjoyNTUsXCJSXCI6MCxcIkdcIjowLFwiQlwiOjB9fSxcIkhvcml6b250YWxBbGlnbm1lbnRcIjowLFwiSXNWaXNpYmxlXCI6dHJ1ZX0sXCJSZWN0YW5nbGVTdHlsZVwiOntcIiRpZFwiOlwiMTgxXCIsXCJNYXJnaW5cIjp7XCIkaWRcIjpcIjE4MlwiLFwiVG9wXCI6MC4wLFwiTGVmdFwiOjAuMCxcIlJpZ2h0XCI6MC4wLFwiQm90dG9tXCI6MC4wfSxcIlBhZGRpbmdcIjp7XCIkaWRcIjpcIjE4M1wiLFwiVG9wXCI6MC4wLFwiTGVmdFwiOjAuMCxcIlJpZ2h0XCI6MC4wLFwiQm90dG9tXCI6MC4wfSxcIkJhY2tncm91bmRcIjp7XCIkaWRcIjpcIjE4NFwiLFwiQ29sb3JcIjp7XCIkaWRcIjpcIjE4NVwiLFwiQVwiOjYzLFwiUlwiOjIxLFwiR1wiOjk2LFwiQlwiOjEzMH19LFwiSXNWaXNpYmxlXCI6dHJ1ZSxcIldpZHRoXCI6MC4wLFwiSGVpZ2h0XCI6MC4wLFwiQm9yZGVyU3R5bGVcIjp7XCIkaWRcIjpcIjE4NlwiLFwiTGluZVN0eWxlXCI6e1wiJGlkXCI6XCIxODdcIixcIkxpbmVDb2xvclwiOntcIiRpZFwiOlwiMTg4XCIsXCJDb2xvclwiOntcIiRpZFwiOlwiMTg5XCIsXCJBXCI6MjU1LFwiUlwiOjI1NSxcIkdcIjowLFwiQlwiOjB9fSxcIkxpbmVXZWlnaHRcIjowLjAsXCJMaW5lVHlwZVwiOjB9LFwiSXNWaXNpYmxlXCI6ZmFsc2V9fX0sXCJCYWNrZ3JvdW5kU3R5bGVcIjp7XCIkaWRcIjpcIjE5MFwiLFwiTWFyZ2luXCI6e1wiJGlkXCI6XCIxOTFcIixcIlRvcFwiOjAuMCxcIkxlZnRcIjowLjAsXCJSaWdodFwiOjAuMCxcIkJvdHRvbVwiOjAuMH0sXCJQYWRkaW5nXCI6e1wiJGlkXCI6XCIxOTJcIixcIlRvcFwiOjAuMCxcIkxlZnRcIjowLjAsXCJSaWdodFwiOjAuMCxcIkJvdHRvbVwiOjAuMH0sXCJCYWNrZ3JvdW5kXCI6e1wiJGlkXCI6XCIxOTNcIixcIkNvbG9yXCI6e1wiJGlkXCI6XCIxOTRcIixcIkFcIjo1MSxcIlJcIjoyMDAsXCJHXCI6MjAwLFwiQlwiOjIwMH19LFwiSXNWaXNpYmxlXCI6dHJ1ZSxcIldpZHRoXCI6MC4wLFwiSGVpZ2h0XCI6MC4wLFwiQm9yZGVyU3R5bGVcIjp7XCIkaWRcIjpcIjE5NVwiLFwiTGluZVN0eWxlXCI6e1wiJGlkXCI6XCIxOTZcIixcIkxpbmVDb2xvclwiOntcIiRpZFwiOlwiMTk3XCIsXCJDb2xvclwiOntcIiRpZFwiOlwiMTk4XCIsXCJBXCI6MjU1LFwiUlwiOjIzNCxcIkdcIjoyMixcIkJcIjozMH19LFwiTGluZVdlaWdodFwiOjIuMCxcIkxpbmVUeXBlXCI6MH0sXCJJc1Zpc2libGVcIjpmYWxzZX19fSxcIkRlZmF1bHRTd2ltbGFuZU1pbGVzdG9uZVN0eWxlXCI6e1wiJGlkXCI6XCIxOTlcIixcIlRpdGxlUG9zaXRpb25cIjowLFwiRGF0ZVBvc2l0aW9uXCI6MixcIlZhcmlhbmNlUG9zaXRpb25cIjoyLFwiU2hhcGVUeXBlXCI6MSxcIlNoYXBlU2l6ZVwiOjAsXCJTcGFjaW5nXCI6NSxcIlNoYXBlU3R5bGVcIjp7XCIkaWRcIjpcIjIwMFwiLFwiTWFyZ2luXCI6e1wiJGlkXCI6XCIyMDFcIixcIlRvcFwiOjAuMCxcIkxlZnRcIjowLjAsXCJSaWdodFwiOjAuMCxcIkJvdHRvbVwiOjAuMH0sXCJQYWRkaW5nXCI6e1wiJGlkXCI6XCIyMDJcIixcIlRvcFwiOjAuMCxcIkxlZnRcIjowLjAsXCJSaWdodFwiOjAuMCxcIkJvdHRvbVwiOjAuMH0sXCJCYWNrZ3JvdW5kXCI6e1wiJGlkXCI6XCIyMDNcIixcIkNvbG9yXCI6e1wiJGlkXCI6XCIyMDRcIixcIkFcIjoyNTUsXCJSXCI6MjEsXCJHXCI6OTYsXCJCXCI6MTMwfX0sXCJJc1Zpc2libGVcIjp0cnVlLFwiV2lkdGhcIjoxMi4wLFwiSGVpZ2h0XCI6MTQuMCxcIkJvcmRlclN0eWxlXCI6e1wiJGlkXCI6XCIyMDVcIixcIkxpbmVTdHlsZVwiOntcIiRpZFwiOlwiMjA2XCIsXCJMaW5lQ29sb3JcIjp7XCIkaWRcIjpcIjIwN1wiLFwiQ29sb3JcIjp7XCIkaWRcIjpcIjIwOFwiLFwiQVwiOjI1NSxcIlJcIjoyMzQsXCJHXCI6MjIsXCJCXCI6MzB9fSxcIkxpbmVXZWlnaHRcIjoyLjAsXCJMaW5lVHlwZVwiOjB9LFwiSXNWaXNpYmxlXCI6ZmFsc2V9fSxcIlRpdGxlU3R5bGVcIjp7XCIkaWRcIjpcIjIwOVwiLFwiRm9udFNldHRpbmdzXCI6e1wiJGlkXCI6XCIyMTBcIixcIkZvbnRTaXplXCI6MTEsXCJGb250TmFtZVwiOlwiQ2FsaWJyaVwiLFwiSXNCb2xkXCI6ZmFsc2UsXCJJc0l0YWxpY1wiOmZhbHNlLFwiSXNVbmRlcmxpbmVkXCI6ZmFsc2V9LFwiRm9yZWdyb3VuZFwiOntcIiRpZFwiOlwiMjExXCIsXCJDb2xvclwiOntcIiRpZFwiOlwiMjEyXCIsXCJBXCI6MjU1LFwiUlwiOjAsXCJHXCI6MCxcIkJcIjowfX0sXCJIb3Jpem9udGFsQWxpZ25tZW50XCI6MixcIklzVmlzaWJsZVwiOnRydWV9LFwiRGF0ZVN0eWxlXCI6e1wiJGlkXCI6XCIyMTNcIixcIkZvbnRTZXR0aW5nc1wiOntcIiRpZFwiOlwiMjE0XCIsXCJGb250U2l6ZVwiOjEwLFwiRm9udE5hbWVcIjpcIkNhbGlicmlcIixcIklzQm9sZFwiOmZhbHNlLFwiSXNJdGFsaWNcIjpmYWxzZSxcIklzVW5kZXJsaW5lZFwiOmZhbHNlfSxcIkZvcmVncm91bmRcIjp7XCIkaWRcIjpcIjIxNVwiLFwiQ29sb3JcIjp7XCIkaWRcIjpcIjIxNlwiLFwiQVwiOjI1NSxcIlJcIjoxNCxcIkdcIjo0MCxcIkJcIjo2NX19LFwiSG9yaXpvbnRhbEFsaWdubWVudFwiOjAsXCJJc1Zpc2libGVcIjp0cnVlfSxcIkRhdGVGb3JtYXRcIjp7XCIkaWRcIjpcIjIxN1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MThcIixcIkZvcm1hdFwiOjAsXCJJc1Zpc2libGVcIjpmYWxzZSxcIkxhc3RLbm93blZpc2liaWxpdHlTdGF0ZVwiOmZhbHNlfSxcIlZhcmlhbmNlU3R5bGVcIjp7XCIkaWRcIjpcIjIxOVwiLFwiVmFyaWFuY2VUZXh0U3R5bGVcIjp7XCIkaWRcIjpcIjIyMFwiLFwiRm9udFNldHRpbmdzXCI6e1wiJGlkXCI6XCIyMjFcIixcIkZvbnRTaXplXCI6MTAsXCJGb250TmFtZVwiOlwiQ2FsaWJyaVwiLFwiSXNCb2xkXCI6ZmFsc2UsXCJJc0l0YWxpY1wiOmZhbHNlLFwiSXNVbmRlcmxpbmVkXCI6ZmFsc2V9LFwiRm9yZWdyb3VuZFwiOntcIiRpZFwiOlwiMjIyXCIsXCJDb2xvclwiOntcIiRpZFwiOlwiMjIzXCIsXCJBXCI6MjU1LFwiUlwiOjAsXCJHXCI6MCxcIkJcIjowfX0sXCJIb3Jpem9udGFsQWxpZ25tZW50XCI6MCxcIklzVmlzaWJsZVwiOmZhbHNlfX19LFwiRGVmYXVsdFN3aW1sYW5lVGFza1N0eWxlXCI6e1wiJGlkXCI6XCIyMjRcIixcIlNoYXBlXCI6MSxcIlNoYXBlVGhpY2tuZXNzXCI6MCxcIkR1cmF0aW9uRm9ybWF0XCI6MCxcIlBlcmNlbnRhZ2VDb21wbGV0ZVRleHRTdHlsZVwiOntcIiRpZFwiOlwiMjI1XCIsXCJGb250U2V0dGluZ3NcIjp7XCIkaWRcIjpcIjIyNlwiLFwiRm9udFNpemVcIjoxMCxcIkZvbnROYW1lXCI6XCJDYWxpYnJpXCIsXCJJc0JvbGRcIjpmYWxzZSxcIklzSXRhbGljXCI6ZmFsc2UsXCJJc1VuZGVybGluZWRcIjpmYWxzZX0sXCJGb3JlZ3JvdW5kXCI6e1wiJGlkXCI6XCIyMjdcIixcIkNvbG9yXCI6e1wiJGlkXCI6XCIyMjhcIixcIkFcIjoyNTUsXCJSXCI6MjMyLFwiR1wiOjIzMixcIkJcIjoyMzJ9fSxcIkhvcml6b250YWxBbGlnbm1lbnRcIjoxLFwiSXNWaXNpYmxlXCI6dHJ1ZX0sXCJQZXJjZW50YWdlQ29tcGxldGVIaWdobGlnaHRTdHlsZVwiOntcIiRpZFwiOlwiMjI5XCIsXCJCYWNrZ3JvdW5kXCI6e1wiJGlkXCI6XCIyMzBcIixcIkNvbG9yXCI6e1wiJGlkXCI6XCIyMzFcIixcIkFcIjo4OSxcIlJcIjowLFwiR1wiOjAsXCJCXCI6MH19fSxcIkR1cmF0aW9uU3R5bGVcIjp7XCIkaWRcIjpcIjIzMlwiLFwiRm9udFNldHRpbmdzXCI6e1wiJGlkXCI6XCIyMzNcIixcIkZvbnRTaXplXCI6MTAsXCJGb250TmFtZVwiOlwiQ2FsaWJyaVwiLFwiSXNCb2xkXCI6ZmFsc2UsXCJJc0l0YWxpY1wiOmZhbHNlLFwiSXNVbmRlcmxpbmVkXCI6ZmFsc2V9LFwiRm9yZWdyb3VuZFwiOntcIiRpZFwiOlwiMjM0XCIsXCJDb2xvclwiOntcIiRpZFwiOlwiMjM1XCIsXCJBXCI6MjU1LFwiUlwiOjIzNyxcIkdcIjoxMjUsXCJCXCI6NDl9fSxcIkhvcml6b250YWxBbGlnbm1lbnRcIjowLFwiSXNWaXNpYmxlXCI6ZmFsc2V9LFwiTWFyZ2luXCI6e1wiJGlkXCI6XCIyMzZcIixcIlRvcFwiOjAuMCxcIkxlZnRcIjowLjAsXCJSaWdodFwiOjAuMCxcIkJvdHRvbVwiOjAuMH0sXCJTdGFydERhdGVQb3NpdGlvblwiOjMsXCJFbmREYXRlUG9zaXRpb25cIjozLFwiVGl0bGVQb3NpdGlvblwiOjQsXCJEdXJhdGlvblBvc2l0aW9uXCI6MCxcIlBlcmNlbnRhZ2VDb21wbGV0ZWRQb3NpdGlvblwiOjIsXCJWYXJpYW5jZVBvc2l0aW9uXCI6MixcIlNwYWNpbmdcIjozLFwiQmFzZWxpbmVTdHlsZVwiOntcIiRpZFwiOlwiMjM3XCIsXCJCYXNlbGluZVNoYXBlU3R5bGVcIjp7XCIkaWRcIjpcIjIzOFwiLFwiTWFyZ2luXCI6e1wiJGlkXCI6XCIyMzlcIixcIlRvcFwiOjAuMCxcIkxlZnRcIjowLjAsXCJSaWdodFwiOjAuMCxcIkJvdHRvbVwiOjAuMH0sXCJQYWRkaW5nXCI6e1wiJGlkXCI6XCIyNDBcIixcIlRvcFwiOjAuMCxcIkxlZnRcIjowLjAsXCJSaWdodFwiOjAuMCxcIkJvdHRvbVwiOjAuMH0sXCJCYWNrZ3JvdW5kXCI6e1wiJGlkXCI6XCIyNDFcIixcIkNvbG9yXCI6e1wiJGlkXCI6XCIyNDJcIixcIkFcIjoxNTMsXCJSXCI6MCxcIkdcIjowLFwiQlwiOjB9fSxcIklzVmlzaWJsZVwiOmZhbHNlLFwiV2lkdGhcIjowLjAsXCJIZWlnaHRcIjowLjAsXCJCb3JkZXJTdHlsZVwiOntcIiRpZFwiOlwiMjQzXCIsXCJMaW5lU3R5bGVcIjp7XCIkaWRcIjpcIjI0NFwiLFwiTGluZUNvbG9yXCI6e1wiJGlkXCI6XCIyNDVcIixcIkNvbG9yXCI6e1wiJGlkXCI6XCIyNDZcIixcIkFcIjoyNTUsXCJSXCI6MjU1LFwiR1wiOjAsXCJCXCI6MH19LFwiTGluZVdlaWdodFwiOjIuMCxcIkxpbmVUeXBlXCI6MH0sXCJJc1Zpc2libGVcIjpmYWxzZX19fSxcIlNoYXBlU3R5bGVcIjp7XCIkaWRcIjpcIjI0N1wiLFwiTWFyZ2luXCI6e1wiJGlkXCI6XCIyNDhcIixcIlRvcFwiOjAuMCxcIkxlZnRcIjo0LjAsXCJSaWdodFwiOjQuMCxcIkJvdHRvbVwiOjAuMH0sXCJQYWRkaW5nXCI6e1wiJGlkXCI6XCIyNDlcIixcIlRvcFwiOjAuMCxcIkxlZnRcIjowLjAsXCJSaWdodFwiOjAuMCxcIkJvdHRvbVwiOjAuMH0sXCJCYWNrZ3JvdW5kXCI6e1wiJGlkXCI6XCIyNTBcIixcIkNvbG9yXCI6e1wiJGlkXCI6XCIyNTFcIixcIkFcIjoyNTUsXCJSXCI6MjEsXCJHXCI6OTYsXCJCXCI6MTMwfX0sXCJJc1Zpc2libGVcIjp0cnVlLFwiV2lkdGhcIjowLjAsXCJIZWlnaHRcIjoxMC4wLFwiQm9yZGVyU3R5bGVcIjp7XCIkaWRcIjpcIjI1MlwiLFwiTGluZVN0eWxlXCI6e1wiJGlkXCI6XCIyNTNcIixcIkxpbmVDb2xvclwiOntcIiRpZFwiOlwiMjU0XCIsXCJDb2xvclwiOntcIiRpZFwiOlwiMjU1XCIsXCJBXCI6MjU1LFwiUlwiOjIzNCxcIkdcIjoyMixcIkJcIjozMH19LFwiTGluZVdlaWdodFwiOjIuMCxcIkxpbmVUeXBlXCI6MH0sXCJJc1Zpc2libGVcIjpmYWxzZX19LFwiVGl0bGVTdHlsZVwiOntcIiRpZFwiOlwiMjU2XCIsXCJGb250U2V0dGluZ3NcIjp7XCIkaWRcIjpcIjI1N1wiLFwiRm9udFNpemVcIjoxMSxcIkZvbnROYW1lXCI6XCJDYWxpYnJpXCIsXCJJc0JvbGRcIjpmYWxzZSxcIklzSXRhbGljXCI6ZmFsc2UsXCJJc1VuZGVybGluZWRcIjpmYWxzZX0sXCJGb3JlZ3JvdW5kXCI6e1wiJGlkXCI6XCIyNThcIixcIkNvbG9yXCI6e1wiJGlkXCI6XCIyNTlcIixcIkFcIjoyNTUsXCJSXCI6MCxcIkdcIjowLFwiQlwiOjB9fSxcIkhvcml6b250YWxBbGlnbm1lbnRcIjowLFwiSXNWaXNpYmxlXCI6dHJ1ZX0sXCJEYXRlU3R5bGVcIjp7XCIkaWRcIjpcIjI2MFwiLFwiRm9udFNldHRpbmdzXCI6e1wiJGlkXCI6XCIyNjFcIixcIkZvbnRTaXplXCI6MTAsXCJGb250TmFtZVwiOlwiQ2FsaWJyaVwiLFwiSXNCb2xkXCI6ZmFsc2UsXCJJc0l0YWxpY1wiOmZhbHNlLFwiSXNVbmRlcmxpbmVkXCI6ZmFsc2V9LFwiRm9yZWdyb3VuZFwiOntcIiRpZFwiOlwiMjYyXCIsXCJDb2xvclwiOntcIiRpZFwiOlwiMjYzXCIsXCJBXCI6MjU1LFwiUlwiOjE0LFwiR1wiOjQwLFwiQlwiOjY1fX0sXCJIb3Jpem9udGFsQWxpZ25tZW50XCI6MixcIklzVmlzaWJsZVwiOnRydWV9LFwiRGF0ZUZvcm1hdFwiOntcIiRpZFwiOlwiMjY0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I2NVwiLFwiRm9ybWF0XCI6MCxcIklzVmlzaWJsZVwiOmZhbHNlLFwiTGFzdEtub3duVmlzaWJpbGl0eVN0YXRlXCI6ZmFsc2V9LFwiVmFyaWFuY2VTdHlsZVwiOntcIiRpZFwiOlwiMjY2XCIsXCJWYXJpYW5jZVRleHRTdHlsZVwiOntcIiRpZFwiOlwiMjY3XCIsXCJGb250U2V0dGluZ3NcIjp7XCIkaWRcIjpcIjI2OFwiLFwiRm9udFNpemVcIjoxMCxcIkZvbnROYW1lXCI6XCJDYWxpYnJpXCIsXCJJc0JvbGRcIjpmYWxzZSxcIklzSXRhbGljXCI6ZmFsc2UsXCJJc1VuZGVybGluZWRcIjpmYWxzZX0sXCJGb3JlZ3JvdW5kXCI6e1wiJGlkXCI6XCIyNjlcIixcIkNvbG9yXCI6e1wiJGlkXCI6XCIyNzBcIixcIkFcIjoyNTUsXCJSXCI6MCxcIkdcIjowLFwiQlwiOjB9fSxcIkhvcml6b250YWxBbGlnbm1lbnRcIjowLFwiSXNWaXNpYmxlXCI6ZmFsc2V9fX0sXCJEZWZhdWx0U3dpbWxhbmVNb3RTdHlsZVwiOntcIiRpZFwiOlwiMjcxXCIsXCJTaGFwZVwiOjEsXCJTaGFwZVNpemVcIjowLFwiRGV0YWlsc1NwYWNpbmdcIjowLjAsXCJQYWRkaW5nXCI6e1wiJGlkXCI6XCIyNzJcIixcIlRvcFwiOjUuMCxcIkxlZnRcIjozLjAsXCJSaWdodFwiOjAuMCxcIkJvdHRvbVwiOjIuMH0sXCJQb3NpdGlvbk9uVGFza1wiOjEsXCJTaGFwZVN0eWxlXCI6e1wiJGlkXCI6XCIyNzNcIixcIk1hcmdpblwiOntcIiRpZFwiOlwiMjc0XCIsXCJUb3BcIjowLjAsXCJMZWZ0XCI6MC4wLFwiUmlnaHRcIjowLjAsXCJCb3R0b21cIjowLjB9LFwiUGFkZGluZ1wiOntcIiRpZFwiOlwiMjc1XCIsXCJUb3BcIjowLjAsXCJMZWZ0XCI6MC4wLFwiUmlnaHRcIjowLjAsXCJCb3R0b21cIjowLjB9LFwiQmFja2dyb3VuZFwiOntcIiRpZFwiOlwiMjc2XCIsXCJDb2xvclwiOntcIiRpZFwiOlwiMjc3XCIsXCJBXCI6MjU1LFwiUlwiOjExLFwiR1wiOjQ4LFwiQlwiOjY1fX0sXCJJc1Zpc2libGVcIjp0cnVlLFwiV2lkdGhcIjoxMi4wLFwiSGVpZ2h0XCI6MTQuMCxcIkJvcmRlclN0eWxlXCI6e1wiJGlkXCI6XCIyNzhcIixcIkxpbmVTdHlsZVwiOntcIiRpZFwiOlwiMjc5XCIsXCJMaW5lQ29sb3JcIjp7XCIkaWRcIjpcIjI4MFwiLFwiQ29sb3JcIjp7XCIkaWRcIjpcIjI4MVwiLFwiQVwiOjI1NSxcIlJcIjoyNTUsXCJHXCI6MCxcIkJcIjowfX0sXCJMaW5lV2VpZ2h0XCI6MC4wLFwiTGluZVR5cGVcIjowfSxcIklzVmlzaWJsZVwiOmZhbHNlfX0sXCJUaXRsZVN0eWxlXCI6e1wiJGlkXCI6XCIyODJcIixcIkZvbnRTZXR0aW5nc1wiOntcIiRpZFwiOlwiMjgzXCIsXCJGb250U2l6ZVwiOjExLFwiRm9udE5hbWVcIjpcIkNhbGlicmlcIixcIklzQm9sZFwiOmZhbHNlLFwiSXNJdGFsaWNcIjpmYWxzZSxcIklzVW5kZXJsaW5lZFwiOmZhbHNlfSxcIkZvcmVncm91bmRcIjp7XCIkaWRcIjpcIjI4NFwiLFwiQ29sb3JcIjp7XCIkaWRcIjpcIjI4NVwiLFwiQVwiOjI1NSxcIlJcIjowLFwiR1wiOjAsXCJCXCI6MH19LFwiSG9yaXpvbnRhbEFsaWdubWVudFwiOjEsXCJJc1Zpc2libGVcIjp0cnVlfSxcIkRhdGVTdHlsZVwiOntcIiRpZFwiOlwiMjg2XCIsXCJGb250U2V0dGluZ3NcIjp7XCIkaWRcIjpcIjI4N1wiLFwiRm9udFNpemVcIjoxMCxcIkZvbnROYW1lXCI6XCJDYWxpYnJpXCIsXCJJc0JvbGRcIjpmYWxzZSxcIklzSXRhbGljXCI6ZmFsc2UsXCJJc1VuZGVybGluZWRcIjpmYWxzZX0sXCJGb3JlZ3JvdW5kXCI6e1wiJGlkXCI6XCIyODhcIixcIkNvbG9yXCI6e1wiJGlkXCI6XCIyODlcIixcIkFcIjoyNTUsXCJSXCI6MTQsXCJHXCI6NDAsXCJCXCI6NjV9fSxcIkhvcml6b250YWxBbGlnbm1lbnRcIjoxLFwiSXNWaXNpYmxlXCI6dHJ1ZX0sXCJEYXRlRm9ybWF0XCI6e1wiJGlkXCI6XCIyOTB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jkxXCIsXCJGb3JtYXRcIjowLFwiSXNWaXNpYmxlXCI6ZmFsc2UsXCJMYXN0S25vd25WaXNpYmlsaXR5U3RhdGVcIjpmYWxzZX0sXCJWYXJpYW5jZVN0eWxlXCI6e1wiJGlkXCI6XCIyOTJcIixcIlZhcmlhbmNlVGV4dFN0eWxlXCI6e1wiJGlkXCI6XCIyOTNcIixcIkZvbnRTZXR0aW5nc1wiOntcIiRpZFwiOlwiMjk0XCIsXCJGb250U2l6ZVwiOjEwLFwiRm9udE5hbWVcIjpcIkNhbGlicmlcIixcIklzQm9sZFwiOmZhbHNlLFwiSXNJdGFsaWNcIjpmYWxzZSxcIklzVW5kZXJsaW5lZFwiOmZhbHNlfSxcIkZvcmVncm91bmRcIjp7XCIkaWRcIjpcIjI5NVwiLFwiQ29sb3JcIjp7XCIkaWRcIjpcIjI5NlwiLFwiQVwiOjI1NSxcIlJcIjowLFwiR1wiOjAsXCJCXCI6MH19LFwiSG9yaXpvbnRhbEFsaWdubWVudFwiOjAsXCJJc1Zpc2libGVcIjpmYWxzZX19fX0sXCJfYWRkaXRpb25hbFN3aW1sYW5lVjJTdHlsZXNcIjpbe1wiJGlkXCI6XCIyOTdcIixcIlN0eWxlSWRcIjpcIjk4NTEzZTEwLTU1MWMtNGYzMC1hYzExLWEwNjkwZTkwMzEzNFwiLFwiTmFtZVwiOlwiU3dpbWxhbmUgU3R5bGUgMlwiLFwiSGVhZGVyU3R5bGVcIjp7XCIkaWRcIjpcIjI5OFwiLFwiVGV4dFN0eWxlXCI6e1wiJGlkXCI6XCIyOTlcIixcIkZvbnRTZXR0aW5nc1wiOntcIiRpZFwiOlwiMzAwXCIsXCJGb250U2l6ZVwiOjExLFwiRm9udE5hbWVcIjpcIkNhbGlicmlcIixcIklzQm9sZFwiOmZhbHNlLFwiSXNJdGFsaWNcIjpmYWxzZSxcIklzVW5kZXJsaW5lZFwiOmZhbHNlfSxcIkZvcmVncm91bmRcIjp7XCIkaWRcIjpcIjMwMVwiLFwiQ29sb3JcIjp7XCIkaWRcIjpcIjMwMlwiLFwiQVwiOjI1NSxcIlJcIjoyNTUsXCJHXCI6MjU1LFwiQlwiOjI1NX19LFwiSG9yaXpvbnRhbEFsaWdubWVudFwiOjEsXCJJc1Zpc2libGVcIjp0cnVlfSxcIlJlY3RhbmdsZVN0eWxlXCI6e1wiJGlkXCI6XCIzMDNcIixcIk1hcmdpblwiOntcIiRpZFwiOlwiMzA0XCIsXCJUb3BcIjowLjAsXCJMZWZ0XCI6MC4wLFwiUmlnaHRcIjowLjAsXCJCb3R0b21cIjowLjB9LFwiUGFkZGluZ1wiOntcIiRpZFwiOlwiMzA1XCIsXCJUb3BcIjowLjAsXCJMZWZ0XCI6MC4wLFwiUmlnaHRcIjowLjAsXCJCb3R0b21cIjowLjB9LFwiQmFja2dyb3VuZFwiOntcIiRpZFwiOlwiMzA2XCIsXCJDb2xvclwiOntcIiRpZFwiOlwiMzA3XCIsXCJBXCI6MjU1LFwiUlwiOjIzMyxcIkdcIjoxMTMsXCJCXCI6NTB9fSxcIklzVmlzaWJsZVwiOnRydWUsXCJXaWR0aFwiOjAuMCxcIkhlaWdodFwiOjAuMCxcIkJvcmRlclN0eWxlXCI6e1wiJGlkXCI6XCIzMDhcIixcIkxpbmVTdHlsZVwiOntcIiRpZFwiOlwiMzA5XCIsXCJMaW5lQ29sb3JcIjp7XCIkaWRcIjpcIjMxMFwiLFwiQ29sb3JcIjp7XCIkaWRcIjpcIjMxMVwiLFwiQVwiOjI1NSxcIlJcIjoyNTUsXCJHXCI6MjU1LFwiQlwiOjI1NX19LFwiTGluZVdlaWdodFwiOjAuMCxcIkxpbmVUeXBlXCI6MH0sXCJJc1Zpc2libGVcIjpmYWxzZX19fSxcIkJhY2tncm91bmRTdHlsZVwiOntcIiRpZFwiOlwiMzEyXCIsXCJNYXJnaW5cIjp7XCIkaWRcIjpcIjMxM1wiLFwiVG9wXCI6MC4wLFwiTGVmdFwiOjAuMCxcIlJpZ2h0XCI6MC4wLFwiQm90dG9tXCI6MC4wfSxcIlBhZGRpbmdcIjp7XCIkaWRcIjpcIjMxNFwiLFwiVG9wXCI6MC4wLFwiTGVmdFwiOjAuMCxcIlJpZ2h0XCI6MC4wLFwiQm90dG9tXCI6MC4wfSxcIkJhY2tncm91bmRcIjp7XCIkaWRcIjpcIjMxNVwiLFwiQ29sb3JcIjp7XCIkaWRcIjpcIjMxNlwiLFwiQVwiOjUxLFwiUlwiOjIwMCxcIkdcIjoyMDAsXCJCXCI6MjAwfX0sXCJJc1Zpc2libGVcIjp0cnVlLFwiV2lkdGhcIjowLjAsXCJIZWlnaHRcIjowLjAsXCJCb3JkZXJTdHlsZVwiOntcIiRpZFwiOlwiMzE3XCIsXCJMaW5lU3R5bGVcIjp7XCIkaWRcIjpcIjMxOFwiLFwiTGluZUNvbG9yXCI6e1wiJGlkXCI6XCIzMTlcIixcIkNvbG9yXCI6e1wiJGlkXCI6XCIzMjBcIixcIkFcIjoyNTUsXCJSXCI6MjM0LFwiR1wiOjIyLFwiQlwiOjMwfX0sXCJMaW5lV2VpZ2h0XCI6Mi4wLFwiTGluZVR5cGVcIjowfSxcIklzVmlzaWJsZVwiOmZhbHNlfX0sXCJJc0Fib3ZlVGltZWJhbmRcIjpmYWxzZSxcIlNwYWNpbmdcIjozLFwiRGVmYXVsdFN3aW1sYW5lQWN0aXZpdHlTdHlsZVwiOntcIiRpZFwiOlwiMzIxXCIsXCJIZWFkZXJTdHlsZVwiOntcIiRpZFwiOlwiMzIyXCIsXCJUZXh0U3R5bGVcIjp7XCIkaWRcIjpcIjMyM1wiLFwiRm9udFNldHRpbmdzXCI6e1wiJGlkXCI6XCIzMjRcIixcIkZvbnRTaXplXCI6MTEsXCJGb250TmFtZVwiOlwiQ2FsaWJyaVwiLFwiSXNCb2xkXCI6ZmFsc2UsXCJJc0l0YWxpY1wiOmZhbHNlLFwiSXNVbmRlcmxpbmVkXCI6ZmFsc2V9LFwiRm9yZWdyb3VuZFwiOntcIiRpZFwiOlwiMzI1XCIsXCJDb2xvclwiOntcIiRpZFwiOlwiMzI2XCIsXCJBXCI6MjU1LFwiUlwiOjAsXCJHXCI6MCxcIkJcIjowfX0sXCJIb3Jpem9udGFsQWxpZ25tZW50XCI6MCxcIklzVmlzaWJsZVwiOnRydWV9LFwiUmVjdGFuZ2xlU3R5bGVcIjp7XCIkaWRcIjpcIjMyN1wiLFwiTWFyZ2luXCI6e1wiJGlkXCI6XCIzMjhcIixcIlRvcFwiOjAuMCxcIkxlZnRcIjowLjAsXCJSaWdodFwiOjAuMCxcIkJvdHRvbVwiOjAuMH0sXCJQYWRkaW5nXCI6e1wiJGlkXCI6XCIzMjlcIixcIlRvcFwiOjAuMCxcIkxlZnRcIjowLjAsXCJSaWdodFwiOjAuMCxcIkJvdHRvbVwiOjAuMH0sXCJCYWNrZ3JvdW5kXCI6e1wiJGlkXCI6XCIzMzBcIixcIkNvbG9yXCI6e1wiJGlkXCI6XCIzMzFcIixcIkFcIjo2MyxcIlJcIjoyMzMsXCJHXCI6MTEzLFwiQlwiOjUwfX0sXCJJc1Zpc2libGVcIjp0cnVlLFwiV2lkdGhcIjowLjAsXCJIZWlnaHRcIjowLjAsXCJCb3JkZXJTdHlsZVwiOntcIiRpZFwiOlwiMzMyXCIsXCJMaW5lU3R5bGVcIjp7XCIkaWRcIjpcIjMzM1wiLFwiTGluZUNvbG9yXCI6e1wiJGlkXCI6XCIzMzRcIixcIkNvbG9yXCI6e1wiJGlkXCI6XCIzMzVcIixcIkFcIjoyNTUsXCJSXCI6MjU1LFwiR1wiOjI1NSxcIkJcIjoyNTV9fSxcIkxpbmVXZWlnaHRcIjowLjAsXCJMaW5lVHlwZVwiOjB9LFwiSXNWaXNpYmxlXCI6ZmFsc2V9fX0sXCJCYWNrZ3JvdW5kU3R5bGVcIjp7XCIkaWRcIjpcIjMzNlwiLFwiTWFyZ2luXCI6e1wiJGlkXCI6XCIzMzdcIixcIlRvcFwiOjAuMCxcIkxlZnRcIjowLjAsXCJSaWdodFwiOjAuMCxcIkJvdHRvbVwiOjAuMH0sXCJQYWRkaW5nXCI6e1wiJGlkXCI6XCIzMzhcIixcIlRvcFwiOjAuMCxcIkxlZnRcIjowLjAsXCJSaWdodFwiOjAuMCxcIkJvdHRvbVwiOjAuMH0sXCJCYWNrZ3JvdW5kXCI6e1wiJGlkXCI6XCIzMzlcIixcIkNvbG9yXCI6e1wiJGlkXCI6XCIzNDBcIixcIkFcIjo1MSxcIlJcIjoyMDAsXCJHXCI6MjAwLFwiQlwiOjIwMH19LFwiSXNWaXNpYmxlXCI6dHJ1ZSxcIldpZHRoXCI6MC4wLFwiSGVpZ2h0XCI6MC4wLFwiQm9yZGVyU3R5bGVcIjp7XCIkaWRcIjpcIjM0MVwiLFwiTGluZVN0eWxlXCI6e1wiJGlkXCI6XCIzNDJcIixcIkxpbmVDb2xvclwiOntcIiRpZFwiOlwiMzQzXCIsXCJDb2xvclwiOntcIiRpZFwiOlwiMzQ0XCIsXCJBXCI6MjU1LFwiUlwiOjIzNCxcIkdcIjoyMixcIkJcIjozMH19LFwiTGluZVdlaWdodFwiOjIuMCxcIkxpbmVUeXBlXCI6MH0sXCJJc1Zpc2libGVcIjpmYWxzZX19fSxcIkRlZmF1bHRTd2ltbGFuZU1pbGVzdG9uZVN0eWxlXCI6e1wiJGlkXCI6XCIzNDVcIixcIlRpdGxlUG9zaXRpb25cIjowLFwiRGF0ZVBvc2l0aW9uXCI6MixcIlZhcmlhbmNlUG9zaXRpb25cIjoyLFwiU2hhcGVUeXBlXCI6MSxcIlNoYXBlU2l6ZVwiOjAsXCJTcGFjaW5nXCI6NSxcIlNoYXBlU3R5bGVcIjp7XCIkaWRcIjpcIjM0NlwiLFwiTWFyZ2luXCI6e1wiJGlkXCI6XCIzNDdcIixcIlRvcFwiOjAuMCxcIkxlZnRcIjowLjAsXCJSaWdodFwiOjAuMCxcIkJvdHRvbVwiOjAuMH0sXCJQYWRkaW5nXCI6e1wiJGlkXCI6XCIzNDhcIixcIlRvcFwiOjAuMCxcIkxlZnRcIjowLjAsXCJSaWdodFwiOjAuMCxcIkJvdHRvbVwiOjAuMH0sXCJCYWNrZ3JvdW5kXCI6e1wiJGlkXCI6XCIzNDlcIixcIkNvbG9yXCI6e1wiJGlkXCI6XCIzNTBcIixcIkFcIjoyNTUsXCJSXCI6MjMzLFwiR1wiOjExMyxcIkJcIjo1MH19LFwiSXNWaXNpYmxlXCI6dHJ1ZSxcIldpZHRoXCI6MTIuMCxcIkhlaWdodFwiOjE0LjAsXCJCb3JkZXJTdHlsZVwiOntcIiRpZFwiOlwiMzUxXCIsXCJMaW5lU3R5bGVcIjp7XCIkaWRcIjpcIjM1MlwiLFwiTGluZUNvbG9yXCI6e1wiJGlkXCI6XCIzNTNcIixcIkNvbG9yXCI6e1wiJGlkXCI6XCIzNTRcIixcIkFcIjoyNTUsXCJSXCI6MjM0LFwiR1wiOjIyLFwiQlwiOjMwfX0sXCJMaW5lV2VpZ2h0XCI6Mi4wLFwiTGluZVR5cGVcIjowfSxcIklzVmlzaWJsZVwiOmZhbHNlfX0sXCJUaXRsZVN0eWxlXCI6e1wiJGlkXCI6XCIzNTVcIixcIkZvbnRTZXR0aW5nc1wiOntcIiRpZFwiOlwiMzU2XCIsXCJGb250U2l6ZVwiOjExLFwiRm9udE5hbWVcIjpcIkNhbGlicmlcIixcIklzQm9sZFwiOmZhbHNlLFwiSXNJdGFsaWNcIjpmYWxzZSxcIklzVW5kZXJsaW5lZFwiOmZhbHNlfSxcIkZvcmVncm91bmRcIjp7XCIkaWRcIjpcIjM1N1wiLFwiQ29sb3JcIjp7XCIkaWRcIjpcIjM1OFwiLFwiQVwiOjI1NSxcIlJcIjowLFwiR1wiOjAsXCJCXCI6MH19LFwiSG9yaXpvbnRhbEFsaWdubWVudFwiOjIsXCJJc1Zpc2libGVcIjp0cnVlfSxcIkRhdGVTdHlsZVwiOntcIiRpZFwiOlwiMzU5XCIsXCJGb250U2V0dGluZ3NcIjp7XCIkaWRcIjpcIjM2MFwiLFwiRm9udFNpemVcIjoxMCxcIkZvbnROYW1lXCI6XCJDYWxpYnJpXCIsXCJJc0JvbGRcIjpmYWxzZSxcIklzSXRhbGljXCI6ZmFsc2UsXCJJc1VuZGVybGluZWRcIjpmYWxzZX0sXCJGb3JlZ3JvdW5kXCI6e1wiJGlkXCI6XCIzNjFcIixcIkNvbG9yXCI6e1wiJGlkXCI6XCIzNjJcIixcIkFcIjoyNTUsXCJSXCI6MTQsXCJHXCI6NDAsXCJCXCI6NjV9fSxcIkhvcml6b250YWxBbGlnbm1lbnRcIjowLFwiSXNWaXNpYmxlXCI6dHJ1ZX0sXCJEYXRlRm9ybWF0XCI6e1wiJGlkXCI6XCIzNjN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zY0XCIsXCJGb3JtYXRcIjowLFwiSXNWaXNpYmxlXCI6ZmFsc2UsXCJMYXN0S25vd25WaXNpYmlsaXR5U3RhdGVcIjpmYWxzZX0sXCJWYXJpYW5jZVN0eWxlXCI6e1wiJGlkXCI6XCIzNjVcIixcIlZhcmlhbmNlVGV4dFN0eWxlXCI6e1wiJGlkXCI6XCIzNjZcIixcIkZvbnRTZXR0aW5nc1wiOntcIiRpZFwiOlwiMzY3XCIsXCJGb250U2l6ZVwiOjEwLFwiRm9udE5hbWVcIjpcIkNhbGlicmlcIixcIklzQm9sZFwiOmZhbHNlLFwiSXNJdGFsaWNcIjpmYWxzZSxcIklzVW5kZXJsaW5lZFwiOmZhbHNlfSxcIkZvcmVncm91bmRcIjp7XCIkaWRcIjpcIjM2OFwiLFwiQ29sb3JcIjp7XCIkaWRcIjpcIjM2OVwiLFwiQVwiOjI1NSxcIlJcIjowLFwiR1wiOjAsXCJCXCI6MH19LFwiSG9yaXpvbnRhbEFsaWdubWVudFwiOjAsXCJJc1Zpc2libGVcIjpmYWxzZX19fSxcIkRlZmF1bHRTd2ltbGFuZVRhc2tTdHlsZVwiOntcIiRpZFwiOlwiMzcwXCIsXCJTaGFwZVwiOjEsXCJTaGFwZVRoaWNrbmVzc1wiOjAsXCJEdXJhdGlvbkZvcm1hdFwiOjAsXCJQZXJjZW50YWdlQ29tcGxldGVUZXh0U3R5bGVcIjp7XCIkaWRcIjpcIjM3MVwiLFwiRm9udFNldHRpbmdzXCI6e1wiJGlkXCI6XCIzNzJcIixcIkZvbnRTaXplXCI6MTAsXCJGb250TmFtZVwiOlwiQ2FsaWJyaVwiLFwiSXNCb2xkXCI6ZmFsc2UsXCJJc0l0YWxpY1wiOmZhbHNlLFwiSXNVbmRlcmxpbmVkXCI6ZmFsc2V9LFwiRm9yZWdyb3VuZFwiOntcIiRpZFwiOlwiMzczXCIsXCJDb2xvclwiOntcIiRpZFwiOlwiMzc0XCIsXCJBXCI6MjU1LFwiUlwiOjIzMixcIkdcIjoyMzIsXCJCXCI6MjMyfX0sXCJIb3Jpem9udGFsQWxpZ25tZW50XCI6MSxcIklzVmlzaWJsZVwiOnRydWV9LFwiUGVyY2VudGFnZUNvbXBsZXRlSGlnaGxpZ2h0U3R5bGVcIjp7XCIkaWRcIjpcIjM3NVwiLFwiQmFja2dyb3VuZFwiOntcIiRpZFwiOlwiMzc2XCIsXCJDb2xvclwiOntcIiRpZFwiOlwiMzc3XCIsXCJBXCI6ODksXCJSXCI6MCxcIkdcIjowLFwiQlwiOjB9fX0sXCJEdXJhdGlvblN0eWxlXCI6e1wiJGlkXCI6XCIzNzhcIixcIkZvbnRTZXR0aW5nc1wiOntcIiRpZFwiOlwiMzc5XCIsXCJGb250U2l6ZVwiOjEwLFwiRm9udE5hbWVcIjpcIkNhbGlicmlcIixcIklzQm9sZFwiOmZhbHNlLFwiSXNJdGFsaWNcIjpmYWxzZSxcIklzVW5kZXJsaW5lZFwiOmZhbHNlfSxcIkZvcmVncm91bmRcIjp7XCIkaWRcIjpcIjM4MFwiLFwiQ29sb3JcIjp7XCIkaWRcIjpcIjM4MVwiLFwiQVwiOjI1NSxcIlJcIjoyMzcsXCJHXCI6MTI1LFwiQlwiOjQ5fX0sXCJIb3Jpem9udGFsQWxpZ25tZW50XCI6MCxcIklzVmlzaWJsZVwiOmZhbHNlfSxcIk1hcmdpblwiOntcIiRpZFwiOlwiMzgyXCIsXCJUb3BcIjowLjAsXCJMZWZ0XCI6MC4wLFwiUmlnaHRcIjowLjAsXCJCb3R0b21cIjowLjB9LFwiU3RhcnREYXRlUG9zaXRpb25cIjozLFwiRW5kRGF0ZVBvc2l0aW9uXCI6MyxcIlRpdGxlUG9zaXRpb25cIjo0LFwiRHVyYXRpb25Qb3NpdGlvblwiOjAsXCJQZXJjZW50YWdlQ29tcGxldGVkUG9zaXRpb25cIjoyLFwiVmFyaWFuY2VQb3NpdGlvblwiOjIsXCJTcGFjaW5nXCI6MyxcIkJhc2VsaW5lU3R5bGVcIjp7XCIkaWRcIjpcIjM4M1wiLFwiQmFzZWxpbmVTaGFwZVN0eWxlXCI6e1wiJGlkXCI6XCIzODRcIixcIk1hcmdpblwiOntcIiRpZFwiOlwiMzg1XCIsXCJUb3BcIjowLjAsXCJMZWZ0XCI6MC4wLFwiUmlnaHRcIjowLjAsXCJCb3R0b21cIjowLjB9LFwiUGFkZGluZ1wiOntcIiRpZFwiOlwiMzg2XCIsXCJUb3BcIjowLjAsXCJMZWZ0XCI6MC4wLFwiUmlnaHRcIjowLjAsXCJCb3R0b21cIjowLjB9LFwiQmFja2dyb3VuZFwiOntcIiRpZFwiOlwiMzg3XCIsXCJDb2xvclwiOntcIiRpZFwiOlwiMzg4XCIsXCJBXCI6MTUzLFwiUlwiOjAsXCJHXCI6MCxcIkJcIjowfX0sXCJJc1Zpc2libGVcIjpmYWxzZSxcIldpZHRoXCI6MC4wLFwiSGVpZ2h0XCI6MC4wLFwiQm9yZGVyU3R5bGVcIjp7XCIkaWRcIjpcIjM4OVwiLFwiTGluZVN0eWxlXCI6e1wiJGlkXCI6XCIzOTBcIixcIkxpbmVDb2xvclwiOntcIiRpZFwiOlwiMzkxXCIsXCJDb2xvclwiOntcIiRpZFwiOlwiMzkyXCIsXCJBXCI6MjU1LFwiUlwiOjI1NSxcIkdcIjowLFwiQlwiOjB9fSxcIkxpbmVXZWlnaHRcIjoyLjAsXCJMaW5lVHlwZVwiOjB9LFwiSXNWaXNpYmxlXCI6ZmFsc2V9fX0sXCJTaGFwZVN0eWxlXCI6e1wiJGlkXCI6XCIzOTNcIixcIk1hcmdpblwiOntcIiRpZFwiOlwiMzk0XCIsXCJUb3BcIjowLjAsXCJMZWZ0XCI6NC4wLFwiUmlnaHRcIjo0LjAsXCJCb3R0b21cIjowLjB9LFwiUGFkZGluZ1wiOntcIiRpZFwiOlwiMzk1XCIsXCJUb3BcIjowLjAsXCJMZWZ0XCI6MC4wLFwiUmlnaHRcIjowLjAsXCJCb3R0b21cIjowLjB9LFwiQmFja2dyb3VuZFwiOntcIiRpZFwiOlwiMzk2XCIsXCJDb2xvclwiOntcIiRpZFwiOlwiMzk3XCIsXCJBXCI6MjU1LFwiUlwiOjIzMyxcIkdcIjoxMTMsXCJCXCI6NTB9fSxcIklzVmlzaWJsZVwiOnRydWUsXCJXaWR0aFwiOjAuMCxcIkhlaWdodFwiOjEwLjAsXCJCb3JkZXJTdHlsZVwiOntcIiRpZFwiOlwiMzk4XCIsXCJMaW5lU3R5bGVcIjp7XCIkaWRcIjpcIjM5OVwiLFwiTGluZUNvbG9yXCI6e1wiJGlkXCI6XCI0MDBcIixcIkNvbG9yXCI6e1wiJGlkXCI6XCI0MDFcIixcIkFcIjoyNTUsXCJSXCI6MjM0LFwiR1wiOjIyLFwiQlwiOjMwfX0sXCJMaW5lV2VpZ2h0XCI6Mi4wLFwiTGluZVR5cGVcIjowfSxcIklzVmlzaWJsZVwiOmZhbHNlfX0sXCJUaXRsZVN0eWxlXCI6e1wiJGlkXCI6XCI0MDJcIixcIkZvbnRTZXR0aW5nc1wiOntcIiRpZFwiOlwiNDAzXCIsXCJGb250U2l6ZVwiOjExLFwiRm9udE5hbWVcIjpcIkNhbGlicmlcIixcIklzQm9sZFwiOmZhbHNlLFwiSXNJdGFsaWNcIjpmYWxzZSxcIklzVW5kZXJsaW5lZFwiOmZhbHNlfSxcIkZvcmVncm91bmRcIjp7XCIkaWRcIjpcIjQwNFwiLFwiQ29sb3JcIjp7XCIkaWRcIjpcIjQwNVwiLFwiQVwiOjI1NSxcIlJcIjowLFwiR1wiOjAsXCJCXCI6MH19LFwiSG9yaXpvbnRhbEFsaWdubWVudFwiOjAsXCJJc1Zpc2libGVcIjp0cnVlfSxcIkRhdGVTdHlsZVwiOntcIiRpZFwiOlwiNDA2XCIsXCJGb250U2V0dGluZ3NcIjp7XCIkaWRcIjpcIjQwN1wiLFwiRm9udFNpemVcIjoxMCxcIkZvbnROYW1lXCI6XCJDYWxpYnJpXCIsXCJJc0JvbGRcIjpmYWxzZSxcIklzSXRhbGljXCI6ZmFsc2UsXCJJc1VuZGVybGluZWRcIjpmYWxzZX0sXCJGb3JlZ3JvdW5kXCI6e1wiJGlkXCI6XCI0MDhcIixcIkNvbG9yXCI6e1wiJGlkXCI6XCI0MDlcIixcIkFcIjoyNTUsXCJSXCI6MTQsXCJHXCI6NDAsXCJCXCI6NjV9fSxcIkhvcml6b250YWxBbGlnbm1lbnRcIjoyLFwiSXNWaXNpYmxlXCI6dHJ1ZX0sXCJEYXRlRm9ybWF0XCI6e1wiJGlkXCI6XCI0MTB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DExXCIsXCJGb3JtYXRcIjowLFwiSXNWaXNpYmxlXCI6ZmFsc2UsXCJMYXN0S25vd25WaXNpYmlsaXR5U3RhdGVcIjpmYWxzZX0sXCJWYXJpYW5jZVN0eWxlXCI6e1wiJGlkXCI6XCI0MTJcIixcIlZhcmlhbmNlVGV4dFN0eWxlXCI6e1wiJGlkXCI6XCI0MTNcIixcIkZvbnRTZXR0aW5nc1wiOntcIiRpZFwiOlwiNDE0XCIsXCJGb250U2l6ZVwiOjEwLFwiRm9udE5hbWVcIjpcIkNhbGlicmlcIixcIklzQm9sZFwiOmZhbHNlLFwiSXNJdGFsaWNcIjpmYWxzZSxcIklzVW5kZXJsaW5lZFwiOmZhbHNlfSxcIkZvcmVncm91bmRcIjp7XCIkaWRcIjpcIjQxNVwiLFwiQ29sb3JcIjp7XCIkaWRcIjpcIjQxNlwiLFwiQVwiOjI1NSxcIlJcIjowLFwiR1wiOjAsXCJCXCI6MH19LFwiSG9yaXpvbnRhbEFsaWdubWVudFwiOjAsXCJJc1Zpc2libGVcIjpmYWxzZX19fSxcIkRlZmF1bHRTd2ltbGFuZU1vdFN0eWxlXCI6e1wiJGlkXCI6XCI0MTdcIixcIlNoYXBlXCI6MSxcIlNoYXBlU2l6ZVwiOjAsXCJEZXRhaWxzU3BhY2luZ1wiOjAuMCxcIlBhZGRpbmdcIjp7XCIkaWRcIjpcIjQxOFwiLFwiVG9wXCI6NS4wLFwiTGVmdFwiOjMuMCxcIlJpZ2h0XCI6MC4wLFwiQm90dG9tXCI6Mi4wfSxcIlBvc2l0aW9uT25UYXNrXCI6MSxcIlNoYXBlU3R5bGVcIjp7XCIkaWRcIjpcIjQxOVwiLFwiTWFyZ2luXCI6e1wiJGlkXCI6XCI0MjBcIixcIlRvcFwiOjAuMCxcIkxlZnRcIjowLjAsXCJSaWdodFwiOjAuMCxcIkJvdHRvbVwiOjAuMH0sXCJQYWRkaW5nXCI6e1wiJGlkXCI6XCI0MjFcIixcIlRvcFwiOjAuMCxcIkxlZnRcIjowLjAsXCJSaWdodFwiOjAuMCxcIkJvdHRvbVwiOjAuMH0sXCJCYWNrZ3JvdW5kXCI6e1wiJGlkXCI6XCI0MjJcIixcIkNvbG9yXCI6e1wiJGlkXCI6XCI0MjNcIixcIkFcIjoyNTUsXCJSXCI6MTI4LFwiR1wiOjUzLFwiQlwiOjE0fX0sXCJJc1Zpc2libGVcIjp0cnVlLFwiV2lkdGhcIjoxMi4wLFwiSGVpZ2h0XCI6MTQuMCxcIkJvcmRlclN0eWxlXCI6e1wiJGlkXCI6XCI0MjRcIixcIkxpbmVTdHlsZVwiOntcIiRpZFwiOlwiNDI1XCIsXCJMaW5lQ29sb3JcIjp7XCIkaWRcIjpcIjQyNlwiLFwiQ29sb3JcIjp7XCIkaWRcIjpcIjQyN1wiLFwiQVwiOjI1NSxcIlJcIjoyNTUsXCJHXCI6MjU1LFwiQlwiOjI1NX19LFwiTGluZVdlaWdodFwiOjAuMCxcIkxpbmVUeXBlXCI6MH0sXCJJc1Zpc2libGVcIjpmYWxzZX19LFwiVGl0bGVTdHlsZVwiOntcIiRpZFwiOlwiNDI4XCIsXCJGb250U2V0dGluZ3NcIjp7XCIkaWRcIjpcIjQyOVwiLFwiRm9udFNpemVcIjoxMSxcIkZvbnROYW1lXCI6XCJDYWxpYnJpXCIsXCJJc0JvbGRcIjpmYWxzZSxcIklzSXRhbGljXCI6ZmFsc2UsXCJJc1VuZGVybGluZWRcIjpmYWxzZX0sXCJGb3JlZ3JvdW5kXCI6e1wiJGlkXCI6XCI0MzBcIixcIkNvbG9yXCI6e1wiJGlkXCI6XCI0MzFcIixcIkFcIjoyNTUsXCJSXCI6MCxcIkdcIjowLFwiQlwiOjB9fSxcIkhvcml6b250YWxBbGlnbm1lbnRcIjoxLFwiSXNWaXNpYmxlXCI6dHJ1ZX0sXCJEYXRlU3R5bGVcIjp7XCIkaWRcIjpcIjQzMlwiLFwiRm9udFNldHRpbmdzXCI6e1wiJGlkXCI6XCI0MzNcIixcIkZvbnRTaXplXCI6MTAsXCJGb250TmFtZVwiOlwiQ2FsaWJyaVwiLFwiSXNCb2xkXCI6ZmFsc2UsXCJJc0l0YWxpY1wiOmZhbHNlLFwiSXNVbmRlcmxpbmVkXCI6ZmFsc2V9LFwiRm9yZWdyb3VuZFwiOntcIiRpZFwiOlwiNDM0XCIsXCJDb2xvclwiOntcIiRpZFwiOlwiNDM1XCIsXCJBXCI6MjU1LFwiUlwiOjE0LFwiR1wiOjQwLFwiQlwiOjY1fX0sXCJIb3Jpem9udGFsQWxpZ25tZW50XCI6MSxcIklzVmlzaWJsZVwiOnRydWV9LFwiRGF0ZUZvcm1hdFwiOntcIiRpZFwiOlwiNDM2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QzN1wiLFwiRm9ybWF0XCI6MCxcIklzVmlzaWJsZVwiOmZhbHNlLFwiTGFzdEtub3duVmlzaWJpbGl0eVN0YXRlXCI6ZmFsc2V9LFwiVmFyaWFuY2VTdHlsZVwiOntcIiRpZFwiOlwiNDM4XCIsXCJWYXJpYW5jZVRleHRTdHlsZVwiOntcIiRpZFwiOlwiNDM5XCIsXCJGb250U2V0dGluZ3NcIjp7XCIkaWRcIjpcIjQ0MFwiLFwiRm9udFNpemVcIjoxMCxcIkZvbnROYW1lXCI6XCJDYWxpYnJpXCIsXCJJc0JvbGRcIjpmYWxzZSxcIklzSXRhbGljXCI6ZmFsc2UsXCJJc1VuZGVybGluZWRcIjpmYWxzZX0sXCJGb3JlZ3JvdW5kXCI6e1wiJGlkXCI6XCI0NDFcIixcIkNvbG9yXCI6e1wiJGlkXCI6XCI0NDJcIixcIkFcIjoyNTUsXCJSXCI6MCxcIkdcIjowLFwiQlwiOjB9fSxcIkhvcml6b250YWxBbGlnbm1lbnRcIjowLFwiSXNWaXNpYmxlXCI6ZmFsc2V9fX19LHtcIiRpZFwiOlwiNDQzXCIsXCJTdHlsZUlkXCI6XCJiMjRmODA0NS1mNjliLTRhNDMtODI5Zi1hNTY1MDNmZGNkNjlcIixcIk5hbWVcIjpcIlN3aW1sYW5lIFN0eWxlIDNcIixcIkhlYWRlclN0eWxlXCI6e1wiJGlkXCI6XCI0NDRcIixcIlRleHRTdHlsZVwiOntcIiRpZFwiOlwiNDQ1XCIsXCJGb250U2V0dGluZ3NcIjp7XCIkaWRcIjpcIjQ0NlwiLFwiRm9udFNpemVcIjoxMSxcIkZvbnROYW1lXCI6XCJDYWxpYnJpXCIsXCJJc0JvbGRcIjpmYWxzZSxcIklzSXRhbGljXCI6ZmFsc2UsXCJJc1VuZGVybGluZWRcIjpmYWxzZX0sXCJGb3JlZ3JvdW5kXCI6e1wiJGlkXCI6XCI0NDdcIixcIkNvbG9yXCI6e1wiJGlkXCI6XCI0NDhcIixcIkFcIjoyNTUsXCJSXCI6MjU1LFwiR1wiOjI1NSxcIkJcIjoyNTV9fSxcIkhvcml6b250YWxBbGlnbm1lbnRcIjoxLFwiSXNWaXNpYmxlXCI6dHJ1ZX0sXCJSZWN0YW5nbGVTdHlsZVwiOntcIiRpZFwiOlwiNDQ5XCIsXCJNYXJnaW5cIjp7XCIkaWRcIjpcIjQ1MFwiLFwiVG9wXCI6MC4wLFwiTGVmdFwiOjAuMCxcIlJpZ2h0XCI6MC4wLFwiQm90dG9tXCI6MC4wfSxcIlBhZGRpbmdcIjp7XCIkaWRcIjpcIjQ1MVwiLFwiVG9wXCI6MC4wLFwiTGVmdFwiOjAuMCxcIlJpZ2h0XCI6MC4wLFwiQm90dG9tXCI6MC4wfSxcIkJhY2tncm91bmRcIjp7XCIkaWRcIjpcIjQ1MlwiLFwiQ29sb3JcIjp7XCIkaWRcIjpcIjQ1M1wiLFwiQVwiOjI1NSxcIlJcIjoyNSxcIkdcIjoxMDcsXCJCXCI6MzZ9fSxcIklzVmlzaWJsZVwiOnRydWUsXCJXaWR0aFwiOjAuMCxcIkhlaWdodFwiOjAuMCxcIkJvcmRlclN0eWxlXCI6e1wiJGlkXCI6XCI0NTRcIixcIkxpbmVTdHlsZVwiOntcIiRpZFwiOlwiNDU1XCIsXCJMaW5lQ29sb3JcIjp7XCIkaWRcIjpcIjQ1NlwiLFwiQ29sb3JcIjp7XCIkaWRcIjpcIjQ1N1wiLFwiQVwiOjI1NSxcIlJcIjoyNTUsXCJHXCI6MjU1LFwiQlwiOjI1NX19LFwiTGluZVdlaWdodFwiOjAuMCxcIkxpbmVUeXBlXCI6MH0sXCJJc1Zpc2libGVcIjpmYWxzZX19fSxcIkJhY2tncm91bmRTdHlsZVwiOntcIiRpZFwiOlwiNDU4XCIsXCJNYXJnaW5cIjp7XCIkaWRcIjpcIjQ1OVwiLFwiVG9wXCI6MC4wLFwiTGVmdFwiOjAuMCxcIlJpZ2h0XCI6MC4wLFwiQm90dG9tXCI6MC4wfSxcIlBhZGRpbmdcIjp7XCIkaWRcIjpcIjQ2MFwiLFwiVG9wXCI6MC4wLFwiTGVmdFwiOjAuMCxcIlJpZ2h0XCI6MC4wLFwiQm90dG9tXCI6MC4wfSxcIkJhY2tncm91bmRcIjp7XCIkaWRcIjpcIjQ2MVwiLFwiQ29sb3JcIjp7XCIkaWRcIjpcIjQ2MlwiLFwiQVwiOjUxLFwiUlwiOjIwMCxcIkdcIjoyMDAsXCJCXCI6MjAwfX0sXCJJc1Zpc2libGVcIjp0cnVlLFwiV2lkdGhcIjowLjAsXCJIZWlnaHRcIjowLjAsXCJCb3JkZXJTdHlsZVwiOntcIiRpZFwiOlwiNDYzXCIsXCJMaW5lU3R5bGVcIjp7XCIkaWRcIjpcIjQ2NFwiLFwiTGluZUNvbG9yXCI6e1wiJGlkXCI6XCI0NjVcIixcIkNvbG9yXCI6e1wiJGlkXCI6XCI0NjZcIixcIkFcIjoyNTUsXCJSXCI6MjM0LFwiR1wiOjIyLFwiQlwiOjMwfX0sXCJMaW5lV2VpZ2h0XCI6Mi4wLFwiTGluZVR5cGVcIjowfSxcIklzVmlzaWJsZVwiOmZhbHNlfX0sXCJJc0Fib3ZlVGltZWJhbmRcIjpmYWxzZSxcIlNwYWNpbmdcIjozLFwiRGVmYXVsdFN3aW1sYW5lQWN0aXZpdHlTdHlsZVwiOntcIiRpZFwiOlwiNDY3XCIsXCJIZWFkZXJTdHlsZVwiOntcIiRpZFwiOlwiNDY4XCIsXCJUZXh0U3R5bGVcIjp7XCIkaWRcIjpcIjQ2OVwiLFwiRm9udFNldHRpbmdzXCI6e1wiJGlkXCI6XCI0NzBcIixcIkZvbnRTaXplXCI6MTEsXCJGb250TmFtZVwiOlwiQ2FsaWJyaVwiLFwiSXNCb2xkXCI6ZmFsc2UsXCJJc0l0YWxpY1wiOmZhbHNlLFwiSXNVbmRlcmxpbmVkXCI6ZmFsc2V9LFwiRm9yZWdyb3VuZFwiOntcIiRpZFwiOlwiNDcxXCIsXCJDb2xvclwiOntcIiRpZFwiOlwiNDcyXCIsXCJBXCI6MjU1LFwiUlwiOjAsXCJHXCI6MCxcIkJcIjowfX0sXCJIb3Jpem9udGFsQWxpZ25tZW50XCI6MCxcIklzVmlzaWJsZVwiOnRydWV9LFwiUmVjdGFuZ2xlU3R5bGVcIjp7XCIkaWRcIjpcIjQ3M1wiLFwiTWFyZ2luXCI6e1wiJGlkXCI6XCI0NzRcIixcIlRvcFwiOjAuMCxcIkxlZnRcIjowLjAsXCJSaWdodFwiOjAuMCxcIkJvdHRvbVwiOjAuMH0sXCJQYWRkaW5nXCI6e1wiJGlkXCI6XCI0NzVcIixcIlRvcFwiOjAuMCxcIkxlZnRcIjowLjAsXCJSaWdodFwiOjAuMCxcIkJvdHRvbVwiOjAuMH0sXCJCYWNrZ3JvdW5kXCI6e1wiJGlkXCI6XCI0NzZcIixcIkNvbG9yXCI6e1wiJGlkXCI6XCI0NzdcIixcIkFcIjo2MyxcIlJcIjoyNSxcIkdcIjoxMDcsXCJCXCI6MzZ9fSxcIklzVmlzaWJsZVwiOnRydWUsXCJXaWR0aFwiOjAuMCxcIkhlaWdodFwiOjAuMCxcIkJvcmRlclN0eWxlXCI6e1wiJGlkXCI6XCI0NzhcIixcIkxpbmVTdHlsZVwiOntcIiRpZFwiOlwiNDc5XCIsXCJMaW5lQ29sb3JcIjp7XCIkaWRcIjpcIjQ4MFwiLFwiQ29sb3JcIjp7XCIkaWRcIjpcIjQ4MVwiLFwiQVwiOjI1NSxcIlJcIjoyNTUsXCJHXCI6MjU1LFwiQlwiOjI1NX19LFwiTGluZVdlaWdodFwiOjAuMCxcIkxpbmVUeXBlXCI6MH0sXCJJc1Zpc2libGVcIjpmYWxzZX19fSxcIkJhY2tncm91bmRTdHlsZVwiOntcIiRpZFwiOlwiNDgyXCIsXCJNYXJnaW5cIjp7XCIkaWRcIjpcIjQ4M1wiLFwiVG9wXCI6MC4wLFwiTGVmdFwiOjAuMCxcIlJpZ2h0XCI6MC4wLFwiQm90dG9tXCI6MC4wfSxcIlBhZGRpbmdcIjp7XCIkaWRcIjpcIjQ4NFwiLFwiVG9wXCI6MC4wLFwiTGVmdFwiOjAuMCxcIlJpZ2h0XCI6MC4wLFwiQm90dG9tXCI6MC4wfSxcIkJhY2tncm91bmRcIjp7XCIkaWRcIjpcIjQ4NVwiLFwiQ29sb3JcIjp7XCIkaWRcIjpcIjQ4NlwiLFwiQVwiOjUxLFwiUlwiOjIwMCxcIkdcIjoyMDAsXCJCXCI6MjAwfX0sXCJJc1Zpc2libGVcIjp0cnVlLFwiV2lkdGhcIjowLjAsXCJIZWlnaHRcIjowLjAsXCJCb3JkZXJTdHlsZVwiOntcIiRpZFwiOlwiNDg3XCIsXCJMaW5lU3R5bGVcIjp7XCIkaWRcIjpcIjQ4OFwiLFwiTGluZUNvbG9yXCI6e1wiJGlkXCI6XCI0ODlcIixcIkNvbG9yXCI6e1wiJGlkXCI6XCI0OTBcIixcIkFcIjoyNTUsXCJSXCI6MjM0LFwiR1wiOjIyLFwiQlwiOjMwfX0sXCJMaW5lV2VpZ2h0XCI6Mi4wLFwiTGluZVR5cGVcIjowfSxcIklzVmlzaWJsZVwiOmZhbHNlfX19LFwiRGVmYXVsdFN3aW1sYW5lTWlsZXN0b25lU3R5bGVcIjp7XCIkaWRcIjpcIjQ5MVwiLFwiVGl0bGVQb3NpdGlvblwiOjAsXCJEYXRlUG9zaXRpb25cIjoyLFwiVmFyaWFuY2VQb3NpdGlvblwiOjIsXCJTaGFwZVR5cGVcIjoxLFwiU2hhcGVTaXplXCI6MCxcIlNwYWNpbmdcIjo1LFwiU2hhcGVTdHlsZVwiOntcIiRpZFwiOlwiNDkyXCIsXCJNYXJnaW5cIjp7XCIkaWRcIjpcIjQ5M1wiLFwiVG9wXCI6MC4wLFwiTGVmdFwiOjAuMCxcIlJpZ2h0XCI6MC4wLFwiQm90dG9tXCI6MC4wfSxcIlBhZGRpbmdcIjp7XCIkaWRcIjpcIjQ5NFwiLFwiVG9wXCI6MC4wLFwiTGVmdFwiOjAuMCxcIlJpZ2h0XCI6MC4wLFwiQm90dG9tXCI6MC4wfSxcIkJhY2tncm91bmRcIjp7XCIkaWRcIjpcIjQ5NVwiLFwiQ29sb3JcIjp7XCIkaWRcIjpcIjQ5NlwiLFwiQVwiOjI1NSxcIlJcIjoyNSxcIkdcIjoxMDcsXCJCXCI6MzZ9fSxcIklzVmlzaWJsZVwiOnRydWUsXCJXaWR0aFwiOjEyLjAsXCJIZWlnaHRcIjoxNC4wLFwiQm9yZGVyU3R5bGVcIjp7XCIkaWRcIjpcIjQ5N1wiLFwiTGluZVN0eWxlXCI6e1wiJGlkXCI6XCI0OThcIixcIkxpbmVDb2xvclwiOntcIiRpZFwiOlwiNDk5XCIsXCJDb2xvclwiOntcIiRpZFwiOlwiNTAwXCIsXCJBXCI6MjU1LFwiUlwiOjIzNCxcIkdcIjoyMixcIkJcIjozMH19LFwiTGluZVdlaWdodFwiOjIuMCxcIkxpbmVUeXBlXCI6MH0sXCJJc1Zpc2libGVcIjpmYWxzZX19LFwiVGl0bGVTdHlsZVwiOntcIiRpZFwiOlwiNTAxXCIsXCJGb250U2V0dGluZ3NcIjp7XCIkaWRcIjpcIjUwMlwiLFwiRm9udFNpemVcIjoxMSxcIkZvbnROYW1lXCI6XCJDYWxpYnJpXCIsXCJJc0JvbGRcIjpmYWxzZSxcIklzSXRhbGljXCI6ZmFsc2UsXCJJc1VuZGVybGluZWRcIjpmYWxzZX0sXCJGb3JlZ3JvdW5kXCI6e1wiJGlkXCI6XCI1MDNcIixcIkNvbG9yXCI6e1wiJGlkXCI6XCI1MDRcIixcIkFcIjoyNTUsXCJSXCI6MCxcIkdcIjowLFwiQlwiOjB9fSxcIkhvcml6b250YWxBbGlnbm1lbnRcIjoyLFwiSXNWaXNpYmxlXCI6dHJ1ZX0sXCJEYXRlU3R5bGVcIjp7XCIkaWRcIjpcIjUwNVwiLFwiRm9udFNldHRpbmdzXCI6e1wiJGlkXCI6XCI1MDZcIixcIkZvbnRTaXplXCI6MTAsXCJGb250TmFtZVwiOlwiQ2FsaWJyaVwiLFwiSXNCb2xkXCI6ZmFsc2UsXCJJc0l0YWxpY1wiOmZhbHNlLFwiSXNVbmRlcmxpbmVkXCI6ZmFsc2V9LFwiRm9yZWdyb3VuZFwiOntcIiRpZFwiOlwiNTA3XCIsXCJDb2xvclwiOntcIiRpZFwiOlwiNTA4XCIsXCJBXCI6MjU1LFwiUlwiOjE0LFwiR1wiOjQwLFwiQlwiOjY1fX0sXCJIb3Jpem9udGFsQWxpZ25tZW50XCI6MCxcIklzVmlzaWJsZVwiOnRydWV9LFwiRGF0ZUZvcm1hdFwiOntcIiRpZFwiOlwiNTA5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UxMFwiLFwiRm9ybWF0XCI6MCxcIklzVmlzaWJsZVwiOmZhbHNlLFwiTGFzdEtub3duVmlzaWJpbGl0eVN0YXRlXCI6ZmFsc2V9LFwiVmFyaWFuY2VTdHlsZVwiOntcIiRpZFwiOlwiNTExXCIsXCJWYXJpYW5jZVRleHRTdHlsZVwiOntcIiRpZFwiOlwiNTEyXCIsXCJGb250U2V0dGluZ3NcIjp7XCIkaWRcIjpcIjUxM1wiLFwiRm9udFNpemVcIjoxMCxcIkZvbnROYW1lXCI6XCJDYWxpYnJpXCIsXCJJc0JvbGRcIjpmYWxzZSxcIklzSXRhbGljXCI6ZmFsc2UsXCJJc1VuZGVybGluZWRcIjpmYWxzZX0sXCJGb3JlZ3JvdW5kXCI6e1wiJGlkXCI6XCI1MTRcIixcIkNvbG9yXCI6e1wiJGlkXCI6XCI1MTVcIixcIkFcIjoyNTUsXCJSXCI6MCxcIkdcIjowLFwiQlwiOjB9fSxcIkhvcml6b250YWxBbGlnbm1lbnRcIjowLFwiSXNWaXNpYmxlXCI6ZmFsc2V9fX0sXCJEZWZhdWx0U3dpbWxhbmVUYXNrU3R5bGVcIjp7XCIkaWRcIjpcIjUxNlwiLFwiU2hhcGVcIjoxLFwiU2hhcGVUaGlja25lc3NcIjowLFwiRHVyYXRpb25Gb3JtYXRcIjowLFwiUGVyY2VudGFnZUNvbXBsZXRlVGV4dFN0eWxlXCI6e1wiJGlkXCI6XCI1MTdcIixcIkZvbnRTZXR0aW5nc1wiOntcIiRpZFwiOlwiNTE4XCIsXCJGb250U2l6ZVwiOjEwLFwiRm9udE5hbWVcIjpcIkNhbGlicmlcIixcIklzQm9sZFwiOmZhbHNlLFwiSXNJdGFsaWNcIjpmYWxzZSxcIklzVW5kZXJsaW5lZFwiOmZhbHNlfSxcIkZvcmVncm91bmRcIjp7XCIkaWRcIjpcIjUxOVwiLFwiQ29sb3JcIjp7XCIkaWRcIjpcIjUyMFwiLFwiQVwiOjI1NSxcIlJcIjoyMzIsXCJHXCI6MjMyLFwiQlwiOjIzMn19LFwiSG9yaXpvbnRhbEFsaWdubWVudFwiOjEsXCJJc1Zpc2libGVcIjp0cnVlfSxcIlBlcmNlbnRhZ2VDb21wbGV0ZUhpZ2hsaWdodFN0eWxlXCI6e1wiJGlkXCI6XCI1MjFcIixcIkJhY2tncm91bmRcIjp7XCIkaWRcIjpcIjUyMlwiLFwiQ29sb3JcIjp7XCIkaWRcIjpcIjUyM1wiLFwiQVwiOjg5LFwiUlwiOjAsXCJHXCI6MCxcIkJcIjowfX19LFwiRHVyYXRpb25TdHlsZVwiOntcIiRpZFwiOlwiNTI0XCIsXCJGb250U2V0dGluZ3NcIjp7XCIkaWRcIjpcIjUyNVwiLFwiRm9udFNpemVcIjoxMCxcIkZvbnROYW1lXCI6XCJDYWxpYnJpXCIsXCJJc0JvbGRcIjpmYWxzZSxcIklzSXRhbGljXCI6ZmFsc2UsXCJJc1VuZGVybGluZWRcIjpmYWxzZX0sXCJGb3JlZ3JvdW5kXCI6e1wiJGlkXCI6XCI1MjZcIixcIkNvbG9yXCI6e1wiJGlkXCI6XCI1MjdcIixcIkFcIjoyNTUsXCJSXCI6MjM3LFwiR1wiOjEyNSxcIkJcIjo0OX19LFwiSG9yaXpvbnRhbEFsaWdubWVudFwiOjAsXCJJc1Zpc2libGVcIjpmYWxzZX0sXCJNYXJnaW5cIjp7XCIkaWRcIjpcIjUyOFwiLFwiVG9wXCI6MC4wLFwiTGVmdFwiOjAuMCxcIlJpZ2h0XCI6MC4wLFwiQm90dG9tXCI6MC4wfSxcIlN0YXJ0RGF0ZVBvc2l0aW9uXCI6MyxcIkVuZERhdGVQb3NpdGlvblwiOjMsXCJUaXRsZVBvc2l0aW9uXCI6NCxcIkR1cmF0aW9uUG9zaXRpb25cIjowLFwiUGVyY2VudGFnZUNvbXBsZXRlZFBvc2l0aW9uXCI6MixcIlZhcmlhbmNlUG9zaXRpb25cIjoyLFwiU3BhY2luZ1wiOjMsXCJCYXNlbGluZVN0eWxlXCI6e1wiJGlkXCI6XCI1MjlcIixcIkJhc2VsaW5lU2hhcGVTdHlsZVwiOntcIiRpZFwiOlwiNTMwXCIsXCJNYXJnaW5cIjp7XCIkaWRcIjpcIjUzMVwiLFwiVG9wXCI6MC4wLFwiTGVmdFwiOjAuMCxcIlJpZ2h0XCI6MC4wLFwiQm90dG9tXCI6MC4wfSxcIlBhZGRpbmdcIjp7XCIkaWRcIjpcIjUzMlwiLFwiVG9wXCI6MC4wLFwiTGVmdFwiOjAuMCxcIlJpZ2h0XCI6MC4wLFwiQm90dG9tXCI6MC4wfSxcIkJhY2tncm91bmRcIjp7XCIkaWRcIjpcIjUzM1wiLFwiQ29sb3JcIjp7XCIkaWRcIjpcIjUzNFwiLFwiQVwiOjE1MyxcIlJcIjowLFwiR1wiOjAsXCJCXCI6MH19LFwiSXNWaXNpYmxlXCI6ZmFsc2UsXCJXaWR0aFwiOjAuMCxcIkhlaWdodFwiOjAuMCxcIkJvcmRlclN0eWxlXCI6e1wiJGlkXCI6XCI1MzVcIixcIkxpbmVTdHlsZVwiOntcIiRpZFwiOlwiNTM2XCIsXCJMaW5lQ29sb3JcIjp7XCIkaWRcIjpcIjUzN1wiLFwiQ29sb3JcIjp7XCIkaWRcIjpcIjUzOFwiLFwiQVwiOjI1NSxcIlJcIjoyNTUsXCJHXCI6MCxcIkJcIjowfX0sXCJMaW5lV2VpZ2h0XCI6Mi4wLFwiTGluZVR5cGVcIjowfSxcIklzVmlzaWJsZVwiOmZhbHNlfX19LFwiU2hhcGVTdHlsZVwiOntcIiRpZFwiOlwiNTM5XCIsXCJNYXJnaW5cIjp7XCIkaWRcIjpcIjU0MFwiLFwiVG9wXCI6MC4wLFwiTGVmdFwiOjQuMCxcIlJpZ2h0XCI6NC4wLFwiQm90dG9tXCI6MC4wfSxcIlBhZGRpbmdcIjp7XCIkaWRcIjpcIjU0MVwiLFwiVG9wXCI6MC4wLFwiTGVmdFwiOjAuMCxcIlJpZ2h0XCI6MC4wLFwiQm90dG9tXCI6MC4wfSxcIkJhY2tncm91bmRcIjp7XCIkaWRcIjpcIjU0MlwiLFwiQ29sb3JcIjp7XCIkaWRcIjpcIjU0M1wiLFwiQVwiOjI1NSxcIlJcIjoyNSxcIkdcIjoxMDcsXCJCXCI6MzZ9fSxcIklzVmlzaWJsZVwiOnRydWUsXCJXaWR0aFwiOjAuMCxcIkhlaWdodFwiOjEwLjAsXCJCb3JkZXJTdHlsZVwiOntcIiRpZFwiOlwiNTQ0XCIsXCJMaW5lU3R5bGVcIjp7XCIkaWRcIjpcIjU0NVwiLFwiTGluZUNvbG9yXCI6e1wiJGlkXCI6XCI1NDZcIixcIkNvbG9yXCI6e1wiJGlkXCI6XCI1NDdcIixcIkFcIjoyNTUsXCJSXCI6MjM0LFwiR1wiOjIyLFwiQlwiOjMwfX0sXCJMaW5lV2VpZ2h0XCI6Mi4wLFwiTGluZVR5cGVcIjowfSxcIklzVmlzaWJsZVwiOmZhbHNlfX0sXCJUaXRsZVN0eWxlXCI6e1wiJGlkXCI6XCI1NDhcIixcIkZvbnRTZXR0aW5nc1wiOntcIiRpZFwiOlwiNTQ5XCIsXCJGb250U2l6ZVwiOjExLFwiRm9udE5hbWVcIjpcIkNhbGlicmlcIixcIklzQm9sZFwiOmZhbHNlLFwiSXNJdGFsaWNcIjpmYWxzZSxcIklzVW5kZXJsaW5lZFwiOmZhbHNlfSxcIkZvcmVncm91bmRcIjp7XCIkaWRcIjpcIjU1MFwiLFwiQ29sb3JcIjp7XCIkaWRcIjpcIjU1MVwiLFwiQVwiOjI1NSxcIlJcIjowLFwiR1wiOjAsXCJCXCI6MH19LFwiSG9yaXpvbnRhbEFsaWdubWVudFwiOjAsXCJJc1Zpc2libGVcIjp0cnVlfSxcIkRhdGVTdHlsZVwiOntcIiRpZFwiOlwiNTUyXCIsXCJGb250U2V0dGluZ3NcIjp7XCIkaWRcIjpcIjU1M1wiLFwiRm9udFNpemVcIjoxMCxcIkZvbnROYW1lXCI6XCJDYWxpYnJpXCIsXCJJc0JvbGRcIjpmYWxzZSxcIklzSXRhbGljXCI6ZmFsc2UsXCJJc1VuZGVybGluZWRcIjpmYWxzZX0sXCJGb3JlZ3JvdW5kXCI6e1wiJGlkXCI6XCI1NTRcIixcIkNvbG9yXCI6e1wiJGlkXCI6XCI1NTVcIixcIkFcIjoyNTUsXCJSXCI6MTQsXCJHXCI6NDAsXCJCXCI6NjV9fSxcIkhvcml6b250YWxBbGlnbm1lbnRcIjoyLFwiSXNWaXNpYmxlXCI6dHJ1ZX0sXCJEYXRlRm9ybWF0XCI6e1wiJGlkXCI6XCI1NTZ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TU3XCIsXCJGb3JtYXRcIjowLFwiSXNWaXNpYmxlXCI6ZmFsc2UsXCJMYXN0S25vd25WaXNpYmlsaXR5U3RhdGVcIjpmYWxzZX0sXCJWYXJpYW5jZVN0eWxlXCI6e1wiJGlkXCI6XCI1NThcIixcIlZhcmlhbmNlVGV4dFN0eWxlXCI6e1wiJGlkXCI6XCI1NTlcIixcIkZvbnRTZXR0aW5nc1wiOntcIiRpZFwiOlwiNTYwXCIsXCJGb250U2l6ZVwiOjEwLFwiRm9udE5hbWVcIjpcIkNhbGlicmlcIixcIklzQm9sZFwiOmZhbHNlLFwiSXNJdGFsaWNcIjpmYWxzZSxcIklzVW5kZXJsaW5lZFwiOmZhbHNlfSxcIkZvcmVncm91bmRcIjp7XCIkaWRcIjpcIjU2MVwiLFwiQ29sb3JcIjp7XCIkaWRcIjpcIjU2MlwiLFwiQVwiOjI1NSxcIlJcIjowLFwiR1wiOjAsXCJCXCI6MH19LFwiSG9yaXpvbnRhbEFsaWdubWVudFwiOjAsXCJJc1Zpc2libGVcIjpmYWxzZX19fSxcIkRlZmF1bHRTd2ltbGFuZU1vdFN0eWxlXCI6e1wiJGlkXCI6XCI1NjNcIixcIlNoYXBlXCI6MSxcIlNoYXBlU2l6ZVwiOjAsXCJEZXRhaWxzU3BhY2luZ1wiOjAuMCxcIlBhZGRpbmdcIjp7XCIkaWRcIjpcIjU2NFwiLFwiVG9wXCI6NS4wLFwiTGVmdFwiOjMuMCxcIlJpZ2h0XCI6MC4wLFwiQm90dG9tXCI6Mi4wfSxcIlBvc2l0aW9uT25UYXNrXCI6MSxcIlNoYXBlU3R5bGVcIjp7XCIkaWRcIjpcIjU2NVwiLFwiTWFyZ2luXCI6e1wiJGlkXCI6XCI1NjZcIixcIlRvcFwiOjAuMCxcIkxlZnRcIjowLjAsXCJSaWdodFwiOjAuMCxcIkJvdHRvbVwiOjAuMH0sXCJQYWRkaW5nXCI6e1wiJGlkXCI6XCI1NjdcIixcIlRvcFwiOjAuMCxcIkxlZnRcIjowLjAsXCJSaWdodFwiOjAuMCxcIkJvdHRvbVwiOjAuMH0sXCJCYWNrZ3JvdW5kXCI6e1wiJGlkXCI6XCI1NjhcIixcIkNvbG9yXCI6e1wiJGlkXCI6XCI1NjlcIixcIkFcIjoyNTUsXCJSXCI6MTMsXCJHXCI6NTMsXCJCXCI6MTh9fSxcIklzVmlzaWJsZVwiOnRydWUsXCJXaWR0aFwiOjEyLjAsXCJIZWlnaHRcIjoxNC4wLFwiQm9yZGVyU3R5bGVcIjp7XCIkaWRcIjpcIjU3MFwiLFwiTGluZVN0eWxlXCI6e1wiJGlkXCI6XCI1NzFcIixcIkxpbmVDb2xvclwiOntcIiRpZFwiOlwiNTcyXCIsXCJDb2xvclwiOntcIiRpZFwiOlwiNTczXCIsXCJBXCI6MjU1LFwiUlwiOjI1NSxcIkdcIjoyNTUsXCJCXCI6MjU1fX0sXCJMaW5lV2VpZ2h0XCI6MC4wLFwiTGluZVR5cGVcIjowfSxcIklzVmlzaWJsZVwiOmZhbHNlfX0sXCJUaXRsZVN0eWxlXCI6e1wiJGlkXCI6XCI1NzRcIixcIkZvbnRTZXR0aW5nc1wiOntcIiRpZFwiOlwiNTc1XCIsXCJGb250U2l6ZVwiOjExLFwiRm9udE5hbWVcIjpcIkNhbGlicmlcIixcIklzQm9sZFwiOmZhbHNlLFwiSXNJdGFsaWNcIjpmYWxzZSxcIklzVW5kZXJsaW5lZFwiOmZhbHNlfSxcIkZvcmVncm91bmRcIjp7XCIkaWRcIjpcIjU3NlwiLFwiQ29sb3JcIjp7XCIkaWRcIjpcIjU3N1wiLFwiQVwiOjI1NSxcIlJcIjowLFwiR1wiOjAsXCJCXCI6MH19LFwiSG9yaXpvbnRhbEFsaWdubWVudFwiOjEsXCJJc1Zpc2libGVcIjp0cnVlfSxcIkRhdGVTdHlsZVwiOntcIiRpZFwiOlwiNTc4XCIsXCJGb250U2V0dGluZ3NcIjp7XCIkaWRcIjpcIjU3OVwiLFwiRm9udFNpemVcIjoxMCxcIkZvbnROYW1lXCI6XCJDYWxpYnJpXCIsXCJJc0JvbGRcIjpmYWxzZSxcIklzSXRhbGljXCI6ZmFsc2UsXCJJc1VuZGVybGluZWRcIjpmYWxzZX0sXCJGb3JlZ3JvdW5kXCI6e1wiJGlkXCI6XCI1ODBcIixcIkNvbG9yXCI6e1wiJGlkXCI6XCI1ODFcIixcIkFcIjoyNTUsXCJSXCI6MTQsXCJHXCI6NDAsXCJCXCI6NjV9fSxcIkhvcml6b250YWxBbGlnbm1lbnRcIjoxLFwiSXNWaXNpYmxlXCI6dHJ1ZX0sXCJEYXRlRm9ybWF0XCI6e1wiJGlkXCI6XCI1ODJ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TgzXCIsXCJGb3JtYXRcIjowLFwiSXNWaXNpYmxlXCI6ZmFsc2UsXCJMYXN0S25vd25WaXNpYmlsaXR5U3RhdGVcIjpmYWxzZX0sXCJWYXJpYW5jZVN0eWxlXCI6e1wiJGlkXCI6XCI1ODRcIixcIlZhcmlhbmNlVGV4dFN0eWxlXCI6e1wiJGlkXCI6XCI1ODVcIixcIkZvbnRTZXR0aW5nc1wiOntcIiRpZFwiOlwiNTg2XCIsXCJGb250U2l6ZVwiOjEwLFwiRm9udE5hbWVcIjpcIkNhbGlicmlcIixcIklzQm9sZFwiOmZhbHNlLFwiSXNJdGFsaWNcIjpmYWxzZSxcIklzVW5kZXJsaW5lZFwiOmZhbHNlfSxcIkZvcmVncm91bmRcIjp7XCIkaWRcIjpcIjU4N1wiLFwiQ29sb3JcIjp7XCIkaWRcIjpcIjU4OFwiLFwiQVwiOjI1NSxcIlJcIjowLFwiR1wiOjAsXCJCXCI6MH19LFwiSG9yaXpvbnRhbEFsaWdubWVudFwiOjAsXCJJc1Zpc2libGVcIjpmYWxzZX19fX0se1wiJGlkXCI6XCI1ODlcIixcIlN0eWxlSWRcIjpcIjA3MDJkZWE4LWMxMTQtNGQ3MS1iZTQwLWNkMzA2MmM0Njk3MFwiLFwiTmFtZVwiOlwiU3dpbWxhbmUgU3R5bGUgNFwiLFwiSGVhZGVyU3R5bGVcIjp7XCIkaWRcIjpcIjU5MFwiLFwiVGV4dFN0eWxlXCI6e1wiJGlkXCI6XCI1OTFcIixcIkZvbnRTZXR0aW5nc1wiOntcIiRpZFwiOlwiNTkyXCIsXCJGb250U2l6ZVwiOjExLFwiRm9udE5hbWVcIjpcIkNhbGlicmlcIixcIklzQm9sZFwiOmZhbHNlLFwiSXNJdGFsaWNcIjpmYWxzZSxcIklzVW5kZXJsaW5lZFwiOmZhbHNlfSxcIkZvcmVncm91bmRcIjp7XCIkaWRcIjpcIjU5M1wiLFwiQ29sb3JcIjp7XCIkaWRcIjpcIjU5NFwiLFwiQVwiOjI1NSxcIlJcIjoyNTUsXCJHXCI6MjU1LFwiQlwiOjI1NX19LFwiSG9yaXpvbnRhbEFsaWdubWVudFwiOjAsXCJJc1Zpc2libGVcIjp0cnVlfSxcIlJlY3RhbmdsZVN0eWxlXCI6e1wiJGlkXCI6XCI1OTVcIixcIk1hcmdpblwiOntcIiRpZFwiOlwiNTk2XCIsXCJUb3BcIjowLjAsXCJMZWZ0XCI6MC4wLFwiUmlnaHRcIjowLjAsXCJCb3R0b21cIjowLjB9LFwiUGFkZGluZ1wiOntcIiRpZFwiOlwiNTk3XCIsXCJUb3BcIjowLjAsXCJMZWZ0XCI6MC4wLFwiUmlnaHRcIjowLjAsXCJCb3R0b21cIjowLjB9LFwiQmFja2dyb3VuZFwiOntcIiRpZFwiOlwiNTk4XCIsXCJDb2xvclwiOntcIiRpZFwiOlwiNTk5XCIsXCJBXCI6MjU1LFwiUlwiOjE1LFwiR1wiOjE1OCxcIkJcIjoyMTN9fSxcIklzVmlzaWJsZVwiOnRydWUsXCJXaWR0aFwiOjAuMCxcIkhlaWdodFwiOjAuMCxcIkJvcmRlclN0eWxlXCI6e1wiJGlkXCI6XCI2MDBcIixcIkxpbmVTdHlsZVwiOntcIiRpZFwiOlwiNjAxXCIsXCJMaW5lQ29sb3JcIjp7XCIkaWRcIjpcIjYwMlwiLFwiQ29sb3JcIjp7XCIkaWRcIjpcIjYwM1wiLFwiQVwiOjI1NSxcIlJcIjoyNTUsXCJHXCI6MjU1LFwiQlwiOjI1NX19LFwiTGluZVdlaWdodFwiOjAuMCxcIkxpbmVUeXBlXCI6MH0sXCJJc1Zpc2libGVcIjpmYWxzZX19fSxcIkJhY2tncm91bmRTdHlsZVwiOntcIiRpZFwiOlwiNjA0XCIsXCJNYXJnaW5cIjp7XCIkaWRcIjpcIjYwNVwiLFwiVG9wXCI6MC4wLFwiTGVmdFwiOjAuMCxcIlJpZ2h0XCI6MC4wLFwiQm90dG9tXCI6MC4wfSxcIlBhZGRpbmdcIjp7XCIkaWRcIjpcIjYwNlwiLFwiVG9wXCI6MC4wLFwiTGVmdFwiOjAuMCxcIlJpZ2h0XCI6MC4wLFwiQm90dG9tXCI6MC4wfSxcIkJhY2tncm91bmRcIjp7XCIkaWRcIjpcIjYwN1wiLFwiQ29sb3JcIjp7XCIkaWRcIjpcIjYwOFwiLFwiQVwiOjUxLFwiUlwiOjIwMCxcIkdcIjoyMDAsXCJCXCI6MjAwfX0sXCJJc1Zpc2libGVcIjp0cnVlLFwiV2lkdGhcIjowLjAsXCJIZWlnaHRcIjowLjAsXCJCb3JkZXJTdHlsZVwiOntcIiRpZFwiOlwiNjA5XCIsXCJMaW5lU3R5bGVcIjp7XCIkaWRcIjpcIjYxMFwiLFwiTGluZUNvbG9yXCI6e1wiJGlkXCI6XCI2MTFcIixcIkNvbG9yXCI6e1wiJGlkXCI6XCI2MTJcIixcIkFcIjoyNTUsXCJSXCI6MjM0LFwiR1wiOjIyLFwiQlwiOjMwfX0sXCJMaW5lV2VpZ2h0XCI6Mi4wLFwiTGluZVR5cGVcIjowfSxcIklzVmlzaWJsZVwiOmZhbHNlfX0sXCJJc0Fib3ZlVGltZWJhbmRcIjpmYWxzZSxcIlNwYWNpbmdcIjozLFwiRGVmYXVsdFN3aW1sYW5lQWN0aXZpdHlTdHlsZVwiOntcIiRpZFwiOlwiNjEzXCIsXCJIZWFkZXJTdHlsZVwiOntcIiRpZFwiOlwiNjE0XCIsXCJUZXh0U3R5bGVcIjp7XCIkaWRcIjpcIjYxNVwiLFwiRm9udFNldHRpbmdzXCI6e1wiJGlkXCI6XCI2MTZcIixcIkZvbnRTaXplXCI6MTEsXCJGb250TmFtZVwiOlwiQ2FsaWJyaVwiLFwiSXNCb2xkXCI6ZmFsc2UsXCJJc0l0YWxpY1wiOmZhbHNlLFwiSXNVbmRlcmxpbmVkXCI6ZmFsc2V9LFwiRm9yZWdyb3VuZFwiOntcIiRpZFwiOlwiNjE3XCIsXCJDb2xvclwiOntcIiRpZFwiOlwiNjE4XCIsXCJBXCI6MjU1LFwiUlwiOjAsXCJHXCI6MCxcIkJcIjowfX0sXCJIb3Jpem9udGFsQWxpZ25tZW50XCI6MCxcIklzVmlzaWJsZVwiOnRydWV9LFwiUmVjdGFuZ2xlU3R5bGVcIjp7XCIkaWRcIjpcIjYxOVwiLFwiTWFyZ2luXCI6e1wiJGlkXCI6XCI2MjBcIixcIlRvcFwiOjAuMCxcIkxlZnRcIjowLjAsXCJSaWdodFwiOjAuMCxcIkJvdHRvbVwiOjAuMH0sXCJQYWRkaW5nXCI6e1wiJGlkXCI6XCI2MjFcIixcIlRvcFwiOjAuMCxcIkxlZnRcIjowLjAsXCJSaWdodFwiOjAuMCxcIkJvdHRvbVwiOjAuMH0sXCJCYWNrZ3JvdW5kXCI6e1wiJGlkXCI6XCI2MjJcIixcIkNvbG9yXCI6e1wiJGlkXCI6XCI2MjNcIixcIkFcIjoxMjcsXCJSXCI6MTUsXCJHXCI6MTU4LFwiQlwiOjIxM319LFwiSXNWaXNpYmxlXCI6dHJ1ZSxcIldpZHRoXCI6MC4wLFwiSGVpZ2h0XCI6MC4wLFwiQm9yZGVyU3R5bGVcIjp7XCIkaWRcIjpcIjYyNFwiLFwiTGluZVN0eWxlXCI6e1wiJGlkXCI6XCI2MjVcIixcIkxpbmVDb2xvclwiOntcIiRpZFwiOlwiNjI2XCIsXCJDb2xvclwiOntcIiRpZFwiOlwiNjI3XCIsXCJBXCI6MjU1LFwiUlwiOjI1NSxcIkdcIjowLFwiQlwiOjB9fSxcIkxpbmVXZWlnaHRcIjowLjAsXCJMaW5lVHlwZVwiOjB9LFwiSXNWaXNpYmxlXCI6ZmFsc2V9fX0sXCJCYWNrZ3JvdW5kU3R5bGVcIjp7XCIkaWRcIjpcIjYyOFwiLFwiTWFyZ2luXCI6e1wiJGlkXCI6XCI2MjlcIixcIlRvcFwiOjAuMCxcIkxlZnRcIjowLjAsXCJSaWdodFwiOjAuMCxcIkJvdHRvbVwiOjAuMH0sXCJQYWRkaW5nXCI6e1wiJGlkXCI6XCI2MzBcIixcIlRvcFwiOjAuMCxcIkxlZnRcIjowLjAsXCJSaWdodFwiOjAuMCxcIkJvdHRvbVwiOjAuMH0sXCJCYWNrZ3JvdW5kXCI6e1wiJGlkXCI6XCI2MzFcIixcIkNvbG9yXCI6e1wiJGlkXCI6XCI2MzJcIixcIkFcIjo1MSxcIlJcIjoyMDAsXCJHXCI6MjAwLFwiQlwiOjIwMH19LFwiSXNWaXNpYmxlXCI6dHJ1ZSxcIldpZHRoXCI6MC4wLFwiSGVpZ2h0XCI6MC4wLFwiQm9yZGVyU3R5bGVcIjp7XCIkaWRcIjpcIjYzM1wiLFwiTGluZVN0eWxlXCI6e1wiJGlkXCI6XCI2MzRcIixcIkxpbmVDb2xvclwiOntcIiRpZFwiOlwiNjM1XCIsXCJDb2xvclwiOntcIiRpZFwiOlwiNjM2XCIsXCJBXCI6MjU1LFwiUlwiOjIzNCxcIkdcIjoyMixcIkJcIjozMH19LFwiTGluZVdlaWdodFwiOjIuMCxcIkxpbmVUeXBlXCI6MH0sXCJJc1Zpc2libGVcIjpmYWxzZX19fSxcIkRlZmF1bHRTd2ltbGFuZU1pbGVzdG9uZVN0eWxlXCI6e1wiJGlkXCI6XCI2MzdcIixcIlRpdGxlUG9zaXRpb25cIjowLFwiRGF0ZVBvc2l0aW9uXCI6MixcIlZhcmlhbmNlUG9zaXRpb25cIjoyLFwiU2hhcGVUeXBlXCI6MSxcIlNoYXBlU2l6ZVwiOjAsXCJTcGFjaW5nXCI6NSxcIlNoYXBlU3R5bGVcIjp7XCIkaWRcIjpcIjYzOFwiLFwiTWFyZ2luXCI6e1wiJGlkXCI6XCI2MzlcIixcIlRvcFwiOjAuMCxcIkxlZnRcIjowLjAsXCJSaWdodFwiOjAuMCxcIkJvdHRvbVwiOjAuMH0sXCJQYWRkaW5nXCI6e1wiJGlkXCI6XCI2NDBcIixcIlRvcFwiOjAuMCxcIkxlZnRcIjowLjAsXCJSaWdodFwiOjAuMCxcIkJvdHRvbVwiOjAuMH0sXCJCYWNrZ3JvdW5kXCI6e1wiJGlkXCI6XCI2NDFcIixcIkNvbG9yXCI6e1wiJGlkXCI6XCI2NDJcIixcIkFcIjoyNTUsXCJSXCI6MTUsXCJHXCI6MTU4LFwiQlwiOjIxM319LFwiSXNWaXNpYmxlXCI6dHJ1ZSxcIldpZHRoXCI6MTIuMCxcIkhlaWdodFwiOjE0LjAsXCJCb3JkZXJTdHlsZVwiOntcIiRpZFwiOlwiNjQzXCIsXCJMaW5lU3R5bGVcIjp7XCIkaWRcIjpcIjY0NFwiLFwiTGluZUNvbG9yXCI6e1wiJGlkXCI6XCI2NDVcIixcIkNvbG9yXCI6e1wiJGlkXCI6XCI2NDZcIixcIkFcIjoyNTUsXCJSXCI6MjM0LFwiR1wiOjIyLFwiQlwiOjMwfX0sXCJMaW5lV2VpZ2h0XCI6Mi4wLFwiTGluZVR5cGVcIjowfSxcIklzVmlzaWJsZVwiOmZhbHNlfX0sXCJUaXRsZVN0eWxlXCI6e1wiJGlkXCI6XCI2NDdcIixcIkZvbnRTZXR0aW5nc1wiOntcIiRpZFwiOlwiNjQ4XCIsXCJGb250U2l6ZVwiOjExLFwiRm9udE5hbWVcIjpcIkNhbGlicmlcIixcIklzQm9sZFwiOmZhbHNlLFwiSXNJdGFsaWNcIjpmYWxzZSxcIklzVW5kZXJsaW5lZFwiOmZhbHNlfSxcIkZvcmVncm91bmRcIjp7XCIkaWRcIjpcIjY0OVwiLFwiQ29sb3JcIjp7XCIkaWRcIjpcIjY1MFwiLFwiQVwiOjI1NSxcIlJcIjowLFwiR1wiOjAsXCJCXCI6MH19LFwiSG9yaXpvbnRhbEFsaWdubWVudFwiOjIsXCJJc1Zpc2libGVcIjp0cnVlfSxcIkRhdGVTdHlsZVwiOntcIiRpZFwiOlwiNjUxXCIsXCJGb250U2V0dGluZ3NcIjp7XCIkaWRcIjpcIjY1MlwiLFwiRm9udFNpemVcIjoxMCxcIkZvbnROYW1lXCI6XCJDYWxpYnJpXCIsXCJJc0JvbGRcIjpmYWxzZSxcIklzSXRhbGljXCI6ZmFsc2UsXCJJc1VuZGVybGluZWRcIjpmYWxzZX0sXCJGb3JlZ3JvdW5kXCI6e1wiJGlkXCI6XCI2NTNcIixcIkNvbG9yXCI6e1wiJGlkXCI6XCI2NTRcIixcIkFcIjoyNTUsXCJSXCI6MTQsXCJHXCI6NDAsXCJCXCI6NjV9fSxcIkhvcml6b250YWxBbGlnbm1lbnRcIjowLFwiSXNWaXNpYmxlXCI6dHJ1ZX0sXCJEYXRlRm9ybWF0XCI6e1wiJGlkXCI6XCI2NTV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jU2XCIsXCJGb3JtYXRcIjowLFwiSXNWaXNpYmxlXCI6ZmFsc2UsXCJMYXN0S25vd25WaXNpYmlsaXR5U3RhdGVcIjpmYWxzZX0sXCJWYXJpYW5jZVN0eWxlXCI6e1wiJGlkXCI6XCI2NTdcIixcIlZhcmlhbmNlVGV4dFN0eWxlXCI6e1wiJGlkXCI6XCI2NThcIixcIkZvbnRTZXR0aW5nc1wiOntcIiRpZFwiOlwiNjU5XCIsXCJGb250U2l6ZVwiOjEwLFwiRm9udE5hbWVcIjpcIkNhbGlicmlcIixcIklzQm9sZFwiOmZhbHNlLFwiSXNJdGFsaWNcIjpmYWxzZSxcIklzVW5kZXJsaW5lZFwiOmZhbHNlfSxcIkZvcmVncm91bmRcIjp7XCIkaWRcIjpcIjY2MFwiLFwiQ29sb3JcIjp7XCIkaWRcIjpcIjY2MVwiLFwiQVwiOjI1NSxcIlJcIjowLFwiR1wiOjAsXCJCXCI6MH19LFwiSG9yaXpvbnRhbEFsaWdubWVudFwiOjAsXCJJc1Zpc2libGVcIjpmYWxzZX19fSxcIkRlZmF1bHRTd2ltbGFuZVRhc2tTdHlsZVwiOntcIiRpZFwiOlwiNjYyXCIsXCJTaGFwZVwiOjEsXCJTaGFwZVRoaWNrbmVzc1wiOjAsXCJEdXJhdGlvbkZvcm1hdFwiOjAsXCJQZXJjZW50YWdlQ29tcGxldGVUZXh0U3R5bGVcIjp7XCIkaWRcIjpcIjY2M1wiLFwiRm9udFNldHRpbmdzXCI6e1wiJGlkXCI6XCI2NjRcIixcIkZvbnRTaXplXCI6MTAsXCJGb250TmFtZVwiOlwiQ2FsaWJyaVwiLFwiSXNCb2xkXCI6ZmFsc2UsXCJJc0l0YWxpY1wiOmZhbHNlLFwiSXNVbmRlcmxpbmVkXCI6ZmFsc2V9LFwiRm9yZWdyb3VuZFwiOntcIiRpZFwiOlwiNjY1XCIsXCJDb2xvclwiOntcIiRpZFwiOlwiNjY2XCIsXCJBXCI6MjU1LFwiUlwiOjIzMixcIkdcIjoyMzIsXCJCXCI6MjMyfX0sXCJIb3Jpem9udGFsQWxpZ25tZW50XCI6MSxcIklzVmlzaWJsZVwiOnRydWV9LFwiUGVyY2VudGFnZUNvbXBsZXRlSGlnaGxpZ2h0U3R5bGVcIjp7XCIkaWRcIjpcIjY2N1wiLFwiQmFja2dyb3VuZFwiOntcIiRpZFwiOlwiNjY4XCIsXCJDb2xvclwiOntcIiRpZFwiOlwiNjY5XCIsXCJBXCI6ODksXCJSXCI6MCxcIkdcIjowLFwiQlwiOjB9fX0sXCJEdXJhdGlvblN0eWxlXCI6e1wiJGlkXCI6XCI2NzBcIixcIkZvbnRTZXR0aW5nc1wiOntcIiRpZFwiOlwiNjcxXCIsXCJGb250U2l6ZVwiOjEwLFwiRm9udE5hbWVcIjpcIkNhbGlicmlcIixcIklzQm9sZFwiOmZhbHNlLFwiSXNJdGFsaWNcIjpmYWxzZSxcIklzVW5kZXJsaW5lZFwiOmZhbHNlfSxcIkZvcmVncm91bmRcIjp7XCIkaWRcIjpcIjY3MlwiLFwiQ29sb3JcIjp7XCIkaWRcIjpcIjY3M1wiLFwiQVwiOjI1NSxcIlJcIjoyMzcsXCJHXCI6MTI1LFwiQlwiOjQ5fX0sXCJIb3Jpem9udGFsQWxpZ25tZW50XCI6MCxcIklzVmlzaWJsZVwiOmZhbHNlfSxcIk1hcmdpblwiOntcIiRpZFwiOlwiNjc0XCIsXCJUb3BcIjowLjAsXCJMZWZ0XCI6MC4wLFwiUmlnaHRcIjowLjAsXCJCb3R0b21cIjowLjB9LFwiU3RhcnREYXRlUG9zaXRpb25cIjozLFwiRW5kRGF0ZVBvc2l0aW9uXCI6MyxcIlRpdGxlUG9zaXRpb25cIjo0LFwiRHVyYXRpb25Qb3NpdGlvblwiOjAsXCJQZXJjZW50YWdlQ29tcGxldGVkUG9zaXRpb25cIjoyLFwiVmFyaWFuY2VQb3NpdGlvblwiOjIsXCJTcGFjaW5nXCI6MyxcIkJhc2VsaW5lU3R5bGVcIjp7XCIkaWRcIjpcIjY3NVwiLFwiQmFzZWxpbmVTaGFwZVN0eWxlXCI6e1wiJGlkXCI6XCI2NzZcIixcIk1hcmdpblwiOntcIiRpZFwiOlwiNjc3XCIsXCJUb3BcIjowLjAsXCJMZWZ0XCI6MC4wLFwiUmlnaHRcIjowLjAsXCJCb3R0b21cIjowLjB9LFwiUGFkZGluZ1wiOntcIiRpZFwiOlwiNjc4XCIsXCJUb3BcIjowLjAsXCJMZWZ0XCI6MC4wLFwiUmlnaHRcIjowLjAsXCJCb3R0b21cIjowLjB9LFwiQmFja2dyb3VuZFwiOntcIiRpZFwiOlwiNjc5XCIsXCJDb2xvclwiOntcIiRpZFwiOlwiNjgwXCIsXCJBXCI6MTUzLFwiUlwiOjAsXCJHXCI6MCxcIkJcIjowfX0sXCJJc1Zpc2libGVcIjpmYWxzZSxcIldpZHRoXCI6MC4wLFwiSGVpZ2h0XCI6MC4wLFwiQm9yZGVyU3R5bGVcIjp7XCIkaWRcIjpcIjY4MVwiLFwiTGluZVN0eWxlXCI6e1wiJGlkXCI6XCI2ODJcIixcIkxpbmVDb2xvclwiOntcIiRpZFwiOlwiNjgzXCIsXCJDb2xvclwiOntcIiRpZFwiOlwiNjg0XCIsXCJBXCI6MjU1LFwiUlwiOjI1NSxcIkdcIjowLFwiQlwiOjB9fSxcIkxpbmVXZWlnaHRcIjoyLjAsXCJMaW5lVHlwZVwiOjB9LFwiSXNWaXNpYmxlXCI6ZmFsc2V9fX0sXCJTaGFwZVN0eWxlXCI6e1wiJGlkXCI6XCI2ODVcIixcIk1hcmdpblwiOntcIiRpZFwiOlwiNjg2XCIsXCJUb3BcIjowLjAsXCJMZWZ0XCI6NC4wLFwiUmlnaHRcIjo0LjAsXCJCb3R0b21cIjowLjB9LFwiUGFkZGluZ1wiOntcIiRpZFwiOlwiNjg3XCIsXCJUb3BcIjowLjAsXCJMZWZ0XCI6MC4wLFwiUmlnaHRcIjowLjAsXCJCb3R0b21cIjowLjB9LFwiQmFja2dyb3VuZFwiOntcIiRpZFwiOlwiNjg4XCIsXCJDb2xvclwiOntcIiRpZFwiOlwiNjg5XCIsXCJBXCI6MjU1LFwiUlwiOjE1LFwiR1wiOjE1OCxcIkJcIjoyMTN9fSxcIklzVmlzaWJsZVwiOnRydWUsXCJXaWR0aFwiOjAuMCxcIkhlaWdodFwiOjEwLjAsXCJCb3JkZXJTdHlsZVwiOntcIiRpZFwiOlwiNjkwXCIsXCJMaW5lU3R5bGVcIjp7XCIkaWRcIjpcIjY5MVwiLFwiTGluZUNvbG9yXCI6e1wiJGlkXCI6XCI2OTJcIixcIkNvbG9yXCI6e1wiJGlkXCI6XCI2OTNcIixcIkFcIjoyNTUsXCJSXCI6MjM0LFwiR1wiOjIyLFwiQlwiOjMwfX0sXCJMaW5lV2VpZ2h0XCI6Mi4wLFwiTGluZVR5cGVcIjowfSxcIklzVmlzaWJsZVwiOmZhbHNlfX0sXCJUaXRsZVN0eWxlXCI6e1wiJGlkXCI6XCI2OTRcIixcIkZvbnRTZXR0aW5nc1wiOntcIiRpZFwiOlwiNjk1XCIsXCJGb250U2l6ZVwiOjExLFwiRm9udE5hbWVcIjpcIkNhbGlicmlcIixcIklzQm9sZFwiOmZhbHNlLFwiSXNJdGFsaWNcIjpmYWxzZSxcIklzVW5kZXJsaW5lZFwiOmZhbHNlfSxcIkZvcmVncm91bmRcIjp7XCIkaWRcIjpcIjY5NlwiLFwiQ29sb3JcIjp7XCIkaWRcIjpcIjY5N1wiLFwiQVwiOjI1NSxcIlJcIjowLFwiR1wiOjAsXCJCXCI6MH19LFwiSG9yaXpvbnRhbEFsaWdubWVudFwiOjAsXCJJc1Zpc2libGVcIjp0cnVlfSxcIkRhdGVTdHlsZVwiOntcIiRpZFwiOlwiNjk4XCIsXCJGb250U2V0dGluZ3NcIjp7XCIkaWRcIjpcIjY5OVwiLFwiRm9udFNpemVcIjoxMCxcIkZvbnROYW1lXCI6XCJDYWxpYnJpXCIsXCJJc0JvbGRcIjpmYWxzZSxcIklzSXRhbGljXCI6ZmFsc2UsXCJJc1VuZGVybGluZWRcIjpmYWxzZX0sXCJGb3JlZ3JvdW5kXCI6e1wiJGlkXCI6XCI3MDBcIixcIkNvbG9yXCI6e1wiJGlkXCI6XCI3MDFcIixcIkFcIjoyNTUsXCJSXCI6MTQsXCJHXCI6NDAsXCJCXCI6NjV9fSxcIkhvcml6b250YWxBbGlnbm1lbnRcIjoyLFwiSXNWaXNpYmxlXCI6dHJ1ZX0sXCJEYXRlRm9ybWF0XCI6e1wiJGlkXCI6XCI3MDJ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zAzXCIsXCJGb3JtYXRcIjowLFwiSXNWaXNpYmxlXCI6ZmFsc2UsXCJMYXN0S25vd25WaXNpYmlsaXR5U3RhdGVcIjpmYWxzZX0sXCJWYXJpYW5jZVN0eWxlXCI6e1wiJGlkXCI6XCI3MDRcIixcIlZhcmlhbmNlVGV4dFN0eWxlXCI6e1wiJGlkXCI6XCI3MDVcIixcIkZvbnRTZXR0aW5nc1wiOntcIiRpZFwiOlwiNzA2XCIsXCJGb250U2l6ZVwiOjEwLFwiRm9udE5hbWVcIjpcIkNhbGlicmlcIixcIklzQm9sZFwiOmZhbHNlLFwiSXNJdGFsaWNcIjpmYWxzZSxcIklzVW5kZXJsaW5lZFwiOmZhbHNlfSxcIkZvcmVncm91bmRcIjp7XCIkaWRcIjpcIjcwN1wiLFwiQ29sb3JcIjp7XCIkaWRcIjpcIjcwOFwiLFwiQVwiOjI1NSxcIlJcIjowLFwiR1wiOjAsXCJCXCI6MH19LFwiSG9yaXpvbnRhbEFsaWdubWVudFwiOjAsXCJJc1Zpc2libGVcIjpmYWxzZX19fSxcIkRlZmF1bHRTd2ltbGFuZU1vdFN0eWxlXCI6e1wiJGlkXCI6XCI3MDlcIixcIlNoYXBlXCI6MSxcIlNoYXBlU2l6ZVwiOjAsXCJEZXRhaWxzU3BhY2luZ1wiOjAuMCxcIlBhZGRpbmdcIjp7XCIkaWRcIjpcIjcxMFwiLFwiVG9wXCI6NS4wLFwiTGVmdFwiOjMuMCxcIlJpZ2h0XCI6MC4wLFwiQm90dG9tXCI6Mi4wfSxcIlBvc2l0aW9uT25UYXNrXCI6MSxcIlNoYXBlU3R5bGVcIjp7XCIkaWRcIjpcIjcxMVwiLFwiTWFyZ2luXCI6e1wiJGlkXCI6XCI3MTJcIixcIlRvcFwiOjAuMCxcIkxlZnRcIjowLjAsXCJSaWdodFwiOjAuMCxcIkJvdHRvbVwiOjAuMH0sXCJQYWRkaW5nXCI6e1wiJGlkXCI6XCI3MTNcIixcIlRvcFwiOjAuMCxcIkxlZnRcIjowLjAsXCJSaWdodFwiOjAuMCxcIkJvdHRvbVwiOjAuMH0sXCJCYWNrZ3JvdW5kXCI6e1wiJGlkXCI6XCI3MTRcIixcIkNvbG9yXCI6e1wiJGlkXCI6XCI3MTVcIixcIkFcIjoyNTUsXCJSXCI6MTEsXCJHXCI6MTE4LFwiQlwiOjE1OX19LFwiSXNWaXNpYmxlXCI6dHJ1ZSxcIldpZHRoXCI6MTIuMCxcIkhlaWdodFwiOjE0LjAsXCJCb3JkZXJTdHlsZVwiOntcIiRpZFwiOlwiNzE2XCIsXCJMaW5lU3R5bGVcIjp7XCIkaWRcIjpcIjcxN1wiLFwiTGluZUNvbG9yXCI6e1wiJGlkXCI6XCI3MThcIixcIkNvbG9yXCI6e1wiJGlkXCI6XCI3MTlcIixcIkFcIjoyNTUsXCJSXCI6MjU1LFwiR1wiOjAsXCJCXCI6MH19LFwiTGluZVdlaWdodFwiOjAuMCxcIkxpbmVUeXBlXCI6MH0sXCJJc1Zpc2libGVcIjpmYWxzZX19LFwiVGl0bGVTdHlsZVwiOntcIiRpZFwiOlwiNzIwXCIsXCJGb250U2V0dGluZ3NcIjp7XCIkaWRcIjpcIjcyMVwiLFwiRm9udFNpemVcIjoxMSxcIkZvbnROYW1lXCI6XCJDYWxpYnJpXCIsXCJJc0JvbGRcIjpmYWxzZSxcIklzSXRhbGljXCI6ZmFsc2UsXCJJc1VuZGVybGluZWRcIjpmYWxzZX0sXCJGb3JlZ3JvdW5kXCI6e1wiJGlkXCI6XCI3MjJcIixcIkNvbG9yXCI6e1wiJGlkXCI6XCI3MjNcIixcIkFcIjoyNTUsXCJSXCI6MCxcIkdcIjowLFwiQlwiOjB9fSxcIkhvcml6b250YWxBbGlnbm1lbnRcIjoxLFwiSXNWaXNpYmxlXCI6dHJ1ZX0sXCJEYXRlU3R5bGVcIjp7XCIkaWRcIjpcIjcyNFwiLFwiRm9udFNldHRpbmdzXCI6e1wiJGlkXCI6XCI3MjVcIixcIkZvbnRTaXplXCI6MTAsXCJGb250TmFtZVwiOlwiQ2FsaWJyaVwiLFwiSXNCb2xkXCI6ZmFsc2UsXCJJc0l0YWxpY1wiOmZhbHNlLFwiSXNVbmRlcmxpbmVkXCI6ZmFsc2V9LFwiRm9yZWdyb3VuZFwiOntcIiRpZFwiOlwiNzI2XCIsXCJDb2xvclwiOntcIiRpZFwiOlwiNzI3XCIsXCJBXCI6MjU1LFwiUlwiOjE0LFwiR1wiOjQwLFwiQlwiOjY1fX0sXCJIb3Jpem9udGFsQWxpZ25tZW50XCI6MSxcIklzVmlzaWJsZVwiOnRydWV9LFwiRGF0ZUZvcm1hdFwiOntcIiRpZFwiOlwiNzI4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cyOVwiLFwiRm9ybWF0XCI6MCxcIklzVmlzaWJsZVwiOmZhbHNlLFwiTGFzdEtub3duVmlzaWJpbGl0eVN0YXRlXCI6ZmFsc2V9LFwiVmFyaWFuY2VTdHlsZVwiOntcIiRpZFwiOlwiNzMwXCIsXCJWYXJpYW5jZVRleHRTdHlsZVwiOntcIiRpZFwiOlwiNzMxXCIsXCJGb250U2V0dGluZ3NcIjp7XCIkaWRcIjpcIjczMlwiLFwiRm9udFNpemVcIjoxMCxcIkZvbnROYW1lXCI6XCJDYWxpYnJpXCIsXCJJc0JvbGRcIjpmYWxzZSxcIklzSXRhbGljXCI6ZmFsc2UsXCJJc1VuZGVybGluZWRcIjpmYWxzZX0sXCJGb3JlZ3JvdW5kXCI6e1wiJGlkXCI6XCI3MzNcIixcIkNvbG9yXCI6e1wiJGlkXCI6XCI3MzRcIixcIkFcIjoyNTUsXCJSXCI6MCxcIkdcIjowLFwiQlwiOjB9fSxcIkhvcml6b250YWxBbGlnbm1lbnRcIjowLFwiSXNWaXNpYmxlXCI6ZmFsc2V9fX19XSxcIkdyaWRsaW5lUGFuZWxTdHlsZVwiOntcIiRpZFwiOlwiNzM1XCIsXCJHcmlkbGluZVN0eWxlXCI6e1wiJGlkXCI6XCI3MzZcIixcIkxpbmVDb2xvclwiOntcIiRpZFwiOlwiNzM3XCIsXCJDb2xvclwiOntcIiRpZFwiOlwiNzM4XCIsXCJBXCI6MzgsXCJSXCI6OTEsXCJHXCI6MTU1LFwiQlwiOjIxM319LFwiTGluZVdlaWdodFwiOjEuMCxcIkxpbmVUeXBlXCI6MH0sXCJJc1Zpc2libGVcIjp0cnVlfSxcIkFjdGl2aXR5TGluZVBhbmVsU3R5bGVcIjp7XCIkaWRcIjpcIjczOVwiLFwiQWN0aXZpdHlMaW5lU3R5bGVcIjp7XCIkaWRcIjpcIjc0MFwiLFwiTGluZUNvbG9yXCI6e1wiJGlkXCI6XCI3NDFcIixcIkNvbG9yXCI6e1wiJGlkXCI6XCI3NDJcIixcIkFcIjozOCxcIlJcIjo2OCxcIkdcIjoxMTQsXCJCXCI6MTk2fX0sXCJMaW5lV2VpZ2h0XCI6MS4wLFwiTGluZVR5cGVcIjowfSxcIklzVmlzaWJsZVwiOnRydWV9LFwiRGVmYXVsdERlcGVuZGVuY3lTdHlsZVwiOntcIiRpZFwiOlwiNzQzXCIsXCJMaW5lU3R5bGVcIjp7XCIkaWRcIjpcIjc0NFwiLFwiTGluZUNvbG9yXCI6e1wiJGlkXCI6XCI3NDVcIixcIkNvbG9yXCI6e1wiJGlkXCI6XCI3NDZcIixcIkFcIjoyNTUsXCJSXCI6MCxcIkdcIjowLFwiQlwiOjB9fSxcIkxpbmVXZWlnaHRcIjoxLjAsXCJMaW5lVHlwZVwiOjB9LFwiRW5kQXJyb3doZWFkTGluZVN0eWxlXCI6e1wiJGlkXCI6XCI3NDdcIixcIktpbmRcIjoxLFwiV2lkdGhcIjoxLFwiTGVuZ3RoXCI6MH0sXCJCcmluZ1RvRnJvbnRcIjpmYWxzZSxcIlJhZGl1c1wiOjMuMH0sXCJDcml0aWNhbFBhdGhTdHlsZVwiOntcIiRpZFwiOlwiNzQ4XCIsXCJDcml0aWNhbFBhdGhTdHlsZU9wdGlvbnNcIjozMCxcIkxpbmVTdHlsZVwiOntcIiRpZFwiOlwiNzQ5XCIsXCJMaW5lQ29sb3JcIjp7XCIkaWRcIjpcIjc1MFwiLFwiQ29sb3JcIjp7XCIkaWRcIjpcIjc1MVwiLFwiQVwiOjI1NSxcIlJcIjoyMjIsXCJHXCI6NTAsXCJCXCI6NTB9fSxcIkxpbmVXZWlnaHRcIjoxLjAsXCJMaW5lVHlwZVwiOjB9LFwiVGl0bGVGb3JlZ3JvdW5kXCI6e1wiJGlkXCI6XCI3NTJcIixcIkNvbG9yXCI6e1wiJGlkXCI6XCI3NTNcIixcIkFcIjoyNTUsXCJSXCI6MTc2LFwiR1wiOjE5LFwiQlwiOjI1fX0sXCJTaGFwZXNCYWNrZ3JvdW5kXCI6e1wiJGlkXCI6XCI3NTRcIixcIkNvbG9yXCI6e1wiJGlkXCI6XCI3NTVcIixcIkFcIjoyNTUsXCJSXCI6MjUzLFwiR1wiOjIwMyxcIkJcIjoyMDh9fSxcIlNoYXBlc0JvcmRlclN0eWxlXCI6e1wiJGlkXCI6XCI3NTZcIixcIkxpbmVDb2xvclwiOntcIiRpZFwiOlwiNzU3XCIsXCJDb2xvclwiOntcIiRpZFwiOlwiNzU4XCIsXCJBXCI6MjU1LFwiUlwiOjIzNCxcIkdcIjoyMixcIkJcIjozMH19LFwiTGluZVdlaWdodFwiOjIuMCxcIkxpbmVUeXBlXCI6MH19LFwiUGFuZWxzU3BhY2luZ0RlZmluaXRpb25cIjp7XCIkaWRcIjpcIjc1OVwiLFwiU3BhY2luZ0Fib3ZlVGltZWJhbmRcIjozLFwiU3BhY2luZ0JlbG93VGltZWJhbmRcIjozLFwiU3BhY2luZ0Fib3ZlQmV0d2VlblN3aW1sYW5lc0FuZFRhc2tzXCI6NSxcIlNwYWNpbmdCZWxvd0JldHdlZW5Td2ltbGFuZXNBbmRUYXNrc1wiOjV9LFwiQ29uZGl0aW9uYWxGb3JtYXR0aW5nXCI6e1wiJGlkXCI6XCI3NjBcIixcIlB2QUZvcm1hdHRpbmdcIjp7XCIkaWRcIjpcIjc2MVwiLFwiRGVsYXlUYXNrU3R5bGVcIjp7XCIkaWRcIjpcIjc2MlwiLFwiU3R5bGVPcHRpb25zXCI6MjQsXCJUaXRsZUZvcmVncm91bmRcIjp7XCIkaWRcIjpcIjc2M1wiLFwiQ29sb3JcIjp7XCIkaWRcIjpcIjc2NFwiLFwiQVwiOjI1NSxcIlJcIjoxNzUsXCJHXCI6MCxcIkJcIjowfX0sXCJBY3R1YWxTaGFwZXNCYWNrZ3JvdW5kXCI6e1wiJGlkXCI6XCI3NjVcIixcIkNvbG9yXCI6e1wiJGlkXCI6XCI3NjZcIixcIkFcIjo2MixcIlJcIjoyNTUsXCJHXCI6MCxcIkJcIjowfX0sXCJBY3R1YWxTaGFwZXNCb3JkZXJTdHlsZVwiOntcIiRpZFwiOlwiNzY3XCIsXCJMaW5lQ29sb3JcIjp7XCIkaWRcIjpcIjc2OFwiLFwiQ29sb3JcIjp7XCIkaWRcIjpcIjc2OVwiLFwiQVwiOjE2MyxcIlJcIjoyNTUsXCJHXCI6MCxcIkJcIjowfX0sXCJMaW5lV2VpZ2h0XCI6My4wLFwiTGluZVR5cGVcIjowfSxcIkJhc2VsaW5lU2hhcGVzQmFja2dyb3VuZFwiOntcIiRpZFwiOlwiNzcwXCIsXCJDb2xvclwiOntcIiRpZFwiOlwiNzcxXCIsXCJBXCI6MTg0LFwiUlwiOjI1NSxcIkdcIjowLFwiQlwiOjB9fSxcIlZhcmlhbmNlRm9yZWdyb3VuZFwiOntcIiRpZFwiOlwiNzcyXCIsXCJDb2xvclwiOntcIiRpZFwiOlwiNzczXCIsXCJBXCI6MjU1LFwiUlwiOjE3NSxcIkdcIjowLFwiQlwiOjB9fX0sXCJEZWxheU1pbGVzdG9uZVN0eWxlXCI6e1wiJGlkXCI6XCI3NzRcIixcIlN0eWxlT3B0aW9uc1wiOjE4LFwiVGl0bGVGb3JlZ3JvdW5kXCI6e1wiJGlkXCI6XCI3NzVcIixcIkNvbG9yXCI6e1wiJGlkXCI6XCI3NzZcIixcIkFcIjoyNTUsXCJSXCI6MTc1LFwiR1wiOjAsXCJCXCI6MH19LFwiQWN0dWFsU2hhcGVzQmFja2dyb3VuZFwiOntcIiRpZFwiOlwiNzc3XCIsXCJDb2xvclwiOntcIiRpZFwiOlwiNzc4XCIsXCJBXCI6MjU1LFwiUlwiOjIyMixcIkdcIjo4MCxcIkJcIjo1MH19LFwiQWN0dWFsU2hhcGVzQm9yZGVyU3R5bGVcIjp7XCIkaWRcIjpcIjc3OVwiLFwiTGluZUNvbG9yXCI6e1wiJGlkXCI6XCI3ODBcIixcIkNvbG9yXCI6e1wiJGlkXCI6XCI3ODFcIixcIkFcIjoxNjMsXCJSXCI6MjU1LFwiR1wiOjAsXCJCXCI6MH19LFwiTGluZVdlaWdodFwiOjMuMCxcIkxpbmVUeXBlXCI6MH0sXCJCYXNlbGluZVNoYXBlc0JhY2tncm91bmRcIjp7XCIkaWRcIjpcIjc4MlwiLFwiQ29sb3JcIjp7XCIkaWRcIjpcIjc4M1wiLFwiQVwiOjE4NCxcIlJcIjoyNTUsXCJHXCI6MCxcIkJcIjowfX0sXCJWYXJpYW5jZUZvcmVncm91bmRcIjp7XCIkaWRcIjpcIjc4NFwiLFwiQ29sb3JcIjp7XCIkaWRcIjpcIjc4NVwiLFwiQVwiOjI1NSxcIlJcIjoxNzUsXCJHXCI6MCxcIkJcIjowfX19LFwiQWR2YW5jZVRhc2tTdHlsZVwiOntcIiRpZFwiOlwiNzg2XCIsXCJTdHlsZU9wdGlvbnNcIjoyNCxcIlRpdGxlRm9yZWdyb3VuZFwiOntcIiRpZFwiOlwiNzg3XCIsXCJDb2xvclwiOntcIiRpZFwiOlwiNzg4XCIsXCJBXCI6MjU1LFwiUlwiOjAsXCJHXCI6MTEwLFwiQlwiOjB9fSxcIkFjdHVhbFNoYXBlc0JhY2tncm91bmRcIjp7XCIkaWRcIjpcIjc4OVwiLFwiQ29sb3JcIjp7XCIkaWRcIjpcIjc5MFwiLFwiQVwiOjYxLFwiUlwiOjAsXCJHXCI6MTI4LFwiQlwiOjB9fSxcIkFjdHVhbFNoYXBlc0JvcmRlclN0eWxlXCI6e1wiJGlkXCI6XCI3OTFcIixcIkxpbmVDb2xvclwiOntcIiRpZFwiOlwiNzkyXCIsXCJDb2xvclwiOntcIiRpZFwiOlwiNzkzXCIsXCJBXCI6MTYzLFwiUlwiOjAsXCJHXCI6MTI4LFwiQlwiOjB9fSxcIkxpbmVXZWlnaHRcIjozLjAsXCJMaW5lVHlwZVwiOjB9LFwiQmFzZWxpbmVTaGFwZXNCYWNrZ3JvdW5kXCI6e1wiJGlkXCI6XCI3OTRcIixcIkNvbG9yXCI6e1wiJGlkXCI6XCI3OTVcIixcIkFcIjoxODQsXCJSXCI6MCxcIkdcIjoxMjgsXCJCXCI6MH19LFwiVmFyaWFuY2VGb3JlZ3JvdW5kXCI6e1wiJGlkXCI6XCI3OTZcIixcIkNvbG9yXCI6e1wiJGlkXCI6XCI3OTdcIixcIkFcIjoyNTUsXCJSXCI6MCxcIkdcIjoxMTAsXCJCXCI6MH19fSxcIkFkdmFuY2VNaWxlc3RvbmVTdHlsZVwiOntcIiRpZFwiOlwiNzk4XCIsXCJTdHlsZU9wdGlvbnNcIjoxOCxcIlRpdGxlRm9yZWdyb3VuZFwiOntcIiRpZFwiOlwiNzk5XCIsXCJDb2xvclwiOntcIiRpZFwiOlwiODAwXCIsXCJBXCI6MjU1LFwiUlwiOjAsXCJHXCI6MTEwLFwiQlwiOjB9fSxcIkFjdHVhbFNoYXBlc0JhY2tncm91bmRcIjp7XCIkaWRcIjpcIjgwMVwiLFwiQ29sb3JcIjp7XCIkaWRcIjpcIjgwMlwiLFwiQVwiOjI1NSxcIlJcIjoyMCxcIkdcIjoxMDAsXCJCXCI6MH19LFwiQWN0dWFsU2hhcGVzQm9yZGVyU3R5bGVcIjp7XCIkaWRcIjpcIjgwM1wiLFwiTGluZUNvbG9yXCI6e1wiJGlkXCI6XCI4MDRcIixcIkNvbG9yXCI6e1wiJGlkXCI6XCI4MDVcIixcIkFcIjoxNjMsXCJSXCI6MCxcIkdcIjoxMjgsXCJCXCI6MH19LFwiTGluZVdlaWdodFwiOjMuMCxcIkxpbmVUeXBlXCI6MH0sXCJCYXNlbGluZVNoYXBlc0JhY2tncm91bmRcIjp7XCIkaWRcIjpcIjgwNlwiLFwiQ29sb3JcIjp7XCIkaWRcIjpcIjgwN1wiLFwiQVwiOjE4NCxcIlJcIjowLFwiR1wiOjEyOCxcIkJcIjowfX0sXCJWYXJpYW5jZUZvcmVncm91bmRcIjp7XCIkaWRcIjpcIjgwOFwiLFwiQ29sb3JcIjp7XCIkaWRcIjpcIjgwOVwiLFwiQVwiOjI1NSxcIlJcIjowLFwiR1wiOjExMCxcIkJcIjowfX19fX0sXCJfc2VsZWN0ZWRUaGVtZVByZXNldENvbG9yc1wiOntcIiRpZFwiOlwiODEwXCIsXCJUZXh0TGlnaHRcIjp7XCIkaWRcIjpcIjgxMVwiLFwiQVwiOjI1NSxcIlJcIjoyNTUsXCJHXCI6MjU1LFwiQlwiOjI1NX0sXCJUZXh0RGFya1wiOntcIiRpZFwiOlwiODEyXCIsXCJBXCI6MjU1LFwiUlwiOjAsXCJHXCI6MCxcIkJcIjowfSxcIkFjY2VudDFcIjp7XCIkaWRcIjpcIjgxM1wiLFwiQVwiOjI1NSxcIlJcIjoyMzIsXCJHXCI6MjMyLFwiQlwiOjIzMn0sXCJBY2NlbnQyXCI6e1wiJGlkXCI6XCI4MTRcIixcIkFcIjoyNTUsXCJSXCI6MTQsXCJHXCI6NDAsXCJCXCI6NjV9LFwiQWNjZW50M1wiOntcIiRpZFwiOlwiODE1XCIsXCJBXCI6MjU1LFwiUlwiOjIxLFwiR1wiOjk2LFwiQlwiOjEzMH0sXCJBY2NlbnQ0XCI6e1wiJGlkXCI6XCI4MTZcIixcIkFcIjoyNTUsXCJSXCI6MjMzLFwiR1wiOjExMyxcIkJcIjo1MH0sXCJBY2NlbnQ1XCI6e1wiJGlkXCI6XCI4MTdcIixcIkFcIjoyNTUsXCJSXCI6MjUsXCJHXCI6MTA3LFwiQlwiOjM2fSxcIkFjY2VudDZcIjp7XCIkaWRcIjpcIjgxOFwiLFwiQVwiOjI1NSxcIlJcIjoxNSxcIkdcIjoxNTgsXCJCXCI6MjEzfSxcIkFjY2VudDdcIjp7XCIkaWRcIjpcIjgxOVwiLFwiQVwiOjI1NSxcIlJcIjoxNjAsXCJHXCI6NDMsXCJCXCI6MTQ3fSxcIkFjY2VudDhcIjp7XCIkaWRcIjpcIjgyMFwiLFwiQVwiOjI1NSxcIlJcIjo3OCxcIkdcIjoxNjcsXCJCXCI6NDZ9fSxcIl9jdXN0b21QcmVzZXRDb2xvcnNcIjp7XCIkaWRcIjpcIjgyMVwifX19IiwiUmVjZW50Q29sb3JzQ29sbGVjdGlvbiI6IltdIn0sIlNldHRpbmdzIjp7IiRpZCI6IjMzNzEiLCJJbXBhT3B0aW9ucyI6eyIkaWQiOiIzMzcy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wLCJGaWxlUGF0aCI6bnVsbCwiVGltZUNvbmZpZ3VyYXRpb24iOnsiJGlkIjoiMzM3MyIsIlVzZVRpbWUiOmZhbHNlLCJXb3JrRGF5U3RhcnQiOiIwMDowMDowMCIsIldvcmtEYXlFbmQiOiIyMzo1OTowMCJ9LCJMYXN0VXNlZFRlbXBsYXRlSWQiOiIwMDAwMDAwMC0wMDAwLTAwMDAtMDAwMC0wMDAwMDAwMDAwMDAiLCJMYXN0VXNlZFRoZW1lRGV0YWlscyI6eyIkaWQiOiIzMzc0IiwiSWQiOiIwNDg3MTViMC1kNTc4LTRjMmYtYTMyNi04ODE4YmUyNDcyNDkiLCJUaXRsZSI6IkJhc2VsaW5lIiwiQ2F0ZWdvcnkiOjF9LCJGaXJzdFdlZWtPZlllYXIiOjAsIlBsYWNlTWlsZXN0b25lQXRUaGVCZWdpbm5pbmdPZlRoZURheSI6ZmFsc2UsIkRlcGVuZGVuY3lTY2hlZHVsaW5nU2V0dGluZ3MiOnsiJGlkIjoiMzM3NSIsIkRlcGVuZGVuY2llc1NjaGVkdWxpbmdNb2RlU2V0dGluZyI6IkZsZXhpYmxlIiwiRGVwZW5kZW5jaWVzUHJldmlvdXNTY2hlZHVsaW5nTW9kZSI6IkZsZXhpYmxlIiwiT25CcmVha2luZ0ZsZXhpYmxlU2NoZWR1bGluZ01vZGVTZXR0aW5nIjoiQXNrRXZlcnl0aW1lIiwiT25CcmVha2luZ1N0cmljdFNjaGVkdWxpbmdNb2RlU2V0dGluZyI6IkFza0V2ZXJ5dGltZSJ9LCJEZXBlbmRlbmN5TW9kdWxlRW5hYmxlZCI6dHJ1ZSwiUGxhbm5lZE1vZHVsZUVuYWJsZWQiOmZhbHNlLCJPbGRGaXhlZEludGVydmFsc1JlbmRlcmluZ1N0cmF0ZWd5VXNlZEJlZm9yZSI6ZmFsc2UsIkRlcGVuZGVuY2llcyI6eyJfZGVwZW5kZW5jaWVzIjpbXX1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Top"/>
  <p:tag name="OTLTIMEBANDTHREEDEFFECTS" val="None"/>
  <p:tag name="OTLTIMEBANDAUTODATERANGE" val="True"/>
  <p:tag name="OTLTIMEBANDSTARTDATE" val="0001-01-01T00:00:00.0000000"/>
  <p:tag name="OTLTIMEBANDWORKINGDAYS" val="Standard"/>
  <p:tag name="OTLTIMEBANDUSETIME" val="False"/>
  <p:tag name="OTLTIMEBANDTIMECONFIGWORKDAYSTART" val="00:00:00"/>
  <p:tag name="OTLTIMEBANDTIMECONFIGWORKDAYEND" val="23:59:00"/>
  <p:tag name="OTLTIMEBANDSCALEMARKING" val="None"/>
  <p:tag name="OTLRIGHTENDCAPSMARGINRIGHT" val="20"/>
  <p:tag name="OTLLEFTENDCAPSMARGINLEFT" val="39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3"/>
  <p:tag name="OTLTIMEBANDSPACINGBELOW" val="3"/>
  <p:tag name="OTLTIMEBANDSPACINGABOVEFORSWLANDTASKS" val="5"/>
  <p:tag name="OTLTIMEBANDSPACINGBELOWFORSWLANDTASKS" val="5"/>
  <p:tag name="OTLTIMEBANDSCALEFORMAT" val="MMM"/>
  <p:tag name="OTLTIMEBANDSCALETYPE" val="Months"/>
  <p:tag name="OTLTIMEBANDSHAPETYPE" val="RectangleTimeband"/>
  <p:tag name="OTLTIMEBANDSHAPEHEIGHT" val="14.3999996185303"/>
  <p:tag name="OTLTIMEBANDSHAPEPADDINGLEFT" val="0"/>
  <p:tag name="OTLTIMEBANDENDDATE" val="2027-07-20T23:59:00.0000000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Auto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Top"/>
  <p:tag name="OTLTIMEBANDTHREEDEFFECTS" val="None"/>
  <p:tag name="OTLTIMEBANDAUTODATERANGE" val="True"/>
  <p:tag name="OTLTIMEBANDSTARTDATE" val="0001-01-01T00:00:00.0000000"/>
  <p:tag name="OTLTIMEBANDWORKINGDAYS" val="Standard"/>
  <p:tag name="OTLTIMEBANDUSETIME" val="False"/>
  <p:tag name="OTLTIMEBANDTIMECONFIGWORKDAYSTART" val="00:00:00"/>
  <p:tag name="OTLTIMEBANDTIMECONFIGWORKDAYEND" val="23:59:00"/>
  <p:tag name="OTLTIMEBANDSCALEMARKING" val="None"/>
  <p:tag name="OTLRIGHTENDCAPSMARGINRIGHT" val="20"/>
  <p:tag name="OTLLEFTENDCAPSMARGINLEFT" val="39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3"/>
  <p:tag name="OTLTIMEBANDSPACINGBELOW" val="3"/>
  <p:tag name="OTLTIMEBANDSPACINGABOVEFORSWLANDTASKS" val="5"/>
  <p:tag name="OTLTIMEBANDSPACINGBELOWFORSWLANDTASKS" val="5"/>
  <p:tag name="OTLTIMEBANDSCALEFORMAT" val="w"/>
  <p:tag name="OTLTIMEBANDSCALETYPE" val="Weeks"/>
  <p:tag name="OTLTIMEBANDSHAPETYPE" val="RectangleTimeband"/>
  <p:tag name="OTLTIMEBANDSHAPEHEIGHT" val="14.3999996185303"/>
  <p:tag name="OTLTIMEBANDSHAPEPADDINGLEFT" val="0"/>
  <p:tag name="OTLTIMEBANDENDDATE" val="2027-07-20T23:59:00.0000000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Days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Top"/>
  <p:tag name="OTLTIMEBANDTHREEDEFFECTS" val="None"/>
  <p:tag name="OTLTIMEBANDAUTODATERANGE" val="True"/>
  <p:tag name="OTLTIMEBANDSTARTDATE" val="0001-01-01T00:00:00.0000000"/>
  <p:tag name="OTLTIMEBANDWORKINGDAYS" val="Standard"/>
  <p:tag name="OTLTIMEBANDUSETIME" val="False"/>
  <p:tag name="OTLTIMEBANDTIMECONFIGWORKDAYSTART" val="00:00:00"/>
  <p:tag name="OTLTIMEBANDTIMECONFIGWORKDAYEND" val="23:59:00"/>
  <p:tag name="OTLTIMEBANDSCALEMARKING" val="None"/>
  <p:tag name="OTLRIGHTENDCAPSMARGINRIGHT" val="20"/>
  <p:tag name="OTLLEFTENDCAPSMARGINLEFT" val="39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3"/>
  <p:tag name="OTLTIMEBANDSPACINGBELOW" val="3"/>
  <p:tag name="OTLTIMEBANDSPACINGABOVEFORSWLANDTASKS" val="5"/>
  <p:tag name="OTLTIMEBANDSPACINGBELOWFORSWLANDTASKS" val="5"/>
  <p:tag name="OTLTIMEBANDENDDATE" val="2027-07-20T23:59:00.0000000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6-02-24T00:00:00.0000000Z"/>
  <p:tag name="OTLENDDATE" val="2026-03-14T23:59:00.0000000Z"/>
  <p:tag name="OTLBASELINESTARTDATE" val="2026-02-24T00:00:00.0000000Z"/>
  <p:tag name="OTLBASELINEENDDATE" val="2026-03-14T23:59:00.0000000Z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6-03-15T00:00:00.0000000Z"/>
  <p:tag name="OTLENDDATE" val="2026-03-25T23:59:00.0000000Z"/>
  <p:tag name="OTLBASELINESTARTDATE" val="2026-03-15T00:00:00.0000000Z"/>
  <p:tag name="OTLBASELINEENDDATE" val="2026-03-25T23:59:00.0000000Z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6-03-26T00:00:00.0000000Z"/>
  <p:tag name="OTLENDDATE" val="2026-04-24T23:59:00.0000000Z"/>
  <p:tag name="OTLBASELINESTARTDATE" val="2026-03-26T00:00:00.0000000Z"/>
  <p:tag name="OTLBASELINEENDDATE" val="2026-04-18T23:59:00.0000000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6-04-25T00:00:00.0000000Z"/>
  <p:tag name="OTLENDDATE" val="2026-05-06T23:59:00.0000000Z"/>
  <p:tag name="OTLBASELINESTARTDATE" val="2026-04-25T00:00:00.0000000Z"/>
  <p:tag name="OTLBASELINEENDDATE" val="2026-05-06T23:59:00.0000000Z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6-06-06T00:00:00.0000000Z"/>
  <p:tag name="OTLENDDATE" val="2026-07-18T23:59:00.0000000"/>
  <p:tag name="OTLBASELINESTARTDATE" val="2026-06-06T00:00:00.0000000Z"/>
  <p:tag name="OTLBASELINEENDDATE" val="2026-07-18T23:59:00.000000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6-07-17T00:00:00.0000000Z"/>
  <p:tag name="OTLBASELINESTARTDATE" val="2026-07-17T00:00:00.0000000Z"/>
  <p:tag name="OTLBASELINEENDDATE" val="2026-09-15T23:59:00.0000000Z"/>
  <p:tag name="OTLENDDATE" val="2026-09-12T23:59:00.0000000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6-09-16T00:00:00.0000000Z"/>
  <p:tag name="OTLENDDATE" val="2026-09-25T23:59:00.0000000Z"/>
  <p:tag name="OTLBASELINESTARTDATE" val="2026-09-16T00:00:00.0000000Z"/>
  <p:tag name="OTLBASELINEENDDATE" val="2026-09-25T23:59:00.0000000Z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6-09-26T00:00:00.0000000Z"/>
  <p:tag name="OTLENDDATE" val="2026-10-07T23:59:00.0000000Z"/>
  <p:tag name="OTLBASELINESTARTDATE" val="2026-09-26T00:00:00.0000000Z"/>
  <p:tag name="OTLBASELINEENDDATE" val="2026-10-07T23:59:00.0000000Z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BASELINESTARTDATE" val="2026-10-08T00:00:00.0000000Z"/>
  <p:tag name="OTLENDDATE" val="2026-10-23T23:59:00.0000000"/>
  <p:tag name="OTLBASELINEENDDATE" val="2026-10-23T23:59:00.0000000"/>
  <p:tag name="OTLSTARTDATE" val="2026-10-08T00:00:00.0000000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6-10-29T00:00:00.0000000Z"/>
  <p:tag name="OTLENDDATE" val="2027-01-04T23:59:00.0000000"/>
  <p:tag name="OTLBASELINESTARTDATE" val="2026-10-29T00:00:00.0000000Z"/>
  <p:tag name="OTLBASELINEENDDATE" val="2027-01-04T23:59:00.0000000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6-12-20T00:00:00.0000000Z"/>
  <p:tag name="OTLENDDATE" val="2027-01-28T23:59:00.0000000Z"/>
  <p:tag name="OTLBASELINESTARTDATE" val="2026-12-20T00:00:00.0000000Z"/>
  <p:tag name="OTLBASELINEENDDATE" val="2027-01-28T23:59:00.0000000Z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6-12-21T00:00:00.0000000Z"/>
  <p:tag name="OTLENDDATE" val="2027-01-08T23:59:00.0000000Z"/>
  <p:tag name="OTLBASELINESTARTDATE" val="2026-12-21T00:00:00.0000000"/>
  <p:tag name="OTLBASELINEENDDATE" val="2027-01-08T23:59:00.0000000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7-01-09T00:00:00.0000000Z"/>
  <p:tag name="OTLENDDATE" val="2027-03-30T23:59:00.0000000Z"/>
  <p:tag name="OTLBASELINESTARTDATE" val="2027-01-09T00:00:00.0000000"/>
  <p:tag name="OTLBASELINEENDDATE" val="2027-03-30T23:59:00.0000000Z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7-02-18T00:00:00.0000000Z"/>
  <p:tag name="OTLENDDATE" val="2027-03-30T23:59:00.0000000Z"/>
  <p:tag name="OTLBASELINESTARTDATE" val="2027-02-18T00:00:00.0000000Z"/>
  <p:tag name="OTLBASELINEENDDATE" val="2027-03-30T23:59:00.0000000Z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7-02-11T00:00:00.0000000Z"/>
  <p:tag name="OTLENDDATE" val="2027-04-10T23:59:00.0000000Z"/>
  <p:tag name="OTLBASELINESTARTDATE" val="2027-02-11T00:00:00.0000000"/>
  <p:tag name="OTLBASELINEENDDATE" val="2027-04-10T23:59:00.000000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7-04-11T00:00:00.0000000Z"/>
  <p:tag name="OTLENDDATE" val="2027-06-29T23:59:00.0000000Z"/>
  <p:tag name="OTLBASELINESTARTDATE" val="2027-04-11T00:00:00.0000000Z"/>
  <p:tag name="OTLBASELINEENDDATE" val="2027-06-21T23:59:00.0000000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7-06-30T00:00:00.0000000Z"/>
  <p:tag name="OTLENDDATE" val="2027-07-20T23:59:00.0000000Z"/>
  <p:tag name="OTLBASELINESTARTDATE" val="2027-06-30T00:00:00.0000000Z"/>
  <p:tag name="OTLBASELINEENDDATE" val="2027-07-20T23:59:00.0000000Z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Thin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356</Words>
  <Application>Microsoft Office PowerPoint</Application>
  <PresentationFormat>Widescreen</PresentationFormat>
  <Paragraphs>122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Calibri Light</vt:lpstr>
      <vt:lpstr>Segoe UI</vt:lpstr>
      <vt:lpstr>Segoe UI Light</vt:lpstr>
      <vt:lpstr>Segoe UI Semibold</vt:lpstr>
      <vt:lpstr>1_Office Theme</vt:lpstr>
      <vt:lpstr>2_Office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2026-02-24T12:15:14Z</dcterms:created>
  <dcterms:modified xsi:type="dcterms:W3CDTF">2026-03-09T13:26:34Z</dcterms:modified>
</cp:coreProperties>
</file>