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80" r:id="rId3"/>
    <p:sldId id="28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79B8-A55A-9D89-EDAD-29BCBE25B7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A27B2-D2F5-E2A3-28AE-741442658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60D9B-7F8D-9997-4182-807F7257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38737-C7B5-5573-B2A2-99CD6CBC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73DC0-220C-5D81-083B-37DDA5648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3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27A83-5EB8-46E4-3017-604FF6E9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6B7BB-2899-5A90-C4FB-3A282E40B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68268-A122-E1D4-3AC5-9F345008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D2F3A-44C0-3A92-231C-E5D518F0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E080C-436D-86E1-8E6C-37D35F5A5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4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4D2776-72AA-ECC8-13D7-7DC0117CC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E2E1EC-0BAE-6256-D7F9-DB5635FC4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11808-BAF5-DEC6-C8B2-5240CFE13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FFF64-6911-2262-9658-15EF9BAE7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DB0B2-A5DB-69E4-4964-158DEE628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91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4D21F-1AB0-3F70-54B4-B22A98D98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1B984-38CE-F011-EF59-3D131023A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6FD11-D4D7-546A-BA03-64391A89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20D75-9D45-9A2A-3538-28288A18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6F281-5EFF-5BC6-1AAD-5B8DAC3F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060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311C5-B998-5C2F-F4FF-9BD9AEA7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71099-7C59-2276-828D-84185337A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623C9-6E7F-6295-BFC8-78BF4725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144D7-809A-9D4A-EDDB-81DA6529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4D019-E391-B6A7-0D1F-3FFA86EC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49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66D05-4D25-BEDC-6CEE-CB84DA9CC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6D0CD-68F2-C7FB-F8C2-C0562887F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2D69B-5687-EBB4-ECD3-8DADC6C76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05C5E-A24D-DECE-6558-460034A2D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BC196-0DAF-4B8A-0D05-4483A715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800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E9EE1-B892-F6EC-1A5C-D9A92E790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04A79-8E84-A737-D6C9-5CE4144C1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B55F8-E68C-86A0-2524-FD577BDF3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5BB1F-F518-7009-A0CC-1CB3874D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47ED2-C8EA-1232-0D44-B3456331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11506-4566-5CF1-A9D1-F2A5E36C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99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1D8D8-9924-6C09-D7BB-3F131C1C4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09137-17EE-FF52-A010-5FA54CA6D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880F7-CBD6-DD51-66E0-1C139C39C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13D2A-8C1C-4362-0497-381B8CA79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F9C5BF-6AAC-0677-F92F-6D44A897A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3FBAF-BB50-596A-9476-EE1C68F6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7BF23E-A604-30A8-E69F-D004C4A7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775E22-6E27-00F5-80F2-6DE864D1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331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43580-4039-C6CE-DC5B-F7DFFD006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38CD8-0DDA-49DF-EADD-86195013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8655C-6A92-D1A9-BB2B-5FE5AC28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A6CE6-A8C1-1A33-8591-85995BB4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486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608B53-A975-AF74-E946-B66D8F96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93031-EC0F-3552-DEA1-BFE47EE3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BDB68-FF03-43F6-A9C4-7FECF131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970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F97C8-2C2C-31A2-FC39-B8381F323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6A6FD-40AC-F5F5-9A05-A600BC437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B5F65-CC79-C3DE-7CAF-97662A951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5F2ED-E943-91E6-C3F7-B2D7AE33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BA325-A86D-4B25-F00D-3E0ACAA1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E1B5F-A056-F44F-5614-C83411DE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6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5D0E5-A02B-44B7-6C97-C9E4DA4DF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0C3ED-A283-E933-C785-594E6BF6F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D4D1F-4670-E907-0EBB-B6D71C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42F38-65DD-3EBD-B95D-2A8E2ADC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8D571-279A-A106-9DF5-3E026733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5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0178-34F9-291D-395B-93A86802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DE3C35-0898-1715-1ADC-E3D833262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F4043-3D44-00C9-3FDB-39EEE32EF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01214-1D22-221B-AC77-9588D99D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A895E-A83F-91F9-725F-51EF4182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72833-6C19-3969-72D2-672FC99F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60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3E494-57AE-1A8D-B96A-C18F48E3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F0610C-3EF6-E366-9E97-9DE9CB32A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6178-54D0-12C5-09D1-E56DDBCB7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18DC8-81D7-5185-F349-EC09A238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FFE08-1DFB-C6DC-DDD6-37F7D68FA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422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9E2AFD-C709-FD61-B693-98316E1CF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FDE2-3AD0-E563-6D0D-5AE5B7708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F67EC-2CBF-D9EC-F701-87385F3B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947EB-5D33-4900-5FC5-68C46F98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5860B-41C2-3459-0B92-D78282D6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11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8350C-F61C-D1C3-6321-223A9093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873C8-B2A1-C167-4D06-996566834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E89ED-B5ED-8512-4186-73A63B28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44957-517C-80E0-9665-C7690347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DE5B-4741-6CF0-F967-AD4997418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0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14313-FCA6-C097-EAD0-CE2E019E4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4B027-F7E8-4D07-403F-7D44B1B10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9F98B-3AB9-CF2C-8093-C5BD10BCE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92E94-EE87-CD9B-CA91-36C5195E1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B2317E-D712-24BC-11D0-38121F8A3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1A232-69B0-7B16-B4F2-B9C7375B6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9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B75E-5146-B72A-2D68-E79F2759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CFC96-45BB-2F1E-94FE-3AE8C526C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A3078-7C61-C5B6-395E-AD01DC87F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51003-FE33-DC8D-6564-3F9AE630E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8725-216D-7FBF-AA88-96163DF311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59FA0-5DD9-E755-CB23-89664E73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EA4B2-EB36-39B5-5293-717D2D42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3D84E-8E6E-C97C-1F56-7C43E5353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2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BC95F-B696-C9CB-0CEA-87A6805D6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B22E3-7B2E-9DFE-B8F0-703514A09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C95A0-D372-34E1-FD6F-4926CCC9C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9AF14-B994-0FCC-A34F-F0C5B307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7513-3F25-CB57-931A-C475823B7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C12B24-9366-9D37-6C90-DF0D1B35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4588E-40B6-B558-A6A6-9E0B4D0F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3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49DF6-3B73-2111-966F-6AB82902E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CB909-85D2-1B2C-E723-583BC34D0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A1E12-C262-3A34-474C-F51F5C01F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63559-A873-BEF8-4174-94E4DC12B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5DF2D-52E3-2D8B-589F-0F102304B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40AA9-4F3A-D2DE-34C7-F2535D87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4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8D746-A15C-254D-2E99-C966DA2EE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020E55-4275-47F6-2743-6FA77E0D6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526AD-EA16-4058-8485-6D7F40C30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3258C-37A6-8AE6-58D3-25742409B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68D6C-0F02-426D-C6E6-78007A39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AB05D-D584-986C-C7A8-49DDFDFE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7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280209-E708-193F-CE83-098FA644F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575D4-BF10-B337-023A-74F434C00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53210-4ED0-DF20-7450-0C043D885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8C6E5-DB94-4B50-A3FE-4E12AB6E3DFD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62203-7B57-6B09-6850-8DF71C4AE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C75BC-F094-1019-B948-FF3D3CB4D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2252D4-5A4D-4459-B033-1DD95D534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2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F07BF7-39B3-D1D7-EE9D-A70472C6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B9F52-DF31-D026-538A-3EDEEA4F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25D95-5B16-6DD5-1270-24BA6E773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1D8AA-85F3-4DB2-A757-453DD0688F9F}" type="datetimeFigureOut">
              <a:rPr lang="en-GB" smtClean="0"/>
              <a:t>28/06/2024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D03F4-5CCA-1538-BCFD-3AACFC6E0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0831F-AE77-16B6-D4B7-637C80CAE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6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314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OTLSHAPE_SL_7147b970c1ca455cb1b0564dac8e3735_BackgroundRectangle">
            <a:extLst>
              <a:ext uri="{FF2B5EF4-FFF2-40B4-BE49-F238E27FC236}">
                <a16:creationId xmlns:a16="http://schemas.microsoft.com/office/drawing/2014/main" id="{5B8ECF04-3C8D-6E3F-2D26-DAD96163E1F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690368"/>
            <a:ext cx="11290300" cy="1103884"/>
          </a:xfrm>
          <a:prstGeom prst="rect">
            <a:avLst/>
          </a:prstGeom>
          <a:solidFill>
            <a:srgbClr val="E7E6E6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TLSHAPE_SL_e7a1a9491a6c4da0a7241345d0b5d11a_BackgroundRectangle">
            <a:extLst>
              <a:ext uri="{FF2B5EF4-FFF2-40B4-BE49-F238E27FC236}">
                <a16:creationId xmlns:a16="http://schemas.microsoft.com/office/drawing/2014/main" id="{51FE76F4-7689-8B36-8FD6-C3D92D1BB6A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57752"/>
            <a:ext cx="11290300" cy="1103884"/>
          </a:xfrm>
          <a:prstGeom prst="rect">
            <a:avLst/>
          </a:prstGeom>
          <a:solidFill>
            <a:srgbClr val="E7E6E6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TLSHAPE_SL_6187063781a64edf9fd7d81603771223_BackgroundRectangle">
            <a:extLst>
              <a:ext uri="{FF2B5EF4-FFF2-40B4-BE49-F238E27FC236}">
                <a16:creationId xmlns:a16="http://schemas.microsoft.com/office/drawing/2014/main" id="{176E1E9F-3212-116A-DB0D-51D2217B9B9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25136"/>
            <a:ext cx="11290300" cy="875792"/>
          </a:xfrm>
          <a:prstGeom prst="rect">
            <a:avLst/>
          </a:prstGeom>
          <a:solidFill>
            <a:srgbClr val="E7E6E6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SL2A_d8ca09d6255c46eaa4115782606b1e6b_BackgroundRectangle" hidden="1">
            <a:extLst>
              <a:ext uri="{FF2B5EF4-FFF2-40B4-BE49-F238E27FC236}">
                <a16:creationId xmlns:a16="http://schemas.microsoft.com/office/drawing/2014/main" id="{96B4F54E-4E67-D6AD-4EA0-F13D7A32837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2690368"/>
            <a:ext cx="10388600" cy="1103884"/>
          </a:xfrm>
          <a:prstGeom prst="rect">
            <a:avLst/>
          </a:prstGeom>
          <a:solidFill>
            <a:srgbClr val="E7E6E6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2A_dce6a3dae5e1485991af577813dcfb2b_BackgroundRectangle" hidden="1">
            <a:extLst>
              <a:ext uri="{FF2B5EF4-FFF2-40B4-BE49-F238E27FC236}">
                <a16:creationId xmlns:a16="http://schemas.microsoft.com/office/drawing/2014/main" id="{48616B97-4C86-51D2-D439-A04ED08BE95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65200" y="3857752"/>
            <a:ext cx="10388600" cy="1103884"/>
          </a:xfrm>
          <a:prstGeom prst="rect">
            <a:avLst/>
          </a:prstGeom>
          <a:solidFill>
            <a:srgbClr val="E7E6E6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3aead79141394763babe5dc64aec0b06_BackgroundRectangle" hidden="1">
            <a:extLst>
              <a:ext uri="{FF2B5EF4-FFF2-40B4-BE49-F238E27FC236}">
                <a16:creationId xmlns:a16="http://schemas.microsoft.com/office/drawing/2014/main" id="{F342DA80-187E-4D06-20D8-DB2E9CD3E28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5025136"/>
            <a:ext cx="10388600" cy="875792"/>
          </a:xfrm>
          <a:prstGeom prst="rect">
            <a:avLst/>
          </a:prstGeom>
          <a:solidFill>
            <a:srgbClr val="E7E6E6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E42D0B64-5809-A7DC-9C29-16D2580EB10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7FDF278F-BB89-ACBF-4F11-10EA015C825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2027</a:t>
            </a:r>
          </a:p>
        </p:txBody>
      </p:sp>
      <p:sp>
        <p:nvSpPr>
          <p:cNvPr id="184" name="OTLSHAPE_TB_00000000000000000000000000000000_ScaleContainer">
            <a:extLst>
              <a:ext uri="{FF2B5EF4-FFF2-40B4-BE49-F238E27FC236}">
                <a16:creationId xmlns:a16="http://schemas.microsoft.com/office/drawing/2014/main" id="{C66918BC-98B0-7EBC-35ED-5C4EE41342F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92200" y="1920240"/>
            <a:ext cx="10261600" cy="182880"/>
          </a:xfrm>
          <a:prstGeom prst="round2SameRect">
            <a:avLst/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TLSHAPE_SL_7147b970c1ca455cb1b0564dac8e3735_HeaderRectangle">
            <a:extLst>
              <a:ext uri="{FF2B5EF4-FFF2-40B4-BE49-F238E27FC236}">
                <a16:creationId xmlns:a16="http://schemas.microsoft.com/office/drawing/2014/main" id="{A673C075-A71F-6907-5C9B-CEA822BF8E0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690368"/>
            <a:ext cx="901700" cy="1103884"/>
          </a:xfrm>
          <a:prstGeom prst="rect">
            <a:avLst/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TLSHAPE_SL_e7a1a9491a6c4da0a7241345d0b5d11a_HeaderRectangle">
            <a:extLst>
              <a:ext uri="{FF2B5EF4-FFF2-40B4-BE49-F238E27FC236}">
                <a16:creationId xmlns:a16="http://schemas.microsoft.com/office/drawing/2014/main" id="{4C27B910-BF7E-4E95-9A6B-0A7B39C1F0D5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857752"/>
            <a:ext cx="901700" cy="1103884"/>
          </a:xfrm>
          <a:prstGeom prst="rect">
            <a:avLst/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TLSHAPE_SL_6187063781a64edf9fd7d81603771223_HeaderRectangle">
            <a:extLst>
              <a:ext uri="{FF2B5EF4-FFF2-40B4-BE49-F238E27FC236}">
                <a16:creationId xmlns:a16="http://schemas.microsoft.com/office/drawing/2014/main" id="{DF60C252-8A05-47E8-3EF8-27E7F57073C1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025136"/>
            <a:ext cx="901700" cy="875792"/>
          </a:xfrm>
          <a:prstGeom prst="rect">
            <a:avLst/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TLSHAPE_TB_00000000000000000000000000000000_MiddleScaleContainer">
            <a:extLst>
              <a:ext uri="{FF2B5EF4-FFF2-40B4-BE49-F238E27FC236}">
                <a16:creationId xmlns:a16="http://schemas.microsoft.com/office/drawing/2014/main" id="{F9353265-B30F-C661-E45B-E95AE8DAA14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92200" y="2112264"/>
            <a:ext cx="10261600" cy="182880"/>
          </a:xfrm>
          <a:prstGeom prst="rect">
            <a:avLst/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6" name="OTLSHAPE_TB_00000000000000000000000000000000_BottomScaleContainer">
            <a:extLst>
              <a:ext uri="{FF2B5EF4-FFF2-40B4-BE49-F238E27FC236}">
                <a16:creationId xmlns:a16="http://schemas.microsoft.com/office/drawing/2014/main" id="{E716A1AA-78B2-CAB2-3B78-3F60BBB0C44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2200" y="2304288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TLSHAPE_SL2A_d8ca09d6255c46eaa4115782606b1e6b_HeaderRectangle" hidden="1">
            <a:extLst>
              <a:ext uri="{FF2B5EF4-FFF2-40B4-BE49-F238E27FC236}">
                <a16:creationId xmlns:a16="http://schemas.microsoft.com/office/drawing/2014/main" id="{F9012625-DDB1-6B4A-FA68-F80BABA51AE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65200" y="2690368"/>
            <a:ext cx="0" cy="0"/>
          </a:xfrm>
          <a:prstGeom prst="rect">
            <a:avLst/>
          </a:prstGeom>
          <a:solidFill>
            <a:srgbClr val="2B3A67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dce6a3dae5e1485991af577813dcfb2b_HeaderRectangle" hidden="1">
            <a:extLst>
              <a:ext uri="{FF2B5EF4-FFF2-40B4-BE49-F238E27FC236}">
                <a16:creationId xmlns:a16="http://schemas.microsoft.com/office/drawing/2014/main" id="{E6AEFF86-6417-1039-67F2-C4509CA123F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65200" y="3857752"/>
            <a:ext cx="0" cy="0"/>
          </a:xfrm>
          <a:prstGeom prst="rect">
            <a:avLst/>
          </a:prstGeom>
          <a:solidFill>
            <a:srgbClr val="496A81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2A_3aead79141394763babe5dc64aec0b06_HeaderRectangle" hidden="1">
            <a:extLst>
              <a:ext uri="{FF2B5EF4-FFF2-40B4-BE49-F238E27FC236}">
                <a16:creationId xmlns:a16="http://schemas.microsoft.com/office/drawing/2014/main" id="{8A1C6B52-2630-8ECC-0493-9064654A176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965200" y="5025136"/>
            <a:ext cx="0" cy="0"/>
          </a:xfrm>
          <a:prstGeom prst="rect">
            <a:avLst/>
          </a:prstGeom>
          <a:solidFill>
            <a:srgbClr val="66999B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OTLSHAPE_G_00000000000000000000000000000000_ShapeBelow0">
            <a:extLst>
              <a:ext uri="{FF2B5EF4-FFF2-40B4-BE49-F238E27FC236}">
                <a16:creationId xmlns:a16="http://schemas.microsoft.com/office/drawing/2014/main" id="{95BC983F-3C2D-F201-484E-15E19DA1077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239999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G_00000000000000000000000000000000_ShapeBelow1">
            <a:extLst>
              <a:ext uri="{FF2B5EF4-FFF2-40B4-BE49-F238E27FC236}">
                <a16:creationId xmlns:a16="http://schemas.microsoft.com/office/drawing/2014/main" id="{9911BEAC-8608-F16E-6605-3B0DA236239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387798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G_00000000000000000000000000000000_ShapeBelow2">
            <a:extLst>
              <a:ext uri="{FF2B5EF4-FFF2-40B4-BE49-F238E27FC236}">
                <a16:creationId xmlns:a16="http://schemas.microsoft.com/office/drawing/2014/main" id="{43A04153-321F-C25B-3168-BF261E043E7F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510645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G_00000000000000000000000000000000_ShapeBelow3">
            <a:extLst>
              <a:ext uri="{FF2B5EF4-FFF2-40B4-BE49-F238E27FC236}">
                <a16:creationId xmlns:a16="http://schemas.microsoft.com/office/drawing/2014/main" id="{530B9144-4998-0B96-3500-C2F604D49C49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645968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G_00000000000000000000000000000000_ShapeBelow4">
            <a:extLst>
              <a:ext uri="{FF2B5EF4-FFF2-40B4-BE49-F238E27FC236}">
                <a16:creationId xmlns:a16="http://schemas.microsoft.com/office/drawing/2014/main" id="{0C81BD39-50AD-1FD0-84D7-361F3CDC2E83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793767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5">
            <a:extLst>
              <a:ext uri="{FF2B5EF4-FFF2-40B4-BE49-F238E27FC236}">
                <a16:creationId xmlns:a16="http://schemas.microsoft.com/office/drawing/2014/main" id="{84F39897-2BBE-71A4-C0F3-6726DB26C981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941566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6">
            <a:extLst>
              <a:ext uri="{FF2B5EF4-FFF2-40B4-BE49-F238E27FC236}">
                <a16:creationId xmlns:a16="http://schemas.microsoft.com/office/drawing/2014/main" id="{E066AEF7-E30E-58F8-906E-2BE1D997ADDB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064413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G_00000000000000000000000000000000_ShapeBelow7">
            <a:extLst>
              <a:ext uri="{FF2B5EF4-FFF2-40B4-BE49-F238E27FC236}">
                <a16:creationId xmlns:a16="http://schemas.microsoft.com/office/drawing/2014/main" id="{36744A44-ACF4-F662-BAA7-0093E328111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199736" y="2487168"/>
            <a:ext cx="0" cy="3413760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SLT_914762bf9d25486ebb2fc1f0853b4557_Shape">
            <a:extLst>
              <a:ext uri="{FF2B5EF4-FFF2-40B4-BE49-F238E27FC236}">
                <a16:creationId xmlns:a16="http://schemas.microsoft.com/office/drawing/2014/main" id="{D76DF64F-0AFB-F995-F3B2-321131AD63A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429054" y="2956560"/>
            <a:ext cx="37846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TLSHAPE_SLT_b6a1e73ae64148c7a13c7e6f8b7f003d_Shape">
            <a:extLst>
              <a:ext uri="{FF2B5EF4-FFF2-40B4-BE49-F238E27FC236}">
                <a16:creationId xmlns:a16="http://schemas.microsoft.com/office/drawing/2014/main" id="{A93AC77E-2E0E-62CE-FFED-933DE8BC8114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583587" y="4123944"/>
            <a:ext cx="39370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SLT_8c1de29939c145dbb44c35612753e7f5_Shape">
            <a:extLst>
              <a:ext uri="{FF2B5EF4-FFF2-40B4-BE49-F238E27FC236}">
                <a16:creationId xmlns:a16="http://schemas.microsoft.com/office/drawing/2014/main" id="{3B2E268B-11C8-F5F5-3BED-B106D2E6D83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303372" y="5063236"/>
            <a:ext cx="25273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TLSHAPE_SLM_273af180f7ed4bafb491d046a5dbaffb_Shape">
            <a:extLst>
              <a:ext uri="{FF2B5EF4-FFF2-40B4-BE49-F238E27FC236}">
                <a16:creationId xmlns:a16="http://schemas.microsoft.com/office/drawing/2014/main" id="{4A13BFB0-F84B-2EAA-2D3E-610030A0206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512449" y="3502152"/>
            <a:ext cx="228600" cy="254000"/>
          </a:xfrm>
          <a:prstGeom prst="star8">
            <a:avLst/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6" name="OTLSHAPE_SLM_ad492a13ead4469fa30848a74adfd5f5_Shape">
            <a:extLst>
              <a:ext uri="{FF2B5EF4-FFF2-40B4-BE49-F238E27FC236}">
                <a16:creationId xmlns:a16="http://schemas.microsoft.com/office/drawing/2014/main" id="{D8EB6CB4-8FF7-319F-4591-3591DCCF267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876169" y="3502152"/>
            <a:ext cx="228600" cy="254000"/>
          </a:xfrm>
          <a:prstGeom prst="star8">
            <a:avLst/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TLSHAPE_SLM_9631593784774975891ff25e4242dd28_Shape">
            <a:extLst>
              <a:ext uri="{FF2B5EF4-FFF2-40B4-BE49-F238E27FC236}">
                <a16:creationId xmlns:a16="http://schemas.microsoft.com/office/drawing/2014/main" id="{5556C68F-4E74-7E9A-B211-F29AD9AD388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123776" y="3502152"/>
            <a:ext cx="228600" cy="254000"/>
          </a:xfrm>
          <a:prstGeom prst="star8">
            <a:avLst/>
          </a:prstGeom>
          <a:solidFill>
            <a:srgbClr val="2B3A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TLSHAPE_SLM_c1bb27f7d895400eb5da29b2c10e43b8_Shape">
            <a:extLst>
              <a:ext uri="{FF2B5EF4-FFF2-40B4-BE49-F238E27FC236}">
                <a16:creationId xmlns:a16="http://schemas.microsoft.com/office/drawing/2014/main" id="{41916DCE-2CF5-DEAC-F5D4-3FCBEB9FAB7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417237" y="4669536"/>
            <a:ext cx="254000" cy="254000"/>
          </a:xfrm>
          <a:prstGeom prst="ellipse">
            <a:avLst/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TLSHAPE_SLM_5643b272fe144d7ab4a472548b6a0449_Shape">
            <a:extLst>
              <a:ext uri="{FF2B5EF4-FFF2-40B4-BE49-F238E27FC236}">
                <a16:creationId xmlns:a16="http://schemas.microsoft.com/office/drawing/2014/main" id="{9F70C403-1501-3E58-443D-D73CF81EF64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438361" y="4669536"/>
            <a:ext cx="254000" cy="254000"/>
          </a:xfrm>
          <a:prstGeom prst="ellipse">
            <a:avLst/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TLSHAPE_SLM_8d20a8dd782b4feeb4b4d2a199f4fb33_Shape">
            <a:extLst>
              <a:ext uri="{FF2B5EF4-FFF2-40B4-BE49-F238E27FC236}">
                <a16:creationId xmlns:a16="http://schemas.microsoft.com/office/drawing/2014/main" id="{BA767F26-A49A-3C69-1E3A-B5C63078137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452751" y="4669536"/>
            <a:ext cx="254000" cy="254000"/>
          </a:xfrm>
          <a:prstGeom prst="ellipse">
            <a:avLst/>
          </a:prstGeom>
          <a:solidFill>
            <a:srgbClr val="496A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TLSHAPE_SLM_46a9bab3a4cf4cc4a2e088546b53838c_Shape">
            <a:extLst>
              <a:ext uri="{FF2B5EF4-FFF2-40B4-BE49-F238E27FC236}">
                <a16:creationId xmlns:a16="http://schemas.microsoft.com/office/drawing/2014/main" id="{7BBBA457-25AD-BA30-85D1-E147EAEC4388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775439" y="5608828"/>
            <a:ext cx="228600" cy="254000"/>
          </a:xfrm>
          <a:prstGeom prst="diamond">
            <a:avLst/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TLSHAPE_SLM_39902ecf35e74c7a966c3e50ff6a55fe_Shape">
            <a:extLst>
              <a:ext uri="{FF2B5EF4-FFF2-40B4-BE49-F238E27FC236}">
                <a16:creationId xmlns:a16="http://schemas.microsoft.com/office/drawing/2014/main" id="{91BF5BF5-E980-CCAD-B33D-80AE93E104A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172760" y="5608828"/>
            <a:ext cx="228600" cy="254000"/>
          </a:xfrm>
          <a:prstGeom prst="diamond">
            <a:avLst/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TLSHAPE_SLM_61be5dbf98474c369c2b5d1efd87ddc9_Shape">
            <a:extLst>
              <a:ext uri="{FF2B5EF4-FFF2-40B4-BE49-F238E27FC236}">
                <a16:creationId xmlns:a16="http://schemas.microsoft.com/office/drawing/2014/main" id="{E7AE6417-F708-F43A-91D2-47654F5EAF3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474099" y="5608828"/>
            <a:ext cx="228600" cy="254000"/>
          </a:xfrm>
          <a:prstGeom prst="diamond">
            <a:avLst/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TLSHAPE_TB_00000000000000000000000000000000_ElapsedTime" hidden="1">
            <a:extLst>
              <a:ext uri="{FF2B5EF4-FFF2-40B4-BE49-F238E27FC236}">
                <a16:creationId xmlns:a16="http://schemas.microsoft.com/office/drawing/2014/main" id="{74AD10CC-33F4-52A7-C124-32318D26B0BF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92200" y="192024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T_914762bf9d25486ebb2fc1f0853b4557_ShapePercentage" hidden="1">
            <a:extLst>
              <a:ext uri="{FF2B5EF4-FFF2-40B4-BE49-F238E27FC236}">
                <a16:creationId xmlns:a16="http://schemas.microsoft.com/office/drawing/2014/main" id="{FA886DF8-6E30-71A8-A395-10C6751804B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429054" y="295656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T_b6a1e73ae64148c7a13c7e6f8b7f003d_ShapePercentage" hidden="1">
            <a:extLst>
              <a:ext uri="{FF2B5EF4-FFF2-40B4-BE49-F238E27FC236}">
                <a16:creationId xmlns:a16="http://schemas.microsoft.com/office/drawing/2014/main" id="{D83E4DFB-1D1C-791B-8611-AEF13FBC80E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583587" y="4123944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SLT_8c1de29939c145dbb44c35612753e7f5_ShapePercentage" hidden="1">
            <a:extLst>
              <a:ext uri="{FF2B5EF4-FFF2-40B4-BE49-F238E27FC236}">
                <a16:creationId xmlns:a16="http://schemas.microsoft.com/office/drawing/2014/main" id="{EAC9D117-73CF-061C-5931-A9467E85663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303372" y="506323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SL_7147b970c1ca455cb1b0564dac8e3735_Header">
            <a:extLst>
              <a:ext uri="{FF2B5EF4-FFF2-40B4-BE49-F238E27FC236}">
                <a16:creationId xmlns:a16="http://schemas.microsoft.com/office/drawing/2014/main" id="{4B8C39C9-EC24-88FD-4427-158CFF8867D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 rot="16200000">
            <a:off x="-37592" y="3124073"/>
            <a:ext cx="1103884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  <a:latin typeface="Segoe UI Semibold" panose="020B0702040204020203" pitchFamily="34" charset="0"/>
              </a:rPr>
              <a:t>Phase I</a:t>
            </a:r>
          </a:p>
        </p:txBody>
      </p:sp>
      <p:sp>
        <p:nvSpPr>
          <p:cNvPr id="103" name="OTLSHAPE_SL_e7a1a9491a6c4da0a7241345d0b5d11a_Header">
            <a:extLst>
              <a:ext uri="{FF2B5EF4-FFF2-40B4-BE49-F238E27FC236}">
                <a16:creationId xmlns:a16="http://schemas.microsoft.com/office/drawing/2014/main" id="{2780B7C0-B6E2-96E7-600E-8AE86E2545E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 rot="16200000">
            <a:off x="-37592" y="4291457"/>
            <a:ext cx="1103884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  <a:latin typeface="Segoe UI Semibold" panose="020B0702040204020203" pitchFamily="34" charset="0"/>
              </a:rPr>
              <a:t>Phase II</a:t>
            </a:r>
          </a:p>
        </p:txBody>
      </p:sp>
      <p:sp>
        <p:nvSpPr>
          <p:cNvPr id="106" name="OTLSHAPE_SL_6187063781a64edf9fd7d81603771223_Header">
            <a:extLst>
              <a:ext uri="{FF2B5EF4-FFF2-40B4-BE49-F238E27FC236}">
                <a16:creationId xmlns:a16="http://schemas.microsoft.com/office/drawing/2014/main" id="{BFE68900-D529-D6D5-77BB-76B4F0D1CAB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 rot="16200000">
            <a:off x="76454" y="5344795"/>
            <a:ext cx="875792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  <a:latin typeface="Segoe UI Semibold" panose="020B0702040204020203" pitchFamily="34" charset="0"/>
              </a:rPr>
              <a:t>Phase III</a:t>
            </a:r>
          </a:p>
        </p:txBody>
      </p:sp>
      <p:sp>
        <p:nvSpPr>
          <p:cNvPr id="30" name="OTLSHAPE_SL2A_d8ca09d6255c46eaa4115782606b1e6b_Header" hidden="1">
            <a:extLst>
              <a:ext uri="{FF2B5EF4-FFF2-40B4-BE49-F238E27FC236}">
                <a16:creationId xmlns:a16="http://schemas.microsoft.com/office/drawing/2014/main" id="{7BBB0652-36A8-F055-55ED-B7EF6A2E532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2A_dce6a3dae5e1485991af577813dcfb2b_Header" hidden="1">
            <a:extLst>
              <a:ext uri="{FF2B5EF4-FFF2-40B4-BE49-F238E27FC236}">
                <a16:creationId xmlns:a16="http://schemas.microsoft.com/office/drawing/2014/main" id="{FB61307E-21A3-13A2-7C2B-D42C65C8389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SL2A_3aead79141394763babe5dc64aec0b06_Header" hidden="1">
            <a:extLst>
              <a:ext uri="{FF2B5EF4-FFF2-40B4-BE49-F238E27FC236}">
                <a16:creationId xmlns:a16="http://schemas.microsoft.com/office/drawing/2014/main" id="{6A939449-5EC7-E47F-23AA-166ACDF994D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TB_00000000000000000000000000000000_TodayMarkerShape" hidden="1">
            <a:extLst>
              <a:ext uri="{FF2B5EF4-FFF2-40B4-BE49-F238E27FC236}">
                <a16:creationId xmlns:a16="http://schemas.microsoft.com/office/drawing/2014/main" id="{9405A79F-7735-19A8-8224-B19304F6C3F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66074" y="2487168"/>
            <a:ext cx="63500" cy="6096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1A276C2-6D00-E325-7626-998EC0F39D9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155700" y="19186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FD1A4C88-37CB-D496-1BFD-AD09ABAFEC0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451298" y="19186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2026</a:t>
            </a:r>
            <a:endParaRPr lang="en-GB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9980BB82-D883-48CF-D192-AC5F4076AD5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005066" y="19186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2027</a:t>
            </a:r>
            <a:endParaRPr lang="en-GB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OTLSHAPE_SLM_273af180f7ed4bafb491d046a5dbaffb_Title">
            <a:extLst>
              <a:ext uri="{FF2B5EF4-FFF2-40B4-BE49-F238E27FC236}">
                <a16:creationId xmlns:a16="http://schemas.microsoft.com/office/drawing/2014/main" id="{95526D12-A496-83BC-CFCC-8F6C37CA956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222381" y="3299460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2</a:t>
            </a:r>
          </a:p>
        </p:txBody>
      </p:sp>
      <p:sp>
        <p:nvSpPr>
          <p:cNvPr id="122" name="OTLSHAPE_SLM_ad492a13ead4469fa30848a74adfd5f5_Title">
            <a:extLst>
              <a:ext uri="{FF2B5EF4-FFF2-40B4-BE49-F238E27FC236}">
                <a16:creationId xmlns:a16="http://schemas.microsoft.com/office/drawing/2014/main" id="{3CF26BC1-F52E-2AD2-13E0-66AD30C1B4F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39959" y="3527806"/>
            <a:ext cx="787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200" b="1" spc="-12">
                <a:solidFill>
                  <a:schemeClr val="dk1"/>
                </a:solidFill>
                <a:latin typeface="Segoe UI Semibold" panose="020B0702040204020203" pitchFamily="34" charset="0"/>
              </a:rPr>
              <a:t>Milestone 1</a:t>
            </a:r>
          </a:p>
        </p:txBody>
      </p:sp>
      <p:sp>
        <p:nvSpPr>
          <p:cNvPr id="126" name="OTLSHAPE_SLM_9631593784774975891ff25e4242dd28_Title">
            <a:extLst>
              <a:ext uri="{FF2B5EF4-FFF2-40B4-BE49-F238E27FC236}">
                <a16:creationId xmlns:a16="http://schemas.microsoft.com/office/drawing/2014/main" id="{4B2C72DB-4172-8E6A-18C5-BA74D90AE427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403176" y="3527806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Milestone 3</a:t>
            </a:r>
          </a:p>
        </p:txBody>
      </p:sp>
      <p:sp>
        <p:nvSpPr>
          <p:cNvPr id="131" name="OTLSHAPE_SLT_914762bf9d25486ebb2fc1f0853b4557_StartDate">
            <a:extLst>
              <a:ext uri="{FF2B5EF4-FFF2-40B4-BE49-F238E27FC236}">
                <a16:creationId xmlns:a16="http://schemas.microsoft.com/office/drawing/2014/main" id="{FEEB359C-D660-74EA-972F-6688489BF95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44667" y="3011805"/>
            <a:ext cx="342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2">
                <a:solidFill>
                  <a:srgbClr val="44546A"/>
                </a:solidFill>
                <a:latin typeface="Segoe UI Semibold" panose="020B0702040204020203" pitchFamily="34" charset="0"/>
              </a:rPr>
              <a:t>Jul 28</a:t>
            </a:r>
          </a:p>
        </p:txBody>
      </p:sp>
      <p:sp>
        <p:nvSpPr>
          <p:cNvPr id="132" name="OTLSHAPE_SLT_914762bf9d25486ebb2fc1f0853b4557_EndDate">
            <a:extLst>
              <a:ext uri="{FF2B5EF4-FFF2-40B4-BE49-F238E27FC236}">
                <a16:creationId xmlns:a16="http://schemas.microsoft.com/office/drawing/2014/main" id="{FC46A90B-8C1E-4528-752B-22EC0C101D5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260096" y="3011805"/>
            <a:ext cx="431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2">
                <a:solidFill>
                  <a:srgbClr val="44546A"/>
                </a:solidFill>
                <a:latin typeface="Segoe UI Semibold" panose="020B0702040204020203" pitchFamily="34" charset="0"/>
              </a:rPr>
              <a:t>May 26</a:t>
            </a:r>
            <a:endParaRPr lang="en-GB" sz="1000" b="1" spc="-12" dirty="0">
              <a:solidFill>
                <a:srgbClr val="44546A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4" name="OTLSHAPE_SLT_914762bf9d25486ebb2fc1f0853b4557_Title">
            <a:extLst>
              <a:ext uri="{FF2B5EF4-FFF2-40B4-BE49-F238E27FC236}">
                <a16:creationId xmlns:a16="http://schemas.microsoft.com/office/drawing/2014/main" id="{4BCD4D8F-6AD8-759E-575B-023AB67E039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087104" y="2978023"/>
            <a:ext cx="4699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b="1" spc="-28" dirty="0">
                <a:solidFill>
                  <a:schemeClr val="lt1"/>
                </a:solidFill>
                <a:latin typeface="Segoe UI Semibold" panose="020B0702040204020203" pitchFamily="34" charset="0"/>
              </a:rPr>
              <a:t>Task 1</a:t>
            </a:r>
          </a:p>
        </p:txBody>
      </p:sp>
      <p:sp>
        <p:nvSpPr>
          <p:cNvPr id="139" name="OTLSHAPE_SLM_c1bb27f7d895400eb5da29b2c10e43b8_Title">
            <a:extLst>
              <a:ext uri="{FF2B5EF4-FFF2-40B4-BE49-F238E27FC236}">
                <a16:creationId xmlns:a16="http://schemas.microsoft.com/office/drawing/2014/main" id="{44C7C24F-84A7-5C6D-C474-203B083E1C6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139869" y="4466844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5</a:t>
            </a:r>
          </a:p>
        </p:txBody>
      </p:sp>
      <p:sp>
        <p:nvSpPr>
          <p:cNvPr id="142" name="OTLSHAPE_SLM_5643b272fe144d7ab4a472548b6a0449_Title">
            <a:extLst>
              <a:ext uri="{FF2B5EF4-FFF2-40B4-BE49-F238E27FC236}">
                <a16:creationId xmlns:a16="http://schemas.microsoft.com/office/drawing/2014/main" id="{BA014628-0464-668F-F085-305FC66D4F0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162454" y="4466844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7</a:t>
            </a:r>
          </a:p>
        </p:txBody>
      </p:sp>
      <p:sp>
        <p:nvSpPr>
          <p:cNvPr id="145" name="OTLSHAPE_SLM_8d20a8dd782b4feeb4b4d2a199f4fb33_Title">
            <a:extLst>
              <a:ext uri="{FF2B5EF4-FFF2-40B4-BE49-F238E27FC236}">
                <a16:creationId xmlns:a16="http://schemas.microsoft.com/office/drawing/2014/main" id="{E73371C4-4EF6-32E9-CFCA-C6D41D02A23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175171" y="4466844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>
                <a:solidFill>
                  <a:schemeClr val="dk1"/>
                </a:solidFill>
                <a:latin typeface="Segoe UI Semibold" panose="020B0702040204020203" pitchFamily="34" charset="0"/>
              </a:rPr>
              <a:t>Milestone 6</a:t>
            </a:r>
          </a:p>
        </p:txBody>
      </p:sp>
      <p:sp>
        <p:nvSpPr>
          <p:cNvPr id="151" name="OTLSHAPE_SLT_b6a1e73ae64148c7a13c7e6f8b7f003d_StartDate">
            <a:extLst>
              <a:ext uri="{FF2B5EF4-FFF2-40B4-BE49-F238E27FC236}">
                <a16:creationId xmlns:a16="http://schemas.microsoft.com/office/drawing/2014/main" id="{F119D523-63A0-91FF-BC28-1D9287E4553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157968" y="4179189"/>
            <a:ext cx="381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4">
                <a:solidFill>
                  <a:srgbClr val="44546A"/>
                </a:solidFill>
                <a:latin typeface="Segoe UI Semibold" panose="020B0702040204020203" pitchFamily="34" charset="0"/>
              </a:rPr>
              <a:t>Jun 26</a:t>
            </a:r>
          </a:p>
        </p:txBody>
      </p:sp>
      <p:sp>
        <p:nvSpPr>
          <p:cNvPr id="152" name="OTLSHAPE_SLT_b6a1e73ae64148c7a13c7e6f8b7f003d_EndDate">
            <a:extLst>
              <a:ext uri="{FF2B5EF4-FFF2-40B4-BE49-F238E27FC236}">
                <a16:creationId xmlns:a16="http://schemas.microsoft.com/office/drawing/2014/main" id="{26F7CF66-021D-764A-C30A-3033EE37D9C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564343" y="4179189"/>
            <a:ext cx="368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6">
                <a:solidFill>
                  <a:srgbClr val="44546A"/>
                </a:solidFill>
                <a:latin typeface="Segoe UI Semibold" panose="020B0702040204020203" pitchFamily="34" charset="0"/>
              </a:rPr>
              <a:t>May 6</a:t>
            </a:r>
          </a:p>
        </p:txBody>
      </p:sp>
      <p:sp>
        <p:nvSpPr>
          <p:cNvPr id="154" name="OTLSHAPE_SLT_b6a1e73ae64148c7a13c7e6f8b7f003d_Title">
            <a:extLst>
              <a:ext uri="{FF2B5EF4-FFF2-40B4-BE49-F238E27FC236}">
                <a16:creationId xmlns:a16="http://schemas.microsoft.com/office/drawing/2014/main" id="{CF2A1F79-6279-E3A7-C8B8-6147C44521A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302905" y="4145407"/>
            <a:ext cx="4953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b="1" spc="-28" dirty="0">
                <a:solidFill>
                  <a:schemeClr val="lt1"/>
                </a:solidFill>
                <a:latin typeface="Segoe UI Semibold" panose="020B0702040204020203" pitchFamily="34" charset="0"/>
              </a:rPr>
              <a:t>Task 2</a:t>
            </a:r>
          </a:p>
        </p:txBody>
      </p:sp>
      <p:sp>
        <p:nvSpPr>
          <p:cNvPr id="159" name="OTLSHAPE_SLM_46a9bab3a4cf4cc4a2e088546b53838c_Title">
            <a:extLst>
              <a:ext uri="{FF2B5EF4-FFF2-40B4-BE49-F238E27FC236}">
                <a16:creationId xmlns:a16="http://schemas.microsoft.com/office/drawing/2014/main" id="{2EDFF8F2-1F4F-4071-B5FE-CC6F7F737CD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854604" y="5634482"/>
            <a:ext cx="876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10</a:t>
            </a:r>
          </a:p>
        </p:txBody>
      </p:sp>
      <p:sp>
        <p:nvSpPr>
          <p:cNvPr id="162" name="OTLSHAPE_SLM_39902ecf35e74c7a966c3e50ff6a55fe_Title">
            <a:extLst>
              <a:ext uri="{FF2B5EF4-FFF2-40B4-BE49-F238E27FC236}">
                <a16:creationId xmlns:a16="http://schemas.microsoft.com/office/drawing/2014/main" id="{B2F2582B-8FDA-9D29-3A66-337D594ADB9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452160" y="5634482"/>
            <a:ext cx="876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12</a:t>
            </a:r>
          </a:p>
        </p:txBody>
      </p:sp>
      <p:sp>
        <p:nvSpPr>
          <p:cNvPr id="165" name="OTLSHAPE_SLM_61be5dbf98474c369c2b5d1efd87ddc9_Title">
            <a:extLst>
              <a:ext uri="{FF2B5EF4-FFF2-40B4-BE49-F238E27FC236}">
                <a16:creationId xmlns:a16="http://schemas.microsoft.com/office/drawing/2014/main" id="{2EF9193B-E8EB-DC4E-DB4E-F3935F36D0D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165045" y="5406136"/>
            <a:ext cx="850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11</a:t>
            </a:r>
          </a:p>
        </p:txBody>
      </p:sp>
      <p:sp>
        <p:nvSpPr>
          <p:cNvPr id="171" name="OTLSHAPE_SLT_8c1de29939c145dbb44c35612753e7f5_StartDate">
            <a:extLst>
              <a:ext uri="{FF2B5EF4-FFF2-40B4-BE49-F238E27FC236}">
                <a16:creationId xmlns:a16="http://schemas.microsoft.com/office/drawing/2014/main" id="{5D4E8D4D-F8B2-903B-02F5-130E3A3A0D1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887363" y="5118481"/>
            <a:ext cx="368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4">
                <a:solidFill>
                  <a:srgbClr val="44546A"/>
                </a:solidFill>
                <a:latin typeface="Segoe UI Semibold" panose="020B0702040204020203" pitchFamily="34" charset="0"/>
              </a:rPr>
              <a:t>Jan 30</a:t>
            </a:r>
            <a:endParaRPr lang="en-GB" sz="1000" b="1" spc="-14" dirty="0">
              <a:solidFill>
                <a:srgbClr val="44546A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72" name="OTLSHAPE_SLT_8c1de29939c145dbb44c35612753e7f5_EndDate">
            <a:extLst>
              <a:ext uri="{FF2B5EF4-FFF2-40B4-BE49-F238E27FC236}">
                <a16:creationId xmlns:a16="http://schemas.microsoft.com/office/drawing/2014/main" id="{DB3BB7CD-92E6-8B39-B731-D5C958B4EE6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874331" y="5118481"/>
            <a:ext cx="3937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12">
                <a:solidFill>
                  <a:srgbClr val="44546A"/>
                </a:solidFill>
                <a:latin typeface="Segoe UI Semibold" panose="020B0702040204020203" pitchFamily="34" charset="0"/>
              </a:rPr>
              <a:t>Aug 19</a:t>
            </a:r>
          </a:p>
        </p:txBody>
      </p:sp>
      <p:sp>
        <p:nvSpPr>
          <p:cNvPr id="174" name="OTLSHAPE_SLT_8c1de29939c145dbb44c35612753e7f5_Title">
            <a:extLst>
              <a:ext uri="{FF2B5EF4-FFF2-40B4-BE49-F238E27FC236}">
                <a16:creationId xmlns:a16="http://schemas.microsoft.com/office/drawing/2014/main" id="{5DA37DB4-ACD6-0759-1921-9734B9EB695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317791" y="5084699"/>
            <a:ext cx="4953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b="1" spc="-28" dirty="0">
                <a:solidFill>
                  <a:schemeClr val="lt1"/>
                </a:solidFill>
                <a:latin typeface="Segoe UI Semibold" panose="020B0702040204020203" pitchFamily="34" charset="0"/>
              </a:rPr>
              <a:t>Task 3</a:t>
            </a:r>
          </a:p>
        </p:txBody>
      </p:sp>
      <p:sp>
        <p:nvSpPr>
          <p:cNvPr id="187" name="OTLSHAPE_TB_00000000000000000000000000000000_MiddleTimescaleInterval1">
            <a:extLst>
              <a:ext uri="{FF2B5EF4-FFF2-40B4-BE49-F238E27FC236}">
                <a16:creationId xmlns:a16="http://schemas.microsoft.com/office/drawing/2014/main" id="{B727AFBD-CF19-59CA-35DD-034A6096E45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155700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88" name="OTLSHAPE_TB_00000000000000000000000000000000_MiddleTimescaleInterval2">
            <a:extLst>
              <a:ext uri="{FF2B5EF4-FFF2-40B4-BE49-F238E27FC236}">
                <a16:creationId xmlns:a16="http://schemas.microsoft.com/office/drawing/2014/main" id="{20F99744-E6C9-633C-7611-145E8BCC2F7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303499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89" name="OTLSHAPE_TB_00000000000000000000000000000000_MiddleTimescaleInterval3">
            <a:extLst>
              <a:ext uri="{FF2B5EF4-FFF2-40B4-BE49-F238E27FC236}">
                <a16:creationId xmlns:a16="http://schemas.microsoft.com/office/drawing/2014/main" id="{416376D0-6CB6-F01B-1C8C-ABA44807999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451298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90" name="OTLSHAPE_TB_00000000000000000000000000000000_MiddleTimescaleInterval4">
            <a:extLst>
              <a:ext uri="{FF2B5EF4-FFF2-40B4-BE49-F238E27FC236}">
                <a16:creationId xmlns:a16="http://schemas.microsoft.com/office/drawing/2014/main" id="{7729A7FF-64A6-ED02-7EAD-BA4E7696A17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574145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91" name="OTLSHAPE_TB_00000000000000000000000000000000_MiddleTimescaleInterval5">
            <a:extLst>
              <a:ext uri="{FF2B5EF4-FFF2-40B4-BE49-F238E27FC236}">
                <a16:creationId xmlns:a16="http://schemas.microsoft.com/office/drawing/2014/main" id="{7AA3CE91-9421-1396-BFA8-D5F41514BBA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709468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92" name="OTLSHAPE_TB_00000000000000000000000000000000_MiddleTimescaleInterval6">
            <a:extLst>
              <a:ext uri="{FF2B5EF4-FFF2-40B4-BE49-F238E27FC236}">
                <a16:creationId xmlns:a16="http://schemas.microsoft.com/office/drawing/2014/main" id="{64F0F75C-E04F-09BA-34AB-1E01D08A020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857267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93" name="OTLSHAPE_TB_00000000000000000000000000000000_MiddleTimescaleInterval7">
            <a:extLst>
              <a:ext uri="{FF2B5EF4-FFF2-40B4-BE49-F238E27FC236}">
                <a16:creationId xmlns:a16="http://schemas.microsoft.com/office/drawing/2014/main" id="{2718B08B-3757-BE7A-F308-360BA2E8F1DB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005066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96" name="OTLSHAPE_TB_00000000000000000000000000000000_BottomTimescaleInterval1">
            <a:extLst>
              <a:ext uri="{FF2B5EF4-FFF2-40B4-BE49-F238E27FC236}">
                <a16:creationId xmlns:a16="http://schemas.microsoft.com/office/drawing/2014/main" id="{5E868A40-CA85-5F5E-8328-A11F8AE958D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155700" y="23027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97" name="OTLSHAPE_TB_00000000000000000000000000000000_BottomTimescaleInterval2">
            <a:extLst>
              <a:ext uri="{FF2B5EF4-FFF2-40B4-BE49-F238E27FC236}">
                <a16:creationId xmlns:a16="http://schemas.microsoft.com/office/drawing/2014/main" id="{2FC6A271-05D6-15E3-0194-0B147AFA679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303499" y="2302701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98" name="OTLSHAPE_TB_00000000000000000000000000000000_BottomTimescaleInterval3">
            <a:extLst>
              <a:ext uri="{FF2B5EF4-FFF2-40B4-BE49-F238E27FC236}">
                <a16:creationId xmlns:a16="http://schemas.microsoft.com/office/drawing/2014/main" id="{B996E5C7-D2E6-BBE9-4F54-E69855BEE81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451298" y="2302701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99" name="OTLSHAPE_TB_00000000000000000000000000000000_BottomTimescaleInterval4">
            <a:extLst>
              <a:ext uri="{FF2B5EF4-FFF2-40B4-BE49-F238E27FC236}">
                <a16:creationId xmlns:a16="http://schemas.microsoft.com/office/drawing/2014/main" id="{CD550421-F34B-5CF8-F3B2-B1787EF034A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574145" y="2302701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00" name="OTLSHAPE_TB_00000000000000000000000000000000_BottomTimescaleInterval5">
            <a:extLst>
              <a:ext uri="{FF2B5EF4-FFF2-40B4-BE49-F238E27FC236}">
                <a16:creationId xmlns:a16="http://schemas.microsoft.com/office/drawing/2014/main" id="{94E2EB37-78FA-B3F1-6B7A-DE84B213B35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709468" y="23027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01" name="OTLSHAPE_TB_00000000000000000000000000000000_BottomTimescaleInterval6">
            <a:extLst>
              <a:ext uri="{FF2B5EF4-FFF2-40B4-BE49-F238E27FC236}">
                <a16:creationId xmlns:a16="http://schemas.microsoft.com/office/drawing/2014/main" id="{2425D4DD-63D0-16A3-D8E4-CC71A09E178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857267" y="2302701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02" name="OTLSHAPE_TB_00000000000000000000000000000000_BottomTimescaleInterval7">
            <a:extLst>
              <a:ext uri="{FF2B5EF4-FFF2-40B4-BE49-F238E27FC236}">
                <a16:creationId xmlns:a16="http://schemas.microsoft.com/office/drawing/2014/main" id="{0D19724F-7CF3-7579-B91D-C3274557EC2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005066" y="2302701"/>
            <a:ext cx="2035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03" name="OTLSHAPE_TB_00000000000000000000000000000000_BottomTimescaleInterval8">
            <a:extLst>
              <a:ext uri="{FF2B5EF4-FFF2-40B4-BE49-F238E27FC236}">
                <a16:creationId xmlns:a16="http://schemas.microsoft.com/office/drawing/2014/main" id="{5FD2894F-CBBD-D1EB-42F9-9148D631BB9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127913" y="2302701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04" name="OTLSHAPE_TB_00000000000000000000000000000000_BottomTimescaleInterval9">
            <a:extLst>
              <a:ext uri="{FF2B5EF4-FFF2-40B4-BE49-F238E27FC236}">
                <a16:creationId xmlns:a16="http://schemas.microsoft.com/office/drawing/2014/main" id="{5B12E2FB-06B8-E7CE-5D5E-456638D640D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263236" y="23027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2" name="OTLSHAPE_TB_00000000000000000000000000000000_MiddleTimescaleInterval8">
            <a:extLst>
              <a:ext uri="{FF2B5EF4-FFF2-40B4-BE49-F238E27FC236}">
                <a16:creationId xmlns:a16="http://schemas.microsoft.com/office/drawing/2014/main" id="{1244A90D-997B-2170-26E1-9FE6AAE43F3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127913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5" name="OTLSHAPE_TB_00000000000000000000000000000000_MiddleTimescaleInterval9">
            <a:extLst>
              <a:ext uri="{FF2B5EF4-FFF2-40B4-BE49-F238E27FC236}">
                <a16:creationId xmlns:a16="http://schemas.microsoft.com/office/drawing/2014/main" id="{4C973D3B-D554-D1C6-D3B5-851EA01A381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263236" y="211067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6" name="OTLSHAPE_TB_00000000000000000000000000000000_TodayMarkerText" hidden="1">
            <a:extLst>
              <a:ext uri="{FF2B5EF4-FFF2-40B4-BE49-F238E27FC236}">
                <a16:creationId xmlns:a16="http://schemas.microsoft.com/office/drawing/2014/main" id="{3618F3EC-83F4-7BB6-4D33-E9270BBC14F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43" name="OTLSHAPE_SLT_914762bf9d25486ebb2fc1f0853b4557_Duration" hidden="1">
            <a:extLst>
              <a:ext uri="{FF2B5EF4-FFF2-40B4-BE49-F238E27FC236}">
                <a16:creationId xmlns:a16="http://schemas.microsoft.com/office/drawing/2014/main" id="{FA6CB672-AB58-C53C-3AD1-12EF9245F03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217 days</a:t>
            </a:r>
          </a:p>
        </p:txBody>
      </p:sp>
      <p:sp>
        <p:nvSpPr>
          <p:cNvPr id="44" name="OTLSHAPE_SLT_914762bf9d25486ebb2fc1f0853b4557_TextPercentage" hidden="1">
            <a:extLst>
              <a:ext uri="{FF2B5EF4-FFF2-40B4-BE49-F238E27FC236}">
                <a16:creationId xmlns:a16="http://schemas.microsoft.com/office/drawing/2014/main" id="{91D40854-E899-F33B-3E00-853FD067C33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914762bf9d25486ebb2fc1f0853b4557_JoinedDate" hidden="1">
            <a:extLst>
              <a:ext uri="{FF2B5EF4-FFF2-40B4-BE49-F238E27FC236}">
                <a16:creationId xmlns:a16="http://schemas.microsoft.com/office/drawing/2014/main" id="{F56918F1-AF0F-7CCF-DFE6-2876B1CC0B2A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44546A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48" name="OTLSHAPE_SLM_ad492a13ead4469fa30848a74adfd5f5_Date" hidden="1">
            <a:extLst>
              <a:ext uri="{FF2B5EF4-FFF2-40B4-BE49-F238E27FC236}">
                <a16:creationId xmlns:a16="http://schemas.microsoft.com/office/drawing/2014/main" id="{FB59CF9C-E4C8-042F-9C98-7A0F64450EF3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49" name="OTLSHAPE_SLM_273af180f7ed4bafb491d046a5dbaffb_Date" hidden="1">
            <a:extLst>
              <a:ext uri="{FF2B5EF4-FFF2-40B4-BE49-F238E27FC236}">
                <a16:creationId xmlns:a16="http://schemas.microsoft.com/office/drawing/2014/main" id="{DC5A04E9-CE7D-489C-8495-9D672AAE1DD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31</a:t>
            </a:r>
          </a:p>
        </p:txBody>
      </p:sp>
      <p:sp>
        <p:nvSpPr>
          <p:cNvPr id="50" name="OTLSHAPE_SLM_9631593784774975891ff25e4242dd28_Date" hidden="1">
            <a:extLst>
              <a:ext uri="{FF2B5EF4-FFF2-40B4-BE49-F238E27FC236}">
                <a16:creationId xmlns:a16="http://schemas.microsoft.com/office/drawing/2014/main" id="{86A05D09-6DD6-E783-81BE-5AEE57D1EF4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19</a:t>
            </a:r>
          </a:p>
        </p:txBody>
      </p:sp>
      <p:sp>
        <p:nvSpPr>
          <p:cNvPr id="67" name="OTLSHAPE_SLT_b6a1e73ae64148c7a13c7e6f8b7f003d_Duration" hidden="1">
            <a:extLst>
              <a:ext uri="{FF2B5EF4-FFF2-40B4-BE49-F238E27FC236}">
                <a16:creationId xmlns:a16="http://schemas.microsoft.com/office/drawing/2014/main" id="{6E40B67F-C43F-5E39-3966-C62CBCE6C3B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225 days</a:t>
            </a:r>
          </a:p>
        </p:txBody>
      </p:sp>
      <p:sp>
        <p:nvSpPr>
          <p:cNvPr id="68" name="OTLSHAPE_SLT_b6a1e73ae64148c7a13c7e6f8b7f003d_TextPercentage" hidden="1">
            <a:extLst>
              <a:ext uri="{FF2B5EF4-FFF2-40B4-BE49-F238E27FC236}">
                <a16:creationId xmlns:a16="http://schemas.microsoft.com/office/drawing/2014/main" id="{31DC5512-0753-7BEA-839A-85E570C7605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b6a1e73ae64148c7a13c7e6f8b7f003d_JoinedDate" hidden="1">
            <a:extLst>
              <a:ext uri="{FF2B5EF4-FFF2-40B4-BE49-F238E27FC236}">
                <a16:creationId xmlns:a16="http://schemas.microsoft.com/office/drawing/2014/main" id="{511915EC-F1A2-3359-A400-4AA76BABC2E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44546A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71" name="OTLSHAPE_SLM_c1bb27f7d895400eb5da29b2c10e43b8_Date" hidden="1">
            <a:extLst>
              <a:ext uri="{FF2B5EF4-FFF2-40B4-BE49-F238E27FC236}">
                <a16:creationId xmlns:a16="http://schemas.microsoft.com/office/drawing/2014/main" id="{6C66158B-54D7-574E-60B7-72BBA8F5583D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72" name="OTLSHAPE_SLM_8d20a8dd782b4feeb4b4d2a199f4fb33_Date" hidden="1">
            <a:extLst>
              <a:ext uri="{FF2B5EF4-FFF2-40B4-BE49-F238E27FC236}">
                <a16:creationId xmlns:a16="http://schemas.microsoft.com/office/drawing/2014/main" id="{B5B50DAA-6E65-3777-9784-FDA17385BF9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2</a:t>
            </a:r>
          </a:p>
        </p:txBody>
      </p:sp>
      <p:sp>
        <p:nvSpPr>
          <p:cNvPr id="73" name="OTLSHAPE_SLM_5643b272fe144d7ab4a472548b6a0449_Date" hidden="1">
            <a:extLst>
              <a:ext uri="{FF2B5EF4-FFF2-40B4-BE49-F238E27FC236}">
                <a16:creationId xmlns:a16="http://schemas.microsoft.com/office/drawing/2014/main" id="{036A366F-3B3E-4071-7C8C-B3A554695E7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Feb 19</a:t>
            </a:r>
          </a:p>
        </p:txBody>
      </p:sp>
      <p:sp>
        <p:nvSpPr>
          <p:cNvPr id="78" name="OTLSHAPE_SLT_8c1de29939c145dbb44c35612753e7f5_Duration" hidden="1">
            <a:extLst>
              <a:ext uri="{FF2B5EF4-FFF2-40B4-BE49-F238E27FC236}">
                <a16:creationId xmlns:a16="http://schemas.microsoft.com/office/drawing/2014/main" id="{1912AE82-C448-1F37-AC7D-946442A5BA5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144 days</a:t>
            </a:r>
          </a:p>
        </p:txBody>
      </p:sp>
      <p:sp>
        <p:nvSpPr>
          <p:cNvPr id="79" name="OTLSHAPE_SLT_8c1de29939c145dbb44c35612753e7f5_TextPercentage" hidden="1">
            <a:extLst>
              <a:ext uri="{FF2B5EF4-FFF2-40B4-BE49-F238E27FC236}">
                <a16:creationId xmlns:a16="http://schemas.microsoft.com/office/drawing/2014/main" id="{53DECE2D-19AB-A029-A211-BF29DC1F946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8c1de29939c145dbb44c35612753e7f5_JoinedDate" hidden="1">
            <a:extLst>
              <a:ext uri="{FF2B5EF4-FFF2-40B4-BE49-F238E27FC236}">
                <a16:creationId xmlns:a16="http://schemas.microsoft.com/office/drawing/2014/main" id="{A22488BC-2E9A-416B-4F3C-6AFA774C74E9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44546A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81" name="OTLSHAPE_SLM_46a9bab3a4cf4cc4a2e088546b53838c_Date" hidden="1">
            <a:extLst>
              <a:ext uri="{FF2B5EF4-FFF2-40B4-BE49-F238E27FC236}">
                <a16:creationId xmlns:a16="http://schemas.microsoft.com/office/drawing/2014/main" id="{8C6A3EE0-4E4F-761E-C316-20C1D9E45C6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17</a:t>
            </a:r>
          </a:p>
        </p:txBody>
      </p:sp>
      <p:sp>
        <p:nvSpPr>
          <p:cNvPr id="82" name="OTLSHAPE_SLM_61be5dbf98474c369c2b5d1efd87ddc9_Date" hidden="1">
            <a:extLst>
              <a:ext uri="{FF2B5EF4-FFF2-40B4-BE49-F238E27FC236}">
                <a16:creationId xmlns:a16="http://schemas.microsoft.com/office/drawing/2014/main" id="{8E6F27CC-CB13-0637-3C56-09DC039EF69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12</a:t>
            </a:r>
          </a:p>
        </p:txBody>
      </p:sp>
      <p:sp>
        <p:nvSpPr>
          <p:cNvPr id="83" name="OTLSHAPE_SLM_39902ecf35e74c7a966c3e50ff6a55fe_Date" hidden="1">
            <a:extLst>
              <a:ext uri="{FF2B5EF4-FFF2-40B4-BE49-F238E27FC236}">
                <a16:creationId xmlns:a16="http://schemas.microsoft.com/office/drawing/2014/main" id="{4201D9F3-D0CA-49A5-C83A-E66C5A8A242D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7</a:t>
            </a:r>
          </a:p>
        </p:txBody>
      </p:sp>
      <p:cxnSp>
        <p:nvCxnSpPr>
          <p:cNvPr id="4" name="OTLSHAPE_TB_00000000000000000000000000000000_Separator1">
            <a:extLst>
              <a:ext uri="{FF2B5EF4-FFF2-40B4-BE49-F238E27FC236}">
                <a16:creationId xmlns:a16="http://schemas.microsoft.com/office/drawing/2014/main" id="{21172486-48F8-17DB-C2DC-B0E3B610F233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3387798" y="19202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2">
            <a:extLst>
              <a:ext uri="{FF2B5EF4-FFF2-40B4-BE49-F238E27FC236}">
                <a16:creationId xmlns:a16="http://schemas.microsoft.com/office/drawing/2014/main" id="{4CF01FB5-0D17-9D35-F83F-C7A38E5FA745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7941566" y="19202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ddleSeparator1">
            <a:extLst>
              <a:ext uri="{FF2B5EF4-FFF2-40B4-BE49-F238E27FC236}">
                <a16:creationId xmlns:a16="http://schemas.microsoft.com/office/drawing/2014/main" id="{85F52F31-23C0-D661-6011-681CD38877A0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2239999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MiddleSeparator2">
            <a:extLst>
              <a:ext uri="{FF2B5EF4-FFF2-40B4-BE49-F238E27FC236}">
                <a16:creationId xmlns:a16="http://schemas.microsoft.com/office/drawing/2014/main" id="{EE924576-F4D0-B5C6-B787-7D8EBC2BAB1F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3387798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MiddleSeparator3">
            <a:extLst>
              <a:ext uri="{FF2B5EF4-FFF2-40B4-BE49-F238E27FC236}">
                <a16:creationId xmlns:a16="http://schemas.microsoft.com/office/drawing/2014/main" id="{B23BA7CC-591F-600D-91FA-317757B6E1CC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4510645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ddleSeparator4">
            <a:extLst>
              <a:ext uri="{FF2B5EF4-FFF2-40B4-BE49-F238E27FC236}">
                <a16:creationId xmlns:a16="http://schemas.microsoft.com/office/drawing/2014/main" id="{7133B288-D71A-8438-5289-C327BF99AAFD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5645968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MiddleSeparator5">
            <a:extLst>
              <a:ext uri="{FF2B5EF4-FFF2-40B4-BE49-F238E27FC236}">
                <a16:creationId xmlns:a16="http://schemas.microsoft.com/office/drawing/2014/main" id="{CABBE59B-9874-5292-8F34-F841557E8E1B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6793767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MiddleSeparator6">
            <a:extLst>
              <a:ext uri="{FF2B5EF4-FFF2-40B4-BE49-F238E27FC236}">
                <a16:creationId xmlns:a16="http://schemas.microsoft.com/office/drawing/2014/main" id="{98C16202-572F-4E12-2B0C-6111665CF222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7941566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ddleSeparator7">
            <a:extLst>
              <a:ext uri="{FF2B5EF4-FFF2-40B4-BE49-F238E27FC236}">
                <a16:creationId xmlns:a16="http://schemas.microsoft.com/office/drawing/2014/main" id="{CEA26852-33AE-ED4E-601C-4BDC7BFDEFDA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9064413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MiddleSeparator8">
            <a:extLst>
              <a:ext uri="{FF2B5EF4-FFF2-40B4-BE49-F238E27FC236}">
                <a16:creationId xmlns:a16="http://schemas.microsoft.com/office/drawing/2014/main" id="{E694AEE0-A21C-9869-65A0-1AD80EE7116B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10199736" y="21122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TLSHAPE_M_8dc53832a4bc4872877e5858c93576e9_Shape">
            <a:extLst>
              <a:ext uri="{FF2B5EF4-FFF2-40B4-BE49-F238E27FC236}">
                <a16:creationId xmlns:a16="http://schemas.microsoft.com/office/drawing/2014/main" id="{F5304EEC-F038-25AE-595C-4C204984F7FC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4096910" y="1729740"/>
            <a:ext cx="228600" cy="254000"/>
          </a:xfrm>
          <a:prstGeom prst="flowChartManualOperation">
            <a:avLst/>
          </a:prstGeom>
          <a:solidFill>
            <a:srgbClr val="6699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M_37930bdd30544a5aa2ac6fa1f84301d0_Shape">
            <a:extLst>
              <a:ext uri="{FF2B5EF4-FFF2-40B4-BE49-F238E27FC236}">
                <a16:creationId xmlns:a16="http://schemas.microsoft.com/office/drawing/2014/main" id="{AEC41D42-6A9E-D1B7-ABD6-4E5F141B5919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7003836" y="1729740"/>
            <a:ext cx="228600" cy="254000"/>
          </a:xfrm>
          <a:prstGeom prst="flowChartManualOperation">
            <a:avLst/>
          </a:prstGeom>
          <a:solidFill>
            <a:srgbClr val="B3AF8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A_8337283eee7f4321b1ce83c236c4dac2_Shape">
            <a:extLst>
              <a:ext uri="{FF2B5EF4-FFF2-40B4-BE49-F238E27FC236}">
                <a16:creationId xmlns:a16="http://schemas.microsoft.com/office/drawing/2014/main" id="{37DC5E7F-EB83-6C7B-4304-D83B73EFC7B4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4259099" y="2969260"/>
            <a:ext cx="228600" cy="254000"/>
          </a:xfrm>
          <a:prstGeom prst="chevron">
            <a:avLst>
              <a:gd name="adj" fmla="val 30000"/>
            </a:avLst>
          </a:prstGeom>
          <a:solidFill>
            <a:srgbClr val="496A8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TLSHAPE_SLA_ade100cb52144ebfa5fe9a2c0232486e_Shape">
            <a:extLst>
              <a:ext uri="{FF2B5EF4-FFF2-40B4-BE49-F238E27FC236}">
                <a16:creationId xmlns:a16="http://schemas.microsoft.com/office/drawing/2014/main" id="{24211A0A-3D4F-DFE7-E67B-69FBDBE77188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8126683" y="4136644"/>
            <a:ext cx="228600" cy="254000"/>
          </a:xfrm>
          <a:prstGeom prst="chevron">
            <a:avLst>
              <a:gd name="adj" fmla="val 30000"/>
            </a:avLst>
          </a:prstGeom>
          <a:solidFill>
            <a:srgbClr val="66999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OTLSHAPE_M_37930bdd30544a5aa2ac6fa1f84301d0_Title">
            <a:extLst>
              <a:ext uri="{FF2B5EF4-FFF2-40B4-BE49-F238E27FC236}">
                <a16:creationId xmlns:a16="http://schemas.microsoft.com/office/drawing/2014/main" id="{A1ECD6E3-9892-9D2A-28BB-323EBEB1152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683119" y="1501648"/>
            <a:ext cx="876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13</a:t>
            </a:r>
          </a:p>
        </p:txBody>
      </p:sp>
      <p:sp>
        <p:nvSpPr>
          <p:cNvPr id="46" name="OTLSHAPE_M_8dc53832a4bc4872877e5858c93576e9_Title">
            <a:extLst>
              <a:ext uri="{FF2B5EF4-FFF2-40B4-BE49-F238E27FC236}">
                <a16:creationId xmlns:a16="http://schemas.microsoft.com/office/drawing/2014/main" id="{03177D64-9AB2-22FF-822C-987D51DCF8A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806842" y="1501648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 dirty="0">
                <a:solidFill>
                  <a:schemeClr val="dk1"/>
                </a:solidFill>
                <a:latin typeface="Segoe UI Semibold" panose="020B0702040204020203" pitchFamily="34" charset="0"/>
              </a:rPr>
              <a:t>Milestone 8</a:t>
            </a:r>
          </a:p>
        </p:txBody>
      </p:sp>
      <p:sp>
        <p:nvSpPr>
          <p:cNvPr id="36" name="OTLSHAPE_SLA_8337283eee7f4321b1ce83c236c4dac2_Title">
            <a:extLst>
              <a:ext uri="{FF2B5EF4-FFF2-40B4-BE49-F238E27FC236}">
                <a16:creationId xmlns:a16="http://schemas.microsoft.com/office/drawing/2014/main" id="{73E1A4CF-CAA6-B3B8-B1C4-C73A467B916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967444" y="2728468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Milestone 4</a:t>
            </a:r>
          </a:p>
        </p:txBody>
      </p:sp>
      <p:sp>
        <p:nvSpPr>
          <p:cNvPr id="39" name="OTLSHAPE_SLA_ade100cb52144ebfa5fe9a2c0232486e_Title">
            <a:extLst>
              <a:ext uri="{FF2B5EF4-FFF2-40B4-BE49-F238E27FC236}">
                <a16:creationId xmlns:a16="http://schemas.microsoft.com/office/drawing/2014/main" id="{F70578BE-5BFD-CECC-A8D0-225266E8667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836403" y="3895852"/>
            <a:ext cx="812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>
                <a:solidFill>
                  <a:schemeClr val="dk1"/>
                </a:solidFill>
                <a:latin typeface="Segoe UI Semibold" panose="020B0702040204020203" pitchFamily="34" charset="0"/>
              </a:rPr>
              <a:t>Milestone 9</a:t>
            </a:r>
          </a:p>
        </p:txBody>
      </p:sp>
      <p:sp>
        <p:nvSpPr>
          <p:cNvPr id="27" name="OTLSHAPE_M_8dc53832a4bc4872877e5858c93576e9_Date" hidden="1">
            <a:extLst>
              <a:ext uri="{FF2B5EF4-FFF2-40B4-BE49-F238E27FC236}">
                <a16:creationId xmlns:a16="http://schemas.microsoft.com/office/drawing/2014/main" id="{70D66F89-1BB4-BCF3-C42C-040B7ED739E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7</a:t>
            </a:r>
          </a:p>
        </p:txBody>
      </p:sp>
      <p:sp>
        <p:nvSpPr>
          <p:cNvPr id="28" name="OTLSHAPE_M_37930bdd30544a5aa2ac6fa1f84301d0_Date" hidden="1">
            <a:extLst>
              <a:ext uri="{FF2B5EF4-FFF2-40B4-BE49-F238E27FC236}">
                <a16:creationId xmlns:a16="http://schemas.microsoft.com/office/drawing/2014/main" id="{F807B3E6-3DCF-8100-8011-EF79290326C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26</a:t>
            </a:r>
          </a:p>
        </p:txBody>
      </p:sp>
      <p:sp>
        <p:nvSpPr>
          <p:cNvPr id="47" name="OTLSHAPE_SLA_8337283eee7f4321b1ce83c236c4dac2_Date" hidden="1">
            <a:extLst>
              <a:ext uri="{FF2B5EF4-FFF2-40B4-BE49-F238E27FC236}">
                <a16:creationId xmlns:a16="http://schemas.microsoft.com/office/drawing/2014/main" id="{FA49BAFC-6E75-2D70-DAEF-2829D185EF6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20</a:t>
            </a:r>
          </a:p>
        </p:txBody>
      </p:sp>
      <p:sp>
        <p:nvSpPr>
          <p:cNvPr id="70" name="OTLSHAPE_SLA_ade100cb52144ebfa5fe9a2c0232486e_Date" hidden="1">
            <a:extLst>
              <a:ext uri="{FF2B5EF4-FFF2-40B4-BE49-F238E27FC236}">
                <a16:creationId xmlns:a16="http://schemas.microsoft.com/office/drawing/2014/main" id="{048D3FC1-D072-624F-5983-EF00C4576DB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B62B12A-7ADD-5B9F-6DA0-DA6B514EE748}"/>
              </a:ext>
            </a:extLst>
          </p:cNvPr>
          <p:cNvSpPr txBox="1"/>
          <p:nvPr/>
        </p:nvSpPr>
        <p:spPr>
          <a:xfrm>
            <a:off x="844465" y="523875"/>
            <a:ext cx="4902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Project Chart template</a:t>
            </a:r>
          </a:p>
        </p:txBody>
      </p:sp>
      <p:pic>
        <p:nvPicPr>
          <p:cNvPr id="147" name="Picture 146" descr="Icon&#10;&#10;Description automatically generated">
            <a:extLst>
              <a:ext uri="{FF2B5EF4-FFF2-40B4-BE49-F238E27FC236}">
                <a16:creationId xmlns:a16="http://schemas.microsoft.com/office/drawing/2014/main" id="{1F3C7F57-C0D8-8F84-5B65-CC9C2B1E61EA}"/>
              </a:ext>
            </a:extLst>
          </p:cNvPr>
          <p:cNvPicPr>
            <a:picLocks noChangeAspect="1"/>
          </p:cNvPicPr>
          <p:nvPr/>
        </p:nvPicPr>
        <p:blipFill>
          <a:blip r:embed="rId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08225" y="461785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33632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i0wMy0yMFQyMzo1OTowMCIsIlN0eWxlIjp7IiRpZCI6IjciLCJTaGFwZSI6Ny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zLCJHIjoxMDYsIkIiOjEyOX19LCJMaW5lV2VpZ2h0IjoxLjAsIkxpbmVUeXBlIjowLCJQYXJlbnRTdHlsZSI6bnVsbH0sIklzQmVsb3dUaW1lYmFuZCI6dHJ1ZSwiUG9zaXRpb25PblRhc2siOjM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NzMsIkciOjEwNiwiQiI6MTI5fX0sIklzVmlzaWJsZSI6dHJ1ZSwiV2lkdGgiOjE4LjAsIkhlaWdodCI6Mj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iwiRm9udE5hbWUiOiJTZWdvZSBVSSBTZW1pYm9sZCIsIklzQm9sZCI6dHJ1ZSwiSXNJdGFsaWMiOmZhbHNlLCJJc1VuZGVybGluZWQiOmZhbHNlLCJQYXJlbnRTdHlsZSI6bnVsbH0sIkF1dG9TaXplIjowLCJGb3JlZ3JvdW5kIjp7IiRpZCI6IjIzIiwiQ29sb3IiOnsiJGlkIjoiM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0cnVlLCJXaWR0aCI6MC4wLCJIZWlnaHQiOjAuMCwiQm9yZGVyU3R5bGUiOnsiJGlkIjoiMjkiLCJMaW5lQ29sb3IiOm51bGwsIkxpbmVXZWlnaHQiOjAuMCwiTGluZVR5cGUiOjAsIlBhcmVudFN0eWxlIjpudWxsfSwiUGFyZW50U3R5bGUiOm51bGx9LCJEYXRlU3R5bGUiOnsiJGlkIjoiMzAiLCJGb250U2V0dGluZ3MiOnsiJGlkIjoiMzEiLCJGb250U2l6ZSI6MTAsIkZvbnROYW1lIjoiQ2FsaWJyaSIsIklzQm9sZCI6ZmFsc2UsIklzSXRhbGljIjpmYWxzZSwiSXNVbmRlcmxpbmVkIjpmYWxzZSwiUGFyZW50U3R5bGUiOm51bGx9LCJBdXRvU2l6ZSI6MCwiRm9yZWdyb3VuZCI6eyIkaWQiOiIzMiIsIkNvbG9yIjp7IiRpZCI6IjM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NCIsIlRvcCI6MC4wLCJMZWZ0IjowLjAsIlJpZ2h0IjowLjAsIkJvdHRvbSI6MC4wfSwiUGFkZGluZyI6eyIkaWQiOiIzNSIsIlRvcCI6MC4wLCJMZWZ0IjowLjAsIlJpZ2h0IjowLjAsIkJvdHRvbSI6MC4wfSwiQmFja2dyb3VuZCI6eyIkaWQiOiIzNiIsIkNvbG9yIjp7IiRpZCI6IjM3IiwiQSI6MCwiUiI6MjU1LCJHIjoyNTUsIkIiOjI1NX19LCJJc1Zpc2libGUiOmZhbHN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0LCJQZXJjZW50YWdlQ29tcGxldGUiOm51bGwsIlBvc2l0aW9uIjp7IlJhdGlvIjowLjAsIklzQ3VzdG9tIjpmYWxzZX0sIkRhdGVGb3JtYXQiOnsiJHJlZiI6IjM5In0sIldlZWtOdW1iZXJpbmciOnsiJGlkIjoiNDEiLCJGb3JtYXQiOjAsIklzVmlzaWJsZSI6ZmFsc2UsIkxhc3RLbm93blZpc2liaWxpdHlTdGF0ZSI6ZmFsc2V9LCJSZWxhdGVkVGFza0lkIjoiOTE0NzYyYmYtOWQyNS00ODZlLWJiMmYtYzFmMDg1M2I0NTU3IiwiSWQiOiI4MzM3MjgzZS1lZTdmLTQzMjEtYjFjZS04M2MyMzZjNGRhYzIiLCJJbXBvcnRJZCI6IiIsIlRpdGxlIjoiTWlsZXN0b25lIDQiLCJOb3RlIjpudWxsLCJIeXBlcmxpbmsiOnsiJGlkIjoiNDIiLCJBZGRyZXNzIjoiIiwiU3ViQWRkcmVzcyI6IiJ9LCJJc0NoYW5nZWQiOmZhbHNlLCJJc05ldyI6ZmFsc2V9XSwiVGFza0RlZmluaXRpb24iOnsiJGlkIjoiNDMiLCJHcm91cE5hbWUiOm51bGwsIlN0YXJ0RGF0ZSI6IjIwMjUtMDctMjhUMDA6MDA6MDAiLCJFbmREYXRlIjoiMjAyNi0wNS0yNlQyMzo1OTowMCIsIlBlcmNlbnRhZ2VDb21wbGV0ZSI6bnVsbCwiU3R5bGUiOnsiJGlkIjoiNDQiLCJTaGFwZSI6NiwiU2hhcGVUaGlja25lc3MiOjIsIkR1cmF0aW9uRm9ybWF0IjowLCJJbmNsdWRlTm9uV29ya2luZ0RheXNJbkR1cmF0aW9uIjpmYWxzZSwiUGVyY2VudGFnZUNvbXBsZXRlU3R5bGUiOnsiJGlkIjoiNDUiLCJGb250U2V0dGluZ3MiOnsiJGlkIjoiNDYiLCJGb250U2l6ZSI6MTAsIkZvbnROYW1lIjoiQ2FsaWJyaSIsIklzQm9sZCI6ZmFsc2UsIklzSXRhbGljIjpmYWxzZSwiSXNVbmRlcmxpbmVkIjpmYWxzZSwiUGFyZW50U3R5bGUiOm51bGx9LCJBdXRvU2l6ZSI6MCwiRm9yZWdyb3VuZCI6eyIkaWQiOiI0NyIsIkNvbG9yIjp7IiRpZCI6Ij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iLCJUb3AiOjAuMCwiTGVmdCI6MC4wLCJSaWdodCI6MC4wLCJCb3R0b20iOjAuMH0sIlBhZGRpbmciOnsiJGlkIjoiNTAiLCJUb3AiOjAuMCwiTGVmdCI6MC4wLCJSaWdodCI6MC4wLCJCb3R0b20iOjAuMH0sIkJhY2tncm91bmQiOnsiJGlkIjoiNTEiLCJDb2xvciI6eyIkaWQiOiI1MiIsIkEiOjg5LCJSIjowLCJHIjowLCJCIjowfX0sIklzVmlzaWJsZSI6dHJ1ZSwiV2lkdGgiOjAuMCwiSGVpZ2h0IjowLjAsIkJvcmRlclN0eWxlIjp7IiRpZCI6IjUzIiwiTGluZUNvbG9yIjpudWxsLCJMaW5lV2VpZ2h0IjowLjAsIkxpbmVUeXBlIjowLCJQYXJlbnRTdHlsZSI6bnVsbH0sIlBhcmVudFN0eWxlIjpudWxsfSwiRHVyYXRpb25TdHlsZSI6eyIkaWQiOiI1NCIsIkZvbnRTZXR0aW5ncyI6eyIkaWQiOiI1NSIsIkZvbnRTaXplIjoxMCwiRm9udE5hbWUiOiJDYWxpYnJpIiwiSXNCb2xkIjpmYWxzZSwiSXNJdGFsaWMiOmZhbHNlLCJJc1VuZGVybGluZWQiOmZhbHNlLCJQYXJlbnRTdHlsZSI6bnVsbH0sIkF1dG9TaXplIjowLCJGb3JlZ3JvdW5kIjp7IiRpZCI6IjU2IiwiQ29sb3IiOnsiJGlkIjoiN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CIsIlRvcCI6MC4wLCJMZWZ0IjowLjAsIlJpZ2h0IjowLjAsIkJvdHRvbSI6MC4wfSwiUGFkZGluZyI6eyIkaWQiOiI1OSIsIlRvcCI6MC4wLCJMZWZ0IjowLjAsIlJpZ2h0IjowLjAsIkJvdHRvbSI6MC4wfSwiQmFja2dyb3VuZCI6eyIkaWQiOiI2MCIsIkNvbG9yIjp7IiRyZWYiOiI1MiJ9fSwiSXNWaXNpYmxlIjp0cnVlLCJXaWR0aCI6MC4wLCJIZWlnaHQiOjAuMCwiQm9yZGVyU3R5bGUiOnsiJGlkIjoiNjEiLCJMaW5lQ29sb3IiOm51bGwsIkxpbmVXZWlnaHQiOjAuMCwiTGluZVR5cGUiOjAsIlBhcmVudFN0eWxlIjpudWxsfSwiUGFyZW50U3R5bGUiOm51bGx9LCJIb3Jpem9udGFsQ29ubmVjdG9yU3R5bGUiOnsiJGlkIjoiNjIiLCJMaW5lQ29sb3IiOnsiJGlkIjoiNjMiLCIkdHlwZSI6Ik5MUkUuQ29tbW9uLkRvbS5Tb2xpZENvbG9yQnJ1c2gsIE5MUkUuQ29tbW9uIiwiQ29sb3IiOnsiJGlkIjoiNjQiLCJBIjoyNTUsIlIiOjIwNCwiRyI6MjA0LCJCIjoyMDR9fSwiTGluZVdlaWdodCI6MS4wLCJMaW5lVHlwZSI6MCwiUGFyZW50U3R5bGUiOm51bGx9LCJWZXJ0aWNhbENvbm5lY3RvclN0eWxlIjp7IiRpZCI6IjY1IiwiTGluZUNvbG9yIjp7IiRpZCI6IjY2IiwiJHR5cGUiOiJOTFJFLkNvbW1vbi5Eb20uU29saWRDb2xvckJydXNoLCBOTFJFLkNvbW1vbiIsIkNvbG9yIjp7IiRpZCI6IjY3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2OCIsIk1hcmdpbiI6eyIkaWQiOiI2OSIsIlRvcCI6MC4wLCJMZWZ0Ijo0LjAsIlJpZ2h0Ijo0LjAsIkJvdHRvbSI6MC4wfSwiUGFkZGluZyI6eyIkaWQiOiI3MCIsIlRvcCI6MC4wLCJMZWZ0IjowLjAsIlJpZ2h0IjowLjAsIkJvdHRvbSI6MC4wfSwiQmFja2dyb3VuZCI6eyIkaWQiOiI3MSIsIkNvbG9yIjp7IiRpZCI6IjcyIiwiQSI6MjU1LCJSIjo0MywiRyI6NTgsIkIiOjEwM319LCJJc1Zpc2libGUiOnRydWUsIldpZHRoIjozNjcuMCwiSGVpZ2h0IjoyMi4wLCJCb3JkZXJTdHlsZSI6eyIkaWQiOiI3MyIsIkxpbmVDb2xvciI6eyIkaWQiOiI3NCIsIiR0eXBlIjoiTkxSRS5Db21tb24uRG9tLlNvbGlkQ29sb3JCcnVzaCwgTkxSRS5Db21tb24iLCJDb2xvciI6eyIkaWQiOiI3NSIsIkEiOjI1NSwiUiI6MjU1LCJHIjowLCJCIjowfX0sIkxpbmVXZWlnaHQiOjAuMCwiTGluZVR5cGUiOjAsIlBhcmVudFN0eWxlIjpudWxsfSwiUGFyZW50U3R5bGUiOm51bGx9LCJUaXRsZVN0eWxlIjp7IiRpZCI6Ijc2IiwiRm9udFNldHRpbmdzIjp7IiRpZCI6Ijc3IiwiRm9udFNpemUiOjE0LCJGb250TmFtZSI6IlNlZ29lIFVJIFNlbWlib2xkIiwiSXNCb2xkIjp0cnVlLCJJc0l0YWxpYyI6ZmFsc2UsIklzVW5kZXJsaW5lZCI6ZmFsc2UsIlBhcmVudFN0eWxlIjpudWxsfSwiQXV0b1NpemUiOjAsIkZvcmVncm91bmQiOnsiJGlkIjoiNzgiLCJDb2xvciI6eyIkaWQiOiI3OSIsIkEiOjI1NSwiUiI6MjU1LCJHIjoyNTUsIkIiOjI1NX19LCJNYXhXaWR0aCI6MTIyMS44MTgxODE4MTgxODE4LCJNYXhIZWlnaHQiOiJJbmZpbml0eSIsIlNtYXJ0Rm9yZWdyb3VuZElzQWN0aXZlIjpmYWxzZSwiSG9yaXpvbnRhbEFsaWdubWVudCI6MSwiVmVydGljYWxBbGlnbm1lbnQiOjAsIlNtYXJ0Rm9yZWdyb3VuZCI6bnVsbCwiQmFja2dyb3VuZEZpbGxUeXBlIjowLCJNYXJnaW4iOnsiJGlkIjoiODAiLCJUb3AiOjAuMCwiTGVmdCI6MC4wLCJSaWdodCI6MC4wLCJCb3R0b20iOjAuMH0sIlBhZGRpbmciOnsiJGlkIjoiODEiLCJUb3AiOjAuMCwiTGVmdCI6MC4wLCJSaWdodCI6MC4wLCJCb3R0b20iOjAuMH0sIkJhY2tncm91bmQiOnsiJGlkIjoiODIiLCJDb2xvciI6eyIkaWQiOiI4MyIsIkEiOjAsIlIiOjI1NSwiRyI6MjU1LCJCIjoyNTV9fSwiSXNWaXNpYmxlIjp0cnVlLCJXaWR0aCI6MC4wLCJIZWlnaHQiOjAuMCwiQm9yZGVyU3R5bGUiOnsiJGlkIjoiODQiLCJMaW5lQ29sb3IiOm51bGwsIkxpbmVXZWlnaHQiOjAuMCwiTGluZVR5cGUiOjAsIlBhcmVudFN0eWxlIjpudWxsfSwiUGFyZW50U3R5bGUiOm51bGx9LCJEYXRlU3R5bGUiOnsiJGlkIjoiODUiLCJGb250U2V0dGluZ3MiOnsiJGlkIjoiODYiLCJGb250U2l6ZSI6MTAsIkZvbnROYW1lIjoiU2Vnb2UgVUkgU2VtaWJvbGQiLCJJc0JvbGQiOnRydWUsIklzSXRhbGljIjpmYWxzZSwiSXNVbmRlcmxpbmVkIjpmYWxzZSwiUGFyZW50U3R5bGUiOm51bGx9LCJBdXRvU2l6ZSI6MCwiRm9yZWdyb3VuZCI6eyIkaWQiOiI4NyIsIkNvbG9yIjp7IiRpZCI6Ijg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4OSIsIlRvcCI6MC4wLCJMZWZ0IjowLjAsIlJpZ2h0IjowLjAsIkJvdHRvbSI6MC4wfSwiUGFkZGluZyI6eyIkaWQiOiI5MCIsIlRvcCI6MC4wLCJMZWZ0IjowLjAsIlJpZ2h0IjowLjAsIkJvdHRvbSI6MC4wfSwiQmFja2dyb3VuZCI6eyIkaWQiOiI5MSIsIkNvbG9yIjp7IiRpZCI6IjkyIiwiQSI6MCwiUiI6MjU1LCJHIjoyNTUsIkIiOjI1NX19LCJJc1Zpc2libGUiOnRydWUsIldpZHRoIjowLjAsIkhlaWdodCI6MC4wLCJCb3JkZXJTdHlsZSI6eyIkaWQiOiI5MyIsIkxpbmVDb2xvciI6bnVsbCwiTGluZVdlaWdodCI6MC4wLCJMaW5lVHlwZSI6MCwiUGFyZW50U3R5bGUiOm51bGx9LCJQYXJlbnRTdHlsZSI6bnVsbH0sIkRhdGVGb3JtYXQiOnsiJGlkIjoi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UiLCJGb3JtYXQiOjAsIklzVmlzaWJsZSI6ZmFsc2UsIkxhc3RLbm93blZpc2liaWxpdHlTdGF0ZSI6ZmFsc2V9LCJJc1Zpc2libGUiOnRydWUsIlBhcmVudFN0eWxlIjpudWxsfSwiSW5kZXgiOjMsIlNtYXJ0RHVyYXRpb25BY3RpdmF0ZWQiOmZhbHNlLCJEYXRlRm9ybWF0Ijp7IiRyZWYiOiI5NCJ9LCJXZWVrTnVtYmVyaW5nIjp7IiRpZCI6Ijk2IiwiRm9ybWF0IjowLCJJc1Zpc2libGUiOmZhbHNlLCJMYXN0S25vd25WaXNpYmlsaXR5U3RhdGUiOmZhbHNlfSwiSWQiOiI5MTQ3NjJiZi05ZDI1LTQ4NmUtYmIyZi1jMWYwODUzYjQ1NTciLCJJbXBvcnRJZCI6IjEzIiwiVGl0bGUiOiJUYXNrIDEiLCJOb3RlIjpudWxsLCJIeXBlcmxpbmsiOnsiJGlkIjoiOTciLCJBZGRyZXNzIjoiIiwiU3ViQWRkcmVzcyI6IiJ9LCJJc0NoYW5nZWQiOmZhbHNlLCJJc05ldyI6ZmFsc2V9fV0sIl9taWxlc3RvbmVzIjpbXSwiSWQiOiIwMDAwMDAwMC0wMDAwLTAwMDAtMDAwMC0wMDAwMDAwMDAwMDAiLCJJc1NpbmdsZUl0ZW1Sb3ciOnRydWV9LHsiJGlkIjoiOTgiLCJfdGFza3MiOltdLCJfbWlsZXN0b25lcyI6W3siJGlkIjoiOTkiLCJJZCI6ImFkNDkyYTEzLWVhZDQtNDY5Zi1hMzA4LTQ4YTc0YWRmZDVmNSIsIkluZGV4Ijo1LCJHcm91cElkIjpudWxsLCJUaXRsZSI6Ik1pbGVzdG9uZSAxIiwiRGF0ZVRpbWUiOiIyMDI1LTA5LTEwVDIzOjU5OjAwIiwiUGVyY2VudGFnZUNvbXBsZXRlIjpudWxsLCJOb3RlIjpudWxsLCJTdHlsZSI6eyIkaWQiOiIxMDAiLCJUaXRsZVBvc2l0aW9uIjoiTGVmdCIsIkRhdGVQb3NpdGlvbiI6IkxlZnQiLCJTaGFwZVR5cGUiOjE0LCJTaGFwZVNpemUiOjEsIlNwYWNpbmciOjUsIlNoYXBlU3R5bGUiOnsiJGlkIjoiMTAxIiwiTWFyZ2luIjp7IiRpZCI6IjEwMiIsIlRvcCI6MC4wLCJMZWZ0IjowLjAsIlJpZ2h0IjowLjAsIkJvdHRvbSI6MC4wfSwiUGFkZGluZyI6eyIkaWQiOiIxMDMiLCJUb3AiOjAuMCwiTGVmdCI6MC4wLCJSaWdodCI6MC4wLCJCb3R0b20iOjAuMH0sIkJhY2tncm91bmQiOnsiJGlkIjoiMTA0IiwiQ29sb3IiOnsiJGlkIjoiMTA1IiwiQSI6MjU1LCJSIjo0MywiRyI6NTgsIkIiOjEwM319LCJJc1Zpc2libGUiOnRydWUsIldpZHRoIjoxOC4wLCJIZWlnaHQiOjIwLjAsIkJvcmRlclN0eWxlIjp7IiRpZCI6IjEwNiIsIkxpbmVDb2xvciI6eyIkaWQiOiIxMDciLCIkdHlwZSI6Ik5MUkUuQ29tbW9uLkRvbS5Tb2xpZENvbG9yQnJ1c2gsIE5MUkUuQ29tbW9uIiwiQ29sb3IiOnsiJGlkIjoiMTA4IiwiQSI6MjU1LCJSIjoyNTUsIkciOjAsIkIiOjB9fSwiTGluZVdlaWdodCI6MC4wLCJMaW5lVHlwZSI6MCwiUGFyZW50U3R5bGUiOm51bGx9LCJQYXJlbnRTdHlsZSI6bnVsbH0sIlRpdGxlU3R5bGUiOnsiJGlkIjoiMTA5IiwiRm9udFNldHRpbmdzIjp7IiRpZCI6IjExMCIsIkZvbnRTaXplIjoxMiwiRm9udE5hbWUiOiJTZWdvZSBVSSBTZW1pYm9sZCIsIklzQm9sZCI6dHJ1ZSwiSXNJdGFsaWMiOmZhbHNlLCJJc1VuZGVybGluZWQiOmZhbHNlLCJQYXJlbnRTdHlsZSI6bnVsbH0sIkF1dG9TaXplIjowLCJGb3JlZ3JvdW5kIjp7IiRpZCI6IjExMSIsIkNvbG9yIjp7IiRpZCI6IjExM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TMiLCJUb3AiOjAuMCwiTGVmdCI6MC4wLCJSaWdodCI6MC4wLCJCb3R0b20iOjAuMH0sIlBhZGRpbmciOnsiJGlkIjoiMTE0IiwiVG9wIjowLjAsIkxlZnQiOjAuMCwiUmlnaHQiOjAuMCwiQm90dG9tIjowLjB9LCJCYWNrZ3JvdW5kIjp7IiRpZCI6IjExNSIsIkNvbG9yIjp7IiRpZCI6IjExNiIsIkEiOjAsIlIiOjI1NSwiRyI6MjU1LCJCIjoyNTV9fSwiSXNWaXNpYmxlIjp0cnVlLCJXaWR0aCI6MC4wLCJIZWlnaHQiOjAuMCwiQm9yZGVyU3R5bGUiOnsiJGlkIjoiMTE3IiwiTGluZUNvbG9yIjpudWxsLCJMaW5lV2VpZ2h0IjowLjAsIkxpbmVUeXBlIjowLCJQYXJlbnRTdHlsZSI6bnVsbH0sIlBhcmVudFN0eWxlIjpudWxsfSwiRGF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MiIsIlRvcCI6MC4wLCJMZWZ0IjowLjAsIlJpZ2h0IjowLjAsIkJvdHRvbSI6MC4wfSwiUGFkZGluZyI6eyIkaWQiOiIxMjMiLCJUb3AiOjAuMCwiTGVmdCI6MC4wLCJSaWdodCI6MC4wLCJCb3R0b20iOjAuMH0sIkJhY2tncm91bmQiOnsiJGlkIjoiMTI0IiwiQ29sb3IiOnsiJGlkIjoiMTI1IiwiQSI6MCwiUiI6MjU1LCJHIjoyNTUsIkIiOjI1NX19LCJJc1Zpc2libGUiOmZhbHNlLCJXaWR0aCI6MC4wLCJIZWlnaHQiOjAuMCwiQm9yZGVyU3R5bGUiOnsiJGlkIjoiMTI2IiwiTGluZUNvbG9yIjpudWxsLCJMaW5lV2VpZ2h0IjowLjAsIkxpbmVUeXBlIjowLCJQYXJlbnRTdHlsZSI6bnVsbH0sIlBhcmVudFN0eWxlIjpudWxsfSwiRGF0ZUZvcm1hdCI6eyIkaWQiOiIx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H0sIkh5cGVybGluayI6bnVsbCwiSW1wb3J0SWQiOiIxIn0seyIkaWQiOiIxMjkiLCJJZCI6IjI3M2FmMTgwLWY3ZWQtNGJhZi1iNDkxLWQwNDZhNWRiYWZmYiIsIkluZGV4Ijo2LCJHcm91cElkIjpudWxsLCJUaXRsZSI6Ik1pbGVzdG9uZSAyIiwiRGF0ZVRpbWUiOiIyMDI1LTEwLTMxVDIzOjU5OjAwIiwiUGVyY2VudGFnZUNvbXBsZXRlIjpudWxsLCJOb3RlIjpudWxsLCJTdHlsZSI6eyIkaWQiOiIxMzAiLCJUaXRsZVBvc2l0aW9uIjoiQWJvdmUiLCJEYXRlUG9zaXRpb24iOiJSaWdodCIsIlNoYXBlVHlwZSI6MTQsIlNoYXBlU2l6ZSI6MSwiU3BhY2luZyI6NSwiU2hhcGVTdHlsZSI6eyIkaWQiOiIxMzEiLCJNYXJnaW4iOnsiJGlkIjoiMTMyIiwiVG9wIjowLjAsIkxlZnQiOjAuMCwiUmlnaHQiOjAuMCwiQm90dG9tIjowLjB9LCJQYWRkaW5nIjp7IiRpZCI6IjEzMyIsIlRvcCI6MC4wLCJMZWZ0IjowLjAsIlJpZ2h0IjowLjAsIkJvdHRvbSI6MC4wfSwiQmFja2dyb3VuZCI6eyIkaWQiOiIxMzQiLCJDb2xvciI6eyIkaWQiOiIxMzUiLCJBIjoyNTUsIlIiOjQzLCJHIjo1OCwiQiI6MTAzfX0sIklzVmlzaWJsZSI6dHJ1ZSwiV2lkdGgiOjE4LjAsIkhlaWdodCI6MjAuMCwiQm9yZGVyU3R5bGUiOnsiJGlkIjoiMTM2IiwiTGluZUNvbG9yIjp7IiRpZCI6IjEzNyIsIiR0eXBlIjoiTkxSRS5Db21tb24uRG9tLlNvbGlkQ29sb3JCcnVzaCwgTkxSRS5Db21tb24iLCJDb2xvciI6eyIkaWQiOiIxMzgiLCJBIjoyNTUsIlIiOjI1NSwiRyI6MCwiQiI6MH19LCJMaW5lV2VpZ2h0IjowLjAsIkxpbmVUeXBlIjowLCJQYXJlbnRTdHlsZSI6bnVsbH0sIlBhcmVudFN0eWxlIjpudWxsfSwiVGl0bGVTdHlsZSI6eyIkaWQiOiIxMzkiLCJGb250U2V0dGluZ3MiOnsiJGlkIjoiMTQwIiwiRm9udFNpemUiOjEyLCJGb250TmFtZSI6IlNlZ29lIFVJIFNlbWlib2xkIiwiSXNCb2xkIjp0cnVlLCJJc0l0YWxpYyI6ZmFsc2UsIklzVW5kZXJsaW5lZCI6ZmFsc2UsIlBhcmVudFN0eWxlIjpudWxsfSwiQXV0b1NpemUiOjAsIkZvcmVncm91bmQiOnsiJGlkIjoiMTQxIiwiQ29sb3IiOnsiJGlkIjoiMTQ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MyIsIlRvcCI6MC4wLCJMZWZ0IjowLjAsIlJpZ2h0IjowLjAsIkJvdHRvbSI6MC4wfSwiUGFkZGluZyI6eyIkaWQiOiIxNDQiLCJUb3AiOjAuMCwiTGVmdCI6MC4wLCJSaWdodCI6MC4wLCJCb3R0b20iOjAuMH0sIkJhY2tncm91bmQiOnsiJGlkIjoiMTQ1IiwiQ29sb3IiOnsiJGlkIjoiMTQ2IiwiQSI6MCwiUiI6MjU1LCJHIjoyNTUsIkIiOjI1NX19LCJJc1Zpc2libGUiOnRydWUsIldpZHRoIjowLjAsIkhlaWdodCI6MC4wLCJCb3JkZXJTdHlsZSI6eyIkaWQiOiIxNDciLCJMaW5lQ29sb3IiOm51bGwsIkxpbmVXZWlnaHQiOjAuMCwiTGluZVR5cGUiOjAsIlBhcmVudFN0eWxlIjpudWxsfSwiUGFyZW50U3R5bGUiOm51bGx9LCJEY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wLCJSIjoyNTUsIkciOjI1NSwiQiI6MjU1fX0sIklzVmlzaWJsZSI6ZmFsc2UsIldpZHRoIjowLjAsIkhlaWdodCI6MC4wLCJCb3JkZXJTdHlsZSI6eyIkaWQiOiIxNTYiLCJMaW5lQ29sb3IiOm51bGwsIkxpbmVXZWlnaHQiOjAuMCwiTGluZVR5cGUiOjAsIlBhcmVudFN0eWxlIjpudWxsfSwiUGFyZW50U3R5bGUiOm51bGx9LCJEYXRlRm9ybWF0Ijp7IiRpZCI6IjE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giLCJGb3JtYXQiOjAsIklzVmlzaWJsZSI6ZmFsc2UsIkxhc3RLbm93blZpc2liaWxpdHlTdGF0ZSI6ZmFsc2V9LCJJc1Zpc2libGUiOnRydWUsIlBhcmVudFN0eWxlIjpudWxsfSwiSHlwZXJsaW5rIjpudWxsLCJJbXBvcnRJZCI6IjIifSx7IiRpZCI6IjE1OSIsIklkIjoiOTYzMTU5MzctODQ3Ny00OTc1LTg5MWYtZjI1ZTQyNDJkZDI4IiwiSW5kZXgiOjcsIkdyb3VwSWQiOm51bGwsIlRpdGxlIjoiTWlsZXN0b25lIDMiLCJEYXRlVGltZSI6IjIwMjUtMTItMTlUMjM6NTk6MDAiLCJQZXJjZW50YWdlQ29tcGxldGUiOm51bGwsIk5vdGUiOm51bGwsIlN0eWxlIjp7IiRpZCI6IjE2MCIsIlRpdGxlUG9zaXRpb24iOiJSaWdodCIsIkRhdGVQb3NpdGlvbiI6IkJlbG93IiwiU2hhcGVUeXBlIjoxNCwiU2hhcGVTaXplIjoxLCJTcGFjaW5nIjo1LCJTaGFwZVN0eWxlIjp7IiRpZCI6IjE2MSIsIk1hcmdpbiI6eyIkaWQiOiIxNjIiLCJUb3AiOjAuMCwiTGVmdCI6MC4wLCJSaWdodCI6MC4wLCJCb3R0b20iOjAuMH0sIlBhZGRpbmciOnsiJGlkIjoiMTYzIiwiVG9wIjowLjAsIkxlZnQiOjAuMCwiUmlnaHQiOjAuMCwiQm90dG9tIjowLjB9LCJCYWNrZ3JvdW5kIjp7IiRpZCI6IjE2NCIsIkNvbG9yIjp7IiRpZCI6IjE2NSIsIkEiOjI1NSwiUiI6NDMsIkciOjU4LCJCIjoxMDN9fSwiSXNWaXNpYmxlIjp0cnVlLCJXaWR0aCI6MTguMCwiSGVpZ2h0IjoyMC4wLCJCb3JkZXJTdHlsZSI6eyIkaWQiOiIxNjYiLCJMaW5lQ29sb3IiOnsiJGlkIjoiMTY3IiwiJHR5cGUiOiJOTFJFLkNvbW1vbi5Eb20uU29saWRDb2xvckJydXNoLCBOTFJFLkNvbW1vbiIsIkNvbG9yIjp7IiRpZCI6IjE2OCIsIkEiOjI1NSwiUiI6MjU1LCJHIjowLCJCIjowfX0sIkxpbmVXZWlnaHQiOjAuMCwiTGluZVR5cGUiOjAsIlBhcmVudFN0eWxlIjpudWxsfSwiUGFyZW50U3R5bGUiOm51bGx9LCJUaXRsZVN0eWxlIjp7IiRpZCI6IjE2OSIsIkZvbnRTZXR0aW5ncyI6eyIkaWQiOiIxNzAiLCJGb250U2l6ZSI6MTIsIkZvbnROYW1lIjoiU2Vnb2UgVUkgU2VtaWJvbGQiLCJJc0JvbGQiOnRydWUsIklzSXRhbGljIjpmYWxzZSwiSXNVbmRlcmxpbmVkIjpmYWxzZSwiUGFyZW50U3R5bGUiOm51bGx9LCJBdXRvU2l6ZSI6MCwiRm9yZWdyb3VuZCI6eyIkaWQiOiIxNzEiLCJDb2xvciI6eyIkaWQiOiIxN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zIiwiVG9wIjowLjAsIkxlZnQiOjAuMCwiUmlnaHQiOjAuMCwiQm90dG9tIjowLjB9LCJQYWRkaW5nIjp7IiRpZCI6IjE3NCIsIlRvcCI6MC4wLCJMZWZ0IjowLjAsIlJpZ2h0IjowLjAsIkJvdHRvbSI6MC4wfSwiQmFja2dyb3VuZCI6eyIkaWQiOiIxNzUiLCJDb2xvciI6eyIkaWQiOiIxNzYiLCJBIjowLCJSIjoyNTUsIkciOjI1NSwiQiI6MjU1fX0sIklzVmlzaWJsZSI6dHJ1ZSwiV2lkdGgiOjAuMCwiSGVpZ2h0IjowLjAsIkJvcmRlclN0eWxlIjp7IiRpZCI6IjE3NyIsIkxpbmVDb2xvciI6bnVsbCwiTGluZVdlaWdodCI6MC4wLCJMaW5lVHlwZSI6MCwiUGFyZW50U3R5bGUiOm51bGx9LCJQYXJlbnRTdHlsZSI6bnVsbH0sIkRhdGVTdHlsZSI6eyIkaWQiOiIxNzgiLCJGb250U2V0dGluZ3MiOnsiJGlkIjoiMTc5IiwiRm9udFNpemUiOjEwLCJGb250TmFtZSI6IkNhbGlicmkiLCJJc0JvbGQiOmZhbHNlLCJJc0l0YWxpYyI6ZmFsc2UsIklzVW5kZXJsaW5lZCI6ZmFsc2UsIlBhcmVudFN0eWxlIjpudWxsfSwiQXV0b1NpemUiOjAsIkZvcmVncm91bmQiOnsiJGlkIjoiMTgwIiwiQ29sb3IiOnsiJGlkIjoiMTg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DIiLCJUb3AiOjAuMCwiTGVmdCI6MC4wLCJSaWdodCI6MC4wLCJCb3R0b20iOjAuMH0sIlBhZGRpbmciOnsiJGlkIjoiMTgzIiwiVG9wIjowLjAsIkxlZnQiOjAuMCwiUmlnaHQiOjAuMCwiQm90dG9tIjowLjB9LCJCYWNrZ3JvdW5kIjp7IiRpZCI6IjE4NCIsIkNvbG9yIjp7IiRpZCI6IjE4NSIsIkEiOjAsIlIiOjI1NSwiRyI6MjU1LCJCIjoyNTV9fSwiSXNWaXNpYmxlIjpmYWxzZSwiV2lkdGgiOjAuMCwiSGVpZ2h0IjowLjAsIkJvcmRlclN0eWxlIjp7IiRpZCI6IjE4NiIsIkxpbmVDb2xvciI6bnVsbCwiTGluZVdlaWdodCI6MC4wLCJMaW5lVHlwZSI6MCwiUGFyZW50U3R5bGUiOm51bGx9LCJQYXJlbnRTdHlsZSI6bnVsbH0sIkRhdGVGb3JtYXQiOnsiJGlkIjoiMT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CIsIkZvcm1hdCI6MCwiSXNWaXNpYmxlIjpmYWxzZSwiTGFzdEtub3duVmlzaWJpbGl0eVN0YXRlIjpmYWxzZX0sIklzVmlzaWJsZSI6dHJ1ZSwiUGFyZW50U3R5bGUiOm51bGx9LCJIeXBlcmxpbmsiOm51bGwsIkltcG9ydElkIjoiMyJ9XSwiSWQiOiIyMWM4OGM3ZS00MGZhLTQ5NDAtOTIwYy1kNjI5MDNiOTI0MTciLCJJc1NpbmdsZUl0ZW1Sb3ciOmZhbHNlfV0sIkluZGV4IjoyLCJJZCI6ImQ4Y2EwOWQ2LTI1NWMtNDZlYS1hNDExLTU3ODI2MDZiMWU2YiIsIkhlYWRlclRleHQiOiIiLCJJc0RlZmF1bHQiOnRydWUsIlN0eWxlIjp7IiRpZCI6IjE4OSIsIkhlYWRlclN0eWxlIjp7IiRpZCI6IjE5MCIsIlRleHRTdHlsZSI6eyIkaWQiOiIxOTEiLCJGb250U2V0dGluZ3MiOnsiJGlkIjoiMTkyIiwiRm9udFNpemUiOjExLCJGb250TmFtZSI6IkNhbGlicmkiLCJJc0JvbGQiOmZhbHNlLCJJc0l0YWxpYyI6ZmFsc2UsIklzVW5kZXJsaW5lZCI6ZmFsc2UsIlBhcmVudFN0eWxlIjpudWxsfSwiQXV0b1NpemUiOjIsIkZvcmVncm91bmQiOnsiJGlkIjoiMTkzIiwiQ29sb3IiOnsiJGlkIjoiMTk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OTUiLCJUb3AiOjAuMCwiTGVmdCI6MC4wLCJSaWdodCI6MC4wLCJCb3R0b20iOjAuMH0sIlBhZGRpbmciOnsiJGlkIjoiMTk2IiwiVG9wIjowLjAsIkxlZnQiOjAuMCwiUmlnaHQiOjAuMCwiQm90dG9tIjowLjB9LCJCYWNrZ3JvdW5kIjp7IiRpZCI6IjE5NyIsIkNvbG9yIjp7IiRpZCI6IjE5OCIsIkEiOjAsIlIiOjI1NSwiRyI6MjU1LCJCIjoyNTV9fSwiSXNWaXNpYmxlIjp0cnVlLCJXaWR0aCI6MC4wLCJIZWlnaHQiOjAuMCwiQm9yZGVyU3R5bGUiOm51bGwsIlBhcmVudFN0eWxlIjpudWxsfSwiUmVjdGFuZ2xlU3R5bGUiOnsiJGlkIjoiMTk5IiwiTWFyZ2luIjp7IiRpZCI6IjIwMCIsIlRvcCI6MC4wLCJMZWZ0IjowLjAsIlJpZ2h0IjowLjAsIkJvdHRvbSI6MC4wfSwiUGFkZGluZyI6eyIkaWQiOiIyMDEiLCJUb3AiOjAuMCwiTGVmdCI6MC4wLCJSaWdodCI6MC4wLCJCb3R0b20iOjAuMH0sIkJhY2tncm91bmQiOnsiJGlkIjoiMjAyIiwiQ29sb3IiOnsiJGlkIjoiMjAzIiwiQSI6NjMsIlIiOjQzLCJHIjo1OCwiQiI6MTAzfX0sIklzVmlzaWJsZSI6dHJ1ZSwiV2lkdGgiOjAuMCwiSGVpZ2h0IjowLjAsIkJvcmRlclN0eWxlIjp7IiRpZCI6IjIwNCIsIkxpbmVDb2xvciI6eyIkaWQiOiIyMDUiLCIkdHlwZSI6Ik5MUkUuQ29tbW9uLkRvbS5Tb2xpZENvbG9yQnJ1c2gsIE5MUkUuQ29tbW9uIiwiQ29sb3IiOnsiJGlkIjoiMjA2IiwiQSI6MjU1LCJSIjoyNTUsIkciOjAsIkIiOjB9fSwiTGluZVdlaWdodCI6MC4wLCJMaW5lVHlwZSI6MCwiUGFyZW50U3R5bGUiOm51bGx9LCJQYXJlbnRTdHlsZSI6bnVsbH0sIk1hcmdpbiI6eyIkaWQiOiIyMDciLCJUb3AiOjAuMCwiTGVmdCI6MC4wLCJSaWdodCI6MC4wLCJCb3R0b20iOjAuMH0sIlBhZGRpbmciOnsiJGlkIjoiMjA4IiwiVG9wIjowLjAsIkxlZnQiOjAuMCwiUmlnaHQiOjAuMCwiQm90dG9tIjowLjB9LCJCYWNrZ3JvdW5kIjpudWxsLCJJc1Zpc2libGUiOnRydWUsIldpZHRoIjowLjAsIkhlaWdodCI6MC4wLCJCb3JkZXJTdHlsZSI6bnVsbCwiUGFyZW50U3R5bGUiOm51bGx9LCJCYWNrZ3JvdW5kU3R5bGUiOnsiJGlkIjoiMjA5IiwiTWFyZ2luIjp7IiRpZCI6IjIxMCIsIlRvcCI6MC4wLCJMZWZ0IjowLjAsIlJpZ2h0IjowLjAsIkJvdHRvbSI6MC4wfSwiUGFkZGluZyI6eyIkaWQiOiIyMTEiLCJUb3AiOjAuMCwiTGVmdCI6MC4wLCJSaWdodCI6MC4wLCJCb3R0b20iOjAuMH0sIkJhY2tncm91bmQiOnsiJGlkIjoiMjEyIiwiQ29sb3IiOnsiJGlkIjoiMjEzIiwiQSI6NTEsIlIiOjIzMSwiRyI6MjMwLCJCIjoyMzB9fSwiSXNWaXNpYmxlIjp0cnVlLCJXaWR0aCI6MC4wLCJIZWlnaHQiOjAuMCwiQm9yZGVyU3R5bGUiOnsiJGlkIjoiMjE0IiwiTGluZUNvbG9yIjp7IiRpZCI6IjIxNSIsIiR0eXBlIjoiTkxSRS5Db21tb24uRG9tLlNvbGlkQ29sb3JCcnVzaCwgTkxSRS5Db21tb24iLCJDb2xvciI6eyIkaWQiOiIyMTYiLCJBIjoyNTUsIlIiOjIzNCwiRyI6MjIsIkIiOjMwfX0sIkxpbmVXZWlnaHQiOjAuMCwiTGluZVR5cGUiOjAsIlBhcmVudFN0eWxlIjpudWxsfSwiUGFyZW50U3R5bGUiOm51bGx9LCJNYXJnaW4iOnsiJGlkIjoiMjE3IiwiVG9wIjowLjAsIkxlZnQiOjAuMCwiUmlnaHQiOjAuMCwiQm90dG9tIjowLjB9LCJQYWRkaW5nIjp7IiRpZCI6IjIxOCIsIlRvcCI6MC4wLCJMZWZ0IjowLjAsIlJpZ2h0IjowLjAsIkJvdHRvbSI6MC4wfSwiSXNWaXNpYmxlIjp0cnVlLCJXaWR0aCI6MC4wLCJIZWlnaHQiOjAuMCwiQm9yZGVyU3R5bGUiOnsiJGlkIjoiMjE5IiwiTGluZUNvbG9yIjpudWxsLCJMaW5lV2VpZ2h0IjowLjAsIkxpbmVUeXBlIjowLCJQYXJlbnRTdHlsZSI6bnVsbH0sIlBhcmVudFN0eWxlIjpudWxsfX1dLCJJZCI6IjcxNDdiOTcwLWMxY2EtNDU1Yy1iMWIwLTU2NGRhYzhlMzczNSIsIkluZGV4IjoyLCJIZWFkZXJUZXh0IjoiUGhhc2UgSSIsIlN0eWxlIjp7IiRpZCI6IjIyMCIsIlN0eWxlSWQiOiIwMDAwMDAwMC0wMDAwLTAwMDAtMDAwMC0wMDAwMDAwMDAwMDAiLCJIZWFkZXJTdHlsZSI6eyIkaWQiOiIyMjEiLCJUZXh0SXNWZXJ0aWNhbCI6dHJ1ZSwiVGV4dFN0eWxlIjp7IiRpZCI6IjIyMiIsIkZvbnRTZXR0aW5ncyI6eyIkaWQiOiIyMjMiLCJGb250U2l6ZSI6MTQsIkZvbnROYW1lIjoiU2Vnb2UgVUkgU2VtaWJvbGQiLCJJc0JvbGQiOmZhbHNlLCJJc0l0YWxpYyI6ZmFsc2UsIklzVW5kZXJsaW5lZCI6ZmFsc2UsIlBhcmVudFN0eWxlIjpudWxsfSwiQXV0b1NpemUiOjIsIkZvcmVncm91bmQiOnsiJGlkIjoiMjI0IiwiQ29sb3IiOnsiJGlkIjoiMjI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wLCJSIjoyNTUsIkciOjI1NSwiQiI6MjU1fX0sIklzVmlzaWJsZSI6dHJ1ZSwiV2lkdGgiOjAuMCwiSGVpZ2h0IjowLjAsIkJvcmRlclN0eWxlIjpudWxsLCJQYXJlbnRTdHlsZSI6bnVsbH0sIlJlY3RhbmdsZVN0eWxlIjp7IiRpZCI6IjIzMCIsIk1hcmdpbiI6eyIkaWQiOiIyMzEiLCJUb3AiOjAuMCwiTGVmdCI6MC4wLCJSaWdodCI6MC4wLCJCb3R0b20iOjAuMH0sIlBhZGRpbmciOnsiJGlkIjoiMjMyIiwiVG9wIjowLjAsIkxlZnQiOjAuMCwiUmlnaHQiOjAuMCwiQm90dG9tIjowLjB9LCJCYWNrZ3JvdW5kIjp7IiRpZCI6IjIzMyIsIkNvbG9yIjp7IiRpZCI6IjIzNCIsIkEiOjI1NSwiUiI6NDMsIkciOjU4LCJCIjoxMDN9fSwiSXNWaXNpYmxlIjp0cnVlLCJXaWR0aCI6MC4wLCJIZWlnaHQiOjAuMCwiQm9yZGVyU3R5bGUiOnsiJGlkIjoiMjM1IiwiTGluZUNvbG9yIjp7IiRpZCI6IjIzNiIsIiR0eXBlIjoiTkxSRS5Db21tb24uRG9tLlNvbGlkQ29sb3JCcnVzaCwgTkxSRS5Db21tb24iLCJDb2xvciI6eyIkaWQiOiIyMzciLCJBIjoyNTUsIlIiOjI1NSwiRyI6MCwiQiI6MH19LCJMaW5lV2VpZ2h0IjowLjAsIkxpbmVUeXBlIjowLCJQYXJlbnRTdHlsZSI6bnVsbH0sIlBhcmVudFN0eWxlIjpudWxsfSwiTWFyZ2luIjp7IiRpZCI6IjIzOCIsIlRvcCI6MC4wLCJMZWZ0IjowLjAsIlJpZ2h0IjowLjAsIkJvdHRvbSI6MC4wfSwiUGFkZGluZyI6eyIkaWQiOiIyMzkiLCJUb3AiOjAuMCwiTGVmdCI6MC4wLCJSaWdodCI6MC4wLCJCb3R0b20iOjAuMH0sIkJhY2tncm91bmQiOm51bGwsIklzVmlzaWJsZSI6dHJ1ZSwiV2lkdGgiOjAuMCwiSGVpZ2h0IjowLjAsIkJvcmRlclN0eWxlIjpudWxsLCJQYXJlbnRTdHlsZSI6bnVsbH0sIkJhY2tncm91bmRTdHlsZSI6eyIkaWQiOiIyNDAiLCJNYXJnaW4iOnsiJGlkIjoiMjQxIiwiVG9wIjowLjAsIkxlZnQiOjAuMCwiUmlnaHQiOjAuMCwiQm90dG9tIjowLjB9LCJQYWRkaW5nIjp7IiRpZCI6IjI0MiIsIlRvcCI6MC4wLCJMZWZ0IjowLjAsIlJpZ2h0IjowLjAsIkJvdHRvbSI6MC4wfSwiQmFja2dyb3VuZCI6eyIkaWQiOiIyNDMiLCJDb2xvciI6eyIkaWQiOiIyNDQiLCJBIjo1MSwiUiI6MjMxLCJHIjoyMzAsIkIiOjIzMH19LCJJc1Zpc2libGUiOnRydWUsIldpZHRoIjowLjAsIkhlaWdodCI6MC4wLCJCb3JkZXJTdHlsZSI6eyIkaWQiOiIyNDUiLCJMaW5lQ29sb3IiOnsiJGlkIjoiMjQ2IiwiJHR5cGUiOiJOTFJFLkNvbW1vbi5Eb20uU29saWRDb2xvckJydXNoLCBOTFJFLkNvbW1vbiIsIkNvbG9yIjp7IiRpZCI6IjI0NyIsIkEiOjI1NSwiUiI6MjU1LCJHIjowLCJCIjowfX0sIkxpbmVXZWlnaHQiOjAuMCwiTGluZVR5cGUiOjAsIlBhcmVudFN0eWxlIjpudWxsfSwiUGFyZW50U3R5bGUiOm51bGx9LCJJc0Fib3ZlVGltZWJhbmQiOmZhbHNlLCJTcGFjaW5nIjo1LCJEZWZhdWx0U3dpbWxhbmVUYXNrU3R5bGUiOnsiJGlkIjoiMjQ4IiwiJHR5cGUiOiJOTFJFLkNvbW1vbi5Eb20uU3R5bGVzLkV4cGxpY2l0U2V0YWJsZVRhc2tTdHlsZSwgTkxSRS5Db21tb24iLCJTaGFwZSI6NiwiU2hhcGVUaGlja25lc3MiOjIsIkR1cmF0aW9uRm9ybWF0IjowLCJJbmNsdWRlTm9uV29ya2luZ0RheXNJbkR1cmF0aW9uIjpmYWxzZSwiUGVyY2VudGFnZUNvbXBsZXRlU3R5bGUiOnsiJGlkIjoiMjQ5IiwiRm9udFNldHRpbmdzIjp7IiRpZCI6IjI1MCIsIkZvbnRTaXplIjoxMCwiRm9udE5hbWUiOiJDYWxpYnJpIiwiSXNCb2xkIjpmYWxzZSwiSXNJdGFsaWMiOmZhbHNlLCJJc1VuZGVybGluZWQiOmZhbHNlLCJQYXJlbnRTdHlsZSI6bnVsbH0sIkF1dG9TaXplIjowLCJGb3JlZ3JvdW5kIjp7IiRpZCI6IjI1MSIsIkNvbG9yIjp7IiRpZCI6IjI1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MyIsIlRvcCI6MC4wLCJMZWZ0IjowLjAsIlJpZ2h0IjowLjAsIkJvdHRvbSI6MC4wfSwiUGFkZGluZyI6eyIkaWQiOiIyNTQiLCJUb3AiOjAuMCwiTGVmdCI6MC4wLCJSaWdodCI6MC4wLCJCb3R0b20iOjAuMH0sIkJhY2tncm91bmQiOnsiJGlkIjoiMjU1IiwiQ29sb3IiOnsiJGlkIjoiMjU2IiwiQSI6ODksIlIiOjAsIkciOjAsIkIiOjB9fSwiSXNWaXNpYmxlIjp0cnVlLCJXaWR0aCI6MC4wLCJIZWlnaHQiOjAuMCwiQm9yZGVyU3R5bGUiOnsiJGlkIjoiMjU3IiwiTGluZUNvbG9yIjpudWxsLCJMaW5lV2VpZ2h0IjowLjAsIkxpbmVUeXBlIjowLCJQYXJlbnRTdHlsZSI6bnVsbH0sIlBhcmVudFN0eWxlIjpudWxsfSwiRHVyYXRpb25TdHlsZSI6eyIkaWQiOiIyNTgiLCJGb250U2V0dGluZ3MiOnsiJGlkIjoiMjU5IiwiRm9udFNpemUiOjEwLCJGb250TmFtZSI6IkNhbGlicmkiLCJJc0JvbGQiOmZhbHNlLCJJc0l0YWxpYyI6ZmFsc2UsIklzVW5kZXJsaW5lZCI6ZmFsc2UsIlBhcmVudFN0eWxlIjpudWxsfSwiQXV0b1NpemUiOjAsIkZvcmVncm91bmQiOnsiJGlkIjoiMjYwIiwiQ29sb3IiOnsiJGlkIjoiMj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yIiwiVG9wIjowLjAsIkxlZnQiOjAuMCwiUmlnaHQiOjAuMCwiQm90dG9tIjowLjB9LCJQYWRkaW5nIjp7IiRpZCI6IjI2MyIsIlRvcCI6MC4wLCJMZWZ0IjowLjAsIlJpZ2h0IjowLjAsIkJvdHRvbSI6MC4wfSwiQmFja2dyb3VuZCI6eyIkaWQiOiIyNjQiLCJDb2xvciI6eyIkcmVmIjoiMjU2In19LCJJc1Zpc2libGUiOnRydWUsIldpZHRoIjowLjAsIkhlaWdodCI6MC4wLCJCb3JkZXJTdHlsZSI6eyIkaWQiOiIyNjUiLCJMaW5lQ29sb3IiOm51bGwsIkxpbmVXZWlnaHQiOjAuMCwiTGluZVR5cGUiOjAsIlBhcmVudFN0eWxlIjpudWxsfSwiUGFyZW50U3R5bGUiOm51bGx9LCJIb3Jpem9udGFsQ29ubmVjdG9yU3R5bGUiOnsiJGlkIjoiMjY2IiwiTGluZUNvbG9yIjp7IiRpZCI6IjI2NyIsIiR0eXBlIjoiTkxSRS5Db21tb24uRG9tLlNvbGlkQ29sb3JCcnVzaCwgTkxSRS5Db21tb24iLCJDb2xvciI6eyIkaWQiOiIyNjgiLCJBIjoyNTUsIlIiOjIwNCwiRyI6MjA0LCJCIjoyMDR9fSwiTGluZVdlaWdodCI6MS4wLCJMaW5lVHlwZSI6MCwiUGFyZW50U3R5bGUiOm51bGx9LCJWZXJ0aWNhbENvbm5lY3RvclN0eWxlIjp7IiRpZCI6IjI2OSIsIkxpbmVDb2xvciI6eyIkaWQiOiIyNzAiLCIkdHlwZSI6Ik5MUkUuQ29tbW9uLkRvbS5Tb2xpZENvbG9yQnJ1c2gsIE5MUkUuQ29tbW9uIiwiQ29sb3IiOnsiJGlkIjoiMjcx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yNzIiLCJNYXJnaW4iOnsiJGlkIjoiMjczIiwiVG9wIjowLjAsIkxlZnQiOjQuMCwiUmlnaHQiOjQuMCwiQm90dG9tIjowLjB9LCJQYWRkaW5nIjp7IiRpZCI6IjI3NCIsIlRvcCI6MC4wLCJMZWZ0IjowLjAsIlJpZ2h0IjowLjAsIkJvdHRvbSI6MC4wfSwiQmFja2dyb3VuZCI6eyIkaWQiOiIyNzUiLCJDb2xvciI6eyIkaWQiOiIyNzYiLCJBIjoyNTUsIlIiOjQzLCJHIjo1OCwiQiI6MTAzfX0sIklzVmlzaWJsZSI6dHJ1ZSwiV2lkdGgiOjM2Ny4wLCJIZWlnaHQiOjIyLjAsIkJvcmRlclN0eWxlIjp7IiRpZCI6IjI3NyIsIkxpbmVDb2xvciI6eyIkaWQiOiIyNzgiLCIkdHlwZSI6Ik5MUkUuQ29tbW9uLkRvbS5Tb2xpZENvbG9yQnJ1c2gsIE5MUkUuQ29tbW9uIiwiQ29sb3IiOnsiJGlkIjoiMjc5IiwiQSI6MjU1LCJSIjoyMzQsIkciOjIyLCJCIjozMH19LCJMaW5lV2VpZ2h0IjowLjAsIkxpbmVUeXBlIjowLCJQYXJlbnRTdHlsZSI6bnVsbH0sIlBhcmVudFN0eWxlIjpudWxsfSwiVGl0bGVTdHlsZSI6eyIkaWQiOiIyODAiLCJGb250U2V0dGluZ3MiOnsiJGlkIjoiMjgxIiwiRm9udFNpemUiOjE0LCJGb250TmFtZSI6IlNlZ29lIFVJIFNlbWlib2xkIiwiSXNCb2xkIjp0cnVlLCJJc0l0YWxpYyI6ZmFsc2UsIklzVW5kZXJsaW5lZCI6ZmFsc2UsIlBhcmVudFN0eWxlIjpudWxsfSwiQXV0b1NpemUiOjAsIkZvcmVncm91bmQiOnsiJGlkIjoiMjgyIiwiQ29sb3IiOnsiJGlkIjoiMjg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NCIsIlRvcCI6MC4wLCJMZWZ0IjowLjAsIlJpZ2h0IjowLjAsIkJvdHRvbSI6MC4wfSwiUGFkZGluZyI6eyIkaWQiOiIyODUiLCJUb3AiOjAuMCwiTGVmdCI6MC4wLCJSaWdodCI6MC4wLCJCb3R0b20iOjAuMH0sIkJhY2tncm91bmQiOnsiJGlkIjoiMjg2IiwiQ29sb3IiOnsiJGlkIjoiMjg3IiwiQSI6MCwiUiI6MjU1LCJHIjoyNTUsIkIiOjI1NX19LCJJc1Zpc2libGUiOnRydWUsIldpZHRoIjowLjAsIkhlaWdodCI6MC4wLCJCb3JkZXJTdHlsZSI6eyIkaWQiOiIyODgiLCJMaW5lQ29sb3IiOm51bGwsIkxpbmVXZWlnaHQiOjAuMCwiTGluZVR5cGUiOjAsIlBhcmVudFN0eWxlIjpudWxsfSwiUGFyZW50U3R5bGUiOm51bGx9LCJEYXRlU3R5bGUiOnsiJGlkIjoiMjg5IiwiRm9udFNldHRpbmdzIjp7IiRpZCI6IjI5MCIsIkZvbnRTaXplIjoxMCwiRm9udE5hbWUiOiJTZWdvZSBVSSBTZW1pYm9sZCIsIklzQm9sZCI6dHJ1ZSwiSXNJdGFsaWMiOmZhbHNlLCJJc1VuZGVybGluZWQiOmZhbHNlLCJQYXJlbnRTdHlsZSI6bnVsbH0sIkF1dG9TaXplIjowLCJGb3JlZ3JvdW5kIjp7IiRpZCI6IjI5MSIsIkNvbG9yIjp7IiRpZCI6IjI5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kzIiwiVG9wIjowLjAsIkxlZnQiOjAuMCwiUmlnaHQiOjAuMCwiQm90dG9tIjowLjB9LCJQYWRkaW5nIjp7IiRpZCI6IjI5NCIsIlRvcCI6MC4wLCJMZWZ0IjowLjAsIlJpZ2h0IjowLjAsIkJvdHRvbSI6MC4wfSwiQmFja2dyb3VuZCI6eyIkaWQiOiIyOTUiLCJDb2xvciI6eyIkaWQiOiIyOTYiLCJBIjowLCJSIjoyNTUsIkciOjI1NSwiQiI6MjU1fX0sIklzVmlzaWJsZSI6dHJ1ZSwiV2lkdGgiOjAuMCwiSGVpZ2h0IjowLjAsIkJvcmRlclN0eWxlIjp7IiRpZCI6IjI5NyIsIkxpbmVDb2xvciI6bnVsbCwiTGluZVdlaWdodCI6MC4wLCJMaW5lVHlwZSI6MCwiUGFyZW50U3R5bGUiOm51bGx9LCJQYXJlbnRTdHlsZSI6bnVsbH0sIkRhdGVGb3JtYXQiOnsiJGlkIjoiM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OSIsIkZvcm1hdCI6MCwiSXNWaXNpYmxlIjpmYWxzZSwiTGFzdEtub3duVmlzaWJpbGl0eVN0YXRlIjpmYWxzZX0sIklzVmlzaWJsZSI6dHJ1ZSwiUGFyZW50U3R5bGUiOm51bGwsIl9leHBsaWNpdGx5U2V0Ijp7IiRpZCI6IjMwMC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MwMSIsIlNoYXBlIjo3LCJDb25uZWN0b3JNYXJnaW4iOnsiJGlkIjoiMzAyIiwiVG9wIjowLjAsIkxlZnQiOjIuMCwiUmlnaHQiOjIuMCwiQm90dG9tIjowLjB9LCJDb25uZWN0b3JTdHlsZSI6eyIkaWQiOiIzMDMiLCJMaW5lQ29sb3IiOnsiJGlkIjoiMzA0IiwiJHR5cGUiOiJOTFJFLkNvbW1vbi5Eb20uU29saWRDb2xvckJydXNoLCBOTFJFLkNvbW1vbiIsIkNvbG9yIjp7IiRpZCI6IjMwNSIsIkEiOjEyNywiUiI6MTU0LCJHIjozLCJCIjozMH19LCJMaW5lV2VpZ2h0IjoxLjAsIkxpbmVUeXBlIjowLCJQYXJlbnRTdHlsZSI6bnVsbH0sIklzQmVsb3dUaW1lYmFuZCI6dHJ1ZSwiUG9zaXRpb25PblRhc2siOjMsIkhpZGVEYXRlIjpmYWxzZSwiU2hhcGVTaXplIjoxLCJTcGFjaW5nIjoyLjAsIlBhZGRpbmciOnsiJGlkIjoiMzA2IiwiVG9wIjo3LjAsIkxlZnQiOjMuMCwiUmlnaHQiOjAuMCwiQm90dG9tIjoyLjB9LCJTaGFwZVN0eWxlIjp7IiRpZCI6IjMwNyIsIk1hcmdpbiI6eyIkaWQiOiIzMDgiLCJUb3AiOjAuMCwiTGVmdCI6MC4wLCJSaWdodCI6MC4wLCJCb3R0b20iOjAuMH0sIlBhZGRpbmciOnsiJGlkIjoiMzA5IiwiVG9wIjowLjAsIkxlZnQiOjAuMCwiUmlnaHQiOjAuMCwiQm90dG9tIjowLjB9LCJCYWNrZ3JvdW5kIjp7IiRpZCI6IjMxMCIsIkNvbG9yIjp7IiRpZCI6IjMxMSIsIkEiOjI1NSwiUiI6NzMsIkciOjEwNiwiQiI6MTI5fX0sIklzVmlzaWJsZSI6dHJ1ZSwiV2lkdGgiOjE4LjAsIkhlaWdodCI6MjAuMCwiQm9yZGVyU3R5bGUiOnsiJGlkIjoiMzEyIiwiTGluZUNvbG9yIjp7IiRpZCI6IjMxMyIsIiR0eXBlIjoiTkxSRS5Db21tb24uRG9tLlNvbGlkQ29sb3JCcnVzaCwgTkxSRS5Db21tb24iLCJDb2xvciI6eyIkaWQiOiIzMTQiLCJBIjoyNTUsIlIiOjIzNCwiRyI6MjIsIkIiOjMwfX0sIkxpbmVXZWlnaHQiOjAuMCwiTGluZVR5cGUiOjAsIlBhcmVudFN0eWxlIjpudWxsfSwiUGFyZW50U3R5bGUiOm51bGx9LCJUaXRsZVN0eWxlIjp7IiRpZCI6IjMxNSIsIkZvbnRTZXR0aW5ncyI6eyIkaWQiOiIzMTYiLCJGb250U2l6ZSI6MTIsIkZvbnROYW1lIjoiU2Vnb2UgVUkgU2VtaWJvbGQiLCJJc0JvbGQiOnRydWUsIklzSXRhbGljIjpmYWxzZSwiSXNVbmRlcmxpbmVkIjpmYWxzZSwiUGFyZW50U3R5bGUiOm51bGx9LCJBdXRvU2l6ZSI6MCwiRm9yZWdyb3VuZCI6eyIkaWQiOiIzMTciLCJDb2xvciI6eyIkaWQiOiIzM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EwLCJGb250TmFtZSI6IkNhbGlicmkiLCJJc0JvbGQiOmZhbHNlLCJJc0l0YWxpYyI6ZmFsc2UsIklzVW5kZXJsaW5lZCI6ZmFsc2UsIlBhcmVudFN0eWxlIjpudWxsfSwiQXV0b1NpemUiOjAsIkZvcmVncm91bmQiOnsiJGlkIjoiMzI2IiwiQ29sb3IiOnsiJGlkIjoiMzI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7IiRpZCI6IjMzMCIsIkNvbG9yIjp7IiRpZCI6IjMzMSIsIkEiOjAsIlIiOjI1NSwiRyI6MjU1LCJCIjoyNTV9fSwiSXNWaXNpYmxlIjpmYWxzZSwiV2lkdGgiOjAuMCwiSGVpZ2h0IjowLjAsIkJvcmRlclN0eWxlIjp7IiRpZCI6IjMzMiIsIkxpbmVDb2xvciI6bnVsbCwiTGluZVdlaWdodCI6MC4wLCJMaW5lVHlwZSI6MCwiUGFyZW50U3R5bGUiOm51bGx9LCJQYXJlbnRTdHlsZSI6bnVsbH0sIkRhdGVGb3JtYXQiOnsiJGlkIjoiMz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CIsIkZvcm1hdCI6MCwiSXNWaXNpYmxlIjpmYWxzZSwiTGFzdEtub3duVmlzaWJpbGl0eVN0YXRlIjpmYWxzZX0sIklzVmlzaWJsZSI6dHJ1ZSwiUGFyZW50U3R5bGUiOm51bGx9LCJEZWZhdWx0U3dpbWxhbmVNaWxlc3RvbmVTdHlsZSI6eyIkaWQiOiIzMzUiLCJUaXRsZVBvc2l0aW9uIjoiQWJvdmUiLCJEYXRlUG9zaXRpb24iOiJSaWdodCIsIlNoYXBlVHlwZSI6MTQsIlNoYXBlU2l6ZSI6MSwiU3BhY2luZyI6NSwiU2hhcGVTdHlsZSI6eyIkaWQiOiIzMzYiLCJNYXJnaW4iOnsiJGlkIjoiMzM3IiwiVG9wIjowLjAsIkxlZnQiOjAuMCwiUmlnaHQiOjAuMCwiQm90dG9tIjowLjB9LCJQYWRkaW5nIjp7IiRpZCI6IjMzOCIsIlRvcCI6MC4wLCJMZWZ0IjowLjAsIlJpZ2h0IjowLjAsIkJvdHRvbSI6MC4wfSwiQmFja2dyb3VuZCI6eyIkaWQiOiIzMzkiLCJDb2xvciI6eyIkaWQiOiIzNDAiLCJBIjoyNTUsIlIiOjQzLCJHIjo1OCwiQiI6MTAzfX0sIklzVmlzaWJsZSI6dHJ1ZSwiV2lkdGgiOjE4LjAsIkhlaWdodCI6MjAuMCwiQm9yZGVyU3R5bGUiOnsiJGlkIjoiMzQxIiwiTGluZUNvbG9yIjp7IiRpZCI6IjM0MiIsIiR0eXBlIjoiTkxSRS5Db21tb24uRG9tLlNvbGlkQ29sb3JCcnVzaCwgTkxSRS5Db21tb24iLCJDb2xvciI6eyIkaWQiOiIzNDMiLCJBIjoyNTUsIlIiOjIzNCwiRyI6MjIsIkIiOjMwfX0sIkxpbmVXZWlnaHQiOjAuMCwiTGluZVR5cGUiOjAsIlBhcmVudFN0eWxlIjpudWxsfSwiUGFyZW50U3R5bGUiOm51bGx9LCJUaXRsZVN0eWxlIjp7IiRpZCI6IjM0NCIsIkZvbnRTZXR0aW5ncyI6eyIkaWQiOiIzNDUiLCJGb250U2l6ZSI6MTIsIkZvbnROYW1lIjoiU2Vnb2UgVUkgU2VtaWJvbGQiLCJJc0JvbGQiOnRydWUsIklzSXRhbGljIjpmYWxzZSwiSXNVbmRlcmxpbmVkIjpmYWxzZSwiUGFyZW50U3R5bGUiOm51bGx9LCJBdXRvU2l6ZSI6MCwiRm9yZWdyb3VuZCI6eyIkaWQiOiIzNDYiLCJDb2xvciI6eyIkaWQiOiIz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4IiwiVG9wIjowLjAsIkxlZnQiOjAuMCwiUmlnaHQiOjAuMCwiQm90dG9tIjowLjB9LCJQYWRkaW5nIjp7IiRpZCI6IjM0OSIsIlRvcCI6MC4wLCJMZWZ0IjowLjAsIlJpZ2h0IjowLjAsIkJvdHRvbSI6MC4wfSwiQmFja2dyb3VuZCI6eyIkaWQiOiIzNTAiLCJDb2xvciI6eyIkaWQiOiIzNTEiLCJBIjowLCJSIjoyNTUsIkciOjI1NSwiQiI6MjU1fX0sIklzVmlzaWJsZSI6dHJ1ZSwiV2lkdGgiOjAuMCwiSGVpZ2h0IjowLjAsIkJvcmRlclN0eWxlIjp7IiRpZCI6IjM1MiIsIkxpbmVDb2xvciI6bnVsbCwiTGluZVdlaWdodCI6MC4wLCJMaW5lVHlwZSI6MCwiUGFyZW50U3R5bGUiOm51bGx9LCJQYXJlbnRTdHlsZSI6bnVsbH0sIkRhdGVTdHlsZSI6eyIkaWQiOiIzNTMiLCJGb250U2V0dGluZ3MiOnsiJGlkIjoiMzU0IiwiRm9udFNpemUiOjEwLCJGb250TmFtZSI6IkNhbGlicmkiLCJJc0JvbGQiOmZhbHNlLCJJc0l0YWxpYyI6ZmFsc2UsIklzVW5kZXJsaW5lZCI6ZmFsc2UsIlBhcmVudFN0eWxlIjpudWxsfSwiQXV0b1NpemUiOjAsIkZvcmVncm91bmQiOnsiJGlkIjoiMzU1IiwiQ29sb3IiOnsiJGlkIjoiMz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TciLCJUb3AiOjAuMCwiTGVmdCI6MC4wLCJSaWdodCI6MC4wLCJCb3R0b20iOjAuMH0sIlBhZGRpbmciOnsiJGlkIjoiMzU4IiwiVG9wIjowLjAsIkxlZnQiOjAuMCwiUmlnaHQiOjAuMCwiQm90dG9tIjowLjB9LCJCYWNrZ3JvdW5kIjp7IiRpZCI6IjM1OSIsIkNvbG9yIjp7IiRpZCI6IjM2MCIsIkEiOjAsIlIiOjI1NSwiRyI6MjU1LCJCIjoyNTV9fSwiSXNWaXNpYmxlIjpmYWxzZSwiV2lkdGgiOjAuMCwiSGVpZ2h0IjowLjAsIkJvcmRlclN0eWxlIjp7IiRpZCI6IjM2MSIsIkxpbmVDb2xvciI6bnVsbCwiTGluZVdlaWdodCI6MC4wLCJMaW5lVHlwZSI6MCwiUGFyZW50U3R5bGUiOm51bGx9LCJQYXJlbnRTdHlsZSI6bnVsbH0sIkRhdGVGb3JtYXQiOnsiJGlkIjoiMz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MyIsIkZvcm1hdCI6MCwiSXNWaXNpYmxlIjpmYWxzZSwiTGFzdEtub3duVmlzaWJpbGl0eVN0YXRlIjpmYWxzZX0sIklzVmlzaWJsZSI6dHJ1ZSwiUGFyZW50U3R5bGUiOm51bGx9LCJEZWZhdWx0U3dpbWxhbmVBY3Rpdml0eVN0eWxlIjp7IiRpZCI6IjM2NCIsIkhlYWRlclN0eWxlIjp7IiRpZCI6IjM2NSIsIlRleHRTdHlsZSI6eyIkaWQiOiIzNjYiLCJGb250U2V0dGluZ3MiOnsiJGlkIjoiMzY3IiwiRm9udFNpemUiOjExLCJGb250TmFtZSI6IkNhbGlicmkiLCJJc0JvbGQiOmZhbHNlLCJJc0l0YWxpYyI6ZmFsc2UsIklzVW5kZXJsaW5lZCI6ZmFsc2UsIlBhcmVudFN0eWxlIjpudWxsfSwiQXV0b1NpemUiOjIsIkZvcmVncm91bmQiOnsiJGlkIjoiMzY4IiwiQ29sb3IiOnsiJGlkIjoiMzY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NzAiLCJUb3AiOjAuMCwiTGVmdCI6MC4wLCJSaWdodCI6MC4wLCJCb3R0b20iOjAuMH0sIlBhZGRpbmciOnsiJGlkIjoiMzcxIiwiVG9wIjowLjAsIkxlZnQiOjAuMCwiUmlnaHQiOjAuMCwiQm90dG9tIjowLjB9LCJCYWNrZ3JvdW5kIjp7IiRpZCI6IjM3MiIsIkNvbG9yIjp7IiRpZCI6IjM3MyIsIkEiOjAsIlIiOjI1NSwiRyI6MjU1LCJCIjoyNTV9fSwiSXNWaXNpYmxlIjp0cnVlLCJXaWR0aCI6MC4wLCJIZWlnaHQiOjAuMCwiQm9yZGVyU3R5bGUiOm51bGwsIlBhcmVudFN0eWxlIjpudWxsfSwiUmVjdGFuZ2xlU3R5bGUiOnsiJGlkIjoiMzc0IiwiTWFyZ2luIjp7IiRpZCI6IjM3NSIsIlRvcCI6MC4wLCJMZWZ0IjowLjAsIlJpZ2h0IjowLjAsIkJvdHRvbSI6MC4wfSwiUGFkZGluZyI6eyIkaWQiOiIzNzYiLCJUb3AiOjAuMCwiTGVmdCI6MC4wLCJSaWdodCI6MC4wLCJCb3R0b20iOjAuMH0sIkJhY2tncm91bmQiOnsiJGlkIjoiMzc3IiwiQ29sb3IiOnsiJGlkIjoiMzc4IiwiQSI6NjMsIlIiOjQzLCJHIjo1OCwiQiI6MTAzfX0sIklzVmlzaWJsZSI6dHJ1ZSwiV2lkdGgiOjAuMCwiSGVpZ2h0IjowLjAsIkJvcmRlclN0eWxlIjp7IiRpZCI6IjM3OSIsIkxpbmVDb2xvciI6eyIkaWQiOiIzODAiLCIkdHlwZSI6Ik5MUkUuQ29tbW9uLkRvbS5Tb2xpZENvbG9yQnJ1c2gsIE5MUkUuQ29tbW9uIiwiQ29sb3IiOnsiJGlkIjoiMzgxIiwiQSI6MjU1LCJSIjoyNTUsIkciOjAsIkIiOjB9fSwiTGluZVdlaWdodCI6MC4wLCJMaW5lVHlwZSI6MCwiUGFyZW50U3R5bGUiOm51bGx9LCJQYXJlbnRTdHlsZSI6bnVsbH0sIk1hcmdpbiI6eyIkaWQiOiIzODIiLCJUb3AiOjAuMCwiTGVmdCI6MC4wLCJSaWdodCI6MC4wLCJCb3R0b20iOjAuMH0sIlBhZGRpbmciOnsiJGlkIjoiMzgzIiwiVG9wIjowLjAsIkxlZnQiOjAuMCwiUmlnaHQiOjAuMCwiQm90dG9tIjowLjB9LCJCYWNrZ3JvdW5kIjpudWxsLCJJc1Zpc2libGUiOnRydWUsIldpZHRoIjowLjAsIkhlaWdodCI6MC4wLCJCb3JkZXJTdHlsZSI6bnVsbCwiUGFyZW50U3R5bGUiOm51bGx9LCJCYWNrZ3JvdW5kU3R5bGUiOnsiJGlkIjoiMzg0IiwiTWFyZ2luIjp7IiRpZCI6IjM4NSIsIlRvcCI6MC4wLCJMZWZ0IjowLjAsIlJpZ2h0IjowLjAsIkJvdHRvbSI6MC4wfSwiUGFkZGluZyI6eyIkaWQiOiIzODYiLCJUb3AiOjAuMCwiTGVmdCI6MC4wLCJSaWdodCI6MC4wLCJCb3R0b20iOjAuMH0sIkJhY2tncm91bmQiOnsiJGlkIjoiMzg3IiwiQ29sb3IiOnsiJGlkIjoiMzg4IiwiQSI6NTEsIlIiOjIzMSwiRyI6MjMwLCJCIjoyMzB9fSwiSXNWaXNpYmxlIjp0cnVlLCJXaWR0aCI6MC4wLCJIZWlnaHQiOjAuMCwiQm9yZGVyU3R5bGUiOnsiJGlkIjoiMzg5IiwiTGluZUNvbG9yIjp7IiRpZCI6IjM5MCIsIiR0eXBlIjoiTkxSRS5Db21tb24uRG9tLlNvbGlkQ29sb3JCcnVzaCwgTkxSRS5Db21tb24iLCJDb2xvciI6eyIkaWQiOiIzOTEiLCJBIjoyNTUsIlIiOjIzNCwiRyI6MjIsIkIiOjMwfX0sIkxpbmVXZWlnaHQiOjAuMCwiTGluZVR5cGUiOjAsIlBhcmVudFN0eWxlIjpudWxsfSwiUGFyZW50U3R5bGUiOm51bGx9LCJNYXJnaW4iOnsiJGlkIjoiMzkyIiwiVG9wIjowLjAsIkxlZnQiOjAuMCwiUmlnaHQiOjAuMCwiQm90dG9tIjowLjB9LCJQYWRkaW5nIjp7IiRpZCI6IjM5MyIsIlRvcCI6MC4wLCJMZWZ0IjowLjAsIlJpZ2h0IjowLjAsIkJvdHRvbSI6MC4wfSwiSXNWaXNpYmxlIjp0cnVlLCJXaWR0aCI6MC4wLCJIZWlnaHQiOjAuMCwiQm9yZGVyU3R5bGUiOnsiJGlkIjoiMzk0IiwiTGluZUNvbG9yIjpudWxsLCJMaW5lV2VpZ2h0IjowLjAsIkxpbmVUeXBlIjowLCJQYXJlbnRTdHlsZSI6bnVsbH0sIlBhcmVudFN0eWxlIjpudWxsfSwiTWFyZ2luIjp7IiRpZCI6IjM5NSIsIlRvcCI6MC4wLCJMZWZ0IjowLjAsIlJpZ2h0IjowLjAsIkJvdHRvbSI6MC4wfSwiUGFkZGluZyI6eyIkaWQiOiIzOTYiLCJUb3AiOjAuMCwiTGVmdCI6MC4wLCJSaWdodCI6MC4wLCJCb3R0b20iOjAuMH0sIklzVmlzaWJsZSI6dHJ1ZSwiV2lkdGgiOjAuMCwiSGVpZ2h0IjowLjAsIkJvcmRlclN0eWxlIjp7IiRpZCI6IjM5NyIsIkxpbmVDb2xvciI6bnVsbCwiTGluZVdlaWdodCI6MC4wLCJMaW5lVHlwZSI6MCwiUGFyZW50U3R5bGUiOm51bGx9LCJQYXJlbnRTdHlsZSI6bnVsbH19LHsiJGlkIjoiMzk4IiwiX2FjdGl2aXRpZXMiOlt7IiRpZCI6IjM5OSIsIl9yb3dzIjpbeyIkaWQiOiI0MDAiLCJfdGFza3MiOlt7IiRpZCI6IjQwMSIsIl9hdHRhY2hlZE1pbGVzdG9uZXMiOlt7IiRpZCI6IjQwMiIsIkRhdGUiOiIyMDI3LTAxLTI0VDIzOjU5OjAwIiwiU3R5bGUiOnsiJGlkIjoiNDAzIiwiU2hhcGUiOjcsIkNvbm5lY3Rvck1hcmdpbiI6eyIkaWQiOiI0MDQiLCJUb3AiOjAuMCwiTGVmdCI6Mi4wLCJSaWdodCI6Mi4wLCJCb3R0b20iOjAuMH0sIkNvbm5lY3RvclN0eWxlIjp7IiRpZCI6IjQwNSIsIkxpbmVDb2xvciI6eyIkaWQiOiI0MDYiLCIkdHlwZSI6Ik5MUkUuQ29tbW9uLkRvbS5Tb2xpZENvbG9yQnJ1c2gsIE5MUkUuQ29tbW9uIiwiQ29sb3IiOnsiJGlkIjoiNDA3IiwiQSI6MTI3LCJSIjoxMDIsIkciOjE1MywiQiI6MTU1fX0sIkxpbmVXZWlnaHQiOjEuMCwiTGluZVR5cGUiOjAsIlBhcmVudFN0eWxlIjpudWxsfSwiSXNCZWxvd1RpbWViYW5kIjp0cnVlLCJQb3NpdGlvbk9uVGFzayI6MywiSGlkZURhdGUiOmZhbHNlLCJTaGFwZVNpemUiOjEsIlNwYWNpbmciOjIuMCwiUGFkZGluZyI6eyIkaWQiOiI0MDgiLCJUb3AiOjcuMCwiTGVmdCI6My4wLCJSaWdodCI6MC4wLCJCb3R0b20iOjIuMH0sIlNoYXBlU3R5bGUiOnsiJGlkIjoiNDA5IiwiTWFyZ2luIjp7IiRpZCI6IjQxMCIsIlRvcCI6MC4wLCJMZWZ0IjowLjAsIlJpZ2h0IjowLjAsIkJvdHRvbSI6MC4wfSwiUGFkZGluZyI6eyIkaWQiOiI0MTEiLCJUb3AiOjAuMCwiTGVmdCI6MC4wLCJSaWdodCI6MC4wLCJCb3R0b20iOjAuMH0sIkJhY2tncm91bmQiOnsiJGlkIjoiNDEyIiwiQ29sb3IiOnsiJGlkIjoiNDEzIiwiQSI6MjU1LCJSIjoxMDIsIkciOjE1MywiQiI6MTU1fX0sIklzVmlzaWJsZSI6dHJ1ZSwiV2lkdGgiOjE4LjAsIkhlaWdodCI6MjAuMCwiQm9yZGVyU3R5bGUiOnsiJGlkIjoiNDE0IiwiTGluZUNvbG9yIjp7IiRpZCI6IjQxNSIsIiR0eXBlIjoiTkxSRS5Db21tb24uRG9tLlNvbGlkQ29sb3JCcnVzaCwgTkxSRS5Db21tb24iLCJDb2xvciI6eyIkaWQiOiI0MTYiLCJBIjoyNTUsIlIiOjI1NSwiRyI6MCwiQiI6MH19LCJMaW5lV2VpZ2h0IjowLjAsIkxpbmVUeXBlIjowLCJQYXJlbnRTdHlsZSI6bnVsbH0sIlBhcmVudFN0eWxlIjpudWxsfSwiVGl0bGVTdHlsZSI6eyIkaWQiOiI0MTciLCJGb250U2V0dGluZ3MiOnsiJGlkIjoiNDE4IiwiRm9udFNpemUiOjEyLCJGb250TmFtZSI6IlNlZ29lIFVJIFNlbWlib2xkIiwiSXNCb2xkIjp0cnVlLCJJc0l0YWxpYyI6ZmFsc2UsIklzVW5kZXJsaW5lZCI6ZmFsc2UsIlBhcmVudFN0eWxlIjpudWxsfSwiQXV0b1NpemUiOjAsIkZvcmVncm91bmQiOnsiJGlkIjoiNDE5IiwiQ29sb3IiOnsiJGlkIjoiNDI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yMSIsIlRvcCI6MC4wLCJMZWZ0IjowLjAsIlJpZ2h0IjowLjAsIkJvdHRvbSI6MC4wfSwiUGFkZGluZyI6eyIkaWQiOiI0MjIiLCJUb3AiOjAuMCwiTGVmdCI6MC4wLCJSaWdodCI6MC4wLCJCb3R0b20iOjAuMH0sIkJhY2tncm91bmQiOnsiJGlkIjoiNDIzIiwiQ29sb3IiOnsiJGlkIjoiNDI0IiwiQSI6MCwiUiI6MjU1LCJHIjoyNTUsIkIiOjI1NX19LCJJc1Zpc2libGUiOnRydWUsIldpZHRoIjowLjAsIkhlaWdodCI6MC4wLCJCb3JkZXJTdHlsZSI6eyIkaWQiOiI0MjUiLCJMaW5lQ29sb3IiOm51bGwsIkxpbmVXZWlnaHQiOjAuMCwiTGluZVR5cGUiOjAsIlBhcmVudFN0eWxlIjpudWxsfSwiUGFyZW50U3R5bGUiOm51bGx9LCJEYXRlU3R5bGUiOnsiJGlkIjoiNDI2IiwiRm9udFNldHRpbmdzIjp7IiRpZCI6IjQyNyIsIkZvbnRTaXplIjoxMCwiRm9udE5hbWUiOiJDYWxpYnJpIiwiSXNCb2xkIjpmYWxzZSwiSXNJdGFsaWMiOmZhbHNlLCJJc1VuZGVybGluZWQiOmZhbHNlLCJQYXJlbnRTdHlsZSI6bnVsbH0sIkF1dG9TaXplIjowLCJGb3JlZ3JvdW5kIjp7IiRpZCI6IjQyOCIsIkNvbG9yIjp7IiRpZCI6IjQy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MwIiwiVG9wIjowLjAsIkxlZnQiOjAuMCwiUmlnaHQiOjAuMCwiQm90dG9tIjowLjB9LCJQYWRkaW5nIjp7IiRpZCI6IjQzMSIsIlRvcCI6MC4wLCJMZWZ0IjowLjAsIlJpZ2h0IjowLjAsIkJvdHRvbSI6MC4wfSwiQmFja2dyb3VuZCI6eyIkaWQiOiI0MzIiLCJDb2xvciI6eyIkaWQiOiI0MzMiLCJBIjowLCJSIjoyNTUsIkciOjI1NSwiQiI6MjU1fX0sIklzVmlzaWJsZSI6ZmFsc2UsIldpZHRoIjowLjAsIkhlaWdodCI6MC4wLCJCb3JkZXJTdHlsZSI6eyIkaWQiOiI0MzQiLCJMaW5lQ29sb3IiOm51bGwsIkxpbmVXZWlnaHQiOjAuMCwiTGluZVR5cGUiOjAsIlBhcmVudFN0eWxlIjpudWxsfSwiUGFyZW50U3R5bGUiOm51bGx9LCJEYXRlRm9ybWF0Ijp7IiRpZCI6IjQ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YiLCJGb3JtYXQiOjAsIklzVmlzaWJsZSI6ZmFsc2UsIkxhc3RLbm93blZpc2liaWxpdHlTdGF0ZSI6ZmFsc2V9LCJJc1Zpc2libGUiOnRydWUsIlBhcmVudFN0eWxlIjpudWxsfSwiSW5kZXgiOjEwLCJQZXJjZW50YWdlQ29tcGxldGUiOm51bGwsIlBvc2l0aW9uIjp7IlJhdGlvIjowLjAsIklzQ3VzdG9tIjpmYWxzZX0sIkRhdGVGb3JtYXQiOnsiJHJlZiI6IjQzNSJ9LCJXZWVrTnVtYmVyaW5nIjp7IiRpZCI6IjQzNyIsIkZvcm1hdCI6MCwiSXNWaXNpYmxlIjpmYWxzZSwiTGFzdEtub3duVmlzaWJpbGl0eVN0YXRlIjpmYWxzZX0sIlJlbGF0ZWRUYXNrSWQiOiJiNmExZTczYS1lNjQxLTQ4YzctYTEzYy03ZTZmOGI3ZjAwM2QiLCJJZCI6ImFkZTEwMGNiLTUyMTQtNGViZi1hNWZlLTlhMmMwMjMyNDg2ZSIsIkltcG9ydElkIjoiIiwiVGl0bGUiOiJNaWxlc3RvbmUgOSIsIk5vdGUiOm51bGwsIkh5cGVybGluayI6eyIkaWQiOiI0MzgiLCJBZGRyZXNzIjoiIiwiU3ViQWRkcmVzcyI6IiJ9LCJJc0NoYW5nZWQiOmZhbHNlLCJJc05ldyI6ZmFsc2V9XSwiVGFza0RlZmluaXRpb24iOnsiJGlkIjoiNDM5IiwiR3JvdXBOYW1lIjpudWxsLCJTdGFydERhdGUiOiIyMDI2LTA2LTI2VDAwOjAwOjAwIiwiRW5kRGF0ZSI6IjIwMjctMDUtMDZUMjM6NTk6MDAiLCJQZXJjZW50YWdlQ29tcGxldGUiOm51bGwsIlN0eWxlIjp7IiRpZCI6IjQ0MCIsIlNoYXBlIjo2LCJTaGFwZVRoaWNrbmVzcyI6MiwiRHVyYXRpb25Gb3JtYXQiOjAsIkluY2x1ZGVOb25Xb3JraW5nRGF5c0luRHVyYXRpb24iOmZhbHNlLCJQZXJjZW50YWdlQ29tcGxldGVTdHlsZSI6eyIkaWQiOiI0NDEiLCJGb250U2V0dGluZ3MiOnsiJGlkIjoiNDQyIiwiRm9udFNpemUiOjEwLCJGb250TmFtZSI6IkNhbGlicmkiLCJJc0JvbGQiOmZhbHNlLCJJc0l0YWxpYyI6ZmFsc2UsIklzVW5kZXJsaW5lZCI6ZmFsc2UsIlBhcmVudFN0eWxlIjpudWxsfSwiQXV0b1NpemUiOjAsIkZvcmVncm91bmQiOnsiJGlkIjoiNDQzIiwiQ29sb3IiOnsiJGlkIjoiND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4OSwiUiI6MCwiRyI6MCwiQiI6MH19LCJJc1Zpc2libGUiOnRydWUsIldpZHRoIjowLjAsIkhlaWdodCI6MC4wLCJCb3JkZXJTdHlsZSI6eyIkaWQiOiI0NDkiLCJMaW5lQ29sb3IiOm51bGwsIkxpbmVXZWlnaHQiOjAuMCwiTGluZVR5cGUiOjAsIlBhcmVudFN0eWxlIjpudWxsfSwiUGFyZW50U3R5bGUiOm51bGx9LCJEdXJhdGlvblN0eWxlIjp7IiRpZCI6IjQ1MCIsIkZvbnRTZXR0aW5ncyI6eyIkaWQiOiI0NTEiLCJGb250U2l6ZSI6MTAsIkZvbnROYW1lIjoiQ2FsaWJyaSIsIklzQm9sZCI6ZmFsc2UsIklzSXRhbGljIjpmYWxzZSwiSXNVbmRlcmxpbmVkIjpmYWxzZSwiUGFyZW50U3R5bGUiOm51bGx9LCJBdXRvU2l6ZSI6MCwiRm9yZWdyb3VuZCI6eyIkaWQiOiI0NTIiLCJDb2xvciI6eyIkaWQiOiI0N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TQiLCJUb3AiOjAuMCwiTGVmdCI6MC4wLCJSaWdodCI6MC4wLCJCb3R0b20iOjAuMH0sIlBhZGRpbmciOnsiJGlkIjoiNDU1IiwiVG9wIjowLjAsIkxlZnQiOjAuMCwiUmlnaHQiOjAuMCwiQm90dG9tIjowLjB9LCJCYWNrZ3JvdW5kIjp7IiRpZCI6IjQ1NiIsIkNvbG9yIjp7IiRyZWYiOiI0NDgifX0sIklzVmlzaWJsZSI6dHJ1ZSwiV2lkdGgiOjAuMCwiSGVpZ2h0IjowLjAsIkJvcmRlclN0eWxlIjp7IiRpZCI6IjQ1NyIsIkxpbmVDb2xvciI6bnVsbCwiTGluZVdlaWdodCI6MC4wLCJMaW5lVHlwZSI6MCwiUGFyZW50U3R5bGUiOm51bGx9LCJQYXJlbnRTdHlsZSI6bnVsbH0sIkhvcml6b250YWxDb25uZWN0b3JTdHlsZSI6eyIkaWQiOiI0NTgiLCJMaW5lQ29sb3IiOnsiJGlkIjoiNDU5IiwiJHR5cGUiOiJOTFJFLkNvbW1vbi5Eb20uU29saWRDb2xvckJydXNoLCBOTFJFLkNvbW1vbiIsIkNvbG9yIjp7IiRpZCI6IjQ2MCIsIkEiOjI1NSwiUiI6MjA0LCJHIjoyMDQsIkIiOjIwNH19LCJMaW5lV2VpZ2h0IjoxLjAsIkxpbmVUeXBlIjowLCJQYXJlbnRTdHlsZSI6bnVsbH0sIlZlcnRpY2FsQ29ubmVjdG9yU3R5bGUiOnsiJGlkIjoiNDYxIiwiTGluZUNvbG9yIjp7IiRpZCI6IjQ2MiIsIiR0eXBlIjoiTkxSRS5Db21tb24uRG9tLlNvbGlkQ29sb3JCcnVzaCwgTkxSRS5Db21tb24iLCJDb2xvciI6eyIkaWQiOiI0NjM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Q2NCIsIk1hcmdpbiI6eyIkaWQiOiI0NjUiLCJUb3AiOjAuMCwiTGVmdCI6NC4wLCJSaWdodCI6NC4wLCJCb3R0b20iOjAuMH0sIlBhZGRpbmciOnsiJGlkIjoiNDY2IiwiVG9wIjowLjAsIkxlZnQiOjAuMCwiUmlnaHQiOjAuMCwiQm90dG9tIjowLjB9LCJCYWNrZ3JvdW5kIjp7IiRpZCI6IjQ2NyIsIkNvbG9yIjp7IiRpZCI6IjQ2OCIsIkEiOjI1NSwiUiI6NzMsIkciOjEwNiwiQiI6MTI5fX0sIklzVmlzaWJsZSI6dHJ1ZSwiV2lkdGgiOjMxNy4wLCJIZWlnaHQiOjIyLjAsIkJvcmRlclN0eWxlIjp7IiRpZCI6IjQ2OSIsIkxpbmVDb2xvciI6eyIkaWQiOiI0NzAiLCIkdHlwZSI6Ik5MUkUuQ29tbW9uLkRvbS5Tb2xpZENvbG9yQnJ1c2gsIE5MUkUuQ29tbW9uIiwiQ29sb3IiOnsiJGlkIjoiNDcxIiwiQSI6MjU1LCJSIjoyNTUsIkciOjAsIkIiOjB9fSwiTGluZVdlaWdodCI6MC4wLCJMaW5lVHlwZSI6MCwiUGFyZW50U3R5bGUiOm51bGx9LCJQYXJlbnRTdHlsZSI6bnVsbH0sIlRpdGxlU3R5bGUiOnsiJGlkIjoiNDcyIiwiRm9udFNldHRpbmdzIjp7IiRpZCI6IjQ3MyIsIkZvbnRTaXplIjoxNCwiRm9udE5hbWUiOiJTZWdvZSBVSSBTZW1pYm9sZCIsIklzQm9sZCI6dHJ1ZSwiSXNJdGFsaWMiOmZhbHNlLCJJc1VuZGVybGluZWQiOmZhbHNlLCJQYXJlbnRTdHlsZSI6bnVsbH0sIkF1dG9TaXplIjowLCJGb3JlZ3JvdW5kIjp7IiRpZCI6IjQ3NCIsIkNvbG9yIjp7IiRpZCI6IjQ3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0NzYiLCJUb3AiOjAuMCwiTGVmdCI6MC4wLCJSaWdodCI6MC4wLCJCb3R0b20iOjAuMH0sIlBhZGRpbmciOnsiJGlkIjoiNDc3IiwiVG9wIjowLjAsIkxlZnQiOjAuMCwiUmlnaHQiOjAuMCwiQm90dG9tIjowLjB9LCJCYWNrZ3JvdW5kIjp7IiRpZCI6IjQ3OCIsIkNvbG9yIjp7IiRpZCI6IjQ3OSIsIkEiOjAsIlIiOjI1NSwiRyI6MjU1LCJCIjoyNTV9fSwiSXNWaXNpYmxlIjp0cnVlLCJXaWR0aCI6MC4wLCJIZWlnaHQiOjAuMCwiQm9yZGVyU3R5bGUiOnsiJGlkIjoiNDgwIiwiTGluZUNvbG9yIjpudWxsLCJMaW5lV2VpZ2h0IjowLjAsIkxpbmVUeXBlIjowLCJQYXJlbnRTdHlsZSI6bnVsbH0sIlBhcmVudFN0eWxlIjpudWxsfSwiRGF0ZVN0eWxlIjp7IiRpZCI6IjQ4MSIsIkZvbnRTZXR0aW5ncyI6eyIkaWQiOiI0ODIiLCJGb250U2l6ZSI6MTAsIkZvbnROYW1lIjoiU2Vnb2UgVUkgU2VtaWJvbGQiLCJJc0JvbGQiOnRydWUsIklzSXRhbGljIjpmYWxzZSwiSXNVbmRlcmxpbmVkIjpmYWxzZSwiUGFyZW50U3R5bGUiOm51bGx9LCJBdXRvU2l6ZSI6MCwiRm9yZWdyb3VuZCI6eyIkaWQiOiI0ODMiLCJDb2xvciI6eyIkaWQiOiI0O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4NSIsIlRvcCI6MC4wLCJMZWZ0IjowLjAsIlJpZ2h0IjowLjAsIkJvdHRvbSI6MC4wfSwiUGFkZGluZyI6eyIkaWQiOiI0ODYiLCJUb3AiOjAuMCwiTGVmdCI6MC4wLCJSaWdodCI6MC4wLCJCb3R0b20iOjAuMH0sIkJhY2tncm91bmQiOnsiJGlkIjoiNDg3IiwiQ29sb3IiOnsiJGlkIjoiNDg4IiwiQSI6MCwiUiI6MjU1LCJHIjoyNTUsIkIiOjI1NX19LCJJc1Zpc2libGUiOnRydWUsIldpZHRoIjowLjAsIkhlaWdodCI6MC4wLCJCb3JkZXJTdHlsZSI6eyIkaWQiOiI0ODkiLCJMaW5lQ29sb3IiOm51bGwsIkxpbmVXZWlnaHQiOjAuMCwiTGluZVR5cGUiOjAsIlBhcmVudFN0eWxlIjpudWxsfSwiUGFyZW50U3R5bGUiOm51bGx9LCJEYXRlRm9ybWF0Ijp7IiRpZCI6IjQ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EiLCJGb3JtYXQiOjAsIklzVmlzaWJsZSI6ZmFsc2UsIkxhc3RLbm93blZpc2liaWxpdHlTdGF0ZSI6ZmFsc2V9LCJJc1Zpc2libGUiOnRydWUsIlBhcmVudFN0eWxlIjpudWxsfSwiSW5kZXgiOjksIlNtYXJ0RHVyYXRpb25BY3RpdmF0ZWQiOmZhbHNlLCJEYXRlRm9ybWF0Ijp7IiRyZWYiOiI0OTAifSwiV2Vla051bWJlcmluZyI6eyIkaWQiOiI0OTIiLCJGb3JtYXQiOjAsIklzVmlzaWJsZSI6ZmFsc2UsIkxhc3RLbm93blZpc2liaWxpdHlTdGF0ZSI6ZmFsc2V9LCJJZCI6ImI2YTFlNzNhLWU2NDEtNDhjNy1hMTNjLTdlNmY4YjdmMDAzZCIsIkltcG9ydElkIjoiMTQiLCJUaXRsZSI6IlRhc2sgMiIsIk5vdGUiOm51bGwsIkh5cGVybGluayI6eyIkaWQiOiI0OTMiLCJBZGRyZXNzIjoiIiwiU3ViQWRkcmVzcyI6IiJ9LCJJc0NoYW5nZWQiOmZhbHNlLCJJc05ldyI6ZmFsc2V9fV0sIl9taWxlc3RvbmVzIjpbXSwiSWQiOiIwMDAwMDAwMC0wMDAwLTAwMDAtMDAwMC0wMDAwMDAwMDAwMDAiLCJJc1NpbmdsZUl0ZW1Sb3ciOnRydWV9LHsiJGlkIjoiNDk0IiwiX3Rhc2tzIjpbXSwiX21pbGVzdG9uZXMiOlt7IiRpZCI6IjQ5NSIsIklkIjoiYzFiYjI3ZjctZDg5NS00MDBlLWI1ZGEtMjliMmMxMGU0M2I4IiwiSW5kZXgiOjExLCJHcm91cElkIjpudWxsLCJUaXRsZSI6Ik1pbGVzdG9uZSA1IiwiRGF0ZVRpbWUiOiIyMDI2LTA5LTEwVDIzOjU5OjAwIiwiUGVyY2VudGFnZUNvbXBsZXRlIjpudWxsLCJOb3RlIjpudWxsLCJTdHlsZSI6eyIkaWQiOiI0OTYiLCJUaXRsZVBvc2l0aW9uIjoiQWJvdmUiLCJEYXRlUG9zaXRpb24iOiJMZWZ0IiwiU2hhcGVUeXBlIjoxNywiU2hhcGVTaXplIjoxLCJTcGFjaW5nIjo1LCJTaGFwZVN0eWxlIjp7IiRpZCI6IjQ5NyIsIk1hcmdpbiI6eyIkaWQiOiI0OTgiLCJUb3AiOjAuMCwiTGVmdCI6MC4wLCJSaWdodCI6MC4wLCJCb3R0b20iOjAuMH0sIlBhZGRpbmciOnsiJGlkIjoiNDk5IiwiVG9wIjowLjAsIkxlZnQiOjAuMCwiUmlnaHQiOjAuMCwiQm90dG9tIjowLjB9LCJCYWNrZ3JvdW5kIjp7IiRpZCI6IjUwMCIsIkNvbG9yIjp7IiRpZCI6IjUwMSIsIkEiOjI1NSwiUiI6NzMsIkciOjEwNiwiQiI6MTI5fX0sIklzVmlzaWJsZSI6dHJ1ZSwiV2lkdGgiOjIwLjAsIkhlaWdodCI6MjAuMCwiQm9yZGVyU3R5bGUiOnsiJGlkIjoiNTAyIiwiTGluZUNvbG9yIjp7IiRpZCI6IjUwMyIsIiR0eXBlIjoiTkxSRS5Db21tb24uRG9tLlNvbGlkQ29sb3JCcnVzaCwgTkxSRS5Db21tb24iLCJDb2xvciI6eyIkaWQiOiI1MDQiLCJBIjoyNTUsIlIiOjI1NSwiRyI6MCwiQiI6MH19LCJMaW5lV2VpZ2h0IjowLjAsIkxpbmVUeXBlIjowLCJQYXJlbnRTdHlsZSI6bnVsbH0sIlBhcmVudFN0eWxlIjpudWxsfSwiVGl0bGVTdHlsZSI6eyIkaWQiOiI1MDUiLCJGb250U2V0dGluZ3MiOnsiJGlkIjoiNTA2IiwiRm9udFNpemUiOjEyLCJGb250TmFtZSI6IlNlZ29lIFVJIFNlbWlib2xkIiwiSXNCb2xkIjp0cnVlLCJJc0l0YWxpYyI6ZmFsc2UsIklzVW5kZXJsaW5lZCI6ZmFsc2UsIlBhcmVudFN0eWxlIjpudWxsfSwiQXV0b1NpemUiOjAsIkZvcmVncm91bmQiOnsiJGlkIjoiNTA3IiwiQ29sb3IiOnsiJGlkIjoiNTA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wOSIsIlRvcCI6MC4wLCJMZWZ0IjowLjAsIlJpZ2h0IjowLjAsIkJvdHRvbSI6MC4wfSwiUGFkZGluZyI6eyIkaWQiOiI1MTAiLCJUb3AiOjAuMCwiTGVmdCI6MC4wLCJSaWdodCI6MC4wLCJCb3R0b20iOjAuMH0sIkJhY2tncm91bmQiOnsiJGlkIjoiNTExIiwiQ29sb3IiOnsiJGlkIjoiNTEyIiwiQSI6MCwiUiI6MjU1LCJHIjoyNTUsIkIiOjI1NX19LCJJc1Zpc2libGUiOnRydWUsIldpZHRoIjowLjAsIkhlaWdodCI6MC4wLCJCb3JkZXJTdHlsZSI6eyIkaWQiOiI1MTMiLCJMaW5lQ29sb3IiOm51bGwsIkxpbmVXZWlnaHQiOjAuMCwiTGluZVR5cGUiOjAsIlBhcmVudFN0eWxlIjpudWxsfSwiUGFyZW50U3R5bGUiOm51bGx9LCJEYXRlU3R5bGUiOnsiJGlkIjoiNTE0IiwiRm9udFNldHRpbmdzIjp7IiRpZCI6IjUxNSIsIkZvbnRTaXplIjoxMCwiRm9udE5hbWUiOiJDYWxpYnJpIiwiSXNCb2xkIjpmYWxzZSwiSXNJdGFsaWMiOmZhbHNlLCJJc1VuZGVybGluZWQiOmZhbHNlLCJQYXJlbnRTdHlsZSI6bnVsbH0sIkF1dG9TaXplIjowLCJGb3JlZ3JvdW5kIjp7IiRpZCI6IjUxNiIsIkNvbG9yIjp7IiRpZCI6IjUx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wLCJSIjoyNTUsIkciOjI1NSwiQiI6MjU1fX0sIklzVmlzaWJsZSI6ZmFsc2UsIldpZHRoIjowLjAsIkhlaWdodCI6MC4wLCJCb3JkZXJTdHlsZSI6eyIkaWQiOiI1MjIiLCJMaW5lQ29sb3IiOm51bGwsIkxpbmVXZWlnaHQiOjAuMCwiTGluZVR5cGUiOjAsIlBhcmVudFN0eWxlIjpudWxsfSwiUGFyZW50U3R5bGUiOm51bGx9LCJEYXRlRm9ybWF0Ijp7IiRpZCI6IjU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QiLCJGb3JtYXQiOjAsIklzVmlzaWJsZSI6ZmFsc2UsIkxhc3RLbm93blZpc2liaWxpdHlTdGF0ZSI6ZmFsc2V9LCJJc1Zpc2libGUiOnRydWUsIlBhcmVudFN0eWxlIjpudWxsfSwiSHlwZXJsaW5rIjpudWxsLCJJbXBvcnRJZCI6IjUifSx7IiRpZCI6IjUyNSIsIklkIjoiOGQyMGE4ZGQtNzgyYi00ZmVlLWI0YjQtZDJhMTk5ZjRmYjMzIiwiSW5kZXgiOjEyLCJHcm91cElkIjpudWxsLCJUaXRsZSI6Ik1pbGVzdG9uZSA2IiwiRGF0ZVRpbWUiOiIyMDI2LTEyLTAyVDIzOjU5OjAwIiwiUGVyY2VudGFnZUNvbXBsZXRlIjpudWxsLCJOb3RlIjpudWxsLCJTdHlsZSI6eyIkaWQiOiI1MjYiLCJUaXRsZVBvc2l0aW9uIjoiQWJvdmUiLCJEYXRlUG9zaXRpb24iOiJSaWdodCIsIlNoYXBlVHlwZSI6MTcsIlNoYXBlU2l6ZSI6MSwiU3BhY2luZyI6NSwiU2hhcGVTdHlsZSI6eyIkaWQiOiI1MjciLCJNYXJnaW4iOnsiJGlkIjoiNTI4IiwiVG9wIjowLjAsIkxlZnQiOjAuMCwiUmlnaHQiOjAuMCwiQm90dG9tIjowLjB9LCJQYWRkaW5nIjp7IiRpZCI6IjUyOSIsIlRvcCI6MC4wLCJMZWZ0IjowLjAsIlJpZ2h0IjowLjAsIkJvdHRvbSI6MC4wfSwiQmFja2dyb3VuZCI6eyIkaWQiOiI1MzAiLCJDb2xvciI6eyIkaWQiOiI1MzEiLCJBIjoyNTUsIlIiOjczLCJHIjoxMDYsIkIiOjEyOX19LCJJc1Zpc2libGUiOnRydWUsIldpZHRoIjoyMC4wLCJIZWlnaHQiOjIwLjAsIkJvcmRlclN0eWxlIjp7IiRpZCI6IjUzMiIsIkxpbmVDb2xvciI6eyIkaWQiOiI1MzMiLCIkdHlwZSI6Ik5MUkUuQ29tbW9uLkRvbS5Tb2xpZENvbG9yQnJ1c2gsIE5MUkUuQ29tbW9uIiwiQ29sb3IiOnsiJGlkIjoiNTM0IiwiQSI6MjU1LCJSIjoyNTUsIkciOjAsIkIiOjB9fSwiTGluZVdlaWdodCI6MC4wLCJMaW5lVHlwZSI6MCwiUGFyZW50U3R5bGUiOm51bGx9LCJQYXJlbnRTdHlsZSI6bnVsbH0sIlRpdGxlU3R5bGUiOnsiJGlkIjoiNTM1IiwiRm9udFNldHRpbmdzIjp7IiRpZCI6IjUzNiIsIkZvbnRTaXplIjoxMiwiRm9udE5hbWUiOiJTZWdvZSBVSSBTZW1pYm9sZCIsIklzQm9sZCI6dHJ1ZSwiSXNJdGFsaWMiOmZhbHNlLCJJc1VuZGVybGluZWQiOmZhbHNlLCJQYXJlbnRTdHlsZSI6bnVsbH0sIkF1dG9TaXplIjowLCJGb3JlZ3JvdW5kIjp7IiRpZCI6IjUzNyIsIkNvbG9yIjp7IiRpZCI6IjUz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zkiLCJUb3AiOjAuMCwiTGVmdCI6MC4wLCJSaWdodCI6MC4wLCJCb3R0b20iOjAuMH0sIlBhZGRpbmciOnsiJGlkIjoiNTQwIiwiVG9wIjowLjAsIkxlZnQiOjAuMCwiUmlnaHQiOjAuMCwiQm90dG9tIjowLjB9LCJCYWNrZ3JvdW5kIjp7IiRpZCI6IjU0MSIsIkNvbG9yIjp7IiRpZCI6IjU0MiIsIkEiOjAsIlIiOjI1NSwiRyI6MjU1LCJCIjoyNTV9fSwiSXNWaXNpYmxlIjp0cnVlLCJXaWR0aCI6MC4wLCJIZWlnaHQiOjAuMCwiQm9yZGVyU3R5bGUiOnsiJGlkIjoiNTQzIiwiTGluZUNvbG9yIjpudWxsLCJMaW5lV2VpZ2h0IjowLjAsIkxpbmVUeXBlIjowLCJQYXJlbnRTdHlsZSI6bnVsbH0sIlBhcmVudFN0eWxlIjpudWxsfSwiRGF0ZVN0eWxlIjp7IiRpZCI6IjU0NCIsIkZvbnRTZXR0aW5ncyI6eyIkaWQiOiI1NDUiLCJGb250U2l6ZSI6MTAsIkZvbnROYW1lIjoiQ2FsaWJyaSIsIklzQm9sZCI6ZmFsc2UsIklzSXRhbGljIjpmYWxzZSwiSXNVbmRlcmxpbmVkIjpmYWxzZSwiUGFyZW50U3R5bGUiOm51bGx9LCJBdXRvU2l6ZSI6MCwiRm9yZWdyb3VuZCI6eyIkaWQiOiI1NDYiLCJDb2xvciI6eyIkaWQiOiI1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0OCIsIlRvcCI6MC4wLCJMZWZ0IjowLjAsIlJpZ2h0IjowLjAsIkJvdHRvbSI6MC4wfSwiUGFkZGluZyI6eyIkaWQiOiI1NDkiLCJUb3AiOjAuMCwiTGVmdCI6MC4wLCJSaWdodCI6MC4wLCJCb3R0b20iOjAuMH0sIkJhY2tncm91bmQiOnsiJGlkIjoiNTUwIiwiQ29sb3IiOnsiJGlkIjoiNTUxIiwiQSI6MCwiUiI6MjU1LCJHIjoyNTUsIkIiOjI1NX19LCJJc1Zpc2libGUiOmZhbHNlLCJXaWR0aCI6MC4wLCJIZWlnaHQiOjAuMCwiQm9yZGVyU3R5bGUiOnsiJGlkIjoiNTUyIiwiTGluZUNvbG9yIjpudWxsLCJMaW5lV2VpZ2h0IjowLjAsIkxpbmVUeXBlIjowLCJQYXJlbnRTdHlsZSI6bnVsbH0sIlBhcmVudFN0eWxlIjpudWxsfSwiRGF0ZUZvcm1hdCI6eyIkaWQiOiI1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0IiwiRm9ybWF0IjowLCJJc1Zpc2libGUiOmZhbHNlLCJMYXN0S25vd25WaXNpYmlsaXR5U3RhdGUiOmZhbHNlfSwiSXNWaXNpYmxlIjp0cnVlLCJQYXJlbnRTdHlsZSI6bnVsbH0sIkh5cGVybGluayI6bnVsbCwiSW1wb3J0SWQiOiI2In0seyIkaWQiOiI1NTUiLCJJZCI6IjU2NDNiMjcyLWZlMTQtNGQ3YS1iNGE0LTcyNTQ4YjZhMDQ0OSIsIkluZGV4IjoxMywiR3JvdXBJZCI6bnVsbCwiVGl0bGUiOiJNaWxlc3RvbmUgNyIsIkRhdGVUaW1lIjoiMjAyNy0wMi0xOVQyMzo1OTowMCIsIlBlcmNlbnRhZ2VDb21wbGV0ZSI6bnVsbCwiTm90ZSI6bnVsbCwiU3R5bGUiOnsiJGlkIjoiNTU2IiwiVGl0bGVQb3NpdGlvbiI6IkFib3ZlIiwiRGF0ZVBvc2l0aW9uIjoiTGVmdCIsIlNoYXBlVHlwZSI6MTcsIlNoYXBlU2l6ZSI6MSwiU3BhY2luZyI6NSwiU2hhcGVTdHlsZSI6eyIkaWQiOiI1NTciLCJNYXJnaW4iOnsiJGlkIjoiNTU4IiwiVG9wIjowLjAsIkxlZnQiOjAuMCwiUmlnaHQiOjAuMCwiQm90dG9tIjowLjB9LCJQYWRkaW5nIjp7IiRpZCI6IjU1OSIsIlRvcCI6MC4wLCJMZWZ0IjowLjAsIlJpZ2h0IjowLjAsIkJvdHRvbSI6MC4wfSwiQmFja2dyb3VuZCI6eyIkaWQiOiI1NjAiLCJDb2xvciI6eyIkaWQiOiI1NjEiLCJBIjoyNTUsIlIiOjczLCJHIjoxMDYsIkIiOjEyOX19LCJJc1Zpc2libGUiOnRydWUsIldpZHRoIjoyMC4wLCJIZWlnaHQiOjIwLjAsIkJvcmRlclN0eWxlIjp7IiRpZCI6IjU2MiIsIkxpbmVDb2xvciI6eyIkaWQiOiI1NjMiLCIkdHlwZSI6Ik5MUkUuQ29tbW9uLkRvbS5Tb2xpZENvbG9yQnJ1c2gsIE5MUkUuQ29tbW9uIiwiQ29sb3IiOnsiJGlkIjoiNTY0IiwiQSI6MjU1LCJSIjoyNTUsIkciOjAsIkIiOjB9fSwiTGluZVdlaWdodCI6MC4wLCJMaW5lVHlwZSI6MCwiUGFyZW50U3R5bGUiOm51bGx9LCJQYXJlbnRTdHlsZSI6bnVsbH0sIlRpdGxlU3R5bGUiOnsiJGlkIjoiNTY1IiwiRm9udFNldHRpbmdzIjp7IiRpZCI6IjU2NiIsIkZvbnRTaXplIjoxMiwiRm9udE5hbWUiOiJTZWdvZSBVSSBTZW1pYm9sZCIsIklzQm9sZCI6dHJ1ZSwiSXNJdGFsaWMiOmZhbHNlLCJJc1VuZGVybGluZWQiOmZhbHNlLCJQYXJlbnRTdHlsZSI6bnVsbH0sIkF1dG9TaXplIjowLCJGb3JlZ3JvdW5kIjp7IiRpZCI6IjU2NyIsIkNvbG9yIjp7IiRpZCI6IjU2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jkiLCJUb3AiOjAuMCwiTGVmdCI6MC4wLCJSaWdodCI6MC4wLCJCb3R0b20iOjAuMH0sIlBhZGRpbmciOnsiJGlkIjoiNTcwIiwiVG9wIjowLjAsIkxlZnQiOjAuMCwiUmlnaHQiOjAuMCwiQm90dG9tIjowLjB9LCJCYWNrZ3JvdW5kIjp7IiRpZCI6IjU3MSIsIkNvbG9yIjp7IiRpZCI6IjU3MiIsIkEiOjAsIlIiOjI1NSwiRyI6MjU1LCJCIjoyNTV9fSwiSXNWaXNpYmxlIjp0cnVlLCJXaWR0aCI6MC4wLCJIZWlnaHQiOjAuMCwiQm9yZGVyU3R5bGUiOnsiJGlkIjoiNTczIiwiTGluZUNvbG9yIjpudWxsLCJMaW5lV2VpZ2h0IjowLjAsIkxpbmVUeXBlIjowLCJQYXJlbnRTdHlsZSI6bnVsbH0sIlBhcmVudFN0eWxlIjpudWxsfSwiRGF0ZVN0eWxlIjp7IiRpZCI6IjU3NCIsIkZvbnRTZXR0aW5ncyI6eyIkaWQiOiI1NzUiLCJGb250U2l6ZSI6MTAsIkZvbnROYW1lIjoiQ2FsaWJyaSIsIklzQm9sZCI6ZmFsc2UsIklzSXRhbGljIjpmYWxzZSwiSXNVbmRlcmxpbmVkIjpmYWxzZSwiUGFyZW50U3R5bGUiOm51bGx9LCJBdXRvU2l6ZSI6MCwiRm9yZWdyb3VuZCI6eyIkaWQiOiI1NzYiLCJDb2xvciI6eyIkaWQiOiI1N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3OCIsIlRvcCI6MC4wLCJMZWZ0IjowLjAsIlJpZ2h0IjowLjAsIkJvdHRvbSI6MC4wfSwiUGFkZGluZyI6eyIkaWQiOiI1NzkiLCJUb3AiOjAuMCwiTGVmdCI6MC4wLCJSaWdodCI6MC4wLCJCb3R0b20iOjAuMH0sIkJhY2tncm91bmQiOnsiJGlkIjoiNTgwIiwiQ29sb3IiOnsiJGlkIjoiNTgxIiwiQSI6MCwiUiI6MjU1LCJHIjoyNTUsIkIiOjI1NX19LCJJc1Zpc2libGUiOmZhbHNlLCJXaWR0aCI6MC4wLCJIZWlnaHQiOjAuMCwiQm9yZGVyU3R5bGUiOnsiJGlkIjoiNTgyIiwiTGluZUNvbG9yIjpudWxsLCJMaW5lV2VpZ2h0IjowLjAsIkxpbmVUeXBlIjowLCJQYXJlbnRTdHlsZSI6bnVsbH0sIlBhcmVudFN0eWxlIjpudWxsfSwiRGF0ZUZvcm1hdCI6eyIkaWQiOiI1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0IiwiRm9ybWF0IjowLCJJc1Zpc2libGUiOmZhbHNlLCJMYXN0S25vd25WaXNpYmlsaXR5U3RhdGUiOmZhbHNlfSwiSXNWaXNpYmxlIjp0cnVlLCJQYXJlbnRTdHlsZSI6bnVsbH0sIkh5cGVybGluayI6bnVsbCwiSW1wb3J0SWQiOiI3In1dLCJJZCI6IjYwZjNlNzA2LWRmMzgtNDFhYS1iYTJjLTgyYzNlY2Q1NTA3YSIsIklzU2luZ2xlSXRlbVJvdyI6ZmFsc2V9XSwiSW5kZXgiOjgsIklkIjoiZGNlNmEzZGEtZTVlMS00ODU5LTkxYWYtNTc3ODEzZGNmYjJiIiwiSGVhZGVyVGV4dCI6IiIsIklzRGVmYXVsdCI6dHJ1ZSwiU3R5bGUiOnsiJGlkIjoiNTg1IiwiSGVhZGVyU3R5bGUiOnsiJGlkIjoiNTg2IiwiVGV4dFN0eWxlIjp7IiRpZCI6IjU4NyIsIkZvbnRTZXR0aW5ncyI6eyIkaWQiOiI1ODgiLCJGb250U2l6ZSI6MTEsIkZvbnROYW1lIjoiQ2FsaWJyaSIsIklzQm9sZCI6ZmFsc2UsIklzSXRhbGljIjpmYWxzZSwiSXNVbmRlcmxpbmVkIjpmYWxzZSwiUGFyZW50U3R5bGUiOm51bGx9LCJBdXRvU2l6ZSI6MiwiRm9yZWdyb3VuZCI6eyIkaWQiOiI1ODkiLCJDb2xvciI6eyIkaWQiOiI1OT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5MSIsIlRvcCI6MC4wLCJMZWZ0IjowLjAsIlJpZ2h0IjowLjAsIkJvdHRvbSI6MC4wfSwiUGFkZGluZyI6eyIkaWQiOiI1OTIiLCJUb3AiOjAuMCwiTGVmdCI6MC4wLCJSaWdodCI6MC4wLCJCb3R0b20iOjAuMH0sIkJhY2tncm91bmQiOnsiJGlkIjoiNTkzIiwiQ29sb3IiOnsiJGlkIjoiNTk0IiwiQSI6MCwiUiI6MjU1LCJHIjoyNTUsIkIiOjI1NX19LCJJc1Zpc2libGUiOnRydWUsIldpZHRoIjowLjAsIkhlaWdodCI6MC4wLCJCb3JkZXJTdHlsZSI6bnVsbCwiUGFyZW50U3R5bGUiOm51bGx9LCJSZWN0YW5nbGVTdHlsZSI6eyIkaWQiOiI1OTUiLCJNYXJnaW4iOnsiJGlkIjoiNTk2IiwiVG9wIjowLjAsIkxlZnQiOjAuMCwiUmlnaHQiOjAuMCwiQm90dG9tIjowLjB9LCJQYWRkaW5nIjp7IiRpZCI6IjU5NyIsIlRvcCI6MC4wLCJMZWZ0IjowLjAsIlJpZ2h0IjowLjAsIkJvdHRvbSI6MC4wfSwiQmFja2dyb3VuZCI6eyIkaWQiOiI1OTgiLCJDb2xvciI6eyIkaWQiOiI1OTkiLCJBIjo2MywiUiI6NzMsIkciOjEwNiwiQiI6MTI5fX0sIklzVmlzaWJsZSI6dHJ1ZSwiV2lkdGgiOjAuMCwiSGVpZ2h0IjowLjAsIkJvcmRlclN0eWxlIjp7IiRpZCI6IjYwMCIsIkxpbmVDb2xvciI6eyIkaWQiOiI2MDEiLCIkdHlwZSI6Ik5MUkUuQ29tbW9uLkRvbS5Tb2xpZENvbG9yQnJ1c2gsIE5MUkUuQ29tbW9uIiwiQ29sb3IiOnsiJGlkIjoiNjAyIiwiQSI6MjU1LCJSIjoyNTUsIkciOjAsIkIiOjB9fSwiTGluZVdlaWdodCI6MC4wLCJMaW5lVHlwZSI6MCwiUGFyZW50U3R5bGUiOm51bGx9LCJQYXJlbnRTdHlsZSI6bnVsbH0sIk1hcmdpbiI6eyIkaWQiOiI2MDMiLCJUb3AiOjAuMCwiTGVmdCI6MC4wLCJSaWdodCI6MC4wLCJCb3R0b20iOjAuMH0sIlBhZGRpbmciOnsiJGlkIjoiNjA0IiwiVG9wIjowLjAsIkxlZnQiOjAuMCwiUmlnaHQiOjAuMCwiQm90dG9tIjowLjB9LCJCYWNrZ3JvdW5kIjpudWxsLCJJc1Zpc2libGUiOnRydWUsIldpZHRoIjowLjAsIkhlaWdodCI6MC4wLCJCb3JkZXJTdHlsZSI6bnVsbCwiUGFyZW50U3R5bGUiOm51bGx9LCJCYWNrZ3JvdW5kU3R5bGUiOnsiJGlkIjoiNjA1IiwiTWFyZ2luIjp7IiRpZCI6IjYwNiIsIlRvcCI6MC4wLCJMZWZ0IjowLjAsIlJpZ2h0IjowLjAsIkJvdHRvbSI6MC4wfSwiUGFkZGluZyI6eyIkaWQiOiI2MDciLCJUb3AiOjAuMCwiTGVmdCI6MC4wLCJSaWdodCI6MC4wLCJCb3R0b20iOjAuMH0sIkJhY2tncm91bmQiOnsiJGlkIjoiNjA4IiwiQ29sb3IiOnsiJGlkIjoiNjA5IiwiQSI6NTEsIlIiOjIzMSwiRyI6MjMwLCJCIjoyMzB9fSwiSXNWaXNpYmxlIjp0cnVlLCJXaWR0aCI6MC4wLCJIZWlnaHQiOjAuMCwiQm9yZGVyU3R5bGUiOnsiJGlkIjoiNjEwIiwiTGluZUNvbG9yIjp7IiRpZCI6IjYxMSIsIiR0eXBlIjoiTkxSRS5Db21tb24uRG9tLlNvbGlkQ29sb3JCcnVzaCwgTkxSRS5Db21tb24iLCJDb2xvciI6eyIkaWQiOiI2MTIiLCJBIjoyNTUsIlIiOjIzNCwiRyI6MjIsIkIiOjMwfX0sIkxpbmVXZWlnaHQiOjAuMCwiTGluZVR5cGUiOjAsIlBhcmVudFN0eWxlIjpudWxsfSwiUGFyZW50U3R5bGUiOm51bGx9LCJNYXJnaW4iOnsiJGlkIjoiNjEzIiwiVG9wIjowLjAsIkxlZnQiOjAuMCwiUmlnaHQiOjAuMCwiQm90dG9tIjowLjB9LCJQYWRkaW5nIjp7IiRpZCI6IjYxNCIsIlRvcCI6MC4wLCJMZWZ0IjowLjAsIlJpZ2h0IjowLjAsIkJvdHRvbSI6MC4wfSwiSXNWaXNpYmxlIjp0cnVlLCJXaWR0aCI6MC4wLCJIZWlnaHQiOjAuMCwiQm9yZGVyU3R5bGUiOnsiJGlkIjoiNjE1IiwiTGluZUNvbG9yIjpudWxsLCJMaW5lV2VpZ2h0IjowLjAsIkxpbmVUeXBlIjowLCJQYXJlbnRTdHlsZSI6bnVsbH0sIlBhcmVudFN0eWxlIjpudWxsfX1dLCJJZCI6ImU3YTFhOTQ5LTFhNmMtNGRhMC1hNzI0LTEzNDVkMGI1ZDExYSIsIkluZGV4Ijo4LCJIZWFkZXJUZXh0IjoiUGhhc2UgSUkiLCJTdHlsZSI6eyIkaWQiOiI2MTYiLCJTdHlsZUlkIjoiMDAwMDAwMDAtMDAwMC0wMDAwLTAwMDAtMDAwMDAwMDAwMDAwIiwiSGVhZGVyU3R5bGUiOnsiJGlkIjoiNjE3IiwiVGV4dElzVmVydGljYWwiOnRydWUsIlRleHRTdHlsZSI6eyIkaWQiOiI2MTgiLCJGb250U2V0dGluZ3MiOnsiJGlkIjoiNjE5IiwiRm9udFNpemUiOjE0LCJGb250TmFtZSI6IlNlZ29lIFVJIFNlbWlib2xkIiwiSXNCb2xkIjpmYWxzZSwiSXNJdGFsaWMiOmZhbHNlLCJJc1VuZGVybGluZWQiOmZhbHNlLCJQYXJlbnRTdHlsZSI6bnVsbH0sIkF1dG9TaXplIjoyLCJGb3JlZ3JvdW5kIjp7IiRpZCI6IjYyMCIsIkNvbG9yIjp7IiRpZCI6IjYy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YyMiIsIlRvcCI6MC4wLCJMZWZ0IjowLjAsIlJpZ2h0IjowLjAsIkJvdHRvbSI6MC4wfSwiUGFkZGluZyI6eyIkaWQiOiI2MjMiLCJUb3AiOjAuMCwiTGVmdCI6MC4wLCJSaWdodCI6MC4wLCJCb3R0b20iOjAuMH0sIkJhY2tncm91bmQiOnsiJGlkIjoiNjI0IiwiQ29sb3IiOnsiJGlkIjoiNjI1IiwiQSI6MCwiUiI6MjU1LCJHIjoyNTUsIkIiOjI1NX19LCJJc1Zpc2libGUiOnRydWUsIldpZHRoIjowLjAsIkhlaWdodCI6MC4wLCJCb3JkZXJTdHlsZSI6bnVsbCwiUGFyZW50U3R5bGUiOm51bGx9LCJSZWN0YW5nbGVTdHlsZSI6eyIkaWQiOiI2MjYiLCJNYXJnaW4iOnsiJGlkIjoiNjI3IiwiVG9wIjowLjAsIkxlZnQiOjAuMCwiUmlnaHQiOjAuMCwiQm90dG9tIjowLjB9LCJQYWRkaW5nIjp7IiRpZCI6IjYyOCIsIlRvcCI6MC4wLCJMZWZ0IjowLjAsIlJpZ2h0IjowLjAsIkJvdHRvbSI6MC4wfSwiQmFja2dyb3VuZCI6eyIkaWQiOiI2MjkiLCJDb2xvciI6eyIkaWQiOiI2MzAiLCJBIjoyNTUsIlIiOjczLCJHIjoxMDYsIkIiOjEyOX19LCJJc1Zpc2libGUiOnRydWUsIldpZHRoIjowLjAsIkhlaWdodCI6MC4wLCJCb3JkZXJTdHlsZSI6eyIkaWQiOiI2MzEiLCJMaW5lQ29sb3IiOnsiJGlkIjoiNjMyIiwiJHR5cGUiOiJOTFJFLkNvbW1vbi5Eb20uU29saWRDb2xvckJydXNoLCBOTFJFLkNvbW1vbiIsIkNvbG9yIjp7IiRpZCI6IjYzMyIsIkEiOjI1NSwiUiI6MjU1LCJHIjowLCJCIjowfX0sIkxpbmVXZWlnaHQiOjAuMCwiTGluZVR5cGUiOjAsIlBhcmVudFN0eWxlIjpudWxsfSwiUGFyZW50U3R5bGUiOm51bGx9LCJNYXJnaW4iOnsiJGlkIjoiNjM0IiwiVG9wIjowLjAsIkxlZnQiOjAuMCwiUmlnaHQiOjAuMCwiQm90dG9tIjowLjB9LCJQYWRkaW5nIjp7IiRpZCI6IjYzNSIsIlRvcCI6MC4wLCJMZWZ0IjowLjAsIlJpZ2h0IjowLjAsIkJvdHRvbSI6MC4wfSwiQmFja2dyb3VuZCI6bnVsbCwiSXNWaXNpYmxlIjp0cnVlLCJXaWR0aCI6MC4wLCJIZWlnaHQiOjAuMCwiQm9yZGVyU3R5bGUiOm51bGwsIlBhcmVudFN0eWxlIjpudWxsfSwiQmFja2dyb3VuZFN0eWxlIjp7IiRpZCI6IjYzNiIsIk1hcmdpbiI6eyIkaWQiOiI2MzciLCJUb3AiOjAuMCwiTGVmdCI6MC4wLCJSaWdodCI6MC4wLCJCb3R0b20iOjAuMH0sIlBhZGRpbmciOnsiJGlkIjoiNjM4IiwiVG9wIjowLjAsIkxlZnQiOjAuMCwiUmlnaHQiOjAuMCwiQm90dG9tIjowLjB9LCJCYWNrZ3JvdW5kIjp7IiRpZCI6IjYzOSIsIkNvbG9yIjp7IiRpZCI6IjY0MCIsIkEiOjUxLCJSIjoyMzEsIkciOjIzMCwiQiI6MjMwfX0sIklzVmlzaWJsZSI6dHJ1ZSwiV2lkdGgiOjAuMCwiSGVpZ2h0IjowLjAsIkJvcmRlclN0eWxlIjp7IiRpZCI6IjY0MSIsIkxpbmVDb2xvciI6eyIkaWQiOiI2NDIiLCIkdHlwZSI6Ik5MUkUuQ29tbW9uLkRvbS5Tb2xpZENvbG9yQnJ1c2gsIE5MUkUuQ29tbW9uIiwiQ29sb3IiOnsiJGlkIjoiNjQzIiwiQSI6MjU1LCJSIjoyNTUsIkciOjAsIkIiOjB9fSwiTGluZVdlaWdodCI6MC4wLCJMaW5lVHlwZSI6MCwiUGFyZW50U3R5bGUiOm51bGx9LCJQYXJlbnRTdHlsZSI6bnVsbH0sIklzQWJvdmVUaW1lYmFuZCI6ZmFsc2UsIlNwYWNpbmciOjUsIkRlZmF1bHRTd2ltbGFuZVRhc2tTdHlsZSI6eyIkaWQiOiI2NDQiLCIkdHlwZSI6Ik5MUkUuQ29tbW9uLkRvbS5TdHlsZXMuRXhwbGljaXRTZXRhYmxlVGFza1N0eWxlLCBOTFJFLkNvbW1vbiIsIlNoYXBlIjo2LCJTaGFwZVRoaWNrbmVzcyI6MiwiRHVyYXRpb25Gb3JtYXQiOjAsIkluY2x1ZGVOb25Xb3JraW5nRGF5c0luRHVyYXRpb24iOmZhbHNlLCJQZXJjZW50YWdlQ29tcGxldGVTdHlsZSI6eyIkaWQiOiI2NDUiLCJGb250U2V0dGluZ3MiOnsiJGlkIjoiNjQ2IiwiRm9udFNpemUiOjEwLCJGb250TmFtZSI6IkNhbGlicmkiLCJJc0JvbGQiOmZhbHNlLCJJc0l0YWxpYyI6ZmFsc2UsIklzVW5kZXJsaW5lZCI6ZmFsc2UsIlBhcmVudFN0eWxlIjpudWxsfSwiQXV0b1NpemUiOjAsIkZvcmVncm91bmQiOnsiJGlkIjoiNjQ3IiwiQ29sb3IiOnsiJGlkIjoiNj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Q5IiwiVG9wIjowLjAsIkxlZnQiOjAuMCwiUmlnaHQiOjAuMCwiQm90dG9tIjowLjB9LCJQYWRkaW5nIjp7IiRpZCI6IjY1MCIsIlRvcCI6MC4wLCJMZWZ0IjowLjAsIlJpZ2h0IjowLjAsIkJvdHRvbSI6MC4wfSwiQmFja2dyb3VuZCI6eyIkaWQiOiI2NTEiLCJDb2xvciI6eyIkaWQiOiI2NTIiLCJBIjo4OSwiUiI6MCwiRyI6MCwiQiI6MH19LCJJc1Zpc2libGUiOnRydWUsIldpZHRoIjowLjAsIkhlaWdodCI6MC4wLCJCb3JkZXJTdHlsZSI6eyIkaWQiOiI2NTMiLCJMaW5lQ29sb3IiOm51bGwsIkxpbmVXZWlnaHQiOjAuMCwiTGluZVR5cGUiOjAsIlBhcmVudFN0eWxlIjpudWxsfSwiUGFyZW50U3R5bGUiOm51bGx9LCJEdXJhdGlvblN0eWxlIjp7IiRpZCI6IjY1NCIsIkZvbnRTZXR0aW5ncyI6eyIkaWQiOiI2NTUiLCJGb250U2l6ZSI6MTAsIkZvbnROYW1lIjoiQ2FsaWJyaSIsIklzQm9sZCI6ZmFsc2UsIklzSXRhbGljIjpmYWxzZSwiSXNVbmRlcmxpbmVkIjpmYWxzZSwiUGFyZW50U3R5bGUiOm51bGx9LCJBdXRvU2l6ZSI6MCwiRm9yZWdyb3VuZCI6eyIkaWQiOiI2NTYiLCJDb2xvciI6eyIkaWQiOiI2N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7IiRpZCI6IjY2MCIsIkNvbG9yIjp7IiRyZWYiOiI2NTIifX0sIklzVmlzaWJsZSI6dHJ1ZSwiV2lkdGgiOjAuMCwiSGVpZ2h0IjowLjAsIkJvcmRlclN0eWxlIjp7IiRpZCI6IjY2MSIsIkxpbmVDb2xvciI6bnVsbCwiTGluZVdlaWdodCI6MC4wLCJMaW5lVHlwZSI6MCwiUGFyZW50U3R5bGUiOm51bGx9LCJQYXJlbnRTdHlsZSI6bnVsbH0sIkhvcml6b250YWxDb25uZWN0b3JTdHlsZSI6eyIkaWQiOiI2NjIiLCJMaW5lQ29sb3IiOnsiJGlkIjoiNjYzIiwiJHR5cGUiOiJOTFJFLkNvbW1vbi5Eb20uU29saWRDb2xvckJydXNoLCBOTFJFLkNvbW1vbiIsIkNvbG9yIjp7IiRpZCI6IjY2NCIsIkEiOjI1NSwiUiI6MjA0LCJHIjoyMDQsIkIiOjIwNH19LCJMaW5lV2VpZ2h0IjoxLjAsIkxpbmVUeXBlIjowLCJQYXJlbnRTdHlsZSI6bnVsbH0sIlZlcnRpY2FsQ29ubmVjdG9yU3R5bGUiOnsiJGlkIjoiNjY1IiwiTGluZUNvbG9yIjp7IiRpZCI6IjY2NiIsIiR0eXBlIjoiTkxSRS5Db21tb24uRG9tLlNvbGlkQ29sb3JCcnVzaCwgTkxSRS5Db21tb24iLCJDb2xvciI6eyIkaWQiOiI2Njc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Y2OCIsIk1hcmdpbiI6eyIkaWQiOiI2NjkiLCJUb3AiOjAuMCwiTGVmdCI6NC4wLCJSaWdodCI6NC4wLCJCb3R0b20iOjAuMH0sIlBhZGRpbmciOnsiJGlkIjoiNjcwIiwiVG9wIjowLjAsIkxlZnQiOjAuMCwiUmlnaHQiOjAuMCwiQm90dG9tIjowLjB9LCJCYWNrZ3JvdW5kIjp7IiRpZCI6IjY3MSIsIkNvbG9yIjp7IiRpZCI6IjY3MiIsIkEiOjI1NSwiUiI6NzMsIkciOjEwNiwiQiI6MTI5fX0sIklzVmlzaWJsZSI6dHJ1ZSwiV2lkdGgiOjMxNy4wLCJIZWlnaHQiOjIyLjAsIkJvcmRlclN0eWxlIjp7IiRpZCI6IjY3MyIsIkxpbmVDb2xvciI6eyIkaWQiOiI2NzQiLCIkdHlwZSI6Ik5MUkUuQ29tbW9uLkRvbS5Tb2xpZENvbG9yQnJ1c2gsIE5MUkUuQ29tbW9uIiwiQ29sb3IiOnsiJGlkIjoiNjc1IiwiQSI6MjU1LCJSIjoyMzQsIkciOjIyLCJCIjozMH19LCJMaW5lV2VpZ2h0IjowLjAsIkxpbmVUeXBlIjowLCJQYXJlbnRTdHlsZSI6bnVsbH0sIlBhcmVudFN0eWxlIjpudWxsfSwiVGl0bGVTdHlsZSI6eyIkaWQiOiI2NzYiLCJGb250U2V0dGluZ3MiOnsiJGlkIjoiNjc3IiwiRm9udFNpemUiOjE0LCJGb250TmFtZSI6IlNlZ29lIFVJIFNlbWlib2xkIiwiSXNCb2xkIjp0cnVlLCJJc0l0YWxpYyI6ZmFsc2UsIklzVW5kZXJsaW5lZCI6ZmFsc2UsIlBhcmVudFN0eWxlIjpudWxsfSwiQXV0b1NpemUiOjAsIkZvcmVncm91bmQiOnsiJGlkIjoiNjc4IiwiQ29sb3IiOnsiJGlkIjoiNjc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4MCIsIlRvcCI6MC4wLCJMZWZ0IjowLjAsIlJpZ2h0IjowLjAsIkJvdHRvbSI6MC4wfSwiUGFkZGluZyI6eyIkaWQiOiI2ODEiLCJUb3AiOjAuMCwiTGVmdCI6MC4wLCJSaWdodCI6MC4wLCJCb3R0b20iOjAuMH0sIkJhY2tncm91bmQiOnsiJGlkIjoiNjgyIiwiQ29sb3IiOnsiJGlkIjoiNjgzIiwiQSI6MCwiUiI6MjU1LCJHIjoyNTUsIkIiOjI1NX19LCJJc1Zpc2libGUiOnRydWUsIldpZHRoIjowLjAsIkhlaWdodCI6MC4wLCJCb3JkZXJTdHlsZSI6eyIkaWQiOiI2ODQiLCJMaW5lQ29sb3IiOm51bGwsIkxpbmVXZWlnaHQiOjAuMCwiTGluZVR5cGUiOjAsIlBhcmVudFN0eWxlIjpudWxsfSwiUGFyZW50U3R5bGUiOm51bGx9LCJEYXRlU3R5bGUiOnsiJGlkIjoiNjg1IiwiRm9udFNldHRpbmdzIjp7IiRpZCI6IjY4NiIsIkZvbnRTaXplIjoxMCwiRm9udE5hbWUiOiJTZWdvZSBVSSBTZW1pYm9sZCIsIklzQm9sZCI6dHJ1ZSwiSXNJdGFsaWMiOmZhbHNlLCJJc1VuZGVybGluZWQiOmZhbHNlLCJQYXJlbnRTdHlsZSI6bnVsbH0sIkF1dG9TaXplIjowLCJGb3JlZ3JvdW5kIjp7IiRpZCI6IjY4NyIsIkNvbG9yIjp7IiRpZCI6IjY4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g5IiwiVG9wIjowLjAsIkxlZnQiOjAuMCwiUmlnaHQiOjAuMCwiQm90dG9tIjowLjB9LCJQYWRkaW5nIjp7IiRpZCI6IjY5MCIsIlRvcCI6MC4wLCJMZWZ0IjowLjAsIlJpZ2h0IjowLjAsIkJvdHRvbSI6MC4wfSwiQmFja2dyb3VuZCI6eyIkaWQiOiI2OTEiLCJDb2xvciI6eyIkaWQiOiI2OTIiLCJBIjowLCJSIjoyNTUsIkciOjI1NSwiQiI6MjU1fX0sIklzVmlzaWJsZSI6dHJ1ZSwiV2lkdGgiOjAuMCwiSGVpZ2h0IjowLjAsIkJvcmRlclN0eWxlIjp7IiRpZCI6IjY5MyIsIkxpbmVDb2xvciI6bnVsbCwiTGluZVdlaWdodCI6MC4wLCJMaW5lVHlwZSI6MCwiUGFyZW50U3R5bGUiOm51bGx9LCJQYXJlbnRTdHlsZSI6bnVsbH0sIkRhdGVGb3JtYXQiOnsiJGlkIjoiN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NSIsIkZvcm1hdCI6MCwiSXNWaXNpYmxlIjpmYWxzZSwiTGFzdEtub3duVmlzaWJpbGl0eVN0YXRlIjpmYWxzZX0sIklzVmlzaWJsZSI6dHJ1ZSwiUGFyZW50U3R5bGUiOm51bGwsIl9leHBsaWNpdGx5U2V0Ijp7IiRpZCI6IjY5Ni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Y5NyIsIlNoYXBlIjo3LCJDb25uZWN0b3JNYXJnaW4iOnsiJGlkIjoiNjk4IiwiVG9wIjowLjAsIkxlZnQiOjIuMCwiUmlnaHQiOjIuMCwiQm90dG9tIjowLjB9LCJDb25uZWN0b3JTdHlsZSI6eyIkaWQiOiI2OTkiLCJMaW5lQ29sb3IiOnsiJGlkIjoiNzAwIiwiJHR5cGUiOiJOTFJFLkNvbW1vbi5Eb20uU29saWRDb2xvckJydXNoLCBOTFJFLkNvbW1vbiIsIkNvbG9yIjp7IiRpZCI6IjcwMSIsIkEiOjEyNywiUiI6OTUsIkciOjE1LCJCIjo2NH19LCJMaW5lV2VpZ2h0IjoxLjAsIkxpbmVUeXBlIjowLCJQYXJlbnRTdHlsZSI6bnVsbH0sIklzQmVsb3dUaW1lYmFuZCI6dHJ1ZSwiUG9zaXRpb25PblRhc2siOjMsIkhpZGVEYXRlIjpmYWxzZSwiU2hhcGVTaXplIjoxLCJTcGFjaW5nIjoyLjAsIlBhZGRpbmciOnsiJGlkIjoiNzAyIiwiVG9wIjo3LjAsIkxlZnQiOjMuMCwiUmlnaHQiOjAuMCwiQm90dG9tIjoyLjB9LCJTaGFwZVN0eWxlIjp7IiRpZCI6IjcwMyIsIk1hcmdpbiI6eyIkaWQiOiI3MDQiLCJUb3AiOjAuMCwiTGVmdCI6MC4wLCJSaWdodCI6MC4wLCJCb3R0b20iOjAuMH0sIlBhZGRpbmciOnsiJGlkIjoiNzA1IiwiVG9wIjowLjAsIkxlZnQiOjAuMCwiUmlnaHQiOjAuMCwiQm90dG9tIjowLjB9LCJCYWNrZ3JvdW5kIjp7IiRpZCI6IjcwNiIsIkNvbG9yIjp7IiRpZCI6IjcwNyIsIkEiOjI1NSwiUiI6MTAyLCJHIjoxNTMsIkIiOjE1NX19LCJJc1Zpc2libGUiOnRydWUsIldpZHRoIjoxOC4wLCJIZWlnaHQiOjIwLjAsIkJvcmRlclN0eWxlIjp7IiRpZCI6IjcwOCIsIkxpbmVDb2xvciI6eyIkaWQiOiI3MDkiLCIkdHlwZSI6Ik5MUkUuQ29tbW9uLkRvbS5Tb2xpZENvbG9yQnJ1c2gsIE5MUkUuQ29tbW9uIiwiQ29sb3IiOnsiJGlkIjoiNzEwIiwiQSI6MjU1LCJSIjoyMzQsIkciOjIyLCJCIjozMH19LCJMaW5lV2VpZ2h0IjowLjAsIkxpbmVUeXBlIjowLCJQYXJlbnRTdHlsZSI6bnVsbH0sIlBhcmVudFN0eWxlIjpudWxsfSwiVGl0bGVTdHlsZSI6eyIkaWQiOiI3MTEiLCJGb250U2V0dGluZ3MiOnsiJGlkIjoiNzEyIiwiRm9udFNpemUiOjEyLCJGb250TmFtZSI6IlNlZ29lIFVJIFNlbWlib2xkIiwiSXNCb2xkIjp0cnVlLCJJc0l0YWxpYyI6ZmFsc2UsIklzVW5kZXJsaW5lZCI6ZmFsc2UsIlBhcmVudFN0eWxlIjpudWxsfSwiQXV0b1NpemUiOjAsIkZvcmVncm91bmQiOnsiJGlkIjoiNzEzIiwiQ29sb3IiOnsiJGlkIjoiNzE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NSIsIlRvcCI6MC4wLCJMZWZ0IjowLjAsIlJpZ2h0IjowLjAsIkJvdHRvbSI6MC4wfSwiUGFkZGluZyI6eyIkaWQiOiI3MTYiLCJUb3AiOjAuMCwiTGVmdCI6MC4wLCJSaWdodCI6MC4wLCJCb3R0b20iOjAuMH0sIkJhY2tncm91bmQiOnsiJGlkIjoiNzE3IiwiQ29sb3IiOnsiJGlkIjoiNzE4IiwiQSI6MCwiUiI6MjU1LCJHIjoyNTUsIkIiOjI1NX19LCJJc1Zpc2libGUiOnRydWUsIldpZHRoIjowLjAsIkhlaWdodCI6MC4wLCJCb3JkZXJTdHlsZSI6eyIkaWQiOiI3MTkiLCJMaW5lQ29sb3IiOm51bGwsIkxpbmVXZWlnaHQiOjAuMCwiTGluZVR5cGUiOjAsIlBhcmVudFN0eWxlIjpudWxsfSwiUGFyZW50U3R5bGUiOm51bGx9LCJEYXRlU3R5bGUiOnsiJGlkIjoiNzIwIiwiRm9udFNldHRpbmdzIjp7IiRpZCI6IjcyMSIsIkZvbnRTaXplIjoxMCwiRm9udE5hbWUiOiJDYWxpYnJpIiwiSXNCb2xkIjpmYWxzZSwiSXNJdGFsaWMiOmZhbHNlLCJJc1VuZGVybGluZWQiOmZhbHNlLCJQYXJlbnRTdHlsZSI6bnVsbH0sIkF1dG9TaXplIjowLCJGb3JlZ3JvdW5kIjp7IiRpZCI6IjcyMiIsIkNvbG9yIjp7IiRpZCI6Ijcy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I0IiwiVG9wIjowLjAsIkxlZnQiOjAuMCwiUmlnaHQiOjAuMCwiQm90dG9tIjowLjB9LCJQYWRkaW5nIjp7IiRpZCI6IjcyNSIsIlRvcCI6MC4wLCJMZWZ0IjowLjAsIlJpZ2h0IjowLjAsIkJvdHRvbSI6MC4wfSwiQmFja2dyb3VuZCI6eyIkaWQiOiI3MjYiLCJDb2xvciI6eyIkaWQiOiI3MjciLCJBIjowLCJSIjoyNTUsIkciOjI1NSwiQiI6MjU1fX0sIklzVmlzaWJsZSI6ZmFsc2UsIldpZHRoIjowLjAsIkhlaWdodCI6MC4wLCJCb3JkZXJTdHlsZSI6eyIkaWQiOiI3MjgiLCJMaW5lQ29sb3IiOm51bGwsIkxpbmVXZWlnaHQiOjAuMCwiTGluZVR5cGUiOjAsIlBhcmVudFN0eWxlIjpudWxsfSwiUGFyZW50U3R5bGUiOm51bGx9LCJEYXRlRm9ybWF0Ijp7IiRpZCI6Ijc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AiLCJGb3JtYXQiOjAsIklzVmlzaWJsZSI6ZmFsc2UsIkxhc3RLbm93blZpc2liaWxpdHlTdGF0ZSI6ZmFsc2V9LCJJc1Zpc2libGUiOnRydWUsIlBhcmVudFN0eWxlIjpudWxsfSwiRGVmYXVsdFN3aW1sYW5lTWlsZXN0b25lU3R5bGUiOnsiJGlkIjoiNzMxIiwiVGl0bGVQb3NpdGlvbiI6IkFib3ZlIiwiRGF0ZVBvc2l0aW9uIjoiTGVmdCIsIlNoYXBlVHlwZSI6MTcsIlNoYXBlU2l6ZSI6MSwiU3BhY2luZyI6NSwiU2hhcGVTdHlsZSI6eyIkaWQiOiI3MzIiLCJNYXJnaW4iOnsiJGlkIjoiNzMzIiwiVG9wIjowLjAsIkxlZnQiOjAuMCwiUmlnaHQiOjAuMCwiQm90dG9tIjowLjB9LCJQYWRkaW5nIjp7IiRpZCI6IjczNCIsIlRvcCI6MC4wLCJMZWZ0IjowLjAsIlJpZ2h0IjowLjAsIkJvdHRvbSI6MC4wfSwiQmFja2dyb3VuZCI6eyIkaWQiOiI3MzUiLCJDb2xvciI6eyIkaWQiOiI3MzYiLCJBIjoyNTUsIlIiOjczLCJHIjoxMDYsIkIiOjEyOX19LCJJc1Zpc2libGUiOnRydWUsIldpZHRoIjoyMC4wLCJIZWlnaHQiOjIwLjAsIkJvcmRlclN0eWxlIjp7IiRpZCI6IjczNyIsIkxpbmVDb2xvciI6eyIkaWQiOiI3MzgiLCIkdHlwZSI6Ik5MUkUuQ29tbW9uLkRvbS5Tb2xpZENvbG9yQnJ1c2gsIE5MUkUuQ29tbW9uIiwiQ29sb3IiOnsiJGlkIjoiNzM5IiwiQSI6MjU1LCJSIjoyMzQsIkciOjIyLCJCIjozMH19LCJMaW5lV2VpZ2h0IjowLjAsIkxpbmVUeXBlIjowLCJQYXJlbnRTdHlsZSI6bnVsbH0sIlBhcmVudFN0eWxlIjpudWxsfSwiVGl0bGVTdHlsZSI6eyIkaWQiOiI3NDAiLCJGb250U2V0dGluZ3MiOnsiJGlkIjoiNzQxIiwiRm9udFNpemUiOjEyLCJGb250TmFtZSI6IlNlZ29lIFVJIFNlbWlib2xkIiwiSXNCb2xkIjp0cnVlLCJJc0l0YWxpYyI6ZmFsc2UsIklzVW5kZXJsaW5lZCI6ZmFsc2UsIlBhcmVudFN0eWxlIjpudWxsfSwiQXV0b1NpemUiOjAsIkZvcmVncm91bmQiOnsiJGlkIjoiNzQyIiwiQ29sb3IiOnsiJGlkIjoiNz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NCIsIlRvcCI6MC4wLCJMZWZ0IjowLjAsIlJpZ2h0IjowLjAsIkJvdHRvbSI6MC4wfSwiUGFkZGluZyI6eyIkaWQiOiI3NDUiLCJUb3AiOjAuMCwiTGVmdCI6MC4wLCJSaWdodCI6MC4wLCJCb3R0b20iOjAuMH0sIkJhY2tncm91bmQiOnsiJGlkIjoiNzQ2IiwiQ29sb3IiOnsiJGlkIjoiNzQ3IiwiQSI6MCwiUiI6MjU1LCJHIjoyNTUsIkIiOjI1NX19LCJJc1Zpc2libGUiOnRydWUsIldpZHRoIjowLjAsIkhlaWdodCI6MC4wLCJCb3JkZXJTdHlsZSI6eyIkaWQiOiI3NDgiLCJMaW5lQ29sb3IiOm51bGwsIkxpbmVXZWlnaHQiOjAuMCwiTGluZVR5cGUiOjAsIlBhcmVudFN0eWxlIjpudWxsfSwiUGFyZW50U3R5bGUiOm51bGx9LCJEYXRlU3R5bGUiOnsiJGlkIjoiNzQ5IiwiRm9udFNldHRpbmdzIjp7IiRpZCI6Ijc1MCIsIkZvbnRTaXplIjoxMCwiRm9udE5hbWUiOiJDYWxpYnJpIiwiSXNCb2xkIjpmYWxzZSwiSXNJdGFsaWMiOmZhbHNlLCJJc1VuZGVybGluZWQiOmZhbHNlLCJQYXJlbnRTdHlsZSI6bnVsbH0sIkF1dG9TaXplIjowLCJGb3JlZ3JvdW5kIjp7IiRpZCI6Ijc1MSIsIkNvbG9yIjp7IiRpZCI6Ijc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UzIiwiVG9wIjowLjAsIkxlZnQiOjAuMCwiUmlnaHQiOjAuMCwiQm90dG9tIjowLjB9LCJQYWRkaW5nIjp7IiRpZCI6Ijc1NCIsIlRvcCI6MC4wLCJMZWZ0IjowLjAsIlJpZ2h0IjowLjAsIkJvdHRvbSI6MC4wfSwiQmFja2dyb3VuZCI6eyIkaWQiOiI3NTUiLCJDb2xvciI6eyIkaWQiOiI3NTYiLCJBIjowLCJSIjoyNTUsIkciOjI1NSwiQiI6MjU1fX0sIklzVmlzaWJsZSI6ZmFsc2UsIldpZHRoIjowLjAsIkhlaWdodCI6MC4wLCJCb3JkZXJTdHlsZSI6eyIkaWQiOiI3NTciLCJMaW5lQ29sb3IiOm51bGwsIkxpbmVXZWlnaHQiOjAuMCwiTGluZVR5cGUiOjAsIlBhcmVudFN0eWxlIjpudWxsfSwiUGFyZW50U3R5bGUiOm51bGx9LCJEYXRlRm9ybWF0Ijp7IiRpZCI6Ijc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kiLCJGb3JtYXQiOjAsIklzVmlzaWJsZSI6ZmFsc2UsIkxhc3RLbm93blZpc2liaWxpdHlTdGF0ZSI6ZmFsc2V9LCJJc1Zpc2libGUiOnRydWUsIlBhcmVudFN0eWxlIjpudWxsfSwiRGVmYXVsdFN3aW1sYW5lQWN0aXZpdHlTdHlsZSI6eyIkaWQiOiI3NjAiLCJIZWFkZXJTdHlsZSI6eyIkaWQiOiI3NjEiLCJUZXh0U3R5bGUiOnsiJGlkIjoiNzYyIiwiRm9udFNldHRpbmdzIjp7IiRpZCI6Ijc2MyIsIkZvbnRTaXplIjoxMSwiRm9udE5hbWUiOiJDYWxpYnJpIiwiSXNCb2xkIjpmYWxzZSwiSXNJdGFsaWMiOmZhbHNlLCJJc1VuZGVybGluZWQiOmZhbHNlLCJQYXJlbnRTdHlsZSI6bnVsbH0sIkF1dG9TaXplIjoyLCJGb3JlZ3JvdW5kIjp7IiRpZCI6Ijc2NCIsIkNvbG9yIjp7IiRpZCI6Ijc2N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eyIkaWQiOiI3NjgiLCJDb2xvciI6eyIkaWQiOiI3NjkiLCJBIjowLCJSIjoyNTUsIkciOjI1NSwiQiI6MjU1fX0sIklzVmlzaWJsZSI6dHJ1ZSwiV2lkdGgiOjAuMCwiSGVpZ2h0IjowLjAsIkJvcmRlclN0eWxlIjpudWxsLCJQYXJlbnRTdHlsZSI6bnVsbH0sIlJlY3RhbmdsZVN0eWxlIjp7IiRpZCI6Ijc3MCIsIk1hcmdpbiI6eyIkaWQiOiI3NzEiLCJUb3AiOjAuMCwiTGVmdCI6MC4wLCJSaWdodCI6MC4wLCJCb3R0b20iOjAuMH0sIlBhZGRpbmciOnsiJGlkIjoiNzcyIiwiVG9wIjowLjAsIkxlZnQiOjAuMCwiUmlnaHQiOjAuMCwiQm90dG9tIjowLjB9LCJCYWNrZ3JvdW5kIjp7IiRpZCI6Ijc3MyIsIkNvbG9yIjp7IiRpZCI6Ijc3NCIsIkEiOjYzLCJSIjo3MywiRyI6MTA2LCJCIjoxMjl9fSwiSXNWaXNpYmxlIjp0cnVlLCJXaWR0aCI6MC4wLCJIZWlnaHQiOjAuMCwiQm9yZGVyU3R5bGUiOnsiJGlkIjoiNzc1IiwiTGluZUNvbG9yIjp7IiRpZCI6Ijc3NiIsIiR0eXBlIjoiTkxSRS5Db21tb24uRG9tLlNvbGlkQ29sb3JCcnVzaCwgTkxSRS5Db21tb24iLCJDb2xvciI6eyIkaWQiOiI3NzciLCJBIjoyNTUsIlIiOjI1NSwiRyI6MCwiQiI6MH19LCJMaW5lV2VpZ2h0IjowLjAsIkxpbmVUeXBlIjowLCJQYXJlbnRTdHlsZSI6bnVsbH0sIlBhcmVudFN0eWxlIjpudWxsfSwiTWFyZ2luIjp7IiRpZCI6Ijc3OCIsIlRvcCI6MC4wLCJMZWZ0IjowLjAsIlJpZ2h0IjowLjAsIkJvdHRvbSI6MC4wfSwiUGFkZGluZyI6eyIkaWQiOiI3NzkiLCJUb3AiOjAuMCwiTGVmdCI6MC4wLCJSaWdodCI6MC4wLCJCb3R0b20iOjAuMH0sIkJhY2tncm91bmQiOm51bGwsIklzVmlzaWJsZSI6dHJ1ZSwiV2lkdGgiOjAuMCwiSGVpZ2h0IjowLjAsIkJvcmRlclN0eWxlIjpudWxsLCJQYXJlbnRTdHlsZSI6bnVsbH0sIkJhY2tncm91bmRTdHlsZSI6eyIkaWQiOiI3ODAiLCJNYXJnaW4iOnsiJGlkIjoiNzgxIiwiVG9wIjowLjAsIkxlZnQiOjAuMCwiUmlnaHQiOjAuMCwiQm90dG9tIjowLjB9LCJQYWRkaW5nIjp7IiRpZCI6Ijc4MiIsIlRvcCI6MC4wLCJMZWZ0IjowLjAsIlJpZ2h0IjowLjAsIkJvdHRvbSI6MC4wfSwiQmFja2dyb3VuZCI6eyIkaWQiOiI3ODMiLCJDb2xvciI6eyIkaWQiOiI3ODQiLCJBIjo1MSwiUiI6MjMxLCJHIjoyMzAsIkIiOjIzMH19LCJJc1Zpc2libGUiOnRydWUsIldpZHRoIjowLjAsIkhlaWdodCI6MC4wLCJCb3JkZXJTdHlsZSI6eyIkaWQiOiI3ODUiLCJMaW5lQ29sb3IiOnsiJGlkIjoiNzg2IiwiJHR5cGUiOiJOTFJFLkNvbW1vbi5Eb20uU29saWRDb2xvckJydXNoLCBOTFJFLkNvbW1vbiIsIkNvbG9yIjp7IiRpZCI6Ijc4NyIsIkEiOjI1NSwiUiI6MjM0LCJHIjoyMiwiQiI6MzB9fSwiTGluZVdlaWdodCI6MC4wLCJMaW5lVHlwZSI6MCwiUGFyZW50U3R5bGUiOm51bGx9LCJQYXJlbnRTdHlsZSI6bnVsbH0sIk1hcmdpbiI6eyIkaWQiOiI3ODgiLCJUb3AiOjAuMCwiTGVmdCI6MC4wLCJSaWdodCI6MC4wLCJCb3R0b20iOjAuMH0sIlBhZGRpbmciOnsiJGlkIjoiNzg5IiwiVG9wIjowLjAsIkxlZnQiOjAuMCwiUmlnaHQiOjAuMCwiQm90dG9tIjowLjB9LCJJc1Zpc2libGUiOnRydWUsIldpZHRoIjowLjAsIkhlaWdodCI6MC4wLCJCb3JkZXJTdHlsZSI6eyIkaWQiOiI3OTAiLCJMaW5lQ29sb3IiOm51bGwsIkxpbmVXZWlnaHQiOjAuMCwiTGluZVR5cGUiOjAsIlBhcmVudFN0eWxlIjpudWxsfSwiUGFyZW50U3R5bGUiOm51bGx9LCJNYXJnaW4iOnsiJGlkIjoiNzkxIiwiVG9wIjowLjAsIkxlZnQiOjAuMCwiUmlnaHQiOjAuMCwiQm90dG9tIjowLjB9LCJQYWRkaW5nIjp7IiRpZCI6Ijc5MiIsIlRvcCI6MC4wLCJMZWZ0IjowLjAsIlJpZ2h0IjowLjAsIkJvdHRvbSI6MC4wfSwiSXNWaXNpYmxlIjp0cnVlLCJXaWR0aCI6MC4wLCJIZWlnaHQiOjAuMCwiQm9yZGVyU3R5bGUiOnsiJGlkIjoiNzkzIiwiTGluZUNvbG9yIjpudWxsLCJMaW5lV2VpZ2h0IjowLjAsIkxpbmVUeXBlIjowLCJQYXJlbnRTdHlsZSI6bnVsbH0sIlBhcmVudFN0eWxlIjpudWxsfX0seyIkaWQiOiI3OTQiLCJfYWN0aXZpdGllcyI6W3siJGlkIjoiNzk1IiwiX3Jvd3MiOlt7IiRpZCI6Ijc5NiIsIl90YXNrcyI6W3siJGlkIjoiNzk3IiwiX2F0dGFjaGVkTWlsZXN0b25lcyI6W10sIlRhc2tEZWZpbml0aW9uIjp7IiRpZCI6Ijc5OCIsIkdyb3VwTmFtZSI6bnVsbCwiU3RhcnREYXRlIjoiMjAyNy0wMS0zMFQwMDowMDowMCIsIkVuZERhdGUiOiIyMDI3LTA4LTE5VDIzOjU5OjAwIiwiUGVyY2VudGFnZUNvbXBsZXRlIjpudWxsLCJTdHlsZSI6eyIkaWQiOiI3OTkiLCJTaGFwZSI6NiwiU2hhcGVUaGlja25lc3MiOjIsIkR1cmF0aW9uRm9ybWF0IjowLCJJbmNsdWRlTm9uV29ya2luZ0RheXNJbkR1cmF0aW9uIjpmYWxzZSwiUGVyY2VudGFnZUNvbXBsZXRlU3R5bGUiOnsiJGlkIjoiODAwIiwiRm9udFNldHRpbmdzIjp7IiRpZCI6IjgwMSIsIkZvbnRTaXplIjoxMCwiRm9udE5hbWUiOiJDYWxpYnJpIiwiSXNCb2xkIjpmYWxzZSwiSXNJdGFsaWMiOmZhbHNlLCJJc1VuZGVybGluZWQiOmZhbHNlLCJQYXJlbnRTdHlsZSI6bnVsbH0sIkF1dG9TaXplIjowLCJGb3JlZ3JvdW5kIjp7IiRpZCI6IjgwMiIsIkNvbG9yIjp7IiRpZCI6Ijg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nsiJGlkIjoiODA2IiwiQ29sb3IiOnsiJGlkIjoiODA3IiwiQSI6ODksIlIiOjAsIkciOjAsIkIiOjB9fSwiSXNWaXNpYmxlIjp0cnVlLCJXaWR0aCI6MC4wLCJIZWlnaHQiOjAuMCwiQm9yZGVyU3R5bGUiOnsiJGlkIjoiODA4IiwiTGluZUNvbG9yIjpudWxsLCJMaW5lV2VpZ2h0IjowLjAsIkxpbmVUeXBlIjowLCJQYXJlbnRTdHlsZSI6bnVsbH0sIlBhcmVudFN0eWxlIjpudWxsfSwiRHVyYXRpb25TdHlsZSI6eyIkaWQiOiI4MDkiLCJGb250U2V0dGluZ3MiOnsiJGlkIjoiODEwIiwiRm9udFNpemUiOjEwLCJGb250TmFtZSI6IkNhbGlicmkiLCJJc0JvbGQiOmZhbHNlLCJJc0l0YWxpYyI6ZmFsc2UsIklzVW5kZXJsaW5lZCI6ZmFsc2UsIlBhcmVudFN0eWxlIjpudWxsfSwiQXV0b1NpemUiOjAsIkZvcmVncm91bmQiOnsiJGlkIjoiODExIiwiQ29sb3IiOnsiJGlkIjoiODE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EzIiwiVG9wIjowLjAsIkxlZnQiOjAuMCwiUmlnaHQiOjAuMCwiQm90dG9tIjowLjB9LCJQYWRkaW5nIjp7IiRpZCI6IjgxNCIsIlRvcCI6MC4wLCJMZWZ0IjowLjAsIlJpZ2h0IjowLjAsIkJvdHRvbSI6MC4wfSwiQmFja2dyb3VuZCI6eyIkaWQiOiI4MTUiLCJDb2xvciI6eyIkcmVmIjoiODA3In19LCJJc1Zpc2libGUiOnRydWUsIldpZHRoIjowLjAsIkhlaWdodCI6MC4wLCJCb3JkZXJTdHlsZSI6eyIkaWQiOiI4MTYiLCJMaW5lQ29sb3IiOm51bGwsIkxpbmVXZWlnaHQiOjAuMCwiTGluZVR5cGUiOjAsIlBhcmVudFN0eWxlIjpudWxsfSwiUGFyZW50U3R5bGUiOm51bGx9LCJIb3Jpem9udGFsQ29ubmVjdG9yU3R5bGUiOnsiJGlkIjoiODE3IiwiTGluZUNvbG9yIjp7IiRpZCI6IjgxOCIsIiR0eXBlIjoiTkxSRS5Db21tb24uRG9tLlNvbGlkQ29sb3JCcnVzaCwgTkxSRS5Db21tb24iLCJDb2xvciI6eyIkaWQiOiI4MTkiLCJBIjoyNTUsIlIiOjIwNCwiRyI6MjA0LCJCIjoyMDR9fSwiTGluZVdlaWdodCI6MS4wLCJMaW5lVHlwZSI6MCwiUGFyZW50U3R5bGUiOm51bGx9LCJWZXJ0aWNhbENvbm5lY3RvclN0eWxlIjp7IiRpZCI6IjgyMCIsIkxpbmVDb2xvciI6eyIkaWQiOiI4MjEiLCIkdHlwZSI6Ik5MUkUuQ29tbW9uLkRvbS5Tb2xpZENvbG9yQnJ1c2gsIE5MUkUuQ29tbW9uIiwiQ29sb3IiOnsiJGlkIjoiODIy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4MjMiLCJNYXJnaW4iOnsiJGlkIjoiODI0IiwiVG9wIjowLjAsIkxlZnQiOjQuMCwiUmlnaHQiOjQuMCwiQm90dG9tIjowLjB9LCJQYWRkaW5nIjp7IiRpZCI6IjgyNSIsIlRvcCI6MC4wLCJMZWZ0IjowLjAsIlJpZ2h0IjowLjAsIkJvdHRvbSI6MC4wfSwiQmFja2dyb3VuZCI6eyIkaWQiOiI4MjYiLCJDb2xvciI6eyIkaWQiOiI4MjciLCJBIjoyNTUsIlIiOjEwMiwiRyI6MTUzLCJCIjoxNTV9fSwiSXNWaXNpYmxlIjp0cnVlLCJXaWR0aCI6MTY4LjAsIkhlaWdodCI6MjIuMCwiQm9yZGVyU3R5bGUiOnsiJGlkIjoiODI4IiwiTGluZUNvbG9yIjp7IiRpZCI6IjgyOSIsIiR0eXBlIjoiTkxSRS5Db21tb24uRG9tLlNvbGlkQ29sb3JCcnVzaCwgTkxSRS5Db21tb24iLCJDb2xvciI6eyIkaWQiOiI4MzAiLCJBIjoyNTUsIlIiOjI1NSwiRyI6MCwiQiI6MH19LCJMaW5lV2VpZ2h0IjowLjAsIkxpbmVUeXBlIjowLCJQYXJlbnRTdHlsZSI6bnVsbH0sIlBhcmVudFN0eWxlIjpudWxsfSwiVGl0bGVTdHlsZSI6eyIkaWQiOiI4MzEiLCJGb250U2V0dGluZ3MiOnsiJGlkIjoiODMyIiwiRm9udFNpemUiOjE0LCJGb250TmFtZSI6IlNlZ29lIFVJIFNlbWlib2xkIiwiSXNCb2xkIjp0cnVlLCJJc0l0YWxpYyI6ZmFsc2UsIklzVW5kZXJsaW5lZCI6ZmFsc2UsIlBhcmVudFN0eWxlIjpudWxsfSwiQXV0b1NpemUiOjAsIkZvcmVncm91bmQiOnsiJGlkIjoiODMzIiwiQ29sb3IiOnsiJGlkIjoiODM0IiwiQSI6MjU1LCJSIjoyNTUsIkciOjI1NSwiQiI6MjU1fX0sIk1heFdpZHRoIjoxMjIxLjgxODE4MTgxODE4MTgsIk1heEhlaWdodCI6IkluZmluaXR5IiwiU21hcnRGb3JlZ3JvdW5kSXNBY3RpdmUiOmZhbHNlLCJIb3Jpem9udGFsQWxpZ25tZW50Ijox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pZCI6IjgzOCIsIkEiOjAsIlIiOjI1NSwiRyI6MjU1LCJCIjoyNTV9fSwiSXNWaXNpYmxlIjp0cnVlLCJXaWR0aCI6MC4wLCJIZWlnaHQiOjAuMCwiQm9yZGVyU3R5bGUiOnsiJGlkIjoiODM5IiwiTGluZUNvbG9yIjpudWxsLCJMaW5lV2VpZ2h0IjowLjAsIkxpbmVUeXBlIjowLCJQYXJlbnRTdHlsZSI6bnVsbH0sIlBhcmVudFN0eWxlIjpudWxsfSwiRGF0ZVN0eWxlIjp7IiRpZCI6Ijg0MCIsIkZvbnRTZXR0aW5ncyI6eyIkaWQiOiI4NDEiLCJGb250U2l6ZSI6MTAsIkZvbnROYW1lIjoiU2Vnb2UgVUkgU2VtaWJvbGQiLCJJc0JvbGQiOnRydWUsIklzSXRhbGljIjpmYWxzZSwiSXNVbmRlcmxpbmVkIjpmYWxzZSwiUGFyZW50U3R5bGUiOm51bGx9LCJBdXRvU2l6ZSI6MCwiRm9yZWdyb3VuZCI6eyIkaWQiOiI4NDIiLCJDb2xvciI6eyIkaWQiOiI4ND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EYXRlRm9ybWF0Ijp7IiRpZCI6Ijg0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AiLCJGb3JtYXQiOjAsIklzVmlzaWJsZSI6ZmFsc2UsIkxhc3RLbm93blZpc2liaWxpdHlTdGF0ZSI6ZmFsc2V9LCJJc1Zpc2libGUiOnRydWUsIlBhcmVudFN0eWxlIjpudWxsfSwiSW5kZXgiOjE1LCJTbWFydER1cmF0aW9uQWN0aXZhdGVkIjpmYWxzZSwiRGF0ZUZvcm1hdCI6eyIkcmVmIjoiODQ5In0sIldlZWtOdW1iZXJpbmciOnsiJGlkIjoiODUxIiwiRm9ybWF0IjowLCJJc1Zpc2libGUiOmZhbHNlLCJMYXN0S25vd25WaXNpYmlsaXR5U3RhdGUiOmZhbHNlfSwiSWQiOiI4YzFkZTI5OS0zOWMxLTQ1ZGItYjQ0Yy0zNTYxMjc1M2U3ZjUiLCJJbXBvcnRJZCI6IjE1IiwiVGl0bGUiOiJUYXNrIDMiLCJOb3RlIjpudWxsLCJIeXBlcmxpbmsiOnsiJGlkIjoiODUyIiwiQWRkcmVzcyI6IiIsIlN1YkFkZHJlc3MiOiIifSwiSXNDaGFuZ2VkIjpmYWxzZSwiSXNOZXciOmZhbHNlfX1dLCJfbWlsZXN0b25lcyI6W10sIklkIjoiMDAwMDAwMDAtMDAwMC0wMDAwLTAwMDAtMDAwMDAwMDAwMDAwIiwiSXNTaW5nbGVJdGVtUm93Ijp0cnVlfSx7IiRpZCI6Ijg1MyIsIl90YXNrcyI6W10sIl9taWxlc3RvbmVzIjpbeyIkaWQiOiI4NTQiLCJJZCI6IjQ2YTliYWIzLWE0Y2YtNGNjNC1hMmUwLTg4NTQ2YjUzODM4YyIsIkluZGV4IjoxNiwiR3JvdXBJZCI6bnVsbCwiVGl0bGUiOiJNaWxlc3RvbmUgMTAiLCJEYXRlVGltZSI6IjIwMjctMDMtMTdUMjM6NTk6MDAiLCJQZXJjZW50YWdlQ29tcGxldGUiOm51bGwsIk5vdGUiOm51bGwsIlN0eWxlIjp7IiRpZCI6Ijg1NSIsIlRpdGxlUG9zaXRpb24iOiJMZWZ0IiwiRGF0ZVBvc2l0aW9uIjoiTGVmdCIsIlNoYXBlVHlwZSI6MSwiU2hhcGVTaXplIjoxLCJTcGFjaW5nIjo1LCJTaGFwZVN0eWxlIjp7IiRpZCI6Ijg1NiIsIk1hcmdpbiI6eyIkaWQiOiI4NTciLCJUb3AiOjAuMCwiTGVmdCI6MC4wLCJSaWdodCI6MC4wLCJCb3R0b20iOjAuMH0sIlBhZGRpbmciOnsiJGlkIjoiODU4IiwiVG9wIjowLjAsIkxlZnQiOjAuMCwiUmlnaHQiOjAuMCwiQm90dG9tIjowLjB9LCJCYWNrZ3JvdW5kIjp7IiRpZCI6Ijg1OSIsIkNvbG9yIjp7IiRpZCI6Ijg2MCIsIkEiOjI1NSwiUiI6MTAyLCJHIjoxNTMsIkIiOjE1NX19LCJJc1Zpc2libGUiOnRydWUsIldpZHRoIjoxOC4wLCJIZWlnaHQiOjIwLjAsIkJvcmRlclN0eWxlIjp7IiRpZCI6Ijg2MSIsIkxpbmVDb2xvciI6eyIkaWQiOiI4NjIiLCIkdHlwZSI6Ik5MUkUuQ29tbW9uLkRvbS5Tb2xpZENvbG9yQnJ1c2gsIE5MUkUuQ29tbW9uIiwiQ29sb3IiOnsiJGlkIjoiODYzIiwiQSI6MjU1LCJSIjoyNTUsIkciOjAsIkIiOjB9fSwiTGluZVdlaWdodCI6MC4wLCJMaW5lVHlwZSI6MCwiUGFyZW50U3R5bGUiOm51bGx9LCJQYXJlbnRTdHlsZSI6bnVsbH0sIlRpdGxlU3R5bGUiOnsiJGlkIjoiODY0IiwiRm9udFNldHRpbmdzIjp7IiRpZCI6Ijg2NSIsIkZvbnRTaXplIjoxMiwiRm9udE5hbWUiOiJTZWdvZSBVSSBTZW1pYm9sZCIsIklzQm9sZCI6dHJ1ZSwiSXNJdGFsaWMiOmZhbHNlLCJJc1VuZGVybGluZWQiOmZhbHNlLCJQYXJlbnRTdHlsZSI6bnVsbH0sIkF1dG9TaXplIjowLCJGb3JlZ3JvdW5kIjp7IiRpZCI6Ijg2NiIsIkNvbG9yIjp7IiRpZCI6Ijg2N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4NjgiLCJUb3AiOjAuMCwiTGVmdCI6MC4wLCJSaWdodCI6MC4wLCJCb3R0b20iOjAuMH0sIlBhZGRpbmciOnsiJGlkIjoiODY5IiwiVG9wIjowLjAsIkxlZnQiOjAuMCwiUmlnaHQiOjAuMCwiQm90dG9tIjowLjB9LCJCYWNrZ3JvdW5kIjp7IiRpZCI6Ijg3MCIsIkNvbG9yIjp7IiRpZCI6Ijg3MSIsIkEiOjAsIlIiOjI1NSwiRyI6MjU1LCJCIjoyNTV9fSwiSXNWaXNpYmxlIjp0cnVlLCJXaWR0aCI6MC4wLCJIZWlnaHQiOjAuMCwiQm9yZGVyU3R5bGUiOnsiJGlkIjoiODcyIiwiTGluZUNvbG9yIjpudWxsLCJMaW5lV2VpZ2h0IjowLjAsIkxpbmVUeXBlIjowLCJQYXJlbnRTdHlsZSI6bnVsbH0sIlBhcmVudFN0eWxlIjpudWxsfSwiRGF0ZVN0eWxlIjp7IiRpZCI6Ijg3MyIsIkZvbnRTZXR0aW5ncyI6eyIkaWQiOiI4NzQiLCJGb250U2l6ZSI6MTAsIkZvbnROYW1lIjoiQ2FsaWJyaSIsIklzQm9sZCI6ZmFsc2UsIklzSXRhbGljIjpmYWxzZSwiSXNVbmRlcmxpbmVkIjpmYWxzZSwiUGFyZW50U3R5bGUiOm51bGx9LCJBdXRvU2l6ZSI6MCwiRm9yZWdyb3VuZCI6eyIkaWQiOiI4NzUiLCJDb2xvciI6eyIkaWQiOiI4Nz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3NyIsIlRvcCI6MC4wLCJMZWZ0IjowLjAsIlJpZ2h0IjowLjAsIkJvdHRvbSI6MC4wfSwiUGFkZGluZyI6eyIkaWQiOiI4NzgiLCJUb3AiOjAuMCwiTGVmdCI6MC4wLCJSaWdodCI6MC4wLCJCb3R0b20iOjAuMH0sIkJhY2tncm91bmQiOnsiJGlkIjoiODc5IiwiQ29sb3IiOnsiJGlkIjoiODgwIiwiQSI6MCwiUiI6MjU1LCJHIjoyNTUsIkIiOjI1NX19LCJJc1Zpc2libGUiOmZhbHNlLCJXaWR0aCI6MC4wLCJIZWlnaHQiOjAuMCwiQm9yZGVyU3R5bGUiOnsiJGlkIjoiODgxIiwiTGluZUNvbG9yIjpudWxsLCJMaW5lV2VpZ2h0IjowLjAsIkxpbmVUeXBlIjowLCJQYXJlbnRTdHlsZSI6bnVsbH0sIlBhcmVudFN0eWxlIjpudWxsfSwiRGF0ZUZvcm1hdCI6eyIkaWQiOiI4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zIiwiRm9ybWF0IjowLCJJc1Zpc2libGUiOmZhbHNlLCJMYXN0S25vd25WaXNpYmlsaXR5U3RhdGUiOmZhbHNlfSwiSXNWaXNpYmxlIjp0cnVlLCJQYXJlbnRTdHlsZSI6bnVsbH0sIkh5cGVybGluayI6bnVsbCwiSW1wb3J0SWQiOiI5In0seyIkaWQiOiI4ODQiLCJJZCI6IjYxYmU1ZGJmLTk4NDctNGMzNi05YzJiLTVkMWVmZDg3ZGRjOSIsIkluZGV4IjoxNywiR3JvdXBJZCI6bnVsbCwiVGl0bGUiOiJNaWxlc3RvbmUgMTEiLCJEYXRlVGltZSI6IjIwMjctMDUtMTJUMjM6NTk6MDAiLCJQZXJjZW50YWdlQ29tcGxldGUiOm51bGwsIk5vdGUiOm51bGwsIlN0eWxlIjp7IiRpZCI6Ijg4NSIsIlRpdGxlUG9zaXRpb24iOiJBYm92ZSIsIkRhdGVQb3NpdGlvbiI6IkxlZnQiLCJTaGFwZVR5cGUiOjEsIlNoYXBlU2l6ZSI6MSwiU3BhY2luZyI6NSwiU2hhcGVTdHlsZSI6eyIkaWQiOiI4ODYiLCJNYXJnaW4iOnsiJGlkIjoiODg3IiwiVG9wIjowLjAsIkxlZnQiOjAuMCwiUmlnaHQiOjAuMCwiQm90dG9tIjowLjB9LCJQYWRkaW5nIjp7IiRpZCI6Ijg4OCIsIlRvcCI6MC4wLCJMZWZ0IjowLjAsIlJpZ2h0IjowLjAsIkJvdHRvbSI6MC4wfSwiQmFja2dyb3VuZCI6eyIkaWQiOiI4ODkiLCJDb2xvciI6eyIkaWQiOiI4OTAiLCJBIjoyNTUsIlIiOjEwMiwiRyI6MTUzLCJCIjoxNTV9fSwiSXNWaXNpYmxlIjp0cnVlLCJXaWR0aCI6MTguMCwiSGVpZ2h0IjoyMC4wLCJCb3JkZXJTdHlsZSI6eyIkaWQiOiI4OTEiLCJMaW5lQ29sb3IiOnsiJGlkIjoiODkyIiwiJHR5cGUiOiJOTFJFLkNvbW1vbi5Eb20uU29saWRDb2xvckJydXNoLCBOTFJFLkNvbW1vbiIsIkNvbG9yIjp7IiRpZCI6Ijg5MyIsIkEiOjI1NSwiUiI6MjU1LCJHIjowLCJCIjowfX0sIkxpbmVXZWlnaHQiOjAuMCwiTGluZVR5cGUiOjAsIlBhcmVudFN0eWxlIjpudWxsfSwiUGFyZW50U3R5bGUiOm51bGx9LCJUaXRsZVN0eWxlIjp7IiRpZCI6Ijg5NCIsIkZvbnRTZXR0aW5ncyI6eyIkaWQiOiI4OTUiLCJGb250U2l6ZSI6MTIsIkZvbnROYW1lIjoiU2Vnb2UgVUkgU2VtaWJvbGQiLCJJc0JvbGQiOnRydWUsIklzSXRhbGljIjpmYWxzZSwiSXNVbmRlcmxpbmVkIjpmYWxzZSwiUGFyZW50U3R5bGUiOm51bGx9LCJBdXRvU2l6ZSI6MCwiRm9yZWdyb3VuZCI6eyIkaWQiOiI4OTYiLCJDb2xvciI6eyIkaWQiOiI4O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k4IiwiVG9wIjowLjAsIkxlZnQiOjAuMCwiUmlnaHQiOjAuMCwiQm90dG9tIjowLjB9LCJQYWRkaW5nIjp7IiRpZCI6Ijg5OSIsIlRvcCI6MC4wLCJMZWZ0IjowLjAsIlJpZ2h0IjowLjAsIkJvdHRvbSI6MC4wfSwiQmFja2dyb3VuZCI6eyIkaWQiOiI5MDAiLCJDb2xvciI6eyIkaWQiOiI5MDEiLCJBIjowLCJSIjoyNTUsIkciOjI1NSwiQiI6MjU1fX0sIklzVmlzaWJsZSI6dHJ1ZSwiV2lkdGgiOjAuMCwiSGVpZ2h0IjowLjAsIkJvcmRlclN0eWxlIjp7IiRpZCI6IjkwMiIsIkxpbmVDb2xvciI6bnVsbCwiTGluZVdlaWdodCI6MC4wLCJMaW5lVHlwZSI6MCwiUGFyZW50U3R5bGUiOm51bGx9LCJQYXJlbnRTdHlsZSI6bnVsbH0sIkRhdGVTdHlsZSI6eyIkaWQiOiI5MDMiLCJGb250U2V0dGluZ3MiOnsiJGlkIjoiOTA0IiwiRm9udFNpemUiOjEwLCJGb250TmFtZSI6IkNhbGlicmkiLCJJc0JvbGQiOmZhbHNlLCJJc0l0YWxpYyI6ZmFsc2UsIklzVW5kZXJsaW5lZCI6ZmFsc2UsIlBhcmVudFN0eWxlIjpudWxsfSwiQXV0b1NpemUiOjAsIkZvcmVncm91bmQiOnsiJGlkIjoiOTA1IiwiQ29sb3IiOnsiJGlkIjoiOT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MDciLCJUb3AiOjAuMCwiTGVmdCI6MC4wLCJSaWdodCI6MC4wLCJCb3R0b20iOjAuMH0sIlBhZGRpbmciOnsiJGlkIjoiOTA4IiwiVG9wIjowLjAsIkxlZnQiOjAuMCwiUmlnaHQiOjAuMCwiQm90dG9tIjowLjB9LCJCYWNrZ3JvdW5kIjp7IiRpZCI6IjkwOSIsIkNvbG9yIjp7IiRpZCI6IjkxMCIsIkEiOjAsIlIiOjI1NSwiRyI6MjU1LCJCIjoyNTV9fSwiSXNWaXNpYmxlIjpmYWxzZSwiV2lkdGgiOjAuMCwiSGVpZ2h0IjowLjAsIkJvcmRlclN0eWxlIjp7IiRpZCI6IjkxMSIsIkxpbmVDb2xvciI6bnVsbCwiTGluZVdlaWdodCI6MC4wLCJMaW5lVHlwZSI6MCwiUGFyZW50U3R5bGUiOm51bGx9LCJQYXJlbnRTdHlsZSI6bnVsbH0sIkRhdGVGb3JtYXQiOnsiJGlkIjoiOT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xMyIsIkZvcm1hdCI6MCwiSXNWaXNpYmxlIjpmYWxzZSwiTGFzdEtub3duVmlzaWJpbGl0eVN0YXRlIjpmYWxzZX0sIklzVmlzaWJsZSI6dHJ1ZSwiUGFyZW50U3R5bGUiOm51bGx9LCJIeXBlcmxpbmsiOm51bGwsIkltcG9ydElkIjoiMTAifSx7IiRpZCI6IjkxNCIsIklkIjoiMzk5MDJlY2YtMzVlNy00YzdhLTk2NmMtM2U1MGZmNmE1NWZlIiwiSW5kZXgiOjE4LCJHcm91cElkIjpudWxsLCJUaXRsZSI6Ik1pbGVzdG9uZSAxMiIsIkRhdGVUaW1lIjoiMjAyNy0wNy0wN1QyMzo1OTowMCIsIlBlcmNlbnRhZ2VDb21wbGV0ZSI6bnVsbCwiTm90ZSI6bnVsbCwiU3R5bGUiOnsiJGlkIjoiOTE1IiwiVGl0bGVQb3NpdGlvbiI6IlJpZ2h0IiwiRGF0ZVBvc2l0aW9uIjoiUmlnaHQiLCJTaGFwZVR5cGUiOjEsIlNoYXBlU2l6ZSI6MSwiU3BhY2luZyI6NSwiU2hhcGVTdHlsZSI6eyIkaWQiOiI5MTYiLCJNYXJnaW4iOnsiJGlkIjoiOTE3IiwiVG9wIjowLjAsIkxlZnQiOjAuMCwiUmlnaHQiOjAuMCwiQm90dG9tIjowLjB9LCJQYWRkaW5nIjp7IiRpZCI6IjkxOCIsIlRvcCI6MC4wLCJMZWZ0IjowLjAsIlJpZ2h0IjowLjAsIkJvdHRvbSI6MC4wfSwiQmFja2dyb3VuZCI6eyIkaWQiOiI5MTkiLCJDb2xvciI6eyIkaWQiOiI5MjAiLCJBIjoyNTUsIlIiOjEwMiwiRyI6MTUzLCJCIjoxNTV9fSwiSXNWaXNpYmxlIjp0cnVlLCJXaWR0aCI6MTguMCwiSGVpZ2h0IjoyMC4wLCJCb3JkZXJTdHlsZSI6eyIkaWQiOiI5MjEiLCJMaW5lQ29sb3IiOnsiJGlkIjoiOTIyIiwiJHR5cGUiOiJOTFJFLkNvbW1vbi5Eb20uU29saWRDb2xvckJydXNoLCBOTFJFLkNvbW1vbiIsIkNvbG9yIjp7IiRpZCI6IjkyMyIsIkEiOjI1NSwiUiI6MjU1LCJHIjowLCJCIjowfX0sIkxpbmVXZWlnaHQiOjAuMCwiTGluZVR5cGUiOjAsIlBhcmVudFN0eWxlIjpudWxsfSwiUGFyZW50U3R5bGUiOm51bGx9LCJUaXRsZVN0eWxlIjp7IiRpZCI6IjkyNCIsIkZvbnRTZXR0aW5ncyI6eyIkaWQiOiI5MjUiLCJGb250U2l6ZSI6MTIsIkZvbnROYW1lIjoiU2Vnb2UgVUkgU2VtaWJvbGQiLCJJc0JvbGQiOnRydWUsIklzSXRhbGljIjpmYWxzZSwiSXNVbmRlcmxpbmVkIjpmYWxzZSwiUGFyZW50U3R5bGUiOm51bGx9LCJBdXRvU2l6ZSI6MCwiRm9yZWdyb3VuZCI6eyIkaWQiOiI5MjYiLCJDb2xvciI6eyIkaWQiOiI5M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I4IiwiVG9wIjowLjAsIkxlZnQiOjAuMCwiUmlnaHQiOjAuMCwiQm90dG9tIjowLjB9LCJQYWRkaW5nIjp7IiRpZCI6IjkyOSIsIlRvcCI6MC4wLCJMZWZ0IjowLjAsIlJpZ2h0IjowLjAsIkJvdHRvbSI6MC4wfSwiQmFja2dyb3VuZCI6eyIkaWQiOiI5MzAiLCJDb2xvciI6eyIkaWQiOiI5MzEiLCJBIjowLCJSIjoyNTUsIkciOjI1NSwiQiI6MjU1fX0sIklzVmlzaWJsZSI6dHJ1ZSwiV2lkdGgiOjAuMCwiSGVpZ2h0IjowLjAsIkJvcmRlclN0eWxlIjp7IiRpZCI6IjkzMiIsIkxpbmVDb2xvciI6bnVsbCwiTGluZVdlaWdodCI6MC4wLCJMaW5lVHlwZSI6MCwiUGFyZW50U3R5bGUiOm51bGx9LCJQYXJlbnRTdHlsZSI6bnVsbH0sIkRhdGVTdHlsZSI6eyIkaWQiOiI5MzMiLCJGb250U2V0dGluZ3MiOnsiJGlkIjoiOTM0IiwiRm9udFNpemUiOjEwLCJGb250TmFtZSI6IkNhbGlicmkiLCJJc0JvbGQiOmZhbHNlLCJJc0l0YWxpYyI6ZmFsc2UsIklzVW5kZXJsaW5lZCI6ZmFsc2UsIlBhcmVudFN0eWxlIjpudWxsfSwiQXV0b1NpemUiOjAsIkZvcmVncm91bmQiOnsiJGlkIjoiOTM1IiwiQ29sb3IiOnsiJGlkIjoiOT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MzciLCJUb3AiOjAuMCwiTGVmdCI6MC4wLCJSaWdodCI6MC4wLCJCb3R0b20iOjAuMH0sIlBhZGRpbmciOnsiJGlkIjoiOTM4IiwiVG9wIjowLjAsIkxlZnQiOjAuMCwiUmlnaHQiOjAuMCwiQm90dG9tIjowLjB9LCJCYWNrZ3JvdW5kIjp7IiRpZCI6IjkzOSIsIkNvbG9yIjp7IiRpZCI6Ijk0MCIsIkEiOjAsIlIiOjI1NSwiRyI6MjU1LCJCIjoyNTV9fSwiSXNWaXNpYmxlIjpmYWxzZSwiV2lkdGgiOjAuMCwiSGVpZ2h0IjowLjAsIkJvcmRlclN0eWxlIjp7IiRpZCI6Ijk0MSIsIkxpbmVDb2xvciI6bnVsbCwiTGluZVdlaWdodCI6MC4wLCJMaW5lVHlwZSI6MCwiUGFyZW50U3R5bGUiOm51bGx9LCJQYXJlbnRTdHlsZSI6bnVsbH0sIkRhdGVGb3JtYXQiOnsiJGlkIjoiOT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MyIsIkZvcm1hdCI6MCwiSXNWaXNpYmxlIjpmYWxzZSwiTGFzdEtub3duVmlzaWJpbGl0eVN0YXRlIjpmYWxzZX0sIklzVmlzaWJsZSI6dHJ1ZSwiUGFyZW50U3R5bGUiOm51bGx9LCJIeXBlcmxpbmsiOm51bGwsIkltcG9ydElkIjoiMTEifV0sIklkIjoiZGJkZTlkMzUtZDhjMy00NjRhLTkyZGEtYTliOGVkZWMzZjNkIiwiSXNTaW5nbGVJdGVtUm93IjpmYWxzZX1dLCJJbmRleCI6MTQsIklkIjoiM2FlYWQ3OTEtNDEzOS00NzYzLWJhYmUtNWRjNjRhZWMwYjA2IiwiSGVhZGVyVGV4dCI6IiIsIklzRGVmYXVsdCI6dHJ1ZSwiU3R5bGUiOnsiJGlkIjoiOTQ0IiwiSGVhZGVyU3R5bGUiOnsiJGlkIjoiOTQ1IiwiVGV4dFN0eWxlIjp7IiRpZCI6Ijk0NiIsIkZvbnRTZXR0aW5ncyI6eyIkaWQiOiI5NDciLCJGb250U2l6ZSI6MTEsIkZvbnROYW1lIjoiQ2FsaWJyaSIsIklzQm9sZCI6ZmFsc2UsIklzSXRhbGljIjpmYWxzZSwiSXNVbmRlcmxpbmVkIjpmYWxzZSwiUGFyZW50U3R5bGUiOm51bGx9LCJBdXRvU2l6ZSI6MiwiRm9yZWdyb3VuZCI6eyIkaWQiOiI5NDgiLCJDb2xvciI6eyIkaWQiOiI5ND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GlkIjoiOTUyIiwiQ29sb3IiOnsiJGlkIjoiOTUzIiwiQSI6MCwiUiI6MjU1LCJHIjoyNTUsIkIiOjI1NX19LCJJc1Zpc2libGUiOnRydWUsIldpZHRoIjowLjAsIkhlaWdodCI6MC4wLCJCb3JkZXJTdHlsZSI6bnVsbCwiUGFyZW50U3R5bGUiOm51bGx9LCJSZWN0YW5nbGVTdHlsZSI6eyIkaWQiOiI5NTQiLCJNYXJnaW4iOnsiJGlkIjoiOTU1IiwiVG9wIjowLjAsIkxlZnQiOjAuMCwiUmlnaHQiOjAuMCwiQm90dG9tIjowLjB9LCJQYWRkaW5nIjp7IiRpZCI6Ijk1NiIsIlRvcCI6MC4wLCJMZWZ0IjowLjAsIlJpZ2h0IjowLjAsIkJvdHRvbSI6MC4wfSwiQmFja2dyb3VuZCI6eyIkaWQiOiI5NTciLCJDb2xvciI6eyIkaWQiOiI5NTgiLCJBIjo2MywiUiI6MTAyLCJHIjoxNTMsIkIiOjE1NX19LCJJc1Zpc2libGUiOnRydWUsIldpZHRoIjowLjAsIkhlaWdodCI6MC4wLCJCb3JkZXJTdHlsZSI6eyIkaWQiOiI5NTkiLCJMaW5lQ29sb3IiOnsiJGlkIjoiOTYwIiwiJHR5cGUiOiJOTFJFLkNvbW1vbi5Eb20uU29saWRDb2xvckJydXNoLCBOTFJFLkNvbW1vbiIsIkNvbG9yIjp7IiRpZCI6Ijk2MSIsIkEiOjI1NSwiUiI6MjU1LCJHIjowLCJCIjowfX0sIkxpbmVXZWlnaHQiOjAuMCwiTGluZVR5cGUiOjAsIlBhcmVudFN0eWxlIjpudWxsfSwiUGFyZW50U3R5bGUiOm51bGx9LCJNYXJnaW4iOnsiJGlkIjoiOTYyIiwiVG9wIjowLjAsIkxlZnQiOjAuMCwiUmlnaHQiOjAuMCwiQm90dG9tIjowLjB9LCJQYWRkaW5nIjp7IiRpZCI6Ijk2MyIsIlRvcCI6MC4wLCJMZWZ0IjowLjAsIlJpZ2h0IjowLjAsIkJvdHRvbSI6MC4wfSwiQmFja2dyb3VuZCI6bnVsbCwiSXNWaXNpYmxlIjp0cnVlLCJXaWR0aCI6MC4wLCJIZWlnaHQiOjAuMCwiQm9yZGVyU3R5bGUiOm51bGwsIlBhcmVudFN0eWxlIjpudWxsfSwiQmFja2dyb3VuZFN0eWxlIjp7IiRpZCI6Ijk2NCIsIk1hcmdpbiI6eyIkaWQiOiI5NjUiLCJUb3AiOjAuMCwiTGVmdCI6MC4wLCJSaWdodCI6MC4wLCJCb3R0b20iOjAuMH0sIlBhZGRpbmciOnsiJGlkIjoiOTY2IiwiVG9wIjowLjAsIkxlZnQiOjAuMCwiUmlnaHQiOjAuMCwiQm90dG9tIjowLjB9LCJCYWNrZ3JvdW5kIjp7IiRpZCI6Ijk2NyIsIkNvbG9yIjp7IiRpZCI6Ijk2OCIsIkEiOjUxLCJSIjoyMzEsIkciOjIzMCwiQiI6MjMwfX0sIklzVmlzaWJsZSI6dHJ1ZSwiV2lkdGgiOjAuMCwiSGVpZ2h0IjowLjAsIkJvcmRlclN0eWxlIjp7IiRpZCI6Ijk2OSIsIkxpbmVDb2xvciI6eyIkaWQiOiI5NzAiLCIkdHlwZSI6Ik5MUkUuQ29tbW9uLkRvbS5Tb2xpZENvbG9yQnJ1c2gsIE5MUkUuQ29tbW9uIiwiQ29sb3IiOnsiJGlkIjoiOTcxIiwiQSI6MjU1LCJSIjoyMzQsIkciOjIyLCJCIjozMH19LCJMaW5lV2VpZ2h0IjowLjAsIkxpbmVUeXBlIjowLCJQYXJlbnRTdHlsZSI6bnVsbH0sIlBhcmVudFN0eWxlIjpudWxsfSwiTWFyZ2luIjp7IiRpZCI6Ijk3MiIsIlRvcCI6MC4wLCJMZWZ0IjowLjAsIlJpZ2h0IjowLjAsIkJvdHRvbSI6MC4wfSwiUGFkZGluZyI6eyIkaWQiOiI5NzMiLCJUb3AiOjAuMCwiTGVmdCI6MC4wLCJSaWdodCI6MC4wLCJCb3R0b20iOjAuMH0sIklzVmlzaWJsZSI6dHJ1ZSwiV2lkdGgiOjAuMCwiSGVpZ2h0IjowLjAsIkJvcmRlclN0eWxlIjp7IiRpZCI6Ijk3NCIsIkxpbmVDb2xvciI6bnVsbCwiTGluZVdlaWdodCI6MC4wLCJMaW5lVHlwZSI6MCwiUGFyZW50U3R5bGUiOm51bGx9LCJQYXJlbnRTdHlsZSI6bnVsbH19XSwiSWQiOiI2MTg3MDYzNy04MWE2LTRlZGYtOWZkNy1kODE2MDM3NzEyMjMiLCJJbmRleCI6MTQsIkhlYWRlclRleHQiOiJQaGFzZSBJSUkiLCJTdHlsZSI6eyIkaWQiOiI5NzUiLCJTdHlsZUlkIjoiMDAwMDAwMDAtMDAwMC0wMDAwLTAwMDAtMDAwMDAwMDAwMDAwIiwiSGVhZGVyU3R5bGUiOnsiJGlkIjoiOTc2IiwiVGV4dElzVmVydGljYWwiOnRydWUsIlRleHRTdHlsZSI6eyIkaWQiOiI5NzciLCJGb250U2V0dGluZ3MiOnsiJGlkIjoiOTc4IiwiRm9udFNpemUiOjE0LCJGb250TmFtZSI6IlNlZ29lIFVJIFNlbWlib2xkIiwiSXNCb2xkIjpmYWxzZSwiSXNJdGFsaWMiOmZhbHNlLCJJc1VuZGVybGluZWQiOmZhbHNlLCJQYXJlbnRTdHlsZSI6bnVsbH0sIkF1dG9TaXplIjoyLCJGb3JlZ3JvdW5kIjp7IiRpZCI6Ijk3OSIsIkNvbG9yIjp7IiRpZCI6Ijk4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k4MSIsIlRvcCI6MC4wLCJMZWZ0IjowLjAsIlJpZ2h0IjowLjAsIkJvdHRvbSI6MC4wfSwiUGFkZGluZyI6eyIkaWQiOiI5ODIiLCJUb3AiOjAuMCwiTGVmdCI6MC4wLCJSaWdodCI6MC4wLCJCb3R0b20iOjAuMH0sIkJhY2tncm91bmQiOnsiJGlkIjoiOTgzIiwiQ29sb3IiOnsiJGlkIjoiOTg0IiwiQSI6MCwiUiI6MjU1LCJHIjoyNTUsIkIiOjI1NX19LCJJc1Zpc2libGUiOnRydWUsIldpZHRoIjowLjAsIkhlaWdodCI6MC4wLCJCb3JkZXJTdHlsZSI6bnVsbCwiUGFyZW50U3R5bGUiOm51bGx9LCJSZWN0YW5nbGVTdHlsZSI6eyIkaWQiOiI5ODUiLCJNYXJnaW4iOnsiJGlkIjoiOTg2IiwiVG9wIjowLjAsIkxlZnQiOjAuMCwiUmlnaHQiOjAuMCwiQm90dG9tIjowLjB9LCJQYWRkaW5nIjp7IiRpZCI6Ijk4NyIsIlRvcCI6MC4wLCJMZWZ0IjowLjAsIlJpZ2h0IjowLjAsIkJvdHRvbSI6MC4wfSwiQmFja2dyb3VuZCI6eyIkaWQiOiI5ODgiLCJDb2xvciI6eyIkaWQiOiI5ODkiLCJBIjoyNTUsIlIiOjEwMiwiRyI6MTUzLCJCIjoxNTV9fSwiSXNWaXNpYmxlIjp0cnVlLCJXaWR0aCI6MC4wLCJIZWlnaHQiOjAuMCwiQm9yZGVyU3R5bGUiOnsiJGlkIjoiOTkwIiwiTGluZUNvbG9yIjp7IiRpZCI6Ijk5MSIsIiR0eXBlIjoiTkxSRS5Db21tb24uRG9tLlNvbGlkQ29sb3JCcnVzaCwgTkxSRS5Db21tb24iLCJDb2xvciI6eyIkaWQiOiI5OTIiLCJBIjoyNTUsIlIiOjI1NSwiRyI6MCwiQiI6MH19LCJMaW5lV2VpZ2h0IjowLjAsIkxpbmVUeXBlIjowLCJQYXJlbnRTdHlsZSI6bnVsbH0sIlBhcmVudFN0eWxlIjpudWxsfSwiTWFyZ2luIjp7IiRpZCI6Ijk5MyIsIlRvcCI6MC4wLCJMZWZ0IjowLjAsIlJpZ2h0IjowLjAsIkJvdHRvbSI6MC4wfSwiUGFkZGluZyI6eyIkaWQiOiI5OTQiLCJUb3AiOjAuMCwiTGVmdCI6MC4wLCJSaWdodCI6MC4wLCJCb3R0b20iOjAuMH0sIkJhY2tncm91bmQiOm51bGwsIklzVmlzaWJsZSI6dHJ1ZSwiV2lkdGgiOjAuMCwiSGVpZ2h0IjowLjAsIkJvcmRlclN0eWxlIjpudWxsLCJQYXJlbnRTdHlsZSI6bnVsbH0sIkJhY2tncm91bmRTdHlsZSI6eyIkaWQiOiI5OTUiLCJNYXJnaW4iOnsiJGlkIjoiOTk2IiwiVG9wIjowLjAsIkxlZnQiOjAuMCwiUmlnaHQiOjAuMCwiQm90dG9tIjowLjB9LCJQYWRkaW5nIjp7IiRpZCI6Ijk5NyIsIlRvcCI6MC4wLCJMZWZ0IjowLjAsIlJpZ2h0IjowLjAsIkJvdHRvbSI6MC4wfSwiQmFja2dyb3VuZCI6eyIkaWQiOiI5OTgiLCJDb2xvciI6eyIkaWQiOiI5OTkiLCJBIjo1MSwiUiI6MjMxLCJHIjoyMzAsIkIiOjIzMH19LCJJc1Zpc2libGUiOnRydWUsIldpZHRoIjowLjAsIkhlaWdodCI6MC4wLCJCb3JkZXJTdHlsZSI6eyIkaWQiOiIxMDAwIiwiTGluZUNvbG9yIjp7IiRpZCI6IjEwMDEiLCIkdHlwZSI6Ik5MUkUuQ29tbW9uLkRvbS5Tb2xpZENvbG9yQnJ1c2gsIE5MUkUuQ29tbW9uIiwiQ29sb3IiOnsiJGlkIjoiMTAwMiIsIkEiOjI1NSwiUiI6MjU1LCJHIjowLCJCIjowfX0sIkxpbmVXZWlnaHQiOjAuMCwiTGluZVR5cGUiOjAsIlBhcmVudFN0eWxlIjpudWxsfSwiUGFyZW50U3R5bGUiOm51bGx9LCJJc0Fib3ZlVGltZWJhbmQiOmZhbHNlLCJTcGFjaW5nIjo1LCJEZWZhdWx0U3dpbWxhbmVUYXNrU3R5bGUiOnsiJGlkIjoiMTAwMyIsIiR0eXBlIjoiTkxSRS5Db21tb24uRG9tLlN0eWxlcy5FeHBsaWNpdFNldGFibGVUYXNrU3R5bGUsIE5MUkUuQ29tbW9uIiwiU2hhcGUiOjYsIlNoYXBlVGhpY2tuZXNzIjoyLCJEdXJhdGlvbkZvcm1hdCI6MCwiSW5jbHVkZU5vbldvcmtpbmdEYXlzSW5EdXJhdGlvbiI6ZmFsc2UsIlBlcmNlbnRhZ2VDb21wbGV0ZVN0eWxlIjp7IiRpZCI6IjEwMDQiLCJGb250U2V0dGluZ3MiOnsiJGlkIjoiMTAwNSIsIkZvbnRTaXplIjoxMCwiRm9udE5hbWUiOiJDYWxpYnJpIiwiSXNCb2xkIjpmYWxzZSwiSXNJdGFsaWMiOmZhbHNlLCJJc1VuZGVybGluZWQiOmZhbHNlLCJQYXJlbnRTdHlsZSI6bnVsbH0sIkF1dG9TaXplIjowLCJGb3JlZ3JvdW5kIjp7IiRpZCI6IjEwMDYiLCJDb2xvciI6eyIkaWQiOiIxMDA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wOCIsIlRvcCI6MC4wLCJMZWZ0IjowLjAsIlJpZ2h0IjowLjAsIkJvdHRvbSI6MC4wfSwiUGFkZGluZyI6eyIkaWQiOiIxMDA5IiwiVG9wIjowLjAsIkxlZnQiOjAuMCwiUmlnaHQiOjAuMCwiQm90dG9tIjowLjB9LCJCYWNrZ3JvdW5kIjp7IiRpZCI6IjEwMTAiLCJDb2xvciI6eyIkaWQiOiIxMDExIiwiQSI6ODksIlIiOjAsIkciOjAsIkIiOjB9fSwiSXNWaXNpYmxlIjp0cnVlLCJXaWR0aCI6MC4wLCJIZWlnaHQiOjAuMCwiQm9yZGVyU3R5bGUiOnsiJGlkIjoiMTAxMiIsIkxpbmVDb2xvciI6bnVsbCwiTGluZVdlaWdodCI6MC4wLCJMaW5lVHlwZSI6MCwiUGFyZW50U3R5bGUiOm51bGx9LCJQYXJlbnRTdHlsZSI6bnVsbH0sIkR1cmF0aW9uU3R5bGUiOnsiJGlkIjoiMTAxMyIsIkZvbnRTZXR0aW5ncyI6eyIkaWQiOiIxMDE0IiwiRm9udFNpemUiOjEwLCJGb250TmFtZSI6IkNhbGlicmkiLCJJc0JvbGQiOmZhbHNlLCJJc0l0YWxpYyI6ZmFsc2UsIklzVW5kZXJsaW5lZCI6ZmFsc2UsIlBhcmVudFN0eWxlIjpudWxsfSwiQXV0b1NpemUiOjAsIkZvcmVncm91bmQiOnsiJGlkIjoiMTAxNSIsIkNvbG9yIjp7IiRpZCI6IjEw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E3IiwiVG9wIjowLjAsIkxlZnQiOjAuMCwiUmlnaHQiOjAuMCwiQm90dG9tIjowLjB9LCJQYWRkaW5nIjp7IiRpZCI6IjEwMTgiLCJUb3AiOjAuMCwiTGVmdCI6MC4wLCJSaWdodCI6MC4wLCJCb3R0b20iOjAuMH0sIkJhY2tncm91bmQiOnsiJGlkIjoiMTAxOSIsIkNvbG9yIjp7IiRyZWYiOiIxMDExIn19LCJJc1Zpc2libGUiOnRydWUsIldpZHRoIjowLjAsIkhlaWdodCI6MC4wLCJCb3JkZXJTdHlsZSI6eyIkaWQiOiIxMDIwIiwiTGluZUNvbG9yIjpudWxsLCJMaW5lV2VpZ2h0IjowLjAsIkxpbmVUeXBlIjowLCJQYXJlbnRTdHlsZSI6bnVsbH0sIlBhcmVudFN0eWxlIjpudWxsfSwiSG9yaXpvbnRhbENvbm5lY3RvclN0eWxlIjp7IiRpZCI6IjEwMjEiLCJMaW5lQ29sb3IiOnsiJGlkIjoiMTAyMiIsIiR0eXBlIjoiTkxSRS5Db21tb24uRG9tLlNvbGlkQ29sb3JCcnVzaCwgTkxSRS5Db21tb24iLCJDb2xvciI6eyIkaWQiOiIxMDIzIiwiQSI6MjU1LCJSIjoyMDQsIkciOjIwNCwiQiI6MjA0fX0sIkxpbmVXZWlnaHQiOjEuMCwiTGluZVR5cGUiOjAsIlBhcmVudFN0eWxlIjpudWxsfSwiVmVydGljYWxDb25uZWN0b3JTdHlsZSI6eyIkaWQiOiIxMDI0IiwiTGluZUNvbG9yIjp7IiRpZCI6IjEwMjUiLCIkdHlwZSI6Ik5MUkUuQ29tbW9uLkRvbS5Tb2xpZENvbG9yQnJ1c2gsIE5MUkUuQ29tbW9uIiwiQ29sb3IiOnsiJGlkIjoiMTAyNi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yNyIsIk1hcmdpbiI6eyIkaWQiOiIxMDI4IiwiVG9wIjowLjAsIkxlZnQiOjQuMCwiUmlnaHQiOjQuMCwiQm90dG9tIjowLjB9LCJQYWRkaW5nIjp7IiRpZCI6IjEwMjkiLCJUb3AiOjAuMCwiTGVmdCI6MC4wLCJSaWdodCI6MC4wLCJCb3R0b20iOjAuMH0sIkJhY2tncm91bmQiOnsiJGlkIjoiMTAzMCIsIkNvbG9yIjp7IiRpZCI6IjEwMzEiLCJBIjoyNTUsIlIiOjEwMiwiRyI6MTUzLCJCIjoxNTV9fSwiSXNWaXNpYmxlIjp0cnVlLCJXaWR0aCI6MTY4LjAsIkhlaWdodCI6MjIuMCwiQm9yZGVyU3R5bGUiOnsiJGlkIjoiMTAzMiIsIkxpbmVDb2xvciI6eyIkaWQiOiIxMDMzIiwiJHR5cGUiOiJOTFJFLkNvbW1vbi5Eb20uU29saWRDb2xvckJydXNoLCBOTFJFLkNvbW1vbiIsIkNvbG9yIjp7IiRpZCI6IjEwMzQiLCJBIjoyNTUsIlIiOjIzNCwiRyI6MjIsIkIiOjMwfX0sIkxpbmVXZWlnaHQiOjAuMCwiTGluZVR5cGUiOjAsIlBhcmVudFN0eWxlIjpudWxsfSwiUGFyZW50U3R5bGUiOm51bGx9LCJUaXRsZVN0eWxlIjp7IiRpZCI6IjEwMzUiLCJGb250U2V0dGluZ3MiOnsiJGlkIjoiMTAzNiIsIkZvbnRTaXplIjoxNCwiRm9udE5hbWUiOiJTZWdvZSBVSSBTZW1pYm9sZCIsIklzQm9sZCI6dHJ1ZSwiSXNJdGFsaWMiOmZhbHNlLCJJc1VuZGVybGluZWQiOmZhbHNlLCJQYXJlbnRTdHlsZSI6bnVsbH0sIkF1dG9TaXplIjowLCJGb3JlZ3JvdW5kIjp7IiRpZCI6IjEwMzciLCJDb2xvciI6eyIkaWQiOiIxMDM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MzkiLCJUb3AiOjAuMCwiTGVmdCI6MC4wLCJSaWdodCI6MC4wLCJCb3R0b20iOjAuMH0sIlBhZGRpbmciOnsiJGlkIjoiMTA0MCIsIlRvcCI6MC4wLCJMZWZ0IjowLjAsIlJpZ2h0IjowLjAsIkJvdHRvbSI6MC4wfSwiQmFja2dyb3VuZCI6eyIkaWQiOiIxMDQxIiwiQ29sb3IiOnsiJGlkIjoiMTA0MiIsIkEiOjAsIlIiOjI1NSwiRyI6MjU1LCJCIjoyNTV9fSwiSXNWaXNpYmxlIjp0cnVlLCJXaWR0aCI6MC4wLCJIZWlnaHQiOjAuMCwiQm9yZGVyU3R5bGUiOnsiJGlkIjoiMTA0MyIsIkxpbmVDb2xvciI6bnVsbCwiTGluZVdlaWdodCI6MC4wLCJMaW5lVHlwZSI6MCwiUGFyZW50U3R5bGUiOm51bGx9LCJQYXJlbnRTdHlsZSI6bnVsbH0sIkRhdGVTdHlsZSI6eyIkaWQiOiIxMDQ0IiwiRm9udFNldHRpbmdzIjp7IiRpZCI6IjEwNDUiLCJGb250U2l6ZSI6MTAsIkZvbnROYW1lIjoiU2Vnb2UgVUkgU2VtaWJvbGQiLCJJc0JvbGQiOnRydWUsIklzSXRhbGljIjpmYWxzZSwiSXNVbmRlcmxpbmVkIjpmYWxzZSwiUGFyZW50U3R5bGUiOm51bGx9LCJBdXRvU2l6ZSI6MCwiRm9yZWdyb3VuZCI6eyIkaWQiOiIxMDQ2IiwiQ29sb3IiOnsiJGlkIjoiMTA0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0OCIsIlRvcCI6MC4wLCJMZWZ0IjowLjAsIlJpZ2h0IjowLjAsIkJvdHRvbSI6MC4wfSwiUGFkZGluZyI6eyIkaWQiOiIxMDQ5IiwiVG9wIjowLjAsIkxlZnQiOjAuMCwiUmlnaHQiOjAuMCwiQm90dG9tIjowLjB9LCJCYWNrZ3JvdW5kIjp7IiRpZCI6IjEwNTAiLCJDb2xvciI6eyIkaWQiOiIxMDUxIiwiQSI6MCwiUiI6MjU1LCJHIjoyNTUsIkIiOjI1NX19LCJJc1Zpc2libGUiOnRydWUsIldpZHRoIjowLjAsIkhlaWdodCI6MC4wLCJCb3JkZXJTdHlsZSI6eyIkaWQiOiIxMDUyIiwiTGluZUNvbG9yIjpudWxsLCJMaW5lV2VpZ2h0IjowLjAsIkxpbmVUeXBlIjowLCJQYXJlbnRTdHlsZSI6bnVsbH0sIlBhcmVudFN0eWxlIjpudWxsfSwiRGF0ZUZvcm1hdCI6eyIkaWQiOiIxMD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TQiLCJGb3JtYXQiOjAsIklzVmlzaWJsZSI6ZmFsc2UsIkxhc3RLbm93blZpc2liaWxpdHlTdGF0ZSI6ZmFsc2V9LCJJc1Zpc2libGUiOnRydWUsIlBhcmVudFN0eWxlIjpudWxsLCJfZXhwbGljaXRseVNldCI6eyIkaWQiOiIxMDU1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MTA1NiIsIlNoYXBlIjoyLCJDb25uZWN0b3JNYXJnaW4iOnsiJGlkIjoiMTA1NyIsIlRvcCI6MC4wLCJMZWZ0IjoyLjAsIlJpZ2h0IjoyLjAsIkJvdHRvbSI6MC4wfSwiQ29ubmVjdG9yU3R5bGUiOnsiJGlkIjoiMTA1OCIsIkxpbmVDb2xvciI6eyIkaWQiOiIxMDU5IiwiJHR5cGUiOiJOTFJFLkNvbW1vbi5Eb20uU29saWRDb2xvckJydXNoLCBOTFJFLkNvbW1vbiIsIkNvbG9yIjp7IiRpZCI6IjEwNjAiLCJBIjoxMjcsIlIiOjc5LCJHIjoxMjksIkIiOjE4OX19LCJMaW5lV2VpZ2h0IjoxLjAsIkxpbmVUeXBlIjowLCJQYXJlbnRTdHlsZSI6bnVsbH0sIklzQmVsb3dUaW1lYmFuZCI6ZmFsc2UsIlBvc2l0aW9uT25UYXNrIjoxLCJIaWRlRGF0ZSI6ZmFsc2UsIlNoYXBlU2l6ZSI6MSwiU3BhY2luZyI6Mi4wLCJQYWRkaW5nIjp7IiRpZCI6IjEwNjEiLCJUb3AiOjcuMCwiTGVmdCI6My4wLCJSaWdodCI6MC4wLCJCb3R0b20iOjIuMH0sIlNoYXBlU3R5bGUiOnsiJGlkIjoiMTA2MiIsIk1hcmdpbiI6eyIkaWQiOiIxMDYzIiwiVG9wIjowLjAsIkxlZnQiOjAuMCwiUmlnaHQiOjAuMCwiQm90dG9tIjowLjB9LCJQYWRkaW5nIjp7IiRpZCI6IjEwNjQiLCJUb3AiOjAuMCwiTGVmdCI6MC4wLCJSaWdodCI6MC4wLCJCb3R0b20iOjAuMH0sIkJhY2tncm91bmQiOnsiJGlkIjoiMTA2NSIsIkNvbG9yIjp7IiRpZCI6IjEwNjYiLCJBIjoyNTUsIlIiOjEwMiwiRyI6MTUzLCJCIjoxNTV9fSwiSXNWaXNpYmxlIjp0cnVlLCJXaWR0aCI6MTMuMCwiSGVpZ2h0IjoxMy4wLCJCb3JkZXJTdHlsZSI6eyIkaWQiOiIxMDY3IiwiTGluZUNvbG9yIjp7IiRpZCI6IjEwNjgiLCIkdHlwZSI6Ik5MUkUuQ29tbW9uLkRvbS5Tb2xpZENvbG9yQnJ1c2gsIE5MUkUuQ29tbW9uIiwiQ29sb3IiOnsiJGlkIjoiMTA2OSIsIkEiOjI1NSwiUiI6MjM0LCJHIjoyMiwiQiI6MzB9fSwiTGluZVdlaWdodCI6MC4wLCJMaW5lVHlwZSI6MCwiUGFyZW50U3R5bGUiOm51bGx9LCJQYXJlbnRTdHlsZSI6bnVsbH0sIlRpdGxlU3R5bGUiOnsiJGlkIjoiMTA3MCIsIkZvbnRTZXR0aW5ncyI6eyIkaWQiOiIxMDcxIiwiRm9udFNpemUiOjEyLCJGb250TmFtZSI6IlNlZ29lIFVJIFNlbWlib2xkIiwiSXNCb2xkIjp0cnVlLCJJc0l0YWxpYyI6ZmFsc2UsIklzVW5kZXJsaW5lZCI6ZmFsc2UsIlBhcmVudFN0eWxlIjpudWxsfSwiQXV0b1NpemUiOjAsIkZvcmVncm91bmQiOnsiJGlkIjoiMTA3MiIsIkNvbG9yIjp7IiRpZCI6IjEwN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3NCIsIlRvcCI6MC4wLCJMZWZ0IjowLjAsIlJpZ2h0IjowLjAsIkJvdHRvbSI6MC4wfSwiUGFkZGluZyI6eyIkaWQiOiIxMDc1IiwiVG9wIjowLjAsIkxlZnQiOjAuMCwiUmlnaHQiOjAuMCwiQm90dG9tIjowLjB9LCJCYWNrZ3JvdW5kIjp7IiRpZCI6IjEwNzYiLCJDb2xvciI6eyIkaWQiOiIxMDc3IiwiQSI6MCwiUiI6MCwiRyI6MCwiQiI6MH19LCJJc1Zpc2libGUiOnRydWUsIldpZHRoIjowLjAsIkhlaWdodCI6MC4wLCJCb3JkZXJTdHlsZSI6eyIkaWQiOiIxMDc4IiwiTGluZUNvbG9yIjpudWxsLCJMaW5lV2VpZ2h0IjowLjAsIkxpbmVUeXBlIjowLCJQYXJlbnRTdHlsZSI6bnVsbH0sIlBhcmVudFN0eWxlIjpudWxsfSwiRGF0ZVN0eWxlIjp7IiRpZCI6IjEwNzkiLCJGb250U2V0dGluZ3MiOnsiJGlkIjoiMTA4MCIsIkZvbnRTaXplIjoxMCwiRm9udE5hbWUiOiJDYWxpYnJpIiwiSXNCb2xkIjpmYWxzZSwiSXNJdGFsaWMiOmZhbHNlLCJJc1VuZGVybGluZWQiOmZhbHNlLCJQYXJlbnRTdHlsZSI6bnVsbH0sIkF1dG9TaXplIjowLCJGb3JlZ3JvdW5kIjp7IiRpZCI6IjEwODEiLCJDb2xvciI6eyIkaWQiOiIxMD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gzIiwiVG9wIjowLjAsIkxlZnQiOjAuMCwiUmlnaHQiOjAuMCwiQm90dG9tIjowLjB9LCJQYWRkaW5nIjp7IiRpZCI6IjEwODQiLCJUb3AiOjAuMCwiTGVmdCI6MC4wLCJSaWdodCI6MC4wLCJCb3R0b20iOjAuMH0sIkJhY2tncm91bmQiOnsiJGlkIjoiMTA4NSIsIkNvbG9yIjp7IiRyZWYiOiIxMDc3In19LCJJc1Zpc2libGUiOmZhbHNlLCJXaWR0aCI6MC4wLCJIZWlnaHQiOjAuMCwiQm9yZGVyU3R5bGUiOnsiJGlkIjoiMTA4NiIsIkxpbmVDb2xvciI6bnVsbCwiTGluZVdlaWdodCI6MC4wLCJMaW5lVHlwZSI6MCwiUGFyZW50U3R5bGUiOm51bGx9LCJQYXJlbnRTdHlsZSI6bnVsbH0sIkRhdGVGb3JtYXQiOnsiJGlkIjoiMTA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g4IiwiRm9ybWF0IjowLCJJc1Zpc2libGUiOmZhbHNlLCJMYXN0S25vd25WaXNpYmlsaXR5U3RhdGUiOmZhbHNlfSwiSXNWaXNpYmxlIjp0cnVlLCJQYXJlbnRTdHlsZSI6bnVsbH0sIkRlZmF1bHRTd2ltbGFuZU1pbGVzdG9uZVN0eWxlIjp7IiRpZCI6IjEwODkiLCJUaXRsZVBvc2l0aW9uIjoiUmlnaHQiLCJEYXRlUG9zaXRpb24iOiJSaWdodCIsIlNoYXBlVHlwZSI6MSwiU2hhcGVTaXplIjoxLCJTcGFjaW5nIjo1LCJTaGFwZVN0eWxlIjp7IiRpZCI6IjEwOTAiLCJNYXJnaW4iOnsiJGlkIjoiMTA5MSIsIlRvcCI6MC4wLCJMZWZ0IjowLjAsIlJpZ2h0IjowLjAsIkJvdHRvbSI6MC4wfSwiUGFkZGluZyI6eyIkaWQiOiIxMDkyIiwiVG9wIjowLjAsIkxlZnQiOjAuMCwiUmlnaHQiOjAuMCwiQm90dG9tIjowLjB9LCJCYWNrZ3JvdW5kIjp7IiRpZCI6IjEwOTMiLCJDb2xvciI6eyIkaWQiOiIxMDk0IiwiQSI6MjU1LCJSIjoxMDIsIkciOjE1MywiQiI6MTU1fX0sIklzVmlzaWJsZSI6dHJ1ZSwiV2lkdGgiOjE4LjAsIkhlaWdodCI6MjAuMCwiQm9yZGVyU3R5bGUiOnsiJGlkIjoiMTA5NSIsIkxpbmVDb2xvciI6eyIkaWQiOiIxMDk2IiwiJHR5cGUiOiJOTFJFLkNvbW1vbi5Eb20uU29saWRDb2xvckJydXNoLCBOTFJFLkNvbW1vbiIsIkNvbG9yIjp7IiRpZCI6IjEwOTciLCJBIjoyNTUsIlIiOjIzNCwiRyI6MjIsIkIiOjMwfX0sIkxpbmVXZWlnaHQiOjAuMCwiTGluZVR5cGUiOjAsIlBhcmVudFN0eWxlIjpudWxsfSwiUGFyZW50U3R5bGUiOm51bGx9LCJUaXRsZVN0eWxlIjp7IiRpZCI6IjEwOTgiLCJGb250U2V0dGluZ3MiOnsiJGlkIjoiMTA5OSIsIkZvbnRTaXplIjoxMiwiRm9udE5hbWUiOiJTZWdvZSBVSSBTZW1pYm9sZCIsIklzQm9sZCI6dHJ1ZSwiSXNJdGFsaWMiOmZhbHNlLCJJc1VuZGVybGluZWQiOmZhbHNlLCJQYXJlbnRTdHlsZSI6bnVsbH0sIkF1dG9TaXplIjowLCJGb3JlZ3JvdW5kIjp7IiRpZCI6IjExMDAiLCJDb2xvciI6eyIkaWQiOiIxMT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MDIiLCJUb3AiOjAuMCwiTGVmdCI6MC4wLCJSaWdodCI6MC4wLCJCb3R0b20iOjAuMH0sIlBhZGRpbmciOnsiJGlkIjoiMTEwMyIsIlRvcCI6MC4wLCJMZWZ0IjowLjAsIlJpZ2h0IjowLjAsIkJvdHRvbSI6MC4wfSwiQmFja2dyb3VuZCI6eyIkaWQiOiIxMTA0IiwiQ29sb3IiOnsiJGlkIjoiMTEwNSIsIkEiOjAsIlIiOjI1NSwiRyI6MjU1LCJCIjoyNTV9fSwiSXNWaXNpYmxlIjp0cnVlLCJXaWR0aCI6MC4wLCJIZWlnaHQiOjAuMCwiQm9yZGVyU3R5bGUiOnsiJGlkIjoiMTEwNiIsIkxpbmVDb2xvciI6bnVsbCwiTGluZVdlaWdodCI6MC4wLCJMaW5lVHlwZSI6MCwiUGFyZW50U3R5bGUiOm51bGx9LCJQYXJlbnRTdHlsZSI6bnVsbH0sIkRhdGVTdHlsZSI6eyIkaWQiOiIxMTA3IiwiRm9udFNldHRpbmdzIjp7IiRpZCI6IjExMDgiLCJGb250U2l6ZSI6MTAsIkZvbnROYW1lIjoiQ2FsaWJyaSIsIklzQm9sZCI6ZmFsc2UsIklzSXRhbGljIjpmYWxzZSwiSXNVbmRlcmxpbmVkIjpmYWxzZSwiUGFyZW50U3R5bGUiOm51bGx9LCJBdXRvU2l6ZSI6MCwiRm9yZWdyb3VuZCI6eyIkaWQiOiIxMTA5IiwiQ29sb3IiOnsiJGlkIjoiMTE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MSIsIlRvcCI6MC4wLCJMZWZ0IjowLjAsIlJpZ2h0IjowLjAsIkJvdHRvbSI6MC4wfSwiUGFkZGluZyI6eyIkaWQiOiIxMTEyIiwiVG9wIjowLjAsIkxlZnQiOjAuMCwiUmlnaHQiOjAuMCwiQm90dG9tIjowLjB9LCJCYWNrZ3JvdW5kIjp7IiRpZCI6IjExMTMiLCJDb2xvciI6eyIkaWQiOiIxMTE0IiwiQSI6MCwiUiI6MjU1LCJHIjoyNTUsIkIiOjI1NX19LCJJc1Zpc2libGUiOmZhbHNlLCJXaWR0aCI6MC4wLCJIZWlnaHQiOjAuMCwiQm9yZGVyU3R5bGUiOnsiJGlkIjoiMTExNSIsIkxpbmVDb2xvciI6bnVsbCwiTGluZVdlaWdodCI6MC4wLCJMaW5lVHlwZSI6MCwiUGFyZW50U3R5bGUiOm51bGx9LCJQYXJlbnRTdHlsZSI6bnVsbH0sIkRhdGVGb3JtYXQiOnsiJGlkIjoiMTE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E3IiwiRm9ybWF0IjowLCJJc1Zpc2libGUiOmZhbHNlLCJMYXN0S25vd25WaXNpYmlsaXR5U3RhdGUiOmZhbHNlfSwiSXNWaXNpYmxlIjp0cnVlLCJQYXJlbnRTdHlsZSI6bnVsbH0sIkRlZmF1bHRTd2ltbGFuZUFjdGl2aXR5U3R5bGUiOnsiJGlkIjoiMTExOCIsIkhlYWRlclN0eWxlIjp7IiRpZCI6IjExMTkiLCJUZXh0U3R5bGUiOnsiJGlkIjoiMTEyMCIsIkZvbnRTZXR0aW5ncyI6eyIkaWQiOiIxMTIxIiwiRm9udFNpemUiOjExLCJGb250TmFtZSI6IkNhbGlicmkiLCJJc0JvbGQiOmZhbHNlLCJJc0l0YWxpYyI6ZmFsc2UsIklzVW5kZXJsaW5lZCI6ZmFsc2UsIlBhcmVudFN0eWxlIjpudWxsfSwiQXV0b1NpemUiOjIsIkZvcmVncm91bmQiOnsiJGlkIjoiMTEyMiIsIkNvbG9yIjp7IiRpZCI6IjExMjM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xMjQiLCJUb3AiOjAuMCwiTGVmdCI6MC4wLCJSaWdodCI6MC4wLCJCb3R0b20iOjAuMH0sIlBhZGRpbmciOnsiJGlkIjoiMTEyNSIsIlRvcCI6MC4wLCJMZWZ0IjowLjAsIlJpZ2h0IjowLjAsIkJvdHRvbSI6MC4wfSwiQmFja2dyb3VuZCI6eyIkaWQiOiIxMTI2IiwiQ29sb3IiOnsiJGlkIjoiMTEyNyIsIkEiOjAsIlIiOjI1NSwiRyI6MjU1LCJCIjoyNTV9fSwiSXNWaXNpYmxlIjp0cnVlLCJXaWR0aCI6MC4wLCJIZWlnaHQiOjAuMCwiQm9yZGVyU3R5bGUiOm51bGwsIlBhcmVudFN0eWxlIjpudWxsfSwiUmVjdGFuZ2xlU3R5bGUiOnsiJGlkIjoiMTEyOCIsIk1hcmdpbiI6eyIkaWQiOiIxMTI5IiwiVG9wIjowLjAsIkxlZnQiOjAuMCwiUmlnaHQiOjAuMCwiQm90dG9tIjowLjB9LCJQYWRkaW5nIjp7IiRpZCI6IjExMzAiLCJUb3AiOjAuMCwiTGVmdCI6MC4wLCJSaWdodCI6MC4wLCJCb3R0b20iOjAuMH0sIkJhY2tncm91bmQiOnsiJGlkIjoiMTEzMSIsIkNvbG9yIjp7IiRpZCI6IjExMzIiLCJBIjo2MywiUiI6MTAyLCJHIjoxNTMsIkIiOjE1NX19LCJJc1Zpc2libGUiOnRydWUsIldpZHRoIjowLjAsIkhlaWdodCI6MC4wLCJCb3JkZXJTdHlsZSI6eyIkaWQiOiIxMTMzIiwiTGluZUNvbG9yIjp7IiRpZCI6IjExMzQiLCIkdHlwZSI6Ik5MUkUuQ29tbW9uLkRvbS5Tb2xpZENvbG9yQnJ1c2gsIE5MUkUuQ29tbW9uIiwiQ29sb3IiOnsiJGlkIjoiMTEzNSIsIkEiOjI1NSwiUiI6MjU1LCJHIjowLCJCIjowfX0sIkxpbmVXZWlnaHQiOjAuMCwiTGluZVR5cGUiOjAsIlBhcmVudFN0eWxlIjpudWxsfSwiUGFyZW50U3R5bGUiOm51bGx9LCJNYXJnaW4iOnsiJGlkIjoiMTEzNiIsIlRvcCI6MC4wLCJMZWZ0IjowLjAsIlJpZ2h0IjowLjAsIkJvdHRvbSI6MC4wfSwiUGFkZGluZyI6eyIkaWQiOiIxMTM3IiwiVG9wIjowLjAsIkxlZnQiOjAuMCwiUmlnaHQiOjAuMCwiQm90dG9tIjowLjB9LCJCYWNrZ3JvdW5kIjpudWxsLCJJc1Zpc2libGUiOnRydWUsIldpZHRoIjowLjAsIkhlaWdodCI6MC4wLCJCb3JkZXJTdHlsZSI6bnVsbCwiUGFyZW50U3R5bGUiOm51bGx9LCJCYWNrZ3JvdW5kU3R5bGUiOnsiJGlkIjoiMTEzOCIsIk1hcmdpbiI6eyIkaWQiOiIxMTM5IiwiVG9wIjowLjAsIkxlZnQiOjAuMCwiUmlnaHQiOjAuMCwiQm90dG9tIjowLjB9LCJQYWRkaW5nIjp7IiRpZCI6IjExNDAiLCJUb3AiOjAuMCwiTGVmdCI6MC4wLCJSaWdodCI6MC4wLCJCb3R0b20iOjAuMH0sIkJhY2tncm91bmQiOnsiJGlkIjoiMTE0MSIsIkNvbG9yIjp7IiRpZCI6IjExNDIiLCJBIjo1MSwiUiI6MjMxLCJHIjoyMzAsIkIiOjIzMH19LCJJc1Zpc2libGUiOnRydWUsIldpZHRoIjowLjAsIkhlaWdodCI6MC4wLCJCb3JkZXJTdHlsZSI6eyIkaWQiOiIxMTQzIiwiTGluZUNvbG9yIjp7IiRpZCI6IjExNDQiLCIkdHlwZSI6Ik5MUkUuQ29tbW9uLkRvbS5Tb2xpZENvbG9yQnJ1c2gsIE5MUkUuQ29tbW9uIiwiQ29sb3IiOnsiJGlkIjoiMTE0NSIsIkEiOjI1NSwiUiI6MjM0LCJHIjoyMiwiQiI6MzB9fSwiTGluZVdlaWdodCI6MC4wLCJMaW5lVHlwZSI6MCwiUGFyZW50U3R5bGUiOm51bGx9LCJQYXJlbnRTdHlsZSI6bnVsbH0sIk1hcmdpbiI6eyIkaWQiOiIxMTQ2IiwiVG9wIjowLjAsIkxlZnQiOjAuMCwiUmlnaHQiOjAuMCwiQm90dG9tIjowLjB9LCJQYWRkaW5nIjp7IiRpZCI6IjExNDciLCJUb3AiOjAuMCwiTGVmdCI6MC4wLCJSaWdodCI6MC4wLCJCb3R0b20iOjAuMH0sIklzVmlzaWJsZSI6dHJ1ZSwiV2lkdGgiOjAuMCwiSGVpZ2h0IjowLjAsIkJvcmRlclN0eWxlIjp7IiRpZCI6IjExNDgiLCJMaW5lQ29sb3IiOm51bGwsIkxpbmVXZWlnaHQiOjAuMCwiTGluZVR5cGUiOjAsIlBhcmVudFN0eWxlIjpudWxsfSwiUGFyZW50U3R5bGUiOm51bGx9LCJNYXJnaW4iOnsiJGlkIjoiMTE0OSIsIlRvcCI6MC4wLCJMZWZ0IjowLjAsIlJpZ2h0IjowLjAsIkJvdHRvbSI6MC4wfSwiUGFkZGluZyI6eyIkaWQiOiIxMTUwIiwiVG9wIjowLjAsIkxlZnQiOjAuMCwiUmlnaHQiOjAuMCwiQm90dG9tIjowLjB9LCJJc1Zpc2libGUiOnRydWUsIldpZHRoIjowLjAsIkhlaWdodCI6MC4wLCJCb3JkZXJTdHlsZSI6eyIkaWQiOiIxMTUxIiwiTGluZUNvbG9yIjpudWxsLCJMaW5lV2VpZ2h0IjowLjAsIkxpbmVUeXBlIjowLCJQYXJlbnRTdHlsZSI6bnVsbH0sIlBhcmVudFN0eWxlIjpudWxsfX1dLCJDdWx0dXJlSW5mb05hbWUiOiJlbi1VUyIsIlN0eWxlTmFtZSI6bnVsbCwiVmVyc2lvbiI6eyIkaWQiOiIxMTUyIiwiVmVyc2lvbiI6IjQuMS4wIiwiT3JpZ2luYWxBc3NlbWJseVZlcnNpb24iOm51bGwsIkVkaXRpb24iOm51bGwsIkxhc3RTYXZlZEVkaXRpb24iOjMsIklzUGx1c0VkaXRpb24iOmZhbHNlLCJJc1Byb0VkaXRpb24iOmZhbHNlfSwiRWZmZWN0IjowLCJTdHlsZSI6eyIkaWQiOiIxMTUzIiwiRGVmYXVsdERlcGVuZGVuY3lTdHlsZSI6eyIkaWQiOiIxMTU0IiwiTGluZVN0eWxlIjp7IiRpZCI6IjExNTUiLCJMaW5lQ29sb3IiOnsiJGlkIjoiMTE1NiIsIiR0eXBlIjoiTkxSRS5Db21tb24uRG9tLlNvbGlkQ29sb3JCcnVzaCwgTkxSRS5Db21tb24iLCJDb2xvciI6eyIkaWQiOiIxMTU3IiwiQSI6MjU1LCJSIjowLCJHIjowLCJCIjowfX0sIkxpbmVXZWlnaHQiOjEuMCwiTGluZVR5cGUiOjAsIlBhcmVudFN0eWxlIjpudWxsfSwiRW5kQXJyb3doZWFkTGluZVN0eWxlIjp7IiRpZCI6IjExNTgiLCJLaW5kIjoxLCJXaWR0aCI6MSwiTGVuZ3RoIjowLCJQYXJlbnRTdHlsZSI6bnVsbH0sIkJyaW5nVG9Gcm9udCI6dHJ1ZSwiRWxib3dSYWRpdXMiOjAuMCwiTWFyZ2luIjp7IiRpZCI6IjExNTkiLCJUb3AiOjAuMCwiTGVmdCI6MC4wLCJSaWdodCI6MC4wLCJCb3R0b20iOjAuMH0sIlBhZGRpbmciOnsiJGlkIjoiMTE2MCIsIlRvcCI6MC4wLCJMZWZ0IjowLjAsIlJpZ2h0IjowLjAsIkJvdHRvbSI6MC4wfSwiQmFja2dyb3VuZCI6bnVsbCwiSXNWaXNpYmxlIjp0cnVlLCJXaWR0aCI6MC4wLCJIZWlnaHQiOjAuMCwiQm9yZGVyU3R5bGUiOm51bGwsIlBhcmVudFN0eWxlIjpudWxsfSwiQ3JpdGljYWxQYXRoU3R5bGUiOnsiJGlkIjoiMTE2MSIsIkNyaXRpY2FsUGF0aFN0eWxlT3B0aW9ucyI6MTQsIkxpbmVTdHlsZSI6eyIkaWQiOiIxMTYyIiwiTGluZUNvbG9yIjp7IiRpZCI6IjExNjMiLCIkdHlwZSI6Ik5MUkUuQ29tbW9uLkRvbS5Tb2xpZENvbG9yQnJ1c2gsIE5MUkUuQ29tbW9uIiwiQ29sb3IiOnsiJGlkIjoiMTE2NCIsIkEiOjI1NSwiUiI6MjIyLCJHIjo1MCwiQiI6NTB9fSwiTGluZVdlaWdodCI6MS4wLCJMaW5lVHlwZSI6MCwiUGFyZW50U3R5bGUiOm51bGx9LCJUaXRsZUZvcmVncm91bmQiOnsiJGlkIjoiMTE2NSIsIkNvbG9yIjp7IiRpZCI6IjExNjYiLCJBIjoyNTUsIlIiOjE3NiwiRyI6MTksIkIiOjI1fX0sIlNoYXBlc0JhY2tncm91bmQiOnsiJGlkIjoiMTE2NyIsIkNvbG9yIjp7IiRpZCI6IjExNjgiLCJBIjoyNTUsIlIiOjI1MywiRyI6MjAzLCJCIjoyMDh9fSwiU2hhcGVzQm9yZGVyU3R5bGUiOnsiJGlkIjoiMTE2OSIsIkxpbmVDb2xvciI6eyIkaWQiOiIxMTcwIiwiJHR5cGUiOiJOTFJFLkNvbW1vbi5Eb20uU29saWRDb2xvckJydXNoLCBOTFJFLkNvbW1vbiIsIkNvbG9yIjp7IiRpZCI6IjExNzEiLCJBIjoyNTUsIlIiOjIyMiwiRyI6NTAsIkIiOjUwfX0sIkxpbmVXZWlnaHQiOjEuNSwiTGluZVR5cGUiOjAsIlBhcmVudFN0eWxlIjpudWxsfSwiTWFyZ2luIjp7IiRpZCI6IjExNzIiLCJUb3AiOjAuMCwiTGVmdCI6MC4wLCJSaWdodCI6MC4wLCJCb3R0b20iOjAuMH0sIlBhZGRpbmciOnsiJGlkIjoiMTE3MyIsIlRvcCI6MC4wLCJMZWZ0IjowLjAsIlJpZ2h0IjowLjAsIkJvdHRvbSI6MC4wfSwiQmFja2dyb3VuZCI6bnVsbCwiSXNWaXNpYmxlIjpmYWxzZSwiV2lkdGgiOjAuMCwiSGVpZ2h0IjowLjAsIkJvcmRlclN0eWxlIjpudWxsLCJQYXJlbnRTdHlsZSI6bnVsbH0sIlBhbmVsc1NwYWNpbmdEZWZpbml0aW9uIjp7IiRpZCI6IjExNzQiLCJTcGFjaW5nQWJvdmVUaW1lYmFuZCI6MTYsIlNwYWNpbmdCZWxvd1RpbWViYW5kIjoxNiwiU3BhY2luZ0Fib3ZlQmV0d2VlblN3aW1sYW5lc0FuZFRhc2tzIjoxNiwiU3BhY2luZ0JlbG93QmV0d2VlblN3aW1sYW5lc0FuZFRhc2tzIjoxNn0sIlRpbWViYW5kU3R5bGUiOnsiJGlkIjoiMTE3NSIsIlNjYWxlTWFya2luZyI6MSwiU2hhcGUiOjAsIlNoYXBlU3R5bGUiOnsiJGlkIjoiMTE3NiIsIk1hcmdpbiI6eyIkaWQiOiIxMTc3IiwiVG9wIjowLjAsIkxlZnQiOjEwLjAsIlJpZ2h0IjoxMC4wLCJCb3R0b20iOjAuMH0sIlBhZGRpbmciOnsiJGlkIjoiMTE3OCIsIlRvcCI6My4wLCJMZWZ0IjowLjAsIlJpZ2h0IjowLjAsIkJvdHRvbSI6My4wfSwiQmFja2dyb3VuZCI6eyIkaWQiOiIxMTc5IiwiQ29sb3IiOnsiJGlkIjoiMTE4MCIsIkEiOjI1NSwiUiI6NDMsIkciOjU4LCJCIjoxMDN9fSwiSXNWaXNpYmxlIjp0cnVlLCJXaWR0aCI6ODU4LjAsIkhlaWdodCI6MTQuMzk5OTk5NjE4NTMwMjczLCJCb3JkZXJTdHlsZSI6eyIkaWQiOiIxMTgxIiwiTGluZUNvbG9yIjp7IiRpZCI6IjExODIiLCIkdHlwZSI6Ik5MUkUuQ29tbW9uLkRvbS5Tb2xpZENvbG9yQnJ1c2gsIE5MUkUuQ29tbW9uIiwiQ29sb3IiOnsiJGlkIjoiMTE4MyIsIkEiOjI1NSwiUiI6MjU1LCJHIjowLCJCIjowfX0sIkxpbmVXZWlnaHQiOjAuMCwiTGluZVR5cGUiOjAsIlBhcmVudFN0eWxlIjpudWxsfSwiUGFyZW50U3R5bGUiOm51bGx9LCJNaWRkbGVUaWVyU2hhcGVTdHlsZSI6eyIkaWQiOiIxMTg0IiwiTWFyZ2luIjp7IiRpZCI6IjExODUiLCJUb3AiOjAuMCwiTGVmdCI6MTAuMCwiUmlnaHQiOjEwLjAsIkJvdHRvbSI6MC4wfSwiUGFkZGluZyI6eyIkaWQiOiIxMTg2IiwiVG9wIjozLjAsIkxlZnQiOjAuMCwiUmlnaHQiOjAuMCwiQm90dG9tIjozLjB9LCJCYWNrZ3JvdW5kIjp7IiRpZCI6IjExODciLCJDb2xvciI6eyIkaWQiOiIxMTg4IiwiQSI6MjU1LCJSIjo3MywiRyI6MTA2LCJCIjoxMjl9fSwiSXNWaXNpYmxlIjp0cnVlLCJXaWR0aCI6ODU4LjAsIkhlaWdodCI6MTQuMzk5OTk5NjE4NTMwMjczLCJCb3JkZXJTdHlsZSI6eyIkaWQiOiIxMTg5IiwiTGluZUNvbG9yIjp7IiRpZCI6IjExOTAiLCIkdHlwZSI6Ik5MUkUuQ29tbW9uLkRvbS5Tb2xpZENvbG9yQnJ1c2gsIE5MUkUuQ29tbW9uIiwiQ29sb3IiOnsiJGlkIjoiMTE5MSIsIkEiOjI1NSwiUiI6MjU1LCJHIjowLCJCIjowfX0sIkxpbmVXZWlnaHQiOjAuMCwiTGluZVR5cGUiOjAsIlBhcmVudFN0eWxlIjpudWxsfSwiUGFyZW50U3R5bGUiOm51bGx9LCJCb3R0b21UaWVyU2hhcGVTdHlsZSI6eyIkaWQiOiIxMTkyIiwiTWFyZ2luIjp7IiRpZCI6IjExOTMiLCJUb3AiOjAuMCwiTGVmdCI6MTAuMCwiUmlnaHQiOjEwLjAsIkJvdHRvbSI6MC4wfSwiUGFkZGluZyI6eyIkaWQiOiIxMTk0IiwiVG9wIjozLjAsIkxlZnQiOjAuMCwiUmlnaHQiOjAuMCwiQm90dG9tIjozLjB9LCJCYWNrZ3JvdW5kIjp7IiRpZCI6IjExOTUiLCJDb2xvciI6eyIkaWQiOiIxMTk2IiwiQSI6MjU1LCJSIjoxMDIsIkciOjE1MywiQiI6MTU1fX0sIklzVmlzaWJsZSI6dHJ1ZSwiV2lkdGgiOjg1OC4wLCJIZWlnaHQiOjE0LjM5OTk5OTYxODUzMDI3MywiQm9yZGVyU3R5bGUiOnsiJGlkIjoiMTE5NyIsIkxpbmVDb2xvciI6eyIkaWQiOiIxMTk4IiwiJHR5cGUiOiJOTFJFLkNvbW1vbi5Eb20uU29saWRDb2xvckJydXNoLCBOTFJFLkNvbW1vbiIsIkNvbG9yIjp7IiRpZCI6IjExOTkiLCJBIjoyNTUsIlIiOjI1NSwiRyI6MCwiQiI6MH19LCJMaW5lV2VpZ2h0IjowLjAsIkxpbmVUeXBlIjowLCJQYXJlbnRTdHlsZSI6bnVsbH0sIlBhcmVudFN0eWxlIjpudWxsfSwiUmlnaHRFbmRDYXBzU3R5bGUiOnsiJGlkIjoiMTIwMCIsIkZvbnRTZXR0aW5ncyI6eyIkaWQiOiIxMjAxIiwiRm9udFNpemUiOjE4LCJGb250TmFtZSI6IkNhbGlicmkiLCJJc0JvbGQiOnRydWUsIklzSXRhbGljIjpmYWxzZSwiSXNVbmRlcmxpbmVkIjpmYWxzZSwiUGFyZW50U3R5bGUiOm51bGx9LCJBdXRvU2l6ZSI6MCwiRm9yZWdyb3VuZCI6eyIkaWQiOiIxMjAyIiwiQ29sb3IiOnsiJGlkIjoiMTIw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IwNCIsIlRvcCI6MC4wLCJMZWZ0IjowLjAsIlJpZ2h0IjoyMC4wLCJCb3R0b20iOjAuMH0sIlBhZGRpbmciOnsiJGlkIjoiMTIwNSIsIlRvcCI6MC4wLCJMZWZ0IjowLjAsIlJpZ2h0IjowLjAsIkJvdHRvbSI6MC4wfSwiQmFja2dyb3VuZCI6eyIkaWQiOiIxMjA2IiwiQ29sb3IiOnsiJGlkIjoiMTIwNyIsIkEiOjg5LCJSIjowLCJHIjowLCJCIjowfX0sIklzVmlzaWJsZSI6ZmFsc2UsIldpZHRoIjowLjAsIkhlaWdodCI6MC4wLCJCb3JkZXJTdHlsZSI6bnVsbCwiUGFyZW50U3R5bGUiOm51bGx9LCJMZWZ0RW5kQ2Fwc1N0eWxlIjp7IiRpZCI6IjEyMDgiLCJGb250U2V0dGluZ3MiOnsiJGlkIjoiMTIwOSIsIkZvbnRTaXplIjoxOCwiRm9udE5hbWUiOiJDYWxpYnJpIiwiSXNCb2xkIjp0cnVlLCJJc0l0YWxpYyI6ZmFsc2UsIklzVW5kZXJsaW5lZCI6ZmFsc2UsIlBhcmVudFN0eWxlIjpudWxsfSwiQXV0b1NpemUiOjAsIkZvcmVncm91bmQiOnsiJGlkIjoiMTIxMCIsIkNvbG9yIjp7IiRpZCI6IjEyM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MTIiLCJUb3AiOjAuMCwiTGVmdCI6MzkuNTA2NjY2NjY2NjY2NjY4LCJSaWdodCI6MC4wLCJCb3R0b20iOjAuMH0sIlBhZGRpbmciOnsiJGlkIjoiMTIxMyIsIlRvcCI6MC4wLCJMZWZ0IjowLjAsIlJpZ2h0IjowLjAsIkJvdHRvbSI6MC4wfSwiQmFja2dyb3VuZCI6eyIkaWQiOiIxMjE0IiwiQ29sb3IiOnsiJHJlZiI6IjEyMDcifX0sIklzVmlzaWJsZSI6ZmFsc2UsIldpZHRoIjowLjAsIkhlaWdodCI6MC4wLCJCb3JkZXJTdHlsZSI6bnVsbCwiUGFyZW50U3R5bGUiOm51bGx9LCJUb2RheVRleHRTdHlsZSI6eyIkaWQiOiIxMjE1IiwiRm9udFNldHRpbmdzIjp7IiRpZCI6IjEyMTYiLCJGb250U2l6ZSI6MTIsIkZvbnROYW1lIjoiQ2FsaWJyaSIsIklzQm9sZCI6ZmFsc2UsIklzSXRhbGljIjpmYWxzZSwiSXNVbmRlcmxpbmVkIjpmYWxzZSwiUGFyZW50U3R5bGUiOm51bGx9LCJBdXRvU2l6ZSI6MCwiRm9yZWdyb3VuZCI6eyIkaWQiOiIxMjE3IiwiQ29sb3IiOnsiJGlkIjoiMTI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E5IiwiVG9wIjowLjAsIkxlZnQiOjAuMCwiUmlnaHQiOjAuMCwiQm90dG9tIjowLjB9LCJQYWRkaW5nIjp7IiRpZCI6IjEyMjAiLCJUb3AiOjAuMCwiTGVmdCI6MC4wLCJSaWdodCI6MC4wLCJCb3R0b20iOjAuMH0sIkJhY2tncm91bmQiOnsiJGlkIjoiMTIyMSIsIkNvbG9yIjp7IiRyZWYiOiIxMjA3In19LCJJc1Zpc2libGUiOmZhbHNlLCJXaWR0aCI6MC4wLCJIZWlnaHQiOjAuMCwiQm9yZGVyU3R5bGUiOm51bGwsIlBhcmVudFN0eWxlIjpudWxsfSwiVG9kYXlNYXJrZXJTdHlsZSI6eyIkaWQiOiIxMjIyIiwiTWFyZ2luIjp7IiRpZCI6IjEyMjMiLCJUb3AiOjAuMCwiTGVmdCI6MC4wLCJSaWdodCI6MC4wLCJCb3R0b20iOjAuMH0sIlBhZGRpbmciOnsiJGlkIjoiMTIyNCIsIlRvcCI6MC4wLCJMZWZ0IjowLjAsIlJpZ2h0IjowLjAsIkJvdHRvbSI6MC4wfSwiQmFja2dyb3VuZCI6eyIkaWQiOiIxMjI1IiwiQ29sb3IiOnsiJGlkIjoiMTIyNiIsIkEiOjI1NSwiUiI6MjU1LCJHIjowLCJCIjowfX0sIklzVmlzaWJsZSI6dHJ1ZSwiV2lkdGgiOjAuMCwiSGVpZ2h0IjowLjAsIkJvcmRlclN0eWxlIjpudWxsLCJQYXJlbnRTdHlsZSI6bnVsbH0sIlNjYWxlU3R5bGUiOnsiJGlkIjoiMTIyNyIsIlNoYXBlIjowLCJTaG93U2VnbWVudFNlcGFyYXRvcnMiOnRydWUsIlNlZ21lbnRTZXBhcmF0b3JPcGFjaXR5IjozMCwiSGFzQmVlblZpc2libGVCZWZvcmUiOnRydWUsIkZvbnRTZXR0aW5ncyI6eyIkaWQiOiIxMjI4IiwiRm9udFNpemUiOjEyLCJGb250TmFtZSI6IkNhbGlicmkiLCJJc0JvbGQiOmZhbHNlLCJJc0l0YWxpYyI6ZmFsc2UsIklzVW5kZXJsaW5lZCI6ZmFsc2UsIlBhcmVudFN0eWxlIjpudWxsfSwiQXV0b1NpemUiOjAsIkZvcmVncm91bmQiOnsiJGlkIjoiMTIyOSIsIkNvbG9yIjp7IiRpZCI6IjEyMz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zMSIsIlRvcCI6MC4wLCJMZWZ0Ijo1LjAsIlJpZ2h0IjowLjAsIkJvdHRvbSI6MC4wfSwiUGFkZGluZyI6eyIkaWQiOiIxMjMyIiwiVG9wIjowLjAsIkxlZnQiOjAuMCwiUmlnaHQiOjAuMCwiQm90dG9tIjowLjB9LCJCYWNrZ3JvdW5kIjp7IiRpZCI6IjEyMzMiLCJDb2xvciI6eyIkcmVmIjoiMTIwNyJ9fSwiSXNWaXNpYmxlIjp0cnVlLCJXaWR0aCI6MC4wLCJIZWlnaHQiOjAuMCwiQm9yZGVyU3R5bGUiOm51bGwsIlBhcmVudFN0eWxlIjpudWxsfSwiU2luZ2xlU2NhbGVTaGFwZVN0eWxlIjp7IiRpZCI6IjEyMzQiLCJTaGFwZSI6MywiSGVpZ2h0IjoyMC4wfSwiTWlkZGxlVGllclNjYWxlU3R5bGUiOnsiJGlkIjoiMTIzNSIsIlNoYXBlIjowLCJTaG93U2VnbWVudFNlcGFyYXRvcnMiOnRydWUsIlNlZ21lbnRTZXBhcmF0b3JPcGFjaXR5IjozMCwiSGFzQmVlblZpc2libGVCZWZvcmUiOnRydWUsIkZvbnRTZXR0aW5ncyI6eyIkaWQiOiIxMjM2IiwiRm9udFNpemUiOjEyLCJGb250TmFtZSI6IkNhbGlicmkiLCJJc0JvbGQiOmZhbHNlLCJJc0l0YWxpYyI6ZmFsc2UsIklzVW5kZXJsaW5lZCI6ZmFsc2UsIlBhcmVudFN0eWxlIjpudWxsfSwiQXV0b1NpemUiOjAsIkZvcmVncm91bmQiOnsiJHJlZiI6IjEyMjkifSwiTWF4V2lkdGgiOjIwMC4wLCJNYXhIZWlnaHQiOiJJbmZpbml0eSIsIlNtYXJ0Rm9yZWdyb3VuZElzQWN0aXZlIjpmYWxzZSwiSG9yaXpvbnRhbEFsaWdubWVudCI6MCwiVmVydGljYWxBbGlnbm1lbnQiOjEsIlNtYXJ0Rm9yZWdyb3VuZCI6bnVsbCwiQmFja2dyb3VuZEZpbGxUeXBlIjowLCJNYXJnaW4iOnsiJGlkIjoiMTIzNyIsIlRvcCI6MC4wLCJMZWZ0Ijo1LjAsIlJpZ2h0IjowLjAsIkJvdHRvbSI6MC4wfSwiUGFkZGluZyI6eyIkaWQiOiIxMjM4IiwiVG9wIjowLjAsIkxlZnQiOjAuMCwiUmlnaHQiOjAuMCwiQm90dG9tIjowLjB9LCJCYWNrZ3JvdW5kIjp7IiRpZCI6IjEyMzkiLCJDb2xvciI6eyIkaWQiOiIxMjQwIiwiQSI6MCwiUiI6MCwiRyI6MCwiQiI6MH19LCJJc1Zpc2libGUiOnRydWUsIldpZHRoIjowLjAsIkhlaWdodCI6MC4wLCJCb3JkZXJTdHlsZSI6bnVsbCwiUGFyZW50U3R5bGUiOm51bGx9LCJCb3R0b21UaWVyU2NhbGVTdHlsZSI6eyIkaWQiOiIxMjQxIiwiU2hhcGUiOjAsIlNob3dTZWdtZW50U2VwYXJhdG9ycyI6ZmFsc2UsIlNlZ21lbnRTZXBhcmF0b3JPcGFjaXR5IjozMCwiSGFzQmVlblZpc2libGVCZWZvcmUiOnRydWUsIkZvbnRTZXR0aW5ncyI6eyIkaWQiOiIxMjQyIiwiRm9udFNpemUiOjEyLCJGb250TmFtZSI6IkNhbGlicmkiLCJJc0JvbGQiOmZhbHNlLCJJc0l0YWxpYyI6ZmFsc2UsIklzVW5kZXJsaW5lZCI6ZmFsc2UsIlBhcmVudFN0eWxlIjpudWxsfSwiQXV0b1NpemUiOjAsIkZvcmVncm91bmQiOnsiJHJlZiI6IjEyMjkifSwiTWF4V2lkdGgiOjIwMC4wLCJNYXhIZWlnaHQiOiJJbmZpbml0eSIsIlNtYXJ0Rm9yZWdyb3VuZElzQWN0aXZlIjpmYWxzZSwiSG9yaXpvbnRhbEFsaWdubWVudCI6MCwiVmVydGljYWxBbGlnbm1lbnQiOjEsIlNtYXJ0Rm9yZWdyb3VuZCI6bnVsbCwiQmFja2dyb3VuZEZpbGxUeXBlIjowLCJNYXJnaW4iOnsiJGlkIjoiMTI0MyIsIlRvcCI6MC4wLCJMZWZ0Ijo1LjAsIlJpZ2h0IjowLjAsIkJvdHRvbSI6MC4wfSwiUGFkZGluZyI6eyIkaWQiOiIxMjQ0IiwiVG9wIjowLjAsIkxlZnQiOjAuMCwiUmlnaHQiOjAuMCwiQm90dG9tIjowLjB9LCJCYWNrZ3JvdW5kIjp7IiRpZCI6IjEyNDUiLCJDb2xvciI6eyIkaWQiOiIxMjQ2IiwiQSI6MCwiUiI6MCwiRyI6MCwiQiI6MH19LCJJc1Zpc2libGUiOnRydWUsIldpZHRoIjowLjAsIkhlaWdodCI6MC4wLCJCb3JkZXJTdHlsZSI6bnVsbCwiUGFyZW50U3R5bGUiOm51bGx9LCJFbGFwc2VkVGltZUJhY2tncm91bmQiOnsiJGlkIjoiMTI0NyIsIkNvbG9yIjp7IiRpZCI6IjEyNDgiLCJBIjoxOTEsIlIiOjI1NSwiRyI6MCwiQiI6MH19LCJBcHBlbmRZZWFyT25ZZWFyQ2hhbmdlIjpmYWxzZSwiRWxhcHNlZFRpbWVGb3JtYXQiOjAsIlRvZGF5TWFya2VyUG9zaXRpb24iOjAsIlF1aWNrUG9zaXRpb24iOjMsIkFic29sdXRlUG9zaXRpb24iOjE1MS4yLCJNYXJnaW4iOnsiJGlkIjoiMTI0OSIsIlRvcCI6MC4wLCJMZWZ0IjoxMC4wLCJSaWdodCI6MTAuMCwiQm90dG9tIjowLjB9LCJQYWRkaW5nIjp7IiRpZCI6IjEyNTAiLCJUb3AiOjAuMCwiTGVmdCI6MC4wLCJSaWdodCI6MC4wLCJCb3R0b20iOjAuMH0sIkJhY2tncm91bmQiOnsiJGlkIjoiMTI1MSIsIkNvbG9yIjp7IiRpZCI6IjEyNTIiLCJBIjoyNTUsIlIiOjQ3LCJHIjo1NCwiQiI6MTUzfX0sIklzVmlzaWJsZSI6dHJ1ZSwiV2lkdGgiOjAuMCwiSGVpZ2h0IjowLjAsIkJvcmRlclN0eWxlIjpudWxsLCJQYXJlbnRTdHlsZSI6bnVsbH0sIkRlZmF1bHRNaWxlc3RvbmVTdHlsZSI6eyIkaWQiOiIxMjUzIiwiU2hhcGUiOjUsIkNvbm5lY3Rvck1hcmdpbiI6eyIkaWQiOiIxMjU0IiwiVG9wIjowLjAsIkxlZnQiOjIuMCwiUmlnaHQiOjIuMCwiQm90dG9tIjowLjB9LCJDb25uZWN0b3JTdHlsZSI6eyIkaWQiOiIxMjU1IiwiTGluZUNvbG9yIjp7IiRpZCI6IjEyNTYiLCIkdHlwZSI6Ik5MUkUuQ29tbW9uLkRvbS5Tb2xpZENvbG9yQnJ1c2gsIE5MUkUuQ29tbW9uIiwiQ29sb3IiOnsiJGlkIjoiMTI1NyIsIkEiOjEyNywiUiI6MTU0LCJHIjozLCJCIjozMH19LCJMaW5lV2VpZ2h0IjoxLjAsIkxpbmVUeXBlIjowLCJQYXJlbnRTdHlsZSI6bnVsbH0sIklzQmVsb3dUaW1lYmFuZCI6ZmFsc2UsIlBvc2l0aW9uT25UYXNrIjowLCJIaWRlRGF0ZSI6ZmFsc2UsIlNoYXBlU2l6ZSI6MSwiU3BhY2luZyI6Mi4wLCJQYWRkaW5nIjp7IiRpZCI6IjEyNTgiLCJUb3AiOjcuMCwiTGVmdCI6My4wLCJSaWdodCI6MC4wLCJCb3R0b20iOjIuMH0sIlNoYXBlU3R5bGUiOnsiJGlkIjoiMTI1OSIsIk1hcmdpbiI6eyIkaWQiOiIxMjYwIiwiVG9wIjowLjAsIkxlZnQiOjAuMCwiUmlnaHQiOjAuMCwiQm90dG9tIjowLjB9LCJQYWRkaW5nIjp7IiRpZCI6IjEyNjEiLCJUb3AiOjAuMCwiTGVmdCI6MC4wLCJSaWdodCI6MC4wLCJCb3R0b20iOjAuMH0sIkJhY2tncm91bmQiOnsiJGlkIjoiMTI2MiIsIkNvbG9yIjp7IiRpZCI6IjEyNjMiLCJBIjoyNTUsIlIiOjEwMiwiRyI6MTUzLCJCIjoxNTV9fSwiSXNWaXNpYmxlIjp0cnVlLCJXaWR0aCI6MTguMCwiSGVpZ2h0IjoyMC4wLCJCb3JkZXJTdHlsZSI6eyIkaWQiOiIxMjY0IiwiTGluZUNvbG9yIjp7IiRpZCI6IjEyNjUiLCIkdHlwZSI6Ik5MUkUuQ29tbW9uLkRvbS5Tb2xpZENvbG9yQnJ1c2gsIE5MUkUuQ29tbW9uIiwiQ29sb3IiOnsiJGlkIjoiMTI2NiIsIkEiOjI1NSwiUiI6MjM0LCJHIjoyMiwiQiI6MzB9fSwiTGluZVdlaWdodCI6MC4wLCJMaW5lVHlwZSI6MCwiUGFyZW50U3R5bGUiOm51bGx9LCJQYXJlbnRTdHlsZSI6bnVsbH0sIlRpdGxlU3R5bGUiOnsiJGlkIjoiMTI2NyIsIkZvbnRTZXR0aW5ncyI6eyIkaWQiOiIxMjY4IiwiRm9udFNpemUiOjEyLCJGb250TmFtZSI6IlNlZ29lIFVJIFNlbWlib2xkIiwiSXNCb2xkIjp0cnVlLCJJc0l0YWxpYyI6ZmFsc2UsIklzVW5kZXJsaW5lZCI6ZmFsc2UsIlBhcmVudFN0eWxlIjpudWxsfSwiQXV0b1NpemUiOjAsIkZvcmVncm91bmQiOnsiJGlkIjoiMTI2OSIsIkNvbG9yIjp7IiRpZCI6IjEy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3MSIsIlRvcCI6MC4wLCJMZWZ0IjowLjAsIlJpZ2h0IjowLjAsIkJvdHRvbSI6MC4wfSwiUGFkZGluZyI6eyIkaWQiOiIxMjcyIiwiVG9wIjowLjAsIkxlZnQiOjAuMCwiUmlnaHQiOjAuMCwiQm90dG9tIjowLjB9LCJCYWNrZ3JvdW5kIjp7IiRpZCI6IjEyNzMiLCJDb2xvciI6eyIkaWQiOiIxMjc0IiwiQSI6MCwiUiI6MjU1LCJHIjoyNTUsIkIiOjI1NX19LCJJc1Zpc2libGUiOnRydWUsIldpZHRoIjowLjAsIkhlaWdodCI6MC4wLCJCb3JkZXJTdHlsZSI6bnVsbCwiUGFyZW50U3R5bGUiOm51bGx9LCJEYXRlU3R5bGUiOnsiJGlkIjoiMTI3NSIsIkZvbnRTZXR0aW5ncyI6eyIkaWQiOiIxMjc2IiwiRm9udFNpemUiOjEwLCJGb250TmFtZSI6IkNhbGlicmkiLCJJc0JvbGQiOmZhbHNlLCJJc0l0YWxpYyI6ZmFsc2UsIklzVW5kZXJsaW5lZCI6ZmFsc2UsIlBhcmVudFN0eWxlIjpudWxsfSwiQXV0b1NpemUiOjAsIkZvcmVncm91bmQiOnsiJGlkIjoiMTI3NyIsIkNvbG9yIjp7IiRpZCI6IjEyNz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yNzkiLCJUb3AiOjAuMCwiTGVmdCI6MC4wLCJSaWdodCI6MC4wLCJCb3R0b20iOjAuMH0sIlBhZGRpbmciOnsiJGlkIjoiMTI4MCIsIlRvcCI6MC4wLCJMZWZ0IjowLjAsIlJpZ2h0IjowLjAsIkJvdHRvbSI6MC4wfSwiQmFja2dyb3VuZCI6eyIkaWQiOiIxMjgxIiwiQ29sb3IiOnsiJGlkIjoiMTI4MiIsIkEiOjAsIlIiOjI1NSwiRyI6MjU1LCJCIjoyNTV9fSwiSXNWaXNpYmxlIjpmYWxzZSwiV2lkdGgiOjAuMCwiSGVpZ2h0IjowLjAsIkJvcmRlclN0eWxlIjpudWxsLCJQYXJlbnRTdHlsZSI6bnVsbH0sIkRhdGVGb3JtYXQiOnsiJGlkIjoiMTI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0IiwiRm9ybWF0IjowLCJJc1Zpc2libGUiOmZhbHNlLCJMYXN0S25vd25WaXNpYmlsaXR5U3RhdGUiOmZhbHNlfSwiSXNWaXNpYmxlIjp0cnVlLCJQYXJlbnRTdHlsZSI6bnVsbH0sIkRlZmF1bHRNb3RTdHlsZSI6eyIkaWQiOiIxMjg1IiwiU2hhcGUiOjUsIkNvbm5lY3Rvck1hcmdpbiI6eyIkaWQiOiIxMjg2IiwiVG9wIjowLjAsIkxlZnQiOjIuMCwiUmlnaHQiOjIuMCwiQm90dG9tIjowLjB9LCJDb25uZWN0b3JTdHlsZSI6eyIkaWQiOiIxMjg3IiwiTGluZUNvbG9yIjp7IiRpZCI6IjEyODgiLCIkdHlwZSI6Ik5MUkUuQ29tbW9uLkRvbS5Tb2xpZENvbG9yQnJ1c2gsIE5MUkUuQ29tbW9uIiwiQ29sb3IiOnsiJGlkIjoiMTI4OSIsIkEiOjEyNywiUiI6MTU0LCJHIjozLCJCIjozMH19LCJMaW5lV2VpZ2h0IjoxLjAsIkxpbmVUeXBlIjowLCJQYXJlbnRTdHlsZSI6bnVsbH0sIklzQmVsb3dUaW1lYmFuZCI6ZmFsc2UsIlBvc2l0aW9uT25UYXNrIjoxLCJIaWRlRGF0ZSI6ZmFsc2UsIlNoYXBlU2l6ZSI6MSwiU3BhY2luZyI6Mi4wLCJQYWRkaW5nIjp7IiRpZCI6IjEyOTAiLCJUb3AiOjcuMCwiTGVmdCI6My4wLCJSaWdodCI6MC4wLCJCb3R0b20iOjIuMH0sIlNoYXBlU3R5bGUiOnsiJGlkIjoiMTI5MSIsIk1hcmdpbiI6eyIkaWQiOiIxMjkyIiwiVG9wIjowLjAsIkxlZnQiOjAuMCwiUmlnaHQiOjAuMCwiQm90dG9tIjowLjB9LCJQYWRkaW5nIjp7IiRpZCI6IjEyOTMiLCJUb3AiOjAuMCwiTGVmdCI6MC4wLCJSaWdodCI6MC4wLCJCb3R0b20iOjAuMH0sIkJhY2tncm91bmQiOnsiJGlkIjoiMTI5NCIsIkNvbG9yIjp7IiRpZCI6IjEyOTUiLCJBIjoyNTUsIlIiOjEwMiwiRyI6MTUzLCJCIjoxNTV9fSwiSXNWaXNpYmxlIjp0cnVlLCJXaWR0aCI6MTguMCwiSGVpZ2h0IjoyMC4wLCJCb3JkZXJTdHlsZSI6eyIkaWQiOiIxMjk2IiwiTGluZUNvbG9yIjp7IiRpZCI6IjEyOTciLCIkdHlwZSI6Ik5MUkUuQ29tbW9uLkRvbS5Tb2xpZENvbG9yQnJ1c2gsIE5MUkUuQ29tbW9uIiwiQ29sb3IiOnsiJGlkIjoiMTI5OCIsIkEiOjI1NSwiUiI6MjM0LCJHIjoyMiwiQiI6MzB9fSwiTGluZVdlaWdodCI6MC4wLCJMaW5lVHlwZSI6MCwiUGFyZW50U3R5bGUiOm51bGx9LCJQYXJlbnRTdHlsZSI6bnVsbH0sIlRpdGxlU3R5bGUiOnsiJGlkIjoiMTI5OSIsIkZvbnRTZXR0aW5ncyI6eyIkaWQiOiIxMzAwIiwiRm9udFNpemUiOjEyLCJGb250TmFtZSI6IlNlZ29lIFVJIFNlbWlib2xkIiwiSXNCb2xkIjp0cnVlLCJJc0l0YWxpYyI6ZmFsc2UsIklzVW5kZXJsaW5lZCI6ZmFsc2UsIlBhcmVudFN0eWxlIjpudWxsfSwiQXV0b1NpemUiOjAsIkZvcmVncm91bmQiOnsiJGlkIjoiMTMwMSIsIkNvbG9yIjp7IiRpZCI6IjEzM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wMyIsIlRvcCI6MC4wLCJMZWZ0IjowLjAsIlJpZ2h0IjowLjAsIkJvdHRvbSI6MC4wfSwiUGFkZGluZyI6eyIkaWQiOiIxMzA0IiwiVG9wIjowLjAsIkxlZnQiOjAuMCwiUmlnaHQiOjAuMCwiQm90dG9tIjowLjB9LCJCYWNrZ3JvdW5kIjp7IiRpZCI6IjEzMDUiLCJDb2xvciI6eyIkaWQiOiIxMzA2IiwiQSI6MCwiUiI6MjU1LCJHIjoyNTUsIkIiOjI1NX19LCJJc1Zpc2libGUiOnRydWUsIldpZHRoIjowLjAsIkhlaWdodCI6MC4wLCJCb3JkZXJTdHlsZSI6bnVsbCwiUGFyZW50U3R5bGUiOm51bGx9LCJEYXRlU3R5bGUiOnsiJGlkIjoiMTMwNyIsIkZvbnRTZXR0aW5ncyI6eyIkaWQiOiIxMzA4IiwiRm9udFNpemUiOjEwLCJGb250TmFtZSI6IkNhbGlicmkiLCJJc0JvbGQiOmZhbHNlLCJJc0l0YWxpYyI6ZmFsc2UsIklzVW5kZXJsaW5lZCI6ZmFsc2UsIlBhcmVudFN0eWxlIjpudWxsfSwiQXV0b1NpemUiOjAsIkZvcmVncm91bmQiOnsiJGlkIjoiMTMwOSIsIkNvbG9yIjp7IiRpZCI6IjEzMT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MTEiLCJUb3AiOjAuMCwiTGVmdCI6MC4wLCJSaWdodCI6MC4wLCJCb3R0b20iOjAuMH0sIlBhZGRpbmciOnsiJGlkIjoiMTMxMiIsIlRvcCI6MC4wLCJMZWZ0IjowLjAsIlJpZ2h0IjowLjAsIkJvdHRvbSI6MC4wfSwiQmFja2dyb3VuZCI6eyIkaWQiOiIxMzEzIiwiQ29sb3IiOnsiJGlkIjoiMTMxNCIsIkEiOjAsIlIiOjI1NSwiRyI6MjU1LCJCIjoyNTV9fSwiSXNWaXNpYmxlIjpmYWxzZSwiV2lkdGgiOjAuMCwiSGVpZ2h0IjowLjAsIkJvcmRlclN0eWxlIjpudWxsLCJQYXJlbnRTdHlsZSI6bnVsbH0sIkRhdGVGb3JtYXQiOnsiJGlkIjoiMTM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E2IiwiRm9ybWF0IjowLCJJc1Zpc2libGUiOmZhbHNlLCJMYXN0S25vd25WaXNpYmlsaXR5U3RhdGUiOmZhbHNlfSwiSXNWaXNpYmxlIjp0cnVlLCJQYXJlbnRTdHlsZSI6bnVsbH0sIkRlZmF1bHRUYXNrU3R5bGUiOnsiJGlkIjoiMTMxNyIsIlNoYXBlIjo2LCJTaGFwZVRoaWNrbmVzcyI6MiwiRHVyYXRpb25Gb3JtYXQiOjAsIkluY2x1ZGVOb25Xb3JraW5nRGF5c0luRHVyYXRpb24iOmZhbHNlLCJQZXJjZW50YWdlQ29tcGxldGVTdHlsZSI6eyIkaWQiOiIxMzE4IiwiRm9udFNldHRpbmdzIjp7IiRpZCI6IjEzMTkiLCJGb250U2l6ZSI6MTAsIkZvbnROYW1lIjoiQ2FsaWJyaSIsIklzQm9sZCI6ZmFsc2UsIklzSXRhbGljIjpmYWxzZSwiSXNVbmRlcmxpbmVkIjpmYWxzZSwiUGFyZW50U3R5bGUiOm51bGx9LCJBdXRvU2l6ZSI6MCwiRm9yZWdyb3VuZCI6eyIkaWQiOiIxMzIwIiwiQ29sb3IiOnsiJGlkIjoiMTMy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eyIkaWQiOiIxMzI0IiwiQ29sb3IiOnsiJHJlZiI6IjEyMDcifX0sIklzVmlzaWJsZSI6dHJ1ZSwiV2lkdGgiOjAuMCwiSGVpZ2h0IjowLjAsIkJvcmRlclN0eWxlIjpudWxsLCJQYXJlbnRTdHlsZSI6bnVsbH0sIkR1cmF0aW9uU3R5bGUiOnsiJGlkIjoiMTMyNSIsIkZvbnRTZXR0aW5ncyI6eyIkaWQiOiIxMzI2IiwiRm9udFNpemUiOjEwLCJGb250TmFtZSI6IkNhbGlicmkiLCJJc0JvbGQiOmZhbHNlLCJJc0l0YWxpYyI6ZmFsc2UsIklzVW5kZXJsaW5lZCI6ZmFsc2UsIlBhcmVudFN0eWxlIjpudWxsfSwiQXV0b1NpemUiOjAsIkZvcmVncm91bmQiOnsiJGlkIjoiMTMyNyIsIkNvbG9yIjp7IiRpZCI6IjEzM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I5IiwiVG9wIjowLjAsIkxlZnQiOjAuMCwiUmlnaHQiOjAuMCwiQm90dG9tIjowLjB9LCJQYWRkaW5nIjp7IiRpZCI6IjEzMzAiLCJUb3AiOjAuMCwiTGVmdCI6MC4wLCJSaWdodCI6MC4wLCJCb3R0b20iOjAuMH0sIkJhY2tncm91bmQiOnsiJGlkIjoiMTMzMSIsIkNvbG9yIjp7IiRyZWYiOiIxMjA3In19LCJJc1Zpc2libGUiOnRydWUsIldpZHRoIjowLjAsIkhlaWdodCI6MC4wLCJCb3JkZXJTdHlsZSI6bnVsbCwiUGFyZW50U3R5bGUiOm51bGx9LCJIb3Jpem9udGFsQ29ubmVjdG9yU3R5bGUiOnsiJGlkIjoiMTMzMiIsIkxpbmVDb2xvciI6eyIkaWQiOiIxMzMzIiwiJHR5cGUiOiJOTFJFLkNvbW1vbi5Eb20uU29saWRDb2xvckJydXNoLCBOTFJFLkNvbW1vbiIsIkNvbG9yIjp7IiRpZCI6IjEzMzQiLCJBIjoyNTUsIlIiOjIwNCwiRyI6MjA0LCJCIjoyMDR9fSwiTGluZVdlaWdodCI6MS4wLCJMaW5lVHlwZSI6MCwiUGFyZW50U3R5bGUiOm51bGx9LCJWZXJ0aWNhbENvbm5lY3RvclN0eWxlIjp7IiRpZCI6IjEzMzUiLCJMaW5lQ29sb3IiOnsiJGlkIjoiMTMzNiIsIiR0eXBlIjoiTkxSRS5Db21tb24uRG9tLlNvbGlkQ29sb3JCcnVzaCwgTkxSRS5Db21tb24iLCJDb2xvciI6eyIkaWQiOiIxMzM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MTMzOCIsIk1hcmdpbiI6eyIkaWQiOiIxMzM5IiwiVG9wIjowLjAsIkxlZnQiOjQuMCwiUmlnaHQiOjQuMCwiQm90dG9tIjowLjB9LCJQYWRkaW5nIjp7IiRpZCI6IjEzNDAiLCJUb3AiOjAuMCwiTGVmdCI6MC4wLCJSaWdodCI6MC4wLCJCb3R0b20iOjAuMH0sIkJhY2tncm91bmQiOnsiJGlkIjoiMTM0MSIsIkNvbG9yIjp7IiRpZCI6IjEzNDIiLCJBIjoyNTUsIlIiOjQzLCJHIjo1OCwiQiI6MTAzfX0sIklzVmlzaWJsZSI6dHJ1ZSwiV2lkdGgiOjAuMCwiSGVpZ2h0IjoyMi4wLCJCb3JkZXJTdHlsZSI6eyIkaWQiOiIxMzQzIiwiTGluZUNvbG9yIjp7IiRpZCI6IjEzNDQiLCIkdHlwZSI6Ik5MUkUuQ29tbW9uLkRvbS5Tb2xpZENvbG9yQnJ1c2gsIE5MUkUuQ29tbW9uIiwiQ29sb3IiOnsiJGlkIjoiMTM0NSIsIkEiOjI1NSwiUiI6MjM0LCJHIjoyMiwiQiI6MzB9fSwiTGluZVdlaWdodCI6MC4wLCJMaW5lVHlwZSI6MCwiUGFyZW50U3R5bGUiOm51bGx9LCJQYXJlbnRTdHlsZSI6bnVsbH0sIlRpdGxlU3R5bGUiOnsiJGlkIjoiMTM0NiIsIkZvbnRTZXR0aW5ncyI6eyIkaWQiOiIxMzQ3IiwiRm9udFNpemUiOjE0LCJGb250TmFtZSI6IlNlZ29lIFVJIFNlbWlib2xkIiwiSXNCb2xkIjp0cnVlLCJJc0l0YWxpYyI6ZmFsc2UsIklzVW5kZXJsaW5lZCI6ZmFsc2UsIlBhcmVudFN0eWxlIjpudWxsfSwiQXV0b1NpemUiOjAsIkZvcmVncm91bmQiOnsiJGlkIjoiMTM0OCIsIkNvbG9yIjp7IiRpZCI6IjEzN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M1MCIsIlRvcCI6MC4wLCJMZWZ0IjowLjAsIlJpZ2h0IjowLjAsIkJvdHRvbSI6MC4wfSwiUGFkZGluZyI6eyIkaWQiOiIxMzUxIiwiVG9wIjowLjAsIkxlZnQiOjAuMCwiUmlnaHQiOjAuMCwiQm90dG9tIjowLjB9LCJCYWNrZ3JvdW5kIjp7IiRpZCI6IjEzNTIiLCJDb2xvciI6eyIkcmVmIjoiMTIwNyJ9fSwiSXNWaXNpYmxlIjp0cnVlLCJXaWR0aCI6MC4wLCJIZWlnaHQiOjAuMCwiQm9yZGVyU3R5bGUiOm51bGwsIlBhcmVudFN0eWxlIjpudWxsfSwiRGF0ZVN0eWxlIjp7IiRpZCI6IjEzNTMiLCJGb250U2V0dGluZ3MiOnsiJGlkIjoiMTM1NCIsIkZvbnRTaXplIjoxMCwiRm9udE5hbWUiOiJTZWdvZSBVSSBTZW1pYm9sZCIsIklzQm9sZCI6dHJ1ZSwiSXNJdGFsaWMiOmZhbHNlLCJJc1VuZGVybGluZWQiOmZhbHNlLCJQYXJlbnRTdHlsZSI6bnVsbH0sIkF1dG9TaXplIjowLCJGb3JlZ3JvdW5kIjp7IiRpZCI6IjEzNTUiLCJDb2xvciI6eyIkaWQiOiIxMzU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zU3IiwiVG9wIjowLjAsIkxlZnQiOjAuMCwiUmlnaHQiOjAuMCwiQm90dG9tIjowLjB9LCJQYWRkaW5nIjp7IiRpZCI6IjEzNTgiLCJUb3AiOjAuMCwiTGVmdCI6MC4wLCJSaWdodCI6MC4wLCJCb3R0b20iOjAuMH0sIkJhY2tncm91bmQiOnsiJGlkIjoiMTM1OSIsIkNvbG9yIjp7IiRyZWYiOiIxMjA3In19LCJJc1Zpc2libGUiOnRydWUsIldpZHRoIjowLjAsIkhlaWdodCI6MC4wLCJCb3JkZXJTdHlsZSI6bnVsbCwiUGFyZW50U3R5bGUiOm51bGx9LCJEYXRlRm9ybWF0Ijp7IiRpZCI6IjEz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2MSIsIkZvcm1hdCI6MCwiSXNWaXNpYmxlIjpmYWxzZSwiTGFzdEtub3duVmlzaWJpbGl0eVN0YXRlIjpmYWxzZX0sIklzVmlzaWJsZSI6dHJ1ZSwiUGFyZW50U3R5bGUiOm51bGwsIl9leHBsaWNpdGx5U2V0Ijp7IiRpZCI6IjEz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M2MyIsIlRpdGxlUG9zaXRpb24iOiJSaWdodCIsIkRhdGVQb3NpdGlvbiI6IkxlZnQiLCJTaGFwZVR5cGUiOjIsIlNoYXBlU2l6ZSI6MSwiU3BhY2luZyI6NSwiU2hhcGVTdHlsZSI6eyIkaWQiOiIxMzY0IiwiTWFyZ2luIjp7IiRpZCI6IjEzNjUiLCJUb3AiOjAuMCwiTGVmdCI6MC4wLCJSaWdodCI6MC4wLCJCb3R0b20iOjAuMH0sIlBhZGRpbmciOnsiJGlkIjoiMTM2NiIsIlRvcCI6MC4wLCJMZWZ0IjowLjAsIlJpZ2h0IjowLjAsIkJvdHRvbSI6MC4wfSwiQmFja2dyb3VuZCI6eyIkaWQiOiIxMzY3IiwiQ29sb3IiOnsiJGlkIjoiMTM2OCIsIkEiOjI1NSwiUiI6MTc5LCJHIjoxNzUsIkIiOjE0M319LCJJc1Zpc2libGUiOnRydWUsIldpZHRoIjoxMy4wLCJIZWlnaHQiOjEzLjAsIkJvcmRlclN0eWxlIjp7IiRpZCI6IjEzNjkiLCJMaW5lQ29sb3IiOnsiJGlkIjoiMTM3MCIsIiR0eXBlIjoiTkxSRS5Db21tb24uRG9tLlNvbGlkQ29sb3JCcnVzaCwgTkxSRS5Db21tb24iLCJDb2xvciI6eyIkaWQiOiIxMzcxIiwiQSI6MjU1LCJSIjoyNTUsIkciOjAsIkIiOjB9fSwiTGluZVdlaWdodCI6MC4wLCJMaW5lVHlwZSI6MCwiUGFyZW50U3R5bGUiOm51bGx9LCJQYXJlbnRTdHlsZSI6bnVsbH0sIlRpdGxlU3R5bGUiOnsiJGlkIjoiMTM3MiIsIkZvbnRTZXR0aW5ncyI6eyIkaWQiOiIxMzczIiwiRm9udFNpemUiOjEyLCJGb250TmFtZSI6IlNlZ29lIFVJIFNlbWlib2xkIiwiSXNCb2xkIjp0cnVlLCJJc0l0YWxpYyI6ZmFsc2UsIklzVW5kZXJsaW5lZCI6ZmFsc2UsIlBhcmVudFN0eWxlIjpudWxsfSwiQXV0b1NpemUiOjAsIkZvcmVncm91bmQiOnsiJGlkIjoiMTM3NCIsIkNvbG9yIjp7IiRpZCI6IjEzN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3NiIsIlRvcCI6MC4wLCJMZWZ0IjowLjAsIlJpZ2h0IjowLjAsIkJvdHRvbSI6MC4wfSwiUGFkZGluZyI6eyIkaWQiOiIxMzc3IiwiVG9wIjowLjAsIkxlZnQiOjAuMCwiUmlnaHQiOjAuMCwiQm90dG9tIjowLjB9LCJCYWNrZ3JvdW5kIjp7IiRpZCI6IjEzNzgiLCJDb2xvciI6eyIkaWQiOiIxMzc5IiwiQSI6MCwiUiI6MCwiRyI6MCwiQiI6MH19LCJJc1Zpc2libGUiOnRydWUsIldpZHRoIjowLjAsIkhlaWdodCI6MC4wLCJCb3JkZXJTdHlsZSI6bnVsbCwiUGFyZW50U3R5bGUiOm51bGx9LCJEYXRlU3R5bGUiOnsiJGlkIjoiMTM4MCIsIkZvbnRTZXR0aW5ncyI6eyIkaWQiOiIxMzgxIiwiRm9udFNpemUiOjEwLCJGb250TmFtZSI6IkNhbGlicmkiLCJJc0JvbGQiOmZhbHNlLCJJc0l0YWxpYyI6ZmFsc2UsIklzVW5kZXJsaW5lZCI6ZmFsc2UsIlBhcmVudFN0eWxlIjpudWxsfSwiQXV0b1NpemUiOjAsIkZvcmVncm91bmQiOnsiJGlkIjoiMTM4MiIsIkNvbG9yIjp7IiRpZCI6IjEz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ODQiLCJUb3AiOjAuMCwiTGVmdCI6MC4wLCJSaWdodCI6MC4wLCJCb3R0b20iOjAuMH0sIlBhZGRpbmciOnsiJGlkIjoiMTM4NSIsIlRvcCI6MC4wLCJMZWZ0IjowLjAsIlJpZ2h0IjowLjAsIkJvdHRvbSI6MC4wfSwiQmFja2dyb3VuZCI6eyIkaWQiOiIxMzg2IiwiQ29sb3IiOnsiJGlkIjoiMTM4NyIsIkEiOjAsIlIiOjAsIkciOjAsIkIiOjB9fSwiSXNWaXNpYmxlIjpmYWxzZSwiV2lkdGgiOjAuMCwiSGVpZ2h0IjowLjAsIkJvcmRlclN0eWxlIjpudWxsLCJQYXJlbnRTdHlsZSI6bnVsbH0sIkRhdGVGb3JtYXQiOnsiJGlkIjoiMTM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g5IiwiRm9ybWF0IjowLCJJc1Zpc2libGUiOmZhbHNlLCJMYXN0S25vd25WaXNpYmlsaXR5U3RhdGUiOmZhbHNlfSwiSXNWaXNpYmxlIjp0cnVlLCJQYXJlbnRTdHlsZSI6bnVsbH0sIkdyaWRsaW5lUGFuZWxTdHlsZSI6eyIkaWQiOiIxMzkwIiwiR3JpZGxpbmVTdHlsZSI6eyIkaWQiOiIxMzkxIiwiTGluZUNvbG9yIjp7IiRpZCI6IjEzOTIiLCIkdHlwZSI6Ik5MUkUuQ29tbW9uLkRvbS5Tb2xpZENvbG9yQnJ1c2gsIE5MUkUuQ29tbW9uIiwiQ29sb3IiOnsiJGlkIjoiMTM5MyIsIkEiOjM4LCJSIjo5MSwiRyI6MTU1LCJCIjoyMTN9fSwiTGluZVdlaWdodCI6MS4wLCJMaW5lVHlwZSI6MCwiUGFyZW50U3R5bGUiOm51bGx9LCJNYXJnaW4iOnsiJGlkIjoiMTM5NCIsIlRvcCI6MC4wLCJMZWZ0IjowLjAsIlJpZ2h0IjowLjAsIkJvdHRvbSI6MC4wfSwiUGFkZGluZyI6eyIkaWQiOiIxMzk1IiwiVG9wIjowLjAsIkxlZnQiOjAuMCwiUmlnaHQiOjAuMCwiQm90dG9tIjowLjB9LCJCYWNrZ3JvdW5kIjpudWxsLCJJc1Zpc2libGUiOnRydWUsIldpZHRoIjowLjAsIkhlaWdodCI6MC4wLCJCb3JkZXJTdHlsZSI6eyIkaWQiOiIxMzk2IiwiTGluZUNvbG9yIjpudWxsLCJMaW5lV2VpZ2h0IjowLjAsIkxpbmVUeXBlIjowLCJQYXJlbnRTdHlsZSI6bnVsbH0sIlBhcmVudFN0eWxlIjpudWxsfSwiQWN0aXZpdHlMaW5lUGFuZWxTdHlsZSI6eyIkaWQiOiIxMzk3IiwiQWN0aXZpdHlMaW5lU3R5bGUiOnsiJGlkIjoiMTM5OCIsIkxpbmVDb2xvciI6eyIkaWQiOiIxMzk5IiwiJHR5cGUiOiJOTFJFLkNvbW1vbi5Eb20uU29saWRDb2xvckJydXNoLCBOTFJFLkNvbW1vbiIsIkNvbG9yIjp7IiRpZCI6IjE0MDAiLCJBIjozOCwiUiI6NjgsIkciOjExNCwiQiI6MTk2fX0sIkxpbmVXZWlnaHQiOjEuMCwiTGluZVR5cGUiOjAsIlBhcmVudFN0eWxlIjpudWxsfSwiTWFyZ2luIjp7IiRpZCI6IjE0MDEiLCJUb3AiOjAuMCwiTGVmdCI6MC4wLCJSaWdodCI6MC4wLCJCb3R0b20iOjAuMH0sIlBhZGRpbmciOnsiJGlkIjoiMTQwMiIsIlRvcCI6MC4wLCJMZWZ0IjowLjAsIlJpZ2h0IjowLjAsIkJvdHRvbSI6MC4wfSwiQmFja2dyb3VuZCI6bnVsbCwiSXNWaXNpYmxlIjp0cnVlLCJXaWR0aCI6MC4wLCJIZWlnaHQiOjAuMCwiQm9yZGVyU3R5bGUiOnsiJGlkIjoiMTQwMyIsIkxpbmVDb2xvciI6bnVsbCwiTGluZVdlaWdodCI6MC4wLCJMaW5lVHlwZSI6MCwiUGFyZW50U3R5bGUiOm51bGx9LCJQYXJlbnRTdHlsZSI6bnVsbH0sIl9zZWxlY3RlZFRoZW1lUHJlc2V0Q29sb3JzIjp7IiRpZCI6IjE0MDQiLCJUZXh0TGlnaHQiOnsiJGlkIjoiMTQwNSIsIkEiOjI1NSwiUiI6MjU1LCJHIjoyNTUsIkIiOjI1NX0sIlRleHREYXJrIjp7IiRpZCI6IjE0MDYiLCJBIjoyNTUsIlIiOjAsIkciOjAsIkIiOjB9LCJBY2NlbnQxIjp7IiRyZWYiOiIxMjMwIn0sIkFjY2VudDIiOnsiJHJlZiI6IjExODAifSwiQWNjZW50MyI6eyIkaWQiOiIxNDA3IiwiQSI6MjU1LCJSIjo0MywiRyI6NTgsIkIiOjEwM30sIkFjY2VudDQiOnsiJGlkIjoiMTQwOCIsIkEiOjI1NSwiUiI6NzMsIkciOjEwNiwiQiI6MTI5fSwiQWNjZW50NSI6eyIkaWQiOiIxNDA5IiwiQSI6MjU1LCJSIjoxMDIsIkciOjE1MywiQiI6MTU1fSwiQWNjZW50NiI6eyIkaWQiOiIxNDEwIiwiQSI6MjU1LCJSIjoxNSwiRyI6MTU4LCJCIjoyMTN9LCJBY2NlbnQ3Ijp7IiRpZCI6IjE0MTEiLCJBIjoyNTUsIlIiOjE2MCwiRyI6NDMsIkIiOjE0N30sIkFjY2VudDgiOnsiJGlkIjoiMTQxMiIsIkEiOjI1NSwiUiI6NzgsIkciOjE2NywiQiI6NDZ9fSwiU2hvd0VsYXBzZWRUaW1lR3JhZGllbnRTdHlsZSI6ZmFsc2UsIlRpbWViYW5kUmVzZXJ2ZWRMZWZ0QXJlYVN0eWxlIjp7IiRpZCI6IjE0MTMiLCJBY3Rpdml0eUhlYWRlcldpZHRoIjowLjAsIklzU2V0IjpmYWxzZX0sIkRlZmF1bHRTd2ltbGFuZVN0eWxlIjpudWxsLCJEZWZhdWx0U3dpbWxhbmVWMlN0eWxlIjp7IiRpZCI6IjE0MTQiLCJTdHlsZUlkIjoiMDAwMDAwMDAtMDAwMC0wMDAwLTAwMDAtMDAwMDAwMDAwMDAwIiwiSGVhZGVyU3R5bGUiOnsiJGlkIjoiMTQxNSIsIlRleHRJc1ZlcnRpY2FsIjp0cnVlLCJUZXh0U3R5bGUiOnsiJGlkIjoiMTQxNiIsIkZvbnRTZXR0aW5ncyI6eyIkaWQiOiIxNDE3IiwiRm9udFNpemUiOjE0LCJGb250TmFtZSI6IlNlZ29lIFVJIFNlbWlib2xkIiwiSXNCb2xkIjpmYWxzZSwiSXNJdGFsaWMiOmZhbHNlLCJJc1VuZGVybGluZWQiOmZhbHNlLCJQYXJlbnRTdHlsZSI6bnVsbH0sIkF1dG9TaXplIjoyLCJGb3JlZ3JvdW5kIjp7IiRpZCI6IjE0MTgiLCJDb2xvciI6eyIkaWQiOiIxND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yMCIsIlRvcCI6MC4wLCJMZWZ0IjowLjAsIlJpZ2h0IjowLjAsIkJvdHRvbSI6MC4wfSwiUGFkZGluZyI6eyIkaWQiOiIxNDIxIiwiVG9wIjowLjAsIkxlZnQiOjAuMCwiUmlnaHQiOjAuMCwiQm90dG9tIjowLjB9LCJCYWNrZ3JvdW5kIjp7IiRpZCI6IjE0MjIiLCJDb2xvciI6eyIkaWQiOiIxNDIzIiwiQSI6MCwiUiI6MjU1LCJHIjoyNTUsIkIiOjI1NX19LCJJc1Zpc2libGUiOnRydWUsIldpZHRoIjowLjAsIkhlaWdodCI6MC4wLCJCb3JkZXJTdHlsZSI6bnVsbCwiUGFyZW50U3R5bGUiOm51bGx9LCJSZWN0YW5nbGVTdHlsZSI6eyIkaWQiOiIxNDI0IiwiTWFyZ2luIjp7IiRpZCI6IjE0MjUiLCJUb3AiOjAuMCwiTGVmdCI6MC4wLCJSaWdodCI6MC4wLCJCb3R0b20iOjAuMH0sIlBhZGRpbmciOnsiJGlkIjoiMTQyNiIsIlRvcCI6MC4wLCJMZWZ0IjowLjAsIlJpZ2h0IjowLjAsIkJvdHRvbSI6MC4wfSwiQmFja2dyb3VuZCI6eyIkaWQiOiIxNDI3IiwiQ29sb3IiOnsiJGlkIjoiMTQyOCIsIkEiOjI1NSwiUiI6NDMsIkciOjU4LCJCIjoxMDN9fSwiSXNWaXNpYmxlIjp0cnVlLCJXaWR0aCI6MC4wLCJIZWlnaHQiOjAuMCwiQm9yZGVyU3R5bGUiOnsiJGlkIjoiMTQyOSIsIkxpbmVDb2xvciI6eyIkaWQiOiIxNDMwIiwiJHR5cGUiOiJOTFJFLkNvbW1vbi5Eb20uU29saWRDb2xvckJydXNoLCBOTFJFLkNvbW1vbiIsIkNvbG9yIjp7IiRpZCI6IjE0MzEiLCJBIjoyNTUsIlIiOjI1NSwiRyI6MCwiQiI6MH19LCJMaW5lV2VpZ2h0IjowLjAsIkxpbmVUeXBlIjowLCJQYXJlbnRTdHlsZSI6bnVsbH0sIlBhcmVudFN0eWxlIjpudWxsfSwiTWFyZ2luIjp7IiRpZCI6IjE0MzIiLCJUb3AiOjAuMCwiTGVmdCI6MC4wLCJSaWdodCI6MC4wLCJCb3R0b20iOjAuMH0sIlBhZGRpbmciOnsiJGlkIjoiMTQzMyIsIlRvcCI6MC4wLCJMZWZ0IjowLjAsIlJpZ2h0IjowLjAsIkJvdHRvbSI6MC4wfSwiQmFja2dyb3VuZCI6bnVsbCwiSXNWaXNpYmxlIjp0cnVlLCJXaWR0aCI6MC4wLCJIZWlnaHQiOjAuMCwiQm9yZGVyU3R5bGUiOm51bGwsIlBhcmVudFN0eWxlIjpudWxsfSwiQmFja2dyb3VuZFN0eWxlIjp7IiRpZCI6IjE0MzQiLCJNYXJnaW4iOnsiJGlkIjoiMTQzNSIsIlRvcCI6MC4wLCJMZWZ0IjowLjAsIlJpZ2h0IjowLjAsIkJvdHRvbSI6MC4wfSwiUGFkZGluZyI6eyIkaWQiOiIxNDM2IiwiVG9wIjowLjAsIkxlZnQiOjAuMCwiUmlnaHQiOjAuMCwiQm90dG9tIjowLjB9LCJCYWNrZ3JvdW5kIjp7IiRpZCI6IjE0MzciLCJDb2xvciI6eyIkaWQiOiIxNDM4IiwiQSI6NTEsIlIiOjIzMSwiRyI6MjMwLCJCIjoyMzB9fSwiSXNWaXNpYmxlIjp0cnVlLCJXaWR0aCI6MC4wLCJIZWlnaHQiOjAuMCwiQm9yZGVyU3R5bGUiOnsiJGlkIjoiMTQzOSIsIkxpbmVDb2xvciI6eyIkaWQiOiIxNDQwIiwiJHR5cGUiOiJOTFJFLkNvbW1vbi5Eb20uU29saWRDb2xvckJydXNoLCBOTFJFLkNvbW1vbiIsIkNvbG9yIjp7IiRpZCI6IjE0NDEiLCJBIjoyNTUsIlIiOjIzNCwiRyI6MjIsIkIiOjMwfX0sIkxpbmVXZWlnaHQiOjAuMCwiTGluZVR5cGUiOjAsIlBhcmVudFN0eWxlIjpudWxsfSwiUGFyZW50U3R5bGUiOm51bGx9LCJJc0Fib3ZlVGltZWJhbmQiOmZhbHNlLCJTcGFjaW5nIjo1LCJEZWZhdWx0U3dpbWxhbmVUYXNrU3R5bGUiOnsiJGlkIjoiMTQ0MiIsIiR0eXBlIjoiTkxSRS5Db21tb24uRG9tLlN0eWxlcy5FeHBsaWNpdFNldGFibGVUYXNrU3R5bGUsIE5MUkUuQ29tbW9uIiwiU2hhcGUiOjYsIlNoYXBlVGhpY2tuZXNzIjoyLCJEdXJhdGlvbkZvcm1hdCI6MCwiSW5jbHVkZU5vbldvcmtpbmdEYXlzSW5EdXJhdGlvbiI6ZmFsc2UsIlBlcmNlbnRhZ2VDb21wbGV0ZVN0eWxlIjp7IiRpZCI6IjE0NDMiLCJGb250U2V0dGluZ3MiOnsiJGlkIjoiMTQ0NCIsIkZvbnRTaXplIjoxMCwiRm9udE5hbWUiOiJDYWxpYnJpIiwiSXNCb2xkIjpmYWxzZSwiSXNJdGFsaWMiOmZhbHNlLCJJc1VuZGVybGluZWQiOmZhbHNlLCJQYXJlbnRTdHlsZSI6bnVsbH0sIkF1dG9TaXplIjowLCJGb3JlZ3JvdW5kIjp7IiRpZCI6IjE0NDUiLCJDb2xvciI6eyIkaWQiOiIxND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0NyIsIlRvcCI6MC4wLCJMZWZ0IjowLjAsIlJpZ2h0IjowLjAsIkJvdHRvbSI6MC4wfSwiUGFkZGluZyI6eyIkaWQiOiIxNDQ4IiwiVG9wIjowLjAsIkxlZnQiOjAuMCwiUmlnaHQiOjAuMCwiQm90dG9tIjowLjB9LCJCYWNrZ3JvdW5kIjp7IiRpZCI6IjE0NDkiLCJDb2xvciI6eyIkaWQiOiIxNDUwIiwiQSI6ODksIlIiOjAsIkciOjAsIkIiOjB9fSwiSXNWaXNpYmxlIjp0cnVlLCJXaWR0aCI6MC4wLCJIZWlnaHQiOjAuMCwiQm9yZGVyU3R5bGUiOm51bGwsIlBhcmVudFN0eWxlIjpudWxsfSwiRHVyYXRpb25TdHlsZSI6eyIkaWQiOiIxNDUxIiwiRm9udFNldHRpbmdzIjp7IiRpZCI6IjE0NTIiLCJGb250U2l6ZSI6MTAsIkZvbnROYW1lIjoiQ2FsaWJyaSIsIklzQm9sZCI6ZmFsc2UsIklzSXRhbGljIjpmYWxzZSwiSXNVbmRlcmxpbmVkIjpmYWxzZSwiUGFyZW50U3R5bGUiOm51bGx9LCJBdXRvU2l6ZSI6MCwiRm9yZWdyb3VuZCI6eyIkaWQiOiIxNDUzIiwiQ29sb3IiOnsiJGlkIjoiMTQ1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TUiLCJUb3AiOjAuMCwiTGVmdCI6MC4wLCJSaWdodCI6MC4wLCJCb3R0b20iOjAuMH0sIlBhZGRpbmciOnsiJGlkIjoiMTQ1NiIsIlRvcCI6MC4wLCJMZWZ0IjowLjAsIlJpZ2h0IjowLjAsIkJvdHRvbSI6MC4wfSwiQmFja2dyb3VuZCI6eyIkaWQiOiIxNDU3IiwiQ29sb3IiOnsiJHJlZiI6IjE0NTAifX0sIklzVmlzaWJsZSI6dHJ1ZSwiV2lkdGgiOjAuMCwiSGVpZ2h0IjowLjAsIkJvcmRlclN0eWxlIjpudWxsLCJQYXJlbnRTdHlsZSI6bnVsbH0sIkhvcml6b250YWxDb25uZWN0b3JTdHlsZSI6eyIkaWQiOiIxNDU4IiwiTGluZUNvbG9yIjp7IiRpZCI6IjE0NTkiLCIkdHlwZSI6Ik5MUkUuQ29tbW9uLkRvbS5Tb2xpZENvbG9yQnJ1c2gsIE5MUkUuQ29tbW9uIiwiQ29sb3IiOnsiJGlkIjoiMTQ2MCIsIkEiOjI1NSwiUiI6MjA0LCJHIjoyMDQsIkIiOjIwNH19LCJMaW5lV2VpZ2h0IjoxLjAsIkxpbmVUeXBlIjowLCJQYXJlbnRTdHlsZSI6bnVsbH0sIlZlcnRpY2FsQ29ubmVjdG9yU3R5bGUiOnsiJGlkIjoiMTQ2MSIsIkxpbmVDb2xvciI6eyIkaWQiOiIxNDYyIiwiJHR5cGUiOiJOTFJFLkNvbW1vbi5Eb20uU29saWRDb2xvckJydXNoLCBOTFJFLkNvbW1vbiIsIkNvbG9yIjp7IiRpZCI6IjE0NjM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0NjQiLCJNYXJnaW4iOnsiJGlkIjoiMTQ2NSIsIlRvcCI6MC4wLCJMZWZ0Ijo0LjAsIlJpZ2h0Ijo0LjAsIkJvdHRvbSI6MC4wfSwiUGFkZGluZyI6eyIkaWQiOiIxNDY2IiwiVG9wIjowLjAsIkxlZnQiOjAuMCwiUmlnaHQiOjAuMCwiQm90dG9tIjowLjB9LCJCYWNrZ3JvdW5kIjp7IiRpZCI6IjE0NjciLCJDb2xvciI6eyIkaWQiOiIxNDY4IiwiQSI6MjU1LCJSIjo0MywiRyI6NTgsIkIiOjEwM319LCJJc1Zpc2libGUiOnRydWUsIldpZHRoIjozNjcuMCwiSGVpZ2h0IjoyMi4wLCJCb3JkZXJTdHlsZSI6eyIkaWQiOiIxNDY5IiwiTGluZUNvbG9yIjp7IiRpZCI6IjE0NzAiLCIkdHlwZSI6Ik5MUkUuQ29tbW9uLkRvbS5Tb2xpZENvbG9yQnJ1c2gsIE5MUkUuQ29tbW9uIiwiQ29sb3IiOnsiJGlkIjoiMTQ3MSIsIkEiOjI1NSwiUiI6MjM0LCJHIjoyMiwiQiI6MzB9fSwiTGluZVdlaWdodCI6MC4wLCJMaW5lVHlwZSI6MCwiUGFyZW50U3R5bGUiOm51bGx9LCJQYXJlbnRTdHlsZSI6bnVsbH0sIlRpdGxlU3R5bGUiOnsiJGlkIjoiMTQ3MiIsIkZvbnRTZXR0aW5ncyI6eyIkaWQiOiIxNDczIiwiRm9udFNpemUiOjE0LCJGb250TmFtZSI6IlNlZ29lIFVJIFNlbWlib2xkIiwiSXNCb2xkIjp0cnVlLCJJc0l0YWxpYyI6ZmFsc2UsIklzVW5kZXJsaW5lZCI6ZmFsc2UsIlBhcmVudFN0eWxlIjpudWxsfSwiQXV0b1NpemUiOjAsIkZvcmVncm91bmQiOnsiJGlkIjoiMTQ3NCIsIkNvbG9yIjp7IiRpZCI6IjE0Nz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Q3NiIsIlRvcCI6MC4wLCJMZWZ0IjowLjAsIlJpZ2h0IjowLjAsIkJvdHRvbSI6MC4wfSwiUGFkZGluZyI6eyIkaWQiOiIxNDc3IiwiVG9wIjowLjAsIkxlZnQiOjAuMCwiUmlnaHQiOjAuMCwiQm90dG9tIjowLjB9LCJCYWNrZ3JvdW5kIjp7IiRpZCI6IjE0NzgiLCJDb2xvciI6eyIkaWQiOiIxNDc5IiwiQSI6MCwiUiI6MjU1LCJHIjoyNTUsIkIiOjI1NX19LCJJc1Zpc2libGUiOnRydWUsIldpZHRoIjowLjAsIkhlaWdodCI6MC4wLCJCb3JkZXJTdHlsZSI6bnVsbCwiUGFyZW50U3R5bGUiOm51bGx9LCJEYXRlU3R5bGUiOnsiJGlkIjoiMTQ4MCIsIkZvbnRTZXR0aW5ncyI6eyIkaWQiOiIxNDgxIiwiRm9udFNpemUiOjEwLCJGb250TmFtZSI6IlNlZ29lIFVJIFNlbWlib2xkIiwiSXNCb2xkIjp0cnVlLCJJc0l0YWxpYyI6ZmFsc2UsIklzVW5kZXJsaW5lZCI6ZmFsc2UsIlBhcmVudFN0eWxlIjpudWxsfSwiQXV0b1NpemUiOjAsIkZvcmVncm91bmQiOnsiJGlkIjoiMTQ4MiIsIkNvbG9yIjp7IiRpZCI6IjE0OD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0ODQiLCJUb3AiOjAuMCwiTGVmdCI6MC4wLCJSaWdodCI6MC4wLCJCb3R0b20iOjAuMH0sIlBhZGRpbmciOnsiJGlkIjoiMTQ4NSIsIlRvcCI6MC4wLCJMZWZ0IjowLjAsIlJpZ2h0IjowLjAsIkJvdHRvbSI6MC4wfSwiQmFja2dyb3VuZCI6eyIkaWQiOiIxNDg2IiwiQ29sb3IiOnsiJGlkIjoiMTQ4NyIsIkEiOjAsIlIiOjI1NSwiRyI6MjU1LCJCIjoyNTV9fSwiSXNWaXNpYmxlIjp0cnVlLCJXaWR0aCI6MC4wLCJIZWlnaHQiOjAuMCwiQm9yZGVyU3R5bGUiOm51bGwsIlBhcmVudFN0eWxlIjpudWxsfSwiRGF0ZUZvcm1hdCI6eyIkaWQiOiIxND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DkiLCJGb3JtYXQiOjAsIklzVmlzaWJsZSI6ZmFsc2UsIkxhc3RLbm93blZpc2liaWxpdHlTdGF0ZSI6ZmFsc2V9LCJJc1Zpc2libGUiOnRydWUsIlBhcmVudFN0eWxlIjpudWxsLCJfZXhwbGljaXRseVNldCI6eyIkaWQiOiIxNDk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0OTEiLCJTaGFwZSI6NywiQ29ubmVjdG9yTWFyZ2luIjp7IiRpZCI6IjE0OTIiLCJUb3AiOjAuMCwiTGVmdCI6Mi4wLCJSaWdodCI6Mi4wLCJCb3R0b20iOjAuMH0sIkNvbm5lY3RvclN0eWxlIjp7IiRpZCI6IjE0OTMiLCJMaW5lQ29sb3IiOnsiJGlkIjoiMTQ5NCIsIiR0eXBlIjoiTkxSRS5Db21tb24uRG9tLlNvbGlkQ29sb3JCcnVzaCwgTkxSRS5Db21tb24iLCJDb2xvciI6eyIkaWQiOiIxNDk1IiwiQSI6MTI3LCJSIjoxNTQsIkciOjMsIkIiOjMwfX0sIkxpbmVXZWlnaHQiOjEuMCwiTGluZVR5cGUiOjAsIlBhcmVudFN0eWxlIjpudWxsfSwiSXNCZWxvd1RpbWViYW5kIjp0cnVlLCJQb3NpdGlvbk9uVGFzayI6MywiSGlkZURhdGUiOmZhbHNlLCJTaGFwZVNpemUiOjEsIlNwYWNpbmciOjIuMCwiUGFkZGluZyI6eyIkaWQiOiIxNDk2IiwiVG9wIjo3LjAsIkxlZnQiOjMuMCwiUmlnaHQiOjAuMCwiQm90dG9tIjoyLjB9LCJTaGFwZVN0eWxlIjp7IiRpZCI6IjE0OTciLCJNYXJnaW4iOnsiJGlkIjoiMTQ5OCIsIlRvcCI6MC4wLCJMZWZ0IjowLjAsIlJpZ2h0IjowLjAsIkJvdHRvbSI6MC4wfSwiUGFkZGluZyI6eyIkaWQiOiIxNDk5IiwiVG9wIjowLjAsIkxlZnQiOjAuMCwiUmlnaHQiOjAuMCwiQm90dG9tIjowLjB9LCJCYWNrZ3JvdW5kIjp7IiRpZCI6IjE1MDAiLCJDb2xvciI6eyIkaWQiOiIxNTAxIiwiQSI6MjU1LCJSIjo3MywiRyI6MTA2LCJCIjoxMjl9fSwiSXNWaXNpYmxlIjp0cnVlLCJXaWR0aCI6MTguMCwiSGVpZ2h0IjoyMC4wLCJCb3JkZXJTdHlsZSI6eyIkaWQiOiIxNTAyIiwiTGluZUNvbG9yIjp7IiRpZCI6IjE1MDMiLCIkdHlwZSI6Ik5MUkUuQ29tbW9uLkRvbS5Tb2xpZENvbG9yQnJ1c2gsIE5MUkUuQ29tbW9uIiwiQ29sb3IiOnsiJGlkIjoiMTUwNCIsIkEiOjI1NSwiUiI6MjM0LCJHIjoyMiwiQiI6MzB9fSwiTGluZVdlaWdodCI6MC4wLCJMaW5lVHlwZSI6MCwiUGFyZW50U3R5bGUiOm51bGx9LCJQYXJlbnRTdHlsZSI6bnVsbH0sIlRpdGxlU3R5bGUiOnsiJGlkIjoiMTUwNSIsIkZvbnRTZXR0aW5ncyI6eyIkaWQiOiIxNTA2IiwiRm9udFNpemUiOjEyLCJGb250TmFtZSI6IlNlZ29lIFVJIFNlbWlib2xkIiwiSXNCb2xkIjp0cnVlLCJJc0l0YWxpYyI6ZmFsc2UsIklzVW5kZXJsaW5lZCI6ZmFsc2UsIlBhcmVudFN0eWxlIjpudWxsfSwiQXV0b1NpemUiOjAsIkZvcmVncm91bmQiOnsiJGlkIjoiMTUwNyIsIkNvbG9yIjp7IiRpZCI6IjE1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aWQiOiIxNTEyIiwiQSI6MCwiUiI6MjU1LCJHIjoyNTUsIkIiOjI1NX19LCJJc1Zpc2libGUiOnRydWUsIldpZHRoIjowLjAsIkhlaWdodCI6MC4wLCJCb3JkZXJTdHlsZSI6bnVsbCwiUGFyZW50U3R5bGUiOm51bGx9LCJEYXRlU3R5bGUiOnsiJGlkIjoiMTUxMyIsIkZvbnRTZXR0aW5ncyI6eyIkaWQiOiIxNTE0IiwiRm9udFNpemUiOjEwLCJGb250TmFtZSI6IkNhbGlicmkiLCJJc0JvbGQiOmZhbHNlLCJJc0l0YWxpYyI6ZmFsc2UsIklzVW5kZXJsaW5lZCI6ZmFsc2UsIlBhcmVudFN0eWxlIjpudWxsfSwiQXV0b1NpemUiOjAsIkZvcmVncm91bmQiOnsiJGlkIjoiMTUxNSIsIkNvbG9yIjp7IiRpZCI6IjE1M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1MTciLCJUb3AiOjAuMCwiTGVmdCI6MC4wLCJSaWdodCI6MC4wLCJCb3R0b20iOjAuMH0sIlBhZGRpbmciOnsiJGlkIjoiMTUxOCIsIlRvcCI6MC4wLCJMZWZ0IjowLjAsIlJpZ2h0IjowLjAsIkJvdHRvbSI6MC4wfSwiQmFja2dyb3VuZCI6eyIkaWQiOiIxNTE5IiwiQ29sb3IiOnsiJGlkIjoiMTUyMCIsIkEiOjAsIlIiOjI1NSwiRyI6MjU1LCJCIjoyNTV9fSwiSXNWaXNpYmxlIjpmYWxzZSwiV2lkdGgiOjAuMCwiSGVpZ2h0IjowLjAsIkJvcmRlclN0eWxlIjpudWxsLCJQYXJlbnRTdHlsZSI6bnVsbH0sIkRhdGVGb3JtYXQiOnsiJGlkIjoiMTU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yIiwiRm9ybWF0IjowLCJJc1Zpc2libGUiOmZhbHNlLCJMYXN0S25vd25WaXNpYmlsaXR5U3RhdGUiOmZhbHNlfSwiSXNWaXNpYmxlIjp0cnVlLCJQYXJlbnRTdHlsZSI6bnVsbH0sIkRlZmF1bHRTd2ltbGFuZU1pbGVzdG9uZVN0eWxlIjp7IiRpZCI6IjE1MjMiLCJUaXRsZVBvc2l0aW9uIjoiQWJvdmUiLCJEYXRlUG9zaXRpb24iOiJSaWdodCIsIlNoYXBlVHlwZSI6MTQsIlNoYXBlU2l6ZSI6MSwiU3BhY2luZyI6NSwiU2hhcGVTdHlsZSI6eyIkaWQiOiIxNTI0IiwiTWFyZ2luIjp7IiRpZCI6IjE1MjUiLCJUb3AiOjAuMCwiTGVmdCI6MC4wLCJSaWdodCI6MC4wLCJCb3R0b20iOjAuMH0sIlBhZGRpbmciOnsiJGlkIjoiMTUyNiIsIlRvcCI6MC4wLCJMZWZ0IjowLjAsIlJpZ2h0IjowLjAsIkJvdHRvbSI6MC4wfSwiQmFja2dyb3VuZCI6eyIkaWQiOiIxNTI3IiwiQ29sb3IiOnsiJGlkIjoiMTUyOCIsIkEiOjI1NSwiUiI6NDMsIkciOjU4LCJCIjoxMDN9fSwiSXNWaXNpYmxlIjp0cnVlLCJXaWR0aCI6MTguMCwiSGVpZ2h0IjoyMC4wLCJCb3JkZXJTdHlsZSI6eyIkaWQiOiIxNTI5IiwiTGluZUNvbG9yIjp7IiRpZCI6IjE1MzAiLCIkdHlwZSI6Ik5MUkUuQ29tbW9uLkRvbS5Tb2xpZENvbG9yQnJ1c2gsIE5MUkUuQ29tbW9uIiwiQ29sb3IiOnsiJGlkIjoiMTUzMSIsIkEiOjI1NSwiUiI6MjM0LCJHIjoyMiwiQiI6MzB9fSwiTGluZVdlaWdodCI6MC4wLCJMaW5lVHlwZSI6MCwiUGFyZW50U3R5bGUiOm51bGx9LCJQYXJlbnRTdHlsZSI6bnVsbH0sIlRpdGxlU3R5bGUiOnsiJGlkIjoiMTUzMiIsIkZvbnRTZXR0aW5ncyI6eyIkaWQiOiIxNTMzIiwiRm9udFNpemUiOjEyLCJGb250TmFtZSI6IlNlZ29lIFVJIFNlbWlib2xkIiwiSXNCb2xkIjp0cnVlLCJJc0l0YWxpYyI6ZmFsc2UsIklzVW5kZXJsaW5lZCI6ZmFsc2UsIlBhcmVudFN0eWxlIjpudWxsfSwiQXV0b1NpemUiOjAsIkZvcmVncm91bmQiOnsiJGlkIjoiMTUzNCIsIkNvbG9yIjp7IiRpZCI6IjE1M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zNiIsIlRvcCI6MC4wLCJMZWZ0IjowLjAsIlJpZ2h0IjowLjAsIkJvdHRvbSI6MC4wfSwiUGFkZGluZyI6eyIkaWQiOiIxNTM3IiwiVG9wIjowLjAsIkxlZnQiOjAuMCwiUmlnaHQiOjAuMCwiQm90dG9tIjowLjB9LCJCYWNrZ3JvdW5kIjp7IiRpZCI6IjE1MzgiLCJDb2xvciI6eyIkaWQiOiIxNTM5IiwiQSI6MCwiUiI6MjU1LCJHIjoyNTUsIkIiOjI1NX19LCJJc1Zpc2libGUiOnRydWUsIldpZHRoIjowLjAsIkhlaWdodCI6MC4wLCJCb3JkZXJTdHlsZSI6bnVsbCwiUGFyZW50U3R5bGUiOm51bGx9LCJEYXRlU3R5bGUiOnsiJGlkIjoiMTU0MCIsIkZvbnRTZXR0aW5ncyI6eyIkaWQiOiIxNTQxIiwiRm9udFNpemUiOjEwLCJGb250TmFtZSI6IkNhbGlicmkiLCJJc0JvbGQiOmZhbHNlLCJJc0l0YWxpYyI6ZmFsc2UsIklzVW5kZXJsaW5lZCI6ZmFsc2UsIlBhcmVudFN0eWxlIjpudWxsfSwiQXV0b1NpemUiOjAsIkZvcmVncm91bmQiOnsiJGlkIjoiMTU0MiIsIkNvbG9yIjp7IiRpZCI6IjE1N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DQiLCJUb3AiOjAuMCwiTGVmdCI6MC4wLCJSaWdodCI6MC4wLCJCb3R0b20iOjAuMH0sIlBhZGRpbmciOnsiJGlkIjoiMTU0NSIsIlRvcCI6MC4wLCJMZWZ0IjowLjAsIlJpZ2h0IjowLjAsIkJvdHRvbSI6MC4wfSwiQmFja2dyb3VuZCI6eyIkaWQiOiIxNTQ2IiwiQ29sb3IiOnsiJGlkIjoiMTU0NyIsIkEiOjAsIlIiOjI1NSwiRyI6MjU1LCJCIjoyNTV9fSwiSXNWaXNpYmxlIjpmYWxzZSwiV2lkdGgiOjAuMCwiSGVpZ2h0IjowLjAsIkJvcmRlclN0eWxlIjpudWxsLCJQYXJlbnRTdHlsZSI6bnVsbH0sIkRhdGVGb3JtYXQiOnsiJGlkIjoiMTU0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Q5IiwiRm9ybWF0IjowLCJJc1Zpc2libGUiOmZhbHNlLCJMYXN0S25vd25WaXNpYmlsaXR5U3RhdGUiOmZhbHNlfSwiSXNWaXNpYmxlIjp0cnVlLCJQYXJlbnRTdHlsZSI6bnVsbH0sIkRlZmF1bHRTd2ltbGFuZUFjdGl2aXR5U3R5bGUiOnsiJGlkIjoiMTU1MCIsIkhlYWRlclN0eWxlIjp7IiRpZCI6IjE1NTEiLCJUZXh0U3R5bGUiOnsiJGlkIjoiMTU1MiIsIkZvbnRTZXR0aW5ncyI6eyIkaWQiOiIxNTUzIiwiRm9udFNpemUiOjExLCJGb250TmFtZSI6IkNhbGlicmkiLCJJc0JvbGQiOmZhbHNlLCJJc0l0YWxpYyI6ZmFsc2UsIklzVW5kZXJsaW5lZCI6ZmFsc2UsIlBhcmVudFN0eWxlIjpudWxsfSwiQXV0b1NpemUiOjIsIkZvcmVncm91bmQiOnsiJGlkIjoiMTU1NCIsIkNvbG9yIjp7IiRpZCI6IjE1NT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1NTYiLCJUb3AiOjAuMCwiTGVmdCI6MC4wLCJSaWdodCI6MC4wLCJCb3R0b20iOjAuMH0sIlBhZGRpbmciOnsiJGlkIjoiMTU1NyIsIlRvcCI6MC4wLCJMZWZ0IjowLjAsIlJpZ2h0IjowLjAsIkJvdHRvbSI6MC4wfSwiQmFja2dyb3VuZCI6eyIkaWQiOiIxNTU4IiwiQ29sb3IiOnsiJGlkIjoiMTU1OSIsIkEiOjAsIlIiOjI1NSwiRyI6MjU1LCJCIjoyNTV9fSwiSXNWaXNpYmxlIjp0cnVlLCJXaWR0aCI6MC4wLCJIZWlnaHQiOjAuMCwiQm9yZGVyU3R5bGUiOm51bGwsIlBhcmVudFN0eWxlIjpudWxsfSwiUmVjdGFuZ2xlU3R5bGUiOnsiJGlkIjoiMTU2MCIsIk1hcmdpbiI6eyIkaWQiOiIxNTYxIiwiVG9wIjowLjAsIkxlZnQiOjAuMCwiUmlnaHQiOjAuMCwiQm90dG9tIjowLjB9LCJQYWRkaW5nIjp7IiRpZCI6IjE1NjIiLCJUb3AiOjAuMCwiTGVmdCI6MC4wLCJSaWdodCI6MC4wLCJCb3R0b20iOjAuMH0sIkJhY2tncm91bmQiOnsiJGlkIjoiMTU2MyIsIkNvbG9yIjp7IiRpZCI6IjE1NjQiLCJBIjo2MywiUiI6NDMsIkciOjU4LCJCIjoxMDN9fSwiSXNWaXNpYmxlIjp0cnVlLCJXaWR0aCI6MC4wLCJIZWlnaHQiOjAuMCwiQm9yZGVyU3R5bGUiOnsiJGlkIjoiMTU2NSIsIkxpbmVDb2xvciI6eyIkaWQiOiIxNTY2IiwiJHR5cGUiOiJOTFJFLkNvbW1vbi5Eb20uU29saWRDb2xvckJydXNoLCBOTFJFLkNvbW1vbiIsIkNvbG9yIjp7IiRpZCI6IjE1NjciLCJBIjoyNTUsIlIiOjI1NSwiRyI6MCwiQiI6MH19LCJMaW5lV2VpZ2h0IjowLjAsIkxpbmVUeXBlIjowLCJQYXJlbnRTdHlsZSI6bnVsbH0sIlBhcmVudFN0eWxlIjpudWxsfSwiTWFyZ2luIjp7IiRpZCI6IjE1NjgiLCJUb3AiOjAuMCwiTGVmdCI6MC4wLCJSaWdodCI6MC4wLCJCb3R0b20iOjAuMH0sIlBhZGRpbmciOnsiJGlkIjoiMTU2OSIsIlRvcCI6MC4wLCJMZWZ0IjowLjAsIlJpZ2h0IjowLjAsIkJvdHRvbSI6MC4wfSwiQmFja2dyb3VuZCI6bnVsbCwiSXNWaXNpYmxlIjp0cnVlLCJXaWR0aCI6MC4wLCJIZWlnaHQiOjAuMCwiQm9yZGVyU3R5bGUiOm51bGwsIlBhcmVudFN0eWxlIjpudWxsfSwiQmFja2dyb3VuZFN0eWxlIjp7IiRpZCI6IjE1NzAiLCJNYXJnaW4iOnsiJGlkIjoiMTU3MSIsIlRvcCI6MC4wLCJMZWZ0IjowLjAsIlJpZ2h0IjowLjAsIkJvdHRvbSI6MC4wfSwiUGFkZGluZyI6eyIkaWQiOiIxNTcyIiwiVG9wIjowLjAsIkxlZnQiOjAuMCwiUmlnaHQiOjAuMCwiQm90dG9tIjowLjB9LCJCYWNrZ3JvdW5kIjp7IiRpZCI6IjE1NzMiLCJDb2xvciI6eyIkaWQiOiIxNTc0IiwiQSI6NTEsIlIiOjIzMSwiRyI6MjMwLCJCIjoyMzB9fSwiSXNWaXNpYmxlIjp0cnVlLCJXaWR0aCI6MC4wLCJIZWlnaHQiOjAuMCwiQm9yZGVyU3R5bGUiOnsiJGlkIjoiMTU3NSIsIkxpbmVDb2xvciI6eyIkaWQiOiIxNTc2IiwiJHR5cGUiOiJOTFJFLkNvbW1vbi5Eb20uU29saWRDb2xvckJydXNoLCBOTFJFLkNvbW1vbiIsIkNvbG9yIjp7IiRpZCI6IjE1NzciLCJBIjoyNTUsIlIiOjIzNCwiRyI6MjIsIkIiOjMwfX0sIkxpbmVXZWlnaHQiOjAuMCwiTGluZVR5cGUiOjAsIlBhcmVudFN0eWxlIjpudWxsfSwiUGFyZW50U3R5bGUiOm51bGx9LCJNYXJnaW4iOnsiJGlkIjoiMTU3OCIsIlRvcCI6MC4wLCJMZWZ0IjowLjAsIlJpZ2h0IjowLjAsIkJvdHRvbSI6MC4wfSwiUGFkZGluZyI6eyIkaWQiOiIxNTc5IiwiVG9wIjowLjAsIkxlZnQiOjAuMCwiUmlnaHQiOjAuMCwiQm90dG9tIjowLjB9LCJJc1Zpc2libGUiOnRydWUsIldpZHRoIjowLjAsIkhlaWdodCI6MC4wLCJCb3JkZXJTdHlsZSI6bnVsbCwiUGFyZW50U3R5bGUiOm51bGx9LCJNYXJnaW4iOnsiJGlkIjoiMTU4MCIsIlRvcCI6MC4wLCJMZWZ0IjowLjAsIlJpZ2h0IjowLjAsIkJvdHRvbSI6MC4wfSwiUGFkZGluZyI6eyIkaWQiOiIxNTgxIiwiVG9wIjowLjAsIkxlZnQiOjAuMCwiUmlnaHQiOjAuMCwiQm90dG9tIjowLjB9LCJJc1Zpc2libGUiOnRydWUsIldpZHRoIjowLjAsIkhlaWdodCI6MC4wLCJCb3JkZXJTdHlsZSI6eyIkaWQiOiIxNTgyIiwiTGluZUNvbG9yIjpudWxsLCJMaW5lV2VpZ2h0IjowLjAsIkxpbmVUeXBlIjowLCJQYXJlbnRTdHlsZSI6bnVsbH0sIlBhcmVudFN0eWxlIjpudWxsfSwiX2FkZGl0aW9uYWxTd2ltbGFuZVYyU3R5bGVzIjpbeyIkaWQiOiIxNTgzIiwiU3R5bGVJZCI6IjAwMDAwMDAwLTAwMDAtMDAwMC0wMDAwLTAwMDAwMDAwMDAwMCIsIkhlYWRlclN0eWxlIjp7IiRpZCI6IjE1ODQiLCJUZXh0SXNWZXJ0aWNhbCI6dHJ1ZSwiVGV4dFN0eWxlIjp7IiRpZCI6IjE1ODUiLCJGb250U2V0dGluZ3MiOnsiJGlkIjoiMTU4NiIsIkZvbnRTaXplIjoxNCwiRm9udE5hbWUiOiJTZWdvZSBVSSBTZW1pYm9sZCIsIklzQm9sZCI6ZmFsc2UsIklzSXRhbGljIjpmYWxzZSwiSXNVbmRlcmxpbmVkIjpmYWxzZSwiUGFyZW50U3R5bGUiOm51bGx9LCJBdXRvU2l6ZSI6MiwiRm9yZWdyb3VuZCI6eyIkaWQiOiIxNTg3IiwiQ29sb3IiOnsiJGlkIjoiMTU4OCIsIkEiOjI1NSwiUiI6MjU1LCJHIjoyNTUsIkIiOjI1NX19LCJNYXhXaWR0aCI6OTMuOTIsIk1heEhlaWdodCI6IkluZmluaXR5IiwiU21hcnRGb3JlZ3JvdW5kSXNBY3RpdmUiOmZhbHNlLCJIb3Jpem9udGFsQWxpZ25tZW50IjowLCJWZXJ0aWNhbEFsaWdubWVudCI6MCwiU21hcnRGb3JlZ3JvdW5kIjpudWxsLCJCYWNrZ3JvdW5kRmlsbFR5cGUiOjAsIk1hcmdpbiI6eyIkaWQiOiIxNTg5IiwiVG9wIjowLjAsIkxlZnQiOjAuMCwiUmlnaHQiOjAuMCwiQm90dG9tIjowLjB9LCJQYWRkaW5nIjp7IiRpZCI6IjE1OTAiLCJUb3AiOjAuMCwiTGVmdCI6MC4wLCJSaWdodCI6MC4wLCJCb3R0b20iOjAuMH0sIkJhY2tncm91bmQiOnsiJGlkIjoiMTU5MSIsIkNvbG9yIjp7IiRpZCI6IjE1OTIiLCJBIjowLCJSIjoyNTUsIkciOjI1NSwiQiI6MjU1fX0sIklzVmlzaWJsZSI6dHJ1ZSwiV2lkdGgiOjAuMCwiSGVpZ2h0IjowLjAsIkJvcmRlclN0eWxlIjpudWxsLCJQYXJlbnRTdHlsZSI6bnVsbH0sIlJlY3RhbmdsZVN0eWxlIjp7IiRpZCI6IjE1OTMiLCJNYXJnaW4iOnsiJGlkIjoiMTU5NCIsIlRvcCI6MC4wLCJMZWZ0IjowLjAsIlJpZ2h0IjowLjAsIkJvdHRvbSI6MC4wfSwiUGFkZGluZyI6eyIkaWQiOiIxNTk1IiwiVG9wIjowLjAsIkxlZnQiOjAuMCwiUmlnaHQiOjAuMCwiQm90dG9tIjowLjB9LCJCYWNrZ3JvdW5kIjp7IiRpZCI6IjE1OTYiLCJDb2xvciI6eyIkaWQiOiIxNTk3IiwiQSI6MjU1LCJSIjo3MywiRyI6MTA2LCJCIjoxMjl9fSwiSXNWaXNpYmxlIjp0cnVlLCJXaWR0aCI6MC4wLCJIZWlnaHQiOjAuMCwiQm9yZGVyU3R5bGUiOnsiJGlkIjoiMTU5OCIsIkxpbmVDb2xvciI6eyIkaWQiOiIxNTk5IiwiJHR5cGUiOiJOTFJFLkNvbW1vbi5Eb20uU29saWRDb2xvckJydXNoLCBOTFJFLkNvbW1vbiIsIkNvbG9yIjp7IiRpZCI6IjE2MDAiLCJBIjoyNTUsIlIiOjI1NSwiRyI6MCwiQiI6MH19LCJMaW5lV2VpZ2h0IjowLjAsIkxpbmVUeXBlIjowLCJQYXJlbnRTdHlsZSI6bnVsbH0sIlBhcmVudFN0eWxlIjpudWxsfSwiTWFyZ2luIjp7IiRpZCI6IjE2MDEiLCJUb3AiOjAuMCwiTGVmdCI6MC4wLCJSaWdodCI6MC4wLCJCb3R0b20iOjAuMH0sIlBhZGRpbmciOnsiJGlkIjoiMTYwMiIsIlRvcCI6MC4wLCJMZWZ0IjowLjAsIlJpZ2h0IjowLjAsIkJvdHRvbSI6MC4wfSwiQmFja2dyb3VuZCI6bnVsbCwiSXNWaXNpYmxlIjp0cnVlLCJXaWR0aCI6MC4wLCJIZWlnaHQiOjAuMCwiQm9yZGVyU3R5bGUiOm51bGwsIlBhcmVudFN0eWxlIjpudWxsfSwiQmFja2dyb3VuZFN0eWxlIjp7IiRpZCI6IjE2MDMiLCJNYXJnaW4iOnsiJGlkIjoiMTYwNCIsIlRvcCI6MC4wLCJMZWZ0IjowLjAsIlJpZ2h0IjowLjAsIkJvdHRvbSI6MC4wfSwiUGFkZGluZyI6eyIkaWQiOiIxNjA1IiwiVG9wIjowLjAsIkxlZnQiOjAuMCwiUmlnaHQiOjAuMCwiQm90dG9tIjowLjB9LCJCYWNrZ3JvdW5kIjp7IiRpZCI6IjE2MDYiLCJDb2xvciI6eyIkaWQiOiIxNjA3IiwiQSI6NTEsIlIiOjIzMSwiRyI6MjMwLCJCIjoyMzB9fSwiSXNWaXNpYmxlIjp0cnVlLCJXaWR0aCI6MC4wLCJIZWlnaHQiOjAuMCwiQm9yZGVyU3R5bGUiOnsiJGlkIjoiMTYwOCIsIkxpbmVDb2xvciI6eyIkaWQiOiIxNjA5IiwiJHR5cGUiOiJOTFJFLkNvbW1vbi5Eb20uU29saWRDb2xvckJydXNoLCBOTFJFLkNvbW1vbiIsIkNvbG9yIjp7IiRpZCI6IjE2MTAiLCJBIjoyNTUsIlIiOjIzNCwiRyI6MjIsIkIiOjMwfX0sIkxpbmVXZWlnaHQiOjAuMCwiTGluZVR5cGUiOjAsIlBhcmVudFN0eWxlIjpudWxsfSwiUGFyZW50U3R5bGUiOm51bGx9LCJJc0Fib3ZlVGltZWJhbmQiOmZhbHNlLCJTcGFjaW5nIjo1LCJEZWZhdWx0U3dpbWxhbmVUYXNrU3R5bGUiOnsiJGlkIjoiMTYxMSIsIiR0eXBlIjoiTkxSRS5Db21tb24uRG9tLlN0eWxlcy5FeHBsaWNpdFNldGFibGVUYXNrU3R5bGUsIE5MUkUuQ29tbW9uIiwiU2hhcGUiOjYsIlNoYXBlVGhpY2tuZXNzIjoyLCJEdXJhdGlvbkZvcm1hdCI6MCwiSW5jbHVkZU5vbldvcmtpbmdEYXlzSW5EdXJhdGlvbiI6ZmFsc2UsIlBlcmNlbnRhZ2VDb21wbGV0ZVN0eWxlIjp7IiRpZCI6IjE2MTIiLCJGb250U2V0dGluZ3MiOnsiJGlkIjoiMTYxMyIsIkZvbnRTaXplIjoxMCwiRm9udE5hbWUiOiJDYWxpYnJpIiwiSXNCb2xkIjpmYWxzZSwiSXNJdGFsaWMiOmZhbHNlLCJJc1VuZGVybGluZWQiOmZhbHNlLCJQYXJlbnRTdHlsZSI6bnVsbH0sIkF1dG9TaXplIjowLCJGb3JlZ3JvdW5kIjp7IiRpZCI6IjE2MTQiLCJDb2xvciI6eyIkaWQiOiIxNjE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xNiIsIlRvcCI6MC4wLCJMZWZ0IjowLjAsIlJpZ2h0IjowLjAsIkJvdHRvbSI6MC4wfSwiUGFkZGluZyI6eyIkaWQiOiIxNjE3IiwiVG9wIjowLjAsIkxlZnQiOjAuMCwiUmlnaHQiOjAuMCwiQm90dG9tIjowLjB9LCJCYWNrZ3JvdW5kIjp7IiRpZCI6IjE2MTgiLCJDb2xvciI6eyIkaWQiOiIxNjE5IiwiQSI6ODksIlIiOjAsIkciOjAsIkIiOjB9fSwiSXNWaXNpYmxlIjp0cnVlLCJXaWR0aCI6MC4wLCJIZWlnaHQiOjAuMCwiQm9yZGVyU3R5bGUiOm51bGwsIlBhcmVudFN0eWxlIjpudWxsfSwiRHVyYXRpb25TdHlsZSI6eyIkaWQiOiIxNjIwIiwiRm9udFNldHRpbmdzIjp7IiRpZCI6IjE2MjEiLCJGb250U2l6ZSI6MTAsIkZvbnROYW1lIjoiQ2FsaWJyaSIsIklzQm9sZCI6ZmFsc2UsIklzSXRhbGljIjpmYWxzZSwiSXNVbmRlcmxpbmVkIjpmYWxzZSwiUGFyZW50U3R5bGUiOm51bGx9LCJBdXRvU2l6ZSI6MCwiRm9yZWdyb3VuZCI6eyIkaWQiOiIxNjIyIiwiQ29sb3IiOnsiJGlkIjoiMTY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jQiLCJUb3AiOjAuMCwiTGVmdCI6MC4wLCJSaWdodCI6MC4wLCJCb3R0b20iOjAuMH0sIlBhZGRpbmciOnsiJGlkIjoiMTYyNSIsIlRvcCI6MC4wLCJMZWZ0IjowLjAsIlJpZ2h0IjowLjAsIkJvdHRvbSI6MC4wfSwiQmFja2dyb3VuZCI6eyIkaWQiOiIxNjI2IiwiQ29sb3IiOnsiJHJlZiI6IjE2MTkifX0sIklzVmlzaWJsZSI6dHJ1ZSwiV2lkdGgiOjAuMCwiSGVpZ2h0IjowLjAsIkJvcmRlclN0eWxlIjpudWxsLCJQYXJlbnRTdHlsZSI6bnVsbH0sIkhvcml6b250YWxDb25uZWN0b3JTdHlsZSI6eyIkaWQiOiIxNjI3IiwiTGluZUNvbG9yIjp7IiRpZCI6IjE2MjgiLCIkdHlwZSI6Ik5MUkUuQ29tbW9uLkRvbS5Tb2xpZENvbG9yQnJ1c2gsIE5MUkUuQ29tbW9uIiwiQ29sb3IiOnsiJGlkIjoiMTYyOSIsIkEiOjI1NSwiUiI6MjA0LCJHIjoyMDQsIkIiOjIwNH19LCJMaW5lV2VpZ2h0IjoxLjAsIkxpbmVUeXBlIjowLCJQYXJlbnRTdHlsZSI6bnVsbH0sIlZlcnRpY2FsQ29ubmVjdG9yU3R5bGUiOnsiJGlkIjoiMTYzMCIsIkxpbmVDb2xvciI6eyIkaWQiOiIxNjMxIiwiJHR5cGUiOiJOTFJFLkNvbW1vbi5Eb20uU29saWRDb2xvckJydXNoLCBOTFJFLkNvbW1vbiIsIkNvbG9yIjp7IiRpZCI6IjE2MzI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2MzMiLCJNYXJnaW4iOnsiJGlkIjoiMTYzNCIsIlRvcCI6MC4wLCJMZWZ0Ijo0LjAsIlJpZ2h0Ijo0LjAsIkJvdHRvbSI6MC4wfSwiUGFkZGluZyI6eyIkaWQiOiIxNjM1IiwiVG9wIjowLjAsIkxlZnQiOjAuMCwiUmlnaHQiOjAuMCwiQm90dG9tIjowLjB9LCJCYWNrZ3JvdW5kIjp7IiRpZCI6IjE2MzYiLCJDb2xvciI6eyIkaWQiOiIxNjM3IiwiQSI6MjU1LCJSIjo3MywiRyI6MTA2LCJCIjoxMjl9fSwiSXNWaXNpYmxlIjp0cnVlLCJXaWR0aCI6MzE3LjAsIkhlaWdodCI6MjIuMCwiQm9yZGVyU3R5bGUiOnsiJGlkIjoiMTYzOCIsIkxpbmVDb2xvciI6eyIkaWQiOiIxNjM5IiwiJHR5cGUiOiJOTFJFLkNvbW1vbi5Eb20uU29saWRDb2xvckJydXNoLCBOTFJFLkNvbW1vbiIsIkNvbG9yIjp7IiRpZCI6IjE2NDAiLCJBIjoyNTUsIlIiOjIzNCwiRyI6MjIsIkIiOjMwfX0sIkxpbmVXZWlnaHQiOjAuMCwiTGluZVR5cGUiOjAsIlBhcmVudFN0eWxlIjpudWxsfSwiUGFyZW50U3R5bGUiOm51bGx9LCJUaXRsZVN0eWxlIjp7IiRpZCI6IjE2NDEiLCJGb250U2V0dGluZ3MiOnsiJGlkIjoiMTY0MiIsIkZvbnRTaXplIjoxNCwiRm9udE5hbWUiOiJTZWdvZSBVSSBTZW1pYm9sZCIsIklzQm9sZCI6dHJ1ZSwiSXNJdGFsaWMiOmZhbHNlLCJJc1VuZGVybGluZWQiOmZhbHNlLCJQYXJlbnRTdHlsZSI6bnVsbH0sIkF1dG9TaXplIjowLCJGb3JlZ3JvdW5kIjp7IiRpZCI6IjE2NDMiLCJDb2xvciI6eyIkaWQiOiIxNjQ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2NDUiLCJUb3AiOjAuMCwiTGVmdCI6MC4wLCJSaWdodCI6MC4wLCJCb3R0b20iOjAuMH0sIlBhZGRpbmciOnsiJGlkIjoiMTY0NiIsIlRvcCI6MC4wLCJMZWZ0IjowLjAsIlJpZ2h0IjowLjAsIkJvdHRvbSI6MC4wfSwiQmFja2dyb3VuZCI6eyIkaWQiOiIxNjQ3IiwiQ29sb3IiOnsiJGlkIjoiMTY0OCIsIkEiOjAsIlIiOjI1NSwiRyI6MjU1LCJCIjoyNTV9fSwiSXNWaXNpYmxlIjp0cnVlLCJXaWR0aCI6MC4wLCJIZWlnaHQiOjAuMCwiQm9yZGVyU3R5bGUiOm51bGwsIlBhcmVudFN0eWxlIjpudWxsfSwiRGF0ZVN0eWxlIjp7IiRpZCI6IjE2NDkiLCJGb250U2V0dGluZ3MiOnsiJGlkIjoiMTY1MCIsIkZvbnRTaXplIjoxMCwiRm9udE5hbWUiOiJTZWdvZSBVSSBTZW1pYm9sZCIsIklzQm9sZCI6dHJ1ZSwiSXNJdGFsaWMiOmZhbHNlLCJJc1VuZGVybGluZWQiOmZhbHNlLCJQYXJlbnRTdHlsZSI6bnVsbH0sIkF1dG9TaXplIjowLCJGb3JlZ3JvdW5kIjp7IiRpZCI6IjE2NTEiLCJDb2xvciI6eyIkaWQiOiIxNjU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jUzIiwiVG9wIjowLjAsIkxlZnQiOjAuMCwiUmlnaHQiOjAuMCwiQm90dG9tIjowLjB9LCJQYWRkaW5nIjp7IiRpZCI6IjE2NTQiLCJUb3AiOjAuMCwiTGVmdCI6MC4wLCJSaWdodCI6MC4wLCJCb3R0b20iOjAuMH0sIkJhY2tncm91bmQiOnsiJGlkIjoiMTY1NSIsIkNvbG9yIjp7IiRpZCI6IjE2NTYiLCJBIjowLCJSIjoyNTUsIkciOjI1NSwiQiI6MjU1fX0sIklzVmlzaWJsZSI6dHJ1ZSwiV2lkdGgiOjAuMCwiSGVpZ2h0IjowLjAsIkJvcmRlclN0eWxlIjpudWxsLCJQYXJlbnRTdHlsZSI6bnVsbH0sIkRhdGVGb3JtYXQiOnsiJGlkIjoiMTY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U4IiwiRm9ybWF0IjowLCJJc1Zpc2libGUiOmZhbHNlLCJMYXN0S25vd25WaXNpYmlsaXR5U3RhdGUiOmZhbHNlfSwiSXNWaXNpYmxlIjp0cnVlLCJQYXJlbnRTdHlsZSI6bnVsbCwiX2V4cGxpY2l0bHlTZXQiOnsiJGlkIjoiMTY1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jYwIiwiU2hhcGUiOjcsIkNvbm5lY3Rvck1hcmdpbiI6eyIkaWQiOiIxNjYxIiwiVG9wIjowLjAsIkxlZnQiOjIuMCwiUmlnaHQiOjIuMCwiQm90dG9tIjowLjB9LCJDb25uZWN0b3JTdHlsZSI6eyIkaWQiOiIxNjYyIiwiTGluZUNvbG9yIjp7IiRpZCI6IjE2NjMiLCIkdHlwZSI6Ik5MUkUuQ29tbW9uLkRvbS5Tb2xpZENvbG9yQnJ1c2gsIE5MUkUuQ29tbW9uIiwiQ29sb3IiOnsiJGlkIjoiMTY2NCIsIkEiOjEyNywiUiI6OTUsIkciOjE1LCJCIjo2NH19LCJMaW5lV2VpZ2h0IjoxLjAsIkxpbmVUeXBlIjowLCJQYXJlbnRTdHlsZSI6bnVsbH0sIklzQmVsb3dUaW1lYmFuZCI6dHJ1ZSwiUG9zaXRpb25PblRhc2siOjMsIkhpZGVEYXRlIjpmYWxzZSwiU2hhcGVTaXplIjoxLCJTcGFjaW5nIjoyLjAsIlBhZGRpbmciOnsiJGlkIjoiMTY2NSIsIlRvcCI6Ny4wLCJMZWZ0IjozLjAsIlJpZ2h0IjowLjAsIkJvdHRvbSI6Mi4wfSwiU2hhcGVTdHlsZSI6eyIkaWQiOiIxNjY2IiwiTWFyZ2luIjp7IiRpZCI6IjE2NjciLCJUb3AiOjAuMCwiTGVmdCI6MC4wLCJSaWdodCI6MC4wLCJCb3R0b20iOjAuMH0sIlBhZGRpbmciOnsiJGlkIjoiMTY2OCIsIlRvcCI6MC4wLCJMZWZ0IjowLjAsIlJpZ2h0IjowLjAsIkJvdHRvbSI6MC4wfSwiQmFja2dyb3VuZCI6eyIkaWQiOiIxNjY5IiwiQ29sb3IiOnsiJGlkIjoiMTY3MCIsIkEiOjI1NSwiUiI6MTAyLCJHIjoxNTMsIkIiOjE1NX19LCJJc1Zpc2libGUiOnRydWUsIldpZHRoIjoxOC4wLCJIZWlnaHQiOjIwLjAsIkJvcmRlclN0eWxlIjp7IiRpZCI6IjE2NzEiLCJMaW5lQ29sb3IiOnsiJGlkIjoiMTY3MiIsIiR0eXBlIjoiTkxSRS5Db21tb24uRG9tLlNvbGlkQ29sb3JCcnVzaCwgTkxSRS5Db21tb24iLCJDb2xvciI6eyIkaWQiOiIxNjczIiwiQSI6MjU1LCJSIjoyMzQsIkciOjIyLCJCIjozMH19LCJMaW5lV2VpZ2h0IjowLjAsIkxpbmVUeXBlIjowLCJQYXJlbnRTdHlsZSI6bnVsbH0sIlBhcmVudFN0eWxlIjpudWxsfSwiVGl0bGVTdHlsZSI6eyIkaWQiOiIxNjc0IiwiRm9udFNldHRpbmdzIjp7IiRpZCI6IjE2NzUiLCJGb250U2l6ZSI6MTIsIkZvbnROYW1lIjoiU2Vnb2UgVUkgU2VtaWJvbGQiLCJJc0JvbGQiOnRydWUsIklzSXRhbGljIjpmYWxzZSwiSXNVbmRlcmxpbmVkIjpmYWxzZSwiUGFyZW50U3R5bGUiOm51bGx9LCJBdXRvU2l6ZSI6MCwiRm9yZWdyb3VuZCI6eyIkaWQiOiIxNjc2IiwiQ29sb3IiOnsiJGlkIjoiMTY3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c4IiwiVG9wIjowLjAsIkxlZnQiOjAuMCwiUmlnaHQiOjAuMCwiQm90dG9tIjowLjB9LCJQYWRkaW5nIjp7IiRpZCI6IjE2NzkiLCJUb3AiOjAuMCwiTGVmdCI6MC4wLCJSaWdodCI6MC4wLCJCb3R0b20iOjAuMH0sIkJhY2tncm91bmQiOnsiJGlkIjoiMTY4MCIsIkNvbG9yIjp7IiRpZCI6IjE2ODEiLCJBIjowLCJSIjoyNTUsIkciOjI1NSwiQiI6MjU1fX0sIklzVmlzaWJsZSI6dHJ1ZSwiV2lkdGgiOjAuMCwiSGVpZ2h0IjowLjAsIkJvcmRlclN0eWxlIjpudWxsLCJQYXJlbnRTdHlsZSI6bnVsbH0sIkRhdGVTdHlsZSI6eyIkaWQiOiIxNjgyIiwiRm9udFNldHRpbmdzIjp7IiRpZCI6IjE2ODMiLCJGb250U2l6ZSI6MTAsIkZvbnROYW1lIjoiQ2FsaWJyaSIsIklzQm9sZCI6ZmFsc2UsIklzSXRhbGljIjpmYWxzZSwiSXNVbmRlcmxpbmVkIjpmYWxzZSwiUGFyZW50U3R5bGUiOm51bGx9LCJBdXRvU2l6ZSI6MCwiRm9yZWdyb3VuZCI6eyIkaWQiOiIxNjg0IiwiQ29sb3IiOnsiJGlkIjoiMTY4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Y4NiIsIlRvcCI6MC4wLCJMZWZ0IjowLjAsIlJpZ2h0IjowLjAsIkJvdHRvbSI6MC4wfSwiUGFkZGluZyI6eyIkaWQiOiIxNjg3IiwiVG9wIjowLjAsIkxlZnQiOjAuMCwiUmlnaHQiOjAuMCwiQm90dG9tIjowLjB9LCJCYWNrZ3JvdW5kIjp7IiRpZCI6IjE2ODgiLCJDb2xvciI6eyIkaWQiOiIxNjg5IiwiQSI6MCwiUiI6MjU1LCJHIjoyNTUsIkIiOjI1NX19LCJJc1Zpc2libGUiOmZhbHNlLCJXaWR0aCI6MC4wLCJIZWlnaHQiOjAuMCwiQm9yZGVyU3R5bGUiOm51bGwsIlBhcmVudFN0eWxlIjpudWxsfSwiRGF0ZUZvcm1hdCI6eyIkaWQiOiIxNj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OTEiLCJGb3JtYXQiOjAsIklzVmlzaWJsZSI6ZmFsc2UsIkxhc3RLbm93blZpc2liaWxpdHlTdGF0ZSI6ZmFsc2V9LCJJc1Zpc2libGUiOnRydWUsIlBhcmVudFN0eWxlIjpudWxsfSwiRGVmYXVsdFN3aW1sYW5lTWlsZXN0b25lU3R5bGUiOnsiJGlkIjoiMTY5MiIsIlRpdGxlUG9zaXRpb24iOiJBYm92ZSIsIkRhdGVQb3NpdGlvbiI6IkxlZnQiLCJTaGFwZVR5cGUiOjE3LCJTaGFwZVNpemUiOjEsIlNwYWNpbmciOjUsIlNoYXBlU3R5bGUiOnsiJGlkIjoiMTY5MyIsIk1hcmdpbiI6eyIkaWQiOiIxNjk0IiwiVG9wIjowLjAsIkxlZnQiOjAuMCwiUmlnaHQiOjAuMCwiQm90dG9tIjowLjB9LCJQYWRkaW5nIjp7IiRpZCI6IjE2OTUiLCJUb3AiOjAuMCwiTGVmdCI6MC4wLCJSaWdodCI6MC4wLCJCb3R0b20iOjAuMH0sIkJhY2tncm91bmQiOnsiJGlkIjoiMTY5NiIsIkNvbG9yIjp7IiRpZCI6IjE2OTciLCJBIjoyNTUsIlIiOjczLCJHIjoxMDYsIkIiOjEyOX19LCJJc1Zpc2libGUiOnRydWUsIldpZHRoIjoyMC4wLCJIZWlnaHQiOjIwLjAsIkJvcmRlclN0eWxlIjp7IiRpZCI6IjE2OTgiLCJMaW5lQ29sb3IiOnsiJGlkIjoiMTY5OSIsIiR0eXBlIjoiTkxSRS5Db21tb24uRG9tLlNvbGlkQ29sb3JCcnVzaCwgTkxSRS5Db21tb24iLCJDb2xvciI6eyIkaWQiOiIxNzAwIiwiQSI6MjU1LCJSIjoyMzQsIkciOjIyLCJCIjozMH19LCJMaW5lV2VpZ2h0IjowLjAsIkxpbmVUeXBlIjowLCJQYXJlbnRTdHlsZSI6bnVsbH0sIlBhcmVudFN0eWxlIjpudWxsfSwiVGl0bGVTdHlsZSI6eyIkaWQiOiIxNzAxIiwiRm9udFNldHRpbmdzIjp7IiRpZCI6IjE3MDIiLCJGb250U2l6ZSI6MTIsIkZvbnROYW1lIjoiU2Vnb2UgVUkgU2VtaWJvbGQiLCJJc0JvbGQiOnRydWUsIklzSXRhbGljIjpmYWxzZSwiSXNVbmRlcmxpbmVkIjpmYWxzZSwiUGFyZW50U3R5bGUiOm51bGx9LCJBdXRvU2l6ZSI6MCwiRm9yZWdyb3VuZCI6eyIkaWQiOiIxNzAzIiwiQ29sb3IiOnsiJGlkIjoiMTc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A1IiwiVG9wIjowLjAsIkxlZnQiOjAuMCwiUmlnaHQiOjAuMCwiQm90dG9tIjowLjB9LCJQYWRkaW5nIjp7IiRpZCI6IjE3MDYiLCJUb3AiOjAuMCwiTGVmdCI6MC4wLCJSaWdodCI6MC4wLCJCb3R0b20iOjAuMH0sIkJhY2tncm91bmQiOnsiJGlkIjoiMTcwNyIsIkNvbG9yIjp7IiRpZCI6IjE3MDgiLCJBIjowLCJSIjoyNTUsIkciOjI1NSwiQiI6MjU1fX0sIklzVmlzaWJsZSI6dHJ1ZSwiV2lkdGgiOjAuMCwiSGVpZ2h0IjowLjAsIkJvcmRlclN0eWxlIjpudWxsLCJQYXJlbnRTdHlsZSI6bnVsbH0sIkRhdGVTdHlsZSI6eyIkaWQiOiIxNzA5IiwiRm9udFNldHRpbmdzIjp7IiRpZCI6IjE3MTAiLCJGb250U2l6ZSI6MTAsIkZvbnROYW1lIjoiQ2FsaWJyaSIsIklzQm9sZCI6ZmFsc2UsIklzSXRhbGljIjpmYWxzZSwiSXNVbmRlcmxpbmVkIjpmYWxzZSwiUGFyZW50U3R5bGUiOm51bGx9LCJBdXRvU2l6ZSI6MCwiRm9yZWdyb3VuZCI6eyIkaWQiOiIxNzExIiwiQ29sb3IiOnsiJGlkIjoiMTcx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cxMyIsIlRvcCI6MC4wLCJMZWZ0IjowLjAsIlJpZ2h0IjowLjAsIkJvdHRvbSI6MC4wfSwiUGFkZGluZyI6eyIkaWQiOiIxNzE0IiwiVG9wIjowLjAsIkxlZnQiOjAuMCwiUmlnaHQiOjAuMCwiQm90dG9tIjowLjB9LCJCYWNrZ3JvdW5kIjp7IiRpZCI6IjE3MTUiLCJDb2xvciI6eyIkaWQiOiIxNzE2IiwiQSI6MCwiUiI6MjU1LCJHIjoyNTUsIkIiOjI1NX19LCJJc1Zpc2libGUiOmZhbHNlLCJXaWR0aCI6MC4wLCJIZWlnaHQiOjAuMCwiQm9yZGVyU3R5bGUiOm51bGwsIlBhcmVudFN0eWxlIjpudWxsfSwiRGF0ZUZvcm1hdCI6eyIkaWQiOiIxNz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TgiLCJGb3JtYXQiOjAsIklzVmlzaWJsZSI6ZmFsc2UsIkxhc3RLbm93blZpc2liaWxpdHlTdGF0ZSI6ZmFsc2V9LCJJc1Zpc2libGUiOnRydWUsIlBhcmVudFN0eWxlIjpudWxsfSwiRGVmYXVsdFN3aW1sYW5lQWN0aXZpdHlTdHlsZSI6eyIkaWQiOiIxNzE5IiwiSGVhZGVyU3R5bGUiOnsiJGlkIjoiMTcyMCIsIlRleHRTdHlsZSI6eyIkaWQiOiIxNzIxIiwiRm9udFNldHRpbmdzIjp7IiRpZCI6IjE3MjIiLCJGb250U2l6ZSI6MTEsIkZvbnROYW1lIjoiQ2FsaWJyaSIsIklzQm9sZCI6ZmFsc2UsIklzSXRhbGljIjpmYWxzZSwiSXNVbmRlcmxpbmVkIjpmYWxzZSwiUGFyZW50U3R5bGUiOm51bGx9LCJBdXRvU2l6ZSI6MiwiRm9yZWdyb3VuZCI6eyIkaWQiOiIxNzIzIiwiQ29sb3IiOnsiJGlkIjoiMTcy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cyNSIsIlRvcCI6MC4wLCJMZWZ0IjowLjAsIlJpZ2h0IjowLjAsIkJvdHRvbSI6MC4wfSwiUGFkZGluZyI6eyIkaWQiOiIxNzI2IiwiVG9wIjowLjAsIkxlZnQiOjAuMCwiUmlnaHQiOjAuMCwiQm90dG9tIjowLjB9LCJCYWNrZ3JvdW5kIjp7IiRpZCI6IjE3MjciLCJDb2xvciI6eyIkaWQiOiIxNzI4IiwiQSI6MCwiUiI6MjU1LCJHIjoyNTUsIkIiOjI1NX19LCJJc1Zpc2libGUiOnRydWUsIldpZHRoIjowLjAsIkhlaWdodCI6MC4wLCJCb3JkZXJTdHlsZSI6bnVsbCwiUGFyZW50U3R5bGUiOm51bGx9LCJSZWN0YW5nbGVTdHlsZSI6eyIkaWQiOiIxNzI5IiwiTWFyZ2luIjp7IiRpZCI6IjE3MzAiLCJUb3AiOjAuMCwiTGVmdCI6MC4wLCJSaWdodCI6MC4wLCJCb3R0b20iOjAuMH0sIlBhZGRpbmciOnsiJGlkIjoiMTczMSIsIlRvcCI6MC4wLCJMZWZ0IjowLjAsIlJpZ2h0IjowLjAsIkJvdHRvbSI6MC4wfSwiQmFja2dyb3VuZCI6eyIkaWQiOiIxNzMyIiwiQ29sb3IiOnsiJGlkIjoiMTczMyIsIkEiOjYzLCJSIjo3MywiRyI6MTA2LCJCIjoxMjl9fSwiSXNWaXNpYmxlIjp0cnVlLCJXaWR0aCI6MC4wLCJIZWlnaHQiOjAuMCwiQm9yZGVyU3R5bGUiOnsiJGlkIjoiMTczNCIsIkxpbmVDb2xvciI6eyIkaWQiOiIxNzM1IiwiJHR5cGUiOiJOTFJFLkNvbW1vbi5Eb20uU29saWRDb2xvckJydXNoLCBOTFJFLkNvbW1vbiIsIkNvbG9yIjp7IiRpZCI6IjE3MzYiLCJBIjoyNTUsIlIiOjI1NSwiRyI6MCwiQiI6MH19LCJMaW5lV2VpZ2h0IjowLjAsIkxpbmVUeXBlIjowLCJQYXJlbnRTdHlsZSI6bnVsbH0sIlBhcmVudFN0eWxlIjpudWxsfSwiTWFyZ2luIjp7IiRpZCI6IjE3MzciLCJUb3AiOjAuMCwiTGVmdCI6MC4wLCJSaWdodCI6MC4wLCJCb3R0b20iOjAuMH0sIlBhZGRpbmciOnsiJGlkIjoiMTczOCIsIlRvcCI6MC4wLCJMZWZ0IjowLjAsIlJpZ2h0IjowLjAsIkJvdHRvbSI6MC4wfSwiQmFja2dyb3VuZCI6bnVsbCwiSXNWaXNpYmxlIjp0cnVlLCJXaWR0aCI6MC4wLCJIZWlnaHQiOjAuMCwiQm9yZGVyU3R5bGUiOm51bGwsIlBhcmVudFN0eWxlIjpudWxsfSwiQmFja2dyb3VuZFN0eWxlIjp7IiRpZCI6IjE3MzkiLCJNYXJnaW4iOnsiJGlkIjoiMTc0MCIsIlRvcCI6MC4wLCJMZWZ0IjowLjAsIlJpZ2h0IjowLjAsIkJvdHRvbSI6MC4wfSwiUGFkZGluZyI6eyIkaWQiOiIxNzQxIiwiVG9wIjowLjAsIkxlZnQiOjAuMCwiUmlnaHQiOjAuMCwiQm90dG9tIjowLjB9LCJCYWNrZ3JvdW5kIjp7IiRpZCI6IjE3NDIiLCJDb2xvciI6eyIkaWQiOiIxNzQzIiwiQSI6NTEsIlIiOjIzMSwiRyI6MjMwLCJCIjoyMzB9fSwiSXNWaXNpYmxlIjp0cnVlLCJXaWR0aCI6MC4wLCJIZWlnaHQiOjAuMCwiQm9yZGVyU3R5bGUiOnsiJGlkIjoiMTc0NCIsIkxpbmVDb2xvciI6eyIkaWQiOiIxNzQ1IiwiJHR5cGUiOiJOTFJFLkNvbW1vbi5Eb20uU29saWRDb2xvckJydXNoLCBOTFJFLkNvbW1vbiIsIkNvbG9yIjp7IiRpZCI6IjE3NDYiLCJBIjoyNTUsIlIiOjIzNCwiRyI6MjIsIkIiOjMwfX0sIkxpbmVXZWlnaHQiOjAuMCwiTGluZVR5cGUiOjAsIlBhcmVudFN0eWxlIjpudWxsfSwiUGFyZW50U3R5bGUiOm51bGx9LCJNYXJnaW4iOnsiJGlkIjoiMTc0NyIsIlRvcCI6MC4wLCJMZWZ0IjowLjAsIlJpZ2h0IjowLjAsIkJvdHRvbSI6MC4wfSwiUGFkZGluZyI6eyIkaWQiOiIxNzQ4IiwiVG9wIjowLjAsIkxlZnQiOjAuMCwiUmlnaHQiOjAuMCwiQm90dG9tIjowLjB9LCJJc1Zpc2libGUiOnRydWUsIldpZHRoIjowLjAsIkhlaWdodCI6MC4wLCJCb3JkZXJTdHlsZSI6bnVsbCwiUGFyZW50U3R5bGUiOm51bGx9LCJNYXJnaW4iOnsiJGlkIjoiMTc0OSIsIlRvcCI6MC4wLCJMZWZ0IjowLjAsIlJpZ2h0IjowLjAsIkJvdHRvbSI6MC4wfSwiUGFkZGluZyI6eyIkaWQiOiIxNzUwIiwiVG9wIjowLjAsIkxlZnQiOjAuMCwiUmlnaHQiOjAuMCwiQm90dG9tIjowLjB9LCJJc1Zpc2libGUiOnRydWUsIldpZHRoIjowLjAsIkhlaWdodCI6MC4wLCJCb3JkZXJTdHlsZSI6eyIkaWQiOiIxNzUxIiwiTGluZUNvbG9yIjpudWxsLCJMaW5lV2VpZ2h0IjowLjAsIkxpbmVUeXBlIjowLCJQYXJlbnRTdHlsZSI6bnVsbH0sIlBhcmVudFN0eWxlIjpudWxsfSx7IiRpZCI6IjE3NTIiLCJTdHlsZUlkIjoiMDAwMDAwMDAtMDAwMC0wMDAwLTAwMDAtMDAwMDAwMDAwMDAwIiwiSGVhZGVyU3R5bGUiOnsiJGlkIjoiMTc1MyIsIlRleHRJc1ZlcnRpY2FsIjp0cnVlLCJUZXh0U3R5bGUiOnsiJGlkIjoiMTc1NCIsIkZvbnRTZXR0aW5ncyI6eyIkaWQiOiIxNzU1IiwiRm9udFNpemUiOjE0LCJGb250TmFtZSI6IlNlZ29lIFVJIFNlbWlib2xkIiwiSXNCb2xkIjpmYWxzZSwiSXNJdGFsaWMiOmZhbHNlLCJJc1VuZGVybGluZWQiOmZhbHNlLCJQYXJlbnRTdHlsZSI6bnVsbH0sIkF1dG9TaXplIjoyLCJGb3JlZ3JvdW5kIjp7IiRpZCI6IjE3NTYiLCJDb2xvciI6eyIkaWQiOiIxNzU3IiwiQSI6MjU1LCJSIjoyNTUsIkciOjI1NSwiQiI6MjU1fX0sIk1heFdpZHRoIjo2OC45NjAwMDAwMDAwMDAwMDgsIk1heEhlaWdodCI6IkluZmluaXR5IiwiU21hcnRGb3JlZ3JvdW5kSXNBY3RpdmUiOmZhbHNlLCJIb3Jpem9udGFsQWxpZ25tZW50IjowLCJWZXJ0aWNhbEFsaWdubWVudCI6MCwiU21hcnRGb3JlZ3JvdW5kIjpudWxsLCJCYWNrZ3JvdW5kRmlsbFR5cGUiOjAsIk1hcmdpbiI6eyIkaWQiOiIxNzU4IiwiVG9wIjowLjAsIkxlZnQiOjAuMCwiUmlnaHQiOjAuMCwiQm90dG9tIjowLjB9LCJQYWRkaW5nIjp7IiRpZCI6IjE3NTkiLCJUb3AiOjAuMCwiTGVmdCI6MC4wLCJSaWdodCI6MC4wLCJCb3R0b20iOjAuMH0sIkJhY2tncm91bmQiOnsiJGlkIjoiMTc2MCIsIkNvbG9yIjp7IiRpZCI6IjE3NjEiLCJBIjowLCJSIjoyNTUsIkciOjI1NSwiQiI6MjU1fX0sIklzVmlzaWJsZSI6dHJ1ZSwiV2lkdGgiOjAuMCwiSGVpZ2h0IjowLjAsIkJvcmRlclN0eWxlIjpudWxsLCJQYXJlbnRTdHlsZSI6bnVsbH0sIlJlY3RhbmdsZVN0eWxlIjp7IiRpZCI6IjE3NjIiLCJNYXJnaW4iOnsiJGlkIjoiMTc2MyIsIlRvcCI6MC4wLCJMZWZ0IjowLjAsIlJpZ2h0IjowLjAsIkJvdHRvbSI6MC4wfSwiUGFkZGluZyI6eyIkaWQiOiIxNzY0IiwiVG9wIjowLjAsIkxlZnQiOjAuMCwiUmlnaHQiOjAuMCwiQm90dG9tIjowLjB9LCJCYWNrZ3JvdW5kIjp7IiRpZCI6IjE3NjUiLCJDb2xvciI6eyIkaWQiOiIxNzY2IiwiQSI6MjU1LCJSIjoxMDIsIkciOjE1MywiQiI6MTU1fX0sIklzVmlzaWJsZSI6dHJ1ZSwiV2lkdGgiOjAuMCwiSGVpZ2h0IjowLjAsIkJvcmRlclN0eWxlIjp7IiRpZCI6IjE3NjciLCJMaW5lQ29sb3IiOnsiJGlkIjoiMTc2OCIsIiR0eXBlIjoiTkxSRS5Db21tb24uRG9tLlNvbGlkQ29sb3JCcnVzaCwgTkxSRS5Db21tb24iLCJDb2xvciI6eyIkaWQiOiIxNzY5IiwiQSI6MjU1LCJSIjoyNTUsIkciOjAsIkIiOjB9fSwiTGluZVdlaWdodCI6MC4wLCJMaW5lVHlwZSI6MCwiUGFyZW50U3R5bGUiOm51bGx9LCJQYXJlbnRTdHlsZSI6bnVsbH0sIk1hcmdpbiI6eyIkaWQiOiIxNzcwIiwiVG9wIjowLjAsIkxlZnQiOjAuMCwiUmlnaHQiOjAuMCwiQm90dG9tIjowLjB9LCJQYWRkaW5nIjp7IiRpZCI6IjE3NzEiLCJUb3AiOjAuMCwiTGVmdCI6MC4wLCJSaWdodCI6MC4wLCJCb3R0b20iOjAuMH0sIkJhY2tncm91bmQiOm51bGwsIklzVmlzaWJsZSI6dHJ1ZSwiV2lkdGgiOjAuMCwiSGVpZ2h0IjowLjAsIkJvcmRlclN0eWxlIjpudWxsLCJQYXJlbnRTdHlsZSI6bnVsbH0sIkJhY2tncm91bmRTdHlsZSI6eyIkaWQiOiIxNzcyIiwiTWFyZ2luIjp7IiRpZCI6IjE3NzMiLCJUb3AiOjAuMCwiTGVmdCI6MC4wLCJSaWdodCI6MC4wLCJCb3R0b20iOjAuMH0sIlBhZGRpbmciOnsiJGlkIjoiMTc3NCIsIlRvcCI6MC4wLCJMZWZ0IjowLjAsIlJpZ2h0IjowLjAsIkJvdHRvbSI6MC4wfSwiQmFja2dyb3VuZCI6eyIkaWQiOiIxNzc1IiwiQ29sb3IiOnsiJGlkIjoiMTc3NiIsIkEiOjUxLCJSIjoyMzEsIkciOjIzMCwiQiI6MjMwfX0sIklzVmlzaWJsZSI6dHJ1ZSwiV2lkdGgiOjAuMCwiSGVpZ2h0IjowLjAsIkJvcmRlclN0eWxlIjp7IiRpZCI6IjE3NzciLCJMaW5lQ29sb3IiOnsiJGlkIjoiMTc3OCIsIiR0eXBlIjoiTkxSRS5Db21tb24uRG9tLlNvbGlkQ29sb3JCcnVzaCwgTkxSRS5Db21tb24iLCJDb2xvciI6eyIkaWQiOiIxNzc5IiwiQSI6MjU1LCJSIjoyMzQsIkciOjIyLCJCIjozMH19LCJMaW5lV2VpZ2h0IjowLjAsIkxpbmVUeXBlIjowLCJQYXJlbnRTdHlsZSI6bnVsbH0sIlBhcmVudFN0eWxlIjpudWxsfSwiSXNBYm92ZVRpbWViYW5kIjpmYWxzZSwiU3BhY2luZyI6NSwiRGVmYXVsdFN3aW1sYW5lVGFza1N0eWxlIjp7IiRpZCI6IjE3ODAiLCIkdHlwZSI6Ik5MUkUuQ29tbW9uLkRvbS5TdHlsZXMuRXhwbGljaXRTZXRhYmxlVGFza1N0eWxlLCBOTFJFLkNvbW1vbiIsIlNoYXBlIjo2LCJTaGFwZVRoaWNrbmVzcyI6MiwiRHVyYXRpb25Gb3JtYXQiOjAsIkluY2x1ZGVOb25Xb3JraW5nRGF5c0luRHVyYXRpb24iOmZhbHNlLCJQZXJjZW50YWdlQ29tcGxldGVTdHlsZSI6eyIkaWQiOiIxNzgxIiwiRm9udFNldHRpbmdzIjp7IiRpZCI6IjE3ODIiLCJGb250U2l6ZSI6MTAsIkZvbnROYW1lIjoiQ2FsaWJyaSIsIklzQm9sZCI6ZmFsc2UsIklzSXRhbGljIjpmYWxzZSwiSXNVbmRlcmxpbmVkIjpmYWxzZSwiUGFyZW50U3R5bGUiOm51bGx9LCJBdXRvU2l6ZSI6MCwiRm9yZWdyb3VuZCI6eyIkaWQiOiIxNzgzIiwiQ29sb3IiOnsiJGlkIjoiMTc4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DUiLCJUb3AiOjAuMCwiTGVmdCI6MC4wLCJSaWdodCI6MC4wLCJCb3R0b20iOjAuMH0sIlBhZGRpbmciOnsiJGlkIjoiMTc4NiIsIlRvcCI6MC4wLCJMZWZ0IjowLjAsIlJpZ2h0IjowLjAsIkJvdHRvbSI6MC4wfSwiQmFja2dyb3VuZCI6eyIkaWQiOiIxNzg3IiwiQ29sb3IiOnsiJGlkIjoiMTc4OCIsIkEiOjg5LCJSIjowLCJHIjowLCJCIjowfX0sIklzVmlzaWJsZSI6dHJ1ZSwiV2lkdGgiOjAuMCwiSGVpZ2h0IjowLjAsIkJvcmRlclN0eWxlIjpudWxsLCJQYXJlbnRTdHlsZSI6bnVsbH0sIkR1cmF0aW9uU3R5bGUiOnsiJGlkIjoiMTc4OSIsIkZvbnRTZXR0aW5ncyI6eyIkaWQiOiIxNzkwIiwiRm9udFNpemUiOjEwLCJGb250TmFtZSI6IkNhbGlicmkiLCJJc0JvbGQiOmZhbHNlLCJJc0l0YWxpYyI6ZmFsc2UsIklzVW5kZXJsaW5lZCI6ZmFsc2UsIlBhcmVudFN0eWxlIjpudWxsfSwiQXV0b1NpemUiOjAsIkZvcmVncm91bmQiOnsiJGlkIjoiMTc5MSIsIkNvbG9yIjp7IiRpZCI6IjE3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kzIiwiVG9wIjowLjAsIkxlZnQiOjAuMCwiUmlnaHQiOjAuMCwiQm90dG9tIjowLjB9LCJQYWRkaW5nIjp7IiRpZCI6IjE3OTQiLCJUb3AiOjAuMCwiTGVmdCI6MC4wLCJSaWdodCI6MC4wLCJCb3R0b20iOjAuMH0sIkJhY2tncm91bmQiOnsiJGlkIjoiMTc5NSIsIkNvbG9yIjp7IiRyZWYiOiIxNzg4In19LCJJc1Zpc2libGUiOnRydWUsIldpZHRoIjowLjAsIkhlaWdodCI6MC4wLCJCb3JkZXJTdHlsZSI6bnVsbCwiUGFyZW50U3R5bGUiOm51bGx9LCJIb3Jpem9udGFsQ29ubmVjdG9yU3R5bGUiOnsiJGlkIjoiMTc5NiIsIkxpbmVDb2xvciI6eyIkaWQiOiIxNzk3IiwiJHR5cGUiOiJOTFJFLkNvbW1vbi5Eb20uU29saWRDb2xvckJydXNoLCBOTFJFLkNvbW1vbiIsIkNvbG9yIjp7IiRpZCI6IjE3OTgiLCJBIjoyNTUsIlIiOjIwNCwiRyI6MjA0LCJCIjoyMDR9fSwiTGluZVdlaWdodCI6MS4wLCJMaW5lVHlwZSI6MCwiUGFyZW50U3R5bGUiOm51bGx9LCJWZXJ0aWNhbENvbm5lY3RvclN0eWxlIjp7IiRpZCI6IjE3OTkiLCJMaW5lQ29sb3IiOnsiJGlkIjoiMTgwMCIsIiR0eXBlIjoiTkxSRS5Db21tb24uRG9tLlNvbGlkQ29sb3JCcnVzaCwgTkxSRS5Db21tb24iLCJDb2xvciI6eyIkaWQiOiIxODAx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ODAyIiwiTWFyZ2luIjp7IiRpZCI6IjE4MDMiLCJUb3AiOjAuMCwiTGVmdCI6NC4wLCJSaWdodCI6NC4wLCJCb3R0b20iOjAuMH0sIlBhZGRpbmciOnsiJGlkIjoiMTgwNCIsIlRvcCI6MC4wLCJMZWZ0IjowLjAsIlJpZ2h0IjowLjAsIkJvdHRvbSI6MC4wfSwiQmFja2dyb3VuZCI6eyIkaWQiOiIxODA1IiwiQ29sb3IiOnsiJGlkIjoiMTgwNiIsIkEiOjI1NSwiUiI6MTAyLCJHIjoxNTMsIkIiOjE1NX19LCJJc1Zpc2libGUiOnRydWUsIldpZHRoIjoxNjguMCwiSGVpZ2h0IjoyMi4wLCJCb3JkZXJTdHlsZSI6eyIkaWQiOiIxODA3IiwiTGluZUNvbG9yIjp7IiRpZCI6IjE4MDgiLCIkdHlwZSI6Ik5MUkUuQ29tbW9uLkRvbS5Tb2xpZENvbG9yQnJ1c2gsIE5MUkUuQ29tbW9uIiwiQ29sb3IiOnsiJGlkIjoiMTgwOSIsIkEiOjI1NSwiUiI6MjM0LCJHIjoyMiwiQiI6MzB9fSwiTGluZVdlaWdodCI6MC4wLCJMaW5lVHlwZSI6MCwiUGFyZW50U3R5bGUiOm51bGx9LCJQYXJlbnRTdHlsZSI6bnVsbH0sIlRpdGxlU3R5bGUiOnsiJGlkIjoiMTgxMCIsIkZvbnRTZXR0aW5ncyI6eyIkaWQiOiIxODExIiwiRm9udFNpemUiOjE0LCJGb250TmFtZSI6IlNlZ29lIFVJIFNlbWlib2xkIiwiSXNCb2xkIjp0cnVlLCJJc0l0YWxpYyI6ZmFsc2UsIklzVW5kZXJsaW5lZCI6ZmFsc2UsIlBhcmVudFN0eWxlIjpudWxsfSwiQXV0b1NpemUiOjAsIkZvcmVncm91bmQiOnsiJGlkIjoiMTgxMiIsIkNvbG9yIjp7IiRpZCI6IjE4M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xNCIsIlRvcCI6MC4wLCJMZWZ0IjowLjAsIlJpZ2h0IjowLjAsIkJvdHRvbSI6MC4wfSwiUGFkZGluZyI6eyIkaWQiOiIxODE1IiwiVG9wIjowLjAsIkxlZnQiOjAuMCwiUmlnaHQiOjAuMCwiQm90dG9tIjowLjB9LCJCYWNrZ3JvdW5kIjp7IiRpZCI6IjE4MTYiLCJDb2xvciI6eyIkaWQiOiIxODE3IiwiQSI6MCwiUiI6MjU1LCJHIjoyNTUsIkIiOjI1NX19LCJJc1Zpc2libGUiOnRydWUsIldpZHRoIjowLjAsIkhlaWdodCI6MC4wLCJCb3JkZXJTdHlsZSI6bnVsbCwiUGFyZW50U3R5bGUiOm51bGx9LCJEYXRlU3R5bGUiOnsiJGlkIjoiMTgxOCIsIkZvbnRTZXR0aW5ncyI6eyIkaWQiOiIxODE5IiwiRm9udFNpemUiOjEwLCJGb250TmFtZSI6IlNlZ29lIFVJIFNlbWlib2xkIiwiSXNCb2xkIjp0cnVlLCJJc0l0YWxpYyI6ZmFsc2UsIklzVW5kZXJsaW5lZCI6ZmFsc2UsIlBhcmVudFN0eWxlIjpudWxsfSwiQXV0b1NpemUiOjAsIkZvcmVncm91bmQiOnsiJGlkIjoiMTgyMCIsIkNvbG9yIjp7IiRpZCI6IjE4Mj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4MjIiLCJUb3AiOjAuMCwiTGVmdCI6MC4wLCJSaWdodCI6MC4wLCJCb3R0b20iOjAuMH0sIlBhZGRpbmciOnsiJGlkIjoiMTgyMyIsIlRvcCI6MC4wLCJMZWZ0IjowLjAsIlJpZ2h0IjowLjAsIkJvdHRvbSI6MC4wfSwiQmFja2dyb3VuZCI6eyIkaWQiOiIxODI0IiwiQ29sb3IiOnsiJGlkIjoiMTgyNSIsIkEiOjAsIlIiOjI1NSwiRyI6MjU1LCJCIjoyNTV9fSwiSXNWaXNpYmxlIjp0cnVlLCJXaWR0aCI6MC4wLCJIZWlnaHQiOjAuMCwiQm9yZGVyU3R5bGUiOm51bGwsIlBhcmVudFN0eWxlIjpudWxsfSwiRGF0ZUZvcm1hdCI6eyIkaWQiOiIxOD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jciLCJGb3JtYXQiOjAsIklzVmlzaWJsZSI6ZmFsc2UsIkxhc3RLbm93blZpc2liaWxpdHlTdGF0ZSI6ZmFsc2V9LCJJc1Zpc2libGUiOnRydWUsIlBhcmVudFN0eWxlIjpudWxsLCJfZXhwbGljaXRseVNldCI6eyIkaWQiOiIxODI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4MjkiLCJTaGFwZSI6MiwiQ29ubmVjdG9yTWFyZ2luIjp7IiRpZCI6IjE4MzAiLCJUb3AiOjAuMCwiTGVmdCI6Mi4wLCJSaWdodCI6Mi4wLCJCb3R0b20iOjAuMH0sIkNvbm5lY3RvclN0eWxlIjp7IiRpZCI6IjE4MzEiLCJMaW5lQ29sb3IiOnsiJGlkIjoiMTgzMiIsIiR0eXBlIjoiTkxSRS5Db21tb24uRG9tLlNvbGlkQ29sb3JCcnVzaCwgTkxSRS5Db21tb24iLCJDb2xvciI6eyIkaWQiOiIxODMzIiwiQSI6MTI3LCJSIjo3OSwiRyI6MTI5LCJCIjoxODl9fSwiTGluZVdlaWdodCI6MS4wLCJMaW5lVHlwZSI6MCwiUGFyZW50U3R5bGUiOm51bGx9LCJJc0JlbG93VGltZWJhbmQiOmZhbHNlLCJQb3NpdGlvbk9uVGFzayI6MSwiSGlkZURhdGUiOmZhbHNlLCJTaGFwZVNpemUiOjEsIlNwYWNpbmciOjIuMCwiUGFkZGluZyI6eyIkaWQiOiIxODM0IiwiVG9wIjo3LjAsIkxlZnQiOjMuMCwiUmlnaHQiOjAuMCwiQm90dG9tIjoyLjB9LCJTaGFwZVN0eWxlIjp7IiRpZCI6IjE4MzUiLCJNYXJnaW4iOnsiJGlkIjoiMTgzNiIsIlRvcCI6MC4wLCJMZWZ0IjowLjAsIlJpZ2h0IjowLjAsIkJvdHRvbSI6MC4wfSwiUGFkZGluZyI6eyIkaWQiOiIxODM3IiwiVG9wIjowLjAsIkxlZnQiOjAuMCwiUmlnaHQiOjAuMCwiQm90dG9tIjowLjB9LCJCYWNrZ3JvdW5kIjp7IiRpZCI6IjE4MzgiLCJDb2xvciI6eyIkaWQiOiIxODM5IiwiQSI6MjU1LCJSIjoxMDIsIkciOjE1MywiQiI6MTU1fX0sIklzVmlzaWJsZSI6dHJ1ZSwiV2lkdGgiOjEzLjAsIkhlaWdodCI6MTMuMCwiQm9yZGVyU3R5bGUiOnsiJGlkIjoiMTg0MCIsIkxpbmVDb2xvciI6eyIkaWQiOiIxODQxIiwiJHR5cGUiOiJOTFJFLkNvbW1vbi5Eb20uU29saWRDb2xvckJydXNoLCBOTFJFLkNvbW1vbiIsIkNvbG9yIjp7IiRpZCI6IjE4NDIiLCJBIjoyNTUsIlIiOjIzNCwiRyI6MjIsIkIiOjMwfX0sIkxpbmVXZWlnaHQiOjAuMCwiTGluZVR5cGUiOjAsIlBhcmVudFN0eWxlIjpudWxsfSwiUGFyZW50U3R5bGUiOm51bGx9LCJUaXRsZVN0eWxlIjp7IiRpZCI6IjE4NDMiLCJGb250U2V0dGluZ3MiOnsiJGlkIjoiMTg0NCIsIkZvbnRTaXplIjoxMiwiRm9udE5hbWUiOiJTZWdvZSBVSSBTZW1pYm9sZCIsIklzQm9sZCI6dHJ1ZSwiSXNJdGFsaWMiOmZhbHNlLCJJc1VuZGVybGluZWQiOmZhbHNlLCJQYXJlbnRTdHlsZSI6bnVsbH0sIkF1dG9TaXplIjowLCJGb3JlZ3JvdW5kIjp7IiRpZCI6IjE4NDUiLCJDb2xvciI6eyIkaWQiOiIxODQ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NDciLCJUb3AiOjAuMCwiTGVmdCI6MC4wLCJSaWdodCI6MC4wLCJCb3R0b20iOjAuMH0sIlBhZGRpbmciOnsiJGlkIjoiMTg0OCIsIlRvcCI6MC4wLCJMZWZ0IjowLjAsIlJpZ2h0IjowLjAsIkJvdHRvbSI6MC4wfSwiQmFja2dyb3VuZCI6eyIkaWQiOiIxODQ5IiwiQ29sb3IiOnsiJGlkIjoiMTg1MCIsIkEiOjAsIlIiOjAsIkciOjAsIkIiOjB9fSwiSXNWaXNpYmxlIjp0cnVlLCJXaWR0aCI6MC4wLCJIZWlnaHQiOjAuMCwiQm9yZGVyU3R5bGUiOm51bGwsIlBhcmVudFN0eWxlIjpudWxsfSwiRGF0ZVN0eWxlIjp7IiRpZCI6IjE4NTEiLCJGb250U2V0dGluZ3MiOnsiJGlkIjoiMTg1MiIsIkZvbnRTaXplIjoxMCwiRm9udE5hbWUiOiJDYWxpYnJpIiwiSXNCb2xkIjpmYWxzZSwiSXNJdGFsaWMiOmZhbHNlLCJJc1VuZGVybGluZWQiOmZhbHNlLCJQYXJlbnRTdHlsZSI6bnVsbH0sIkF1dG9TaXplIjowLCJGb3JlZ3JvdW5kIjp7IiRpZCI6IjE4NTMiLCJDb2xvciI6eyIkaWQiOiIxOD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U1IiwiVG9wIjowLjAsIkxlZnQiOjAuMCwiUmlnaHQiOjAuMCwiQm90dG9tIjowLjB9LCJQYWRkaW5nIjp7IiRpZCI6IjE4NTYiLCJUb3AiOjAuMCwiTGVmdCI6MC4wLCJSaWdodCI6MC4wLCJCb3R0b20iOjAuMH0sIkJhY2tncm91bmQiOnsiJGlkIjoiMTg1NyIsIkNvbG9yIjp7IiRyZWYiOiIxODUwIn19LCJJc1Zpc2libGUiOmZhbHNlLCJXaWR0aCI6MC4wLCJIZWlnaHQiOjAuMCwiQm9yZGVyU3R5bGUiOm51bGwsIlBhcmVudFN0eWxlIjpudWxsfSwiRGF0ZUZvcm1hdCI6eyIkaWQiOiIxOD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TkiLCJGb3JtYXQiOjAsIklzVmlzaWJsZSI6ZmFsc2UsIkxhc3RLbm93blZpc2liaWxpdHlTdGF0ZSI6ZmFsc2V9LCJJc1Zpc2libGUiOnRydWUsIlBhcmVudFN0eWxlIjpudWxsfSwiRGVmYXVsdFN3aW1sYW5lTWlsZXN0b25lU3R5bGUiOnsiJGlkIjoiMTg2MCIsIlRpdGxlUG9zaXRpb24iOiJSaWdodCIsIkRhdGVQb3NpdGlvbiI6IlJpZ2h0IiwiU2hhcGVUeXBlIjoxLCJTaGFwZVNpemUiOjEsIlNwYWNpbmciOjUsIlNoYXBlU3R5bGUiOnsiJGlkIjoiMTg2MSIsIk1hcmdpbiI6eyIkaWQiOiIxODYyIiwiVG9wIjowLjAsIkxlZnQiOjAuMCwiUmlnaHQiOjAuMCwiQm90dG9tIjowLjB9LCJQYWRkaW5nIjp7IiRpZCI6IjE4NjMiLCJUb3AiOjAuMCwiTGVmdCI6MC4wLCJSaWdodCI6MC4wLCJCb3R0b20iOjAuMH0sIkJhY2tncm91bmQiOnsiJGlkIjoiMTg2NCIsIkNvbG9yIjp7IiRpZCI6IjE4NjUiLCJBIjoyNTUsIlIiOjEwMiwiRyI6MTUzLCJCIjoxNTV9fSwiSXNWaXNpYmxlIjp0cnVlLCJXaWR0aCI6MTguMCwiSGVpZ2h0IjoyMC4wLCJCb3JkZXJTdHlsZSI6eyIkaWQiOiIxODY2IiwiTGluZUNvbG9yIjp7IiRpZCI6IjE4NjciLCIkdHlwZSI6Ik5MUkUuQ29tbW9uLkRvbS5Tb2xpZENvbG9yQnJ1c2gsIE5MUkUuQ29tbW9uIiwiQ29sb3IiOnsiJGlkIjoiMTg2OCIsIkEiOjI1NSwiUiI6MjM0LCJHIjoyMiwiQiI6MzB9fSwiTGluZVdlaWdodCI6MC4wLCJMaW5lVHlwZSI6MCwiUGFyZW50U3R5bGUiOm51bGx9LCJQYXJlbnRTdHlsZSI6bnVsbH0sIlRpdGxlU3R5bGUiOnsiJGlkIjoiMTg2OSIsIkZvbnRTZXR0aW5ncyI6eyIkaWQiOiIxODcwIiwiRm9udFNpemUiOjEyLCJGb250TmFtZSI6IlNlZ29lIFVJIFNlbWlib2xkIiwiSXNCb2xkIjp0cnVlLCJJc0l0YWxpYyI6ZmFsc2UsIklzVW5kZXJsaW5lZCI6ZmFsc2UsIlBhcmVudFN0eWxlIjpudWxsfSwiQXV0b1NpemUiOjAsIkZvcmVncm91bmQiOnsiJGlkIjoiMTg3MSIsIkNvbG9yIjp7IiRpZCI6IjE4N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3MyIsIlRvcCI6MC4wLCJMZWZ0IjowLjAsIlJpZ2h0IjowLjAsIkJvdHRvbSI6MC4wfSwiUGFkZGluZyI6eyIkaWQiOiIxODc0IiwiVG9wIjowLjAsIkxlZnQiOjAuMCwiUmlnaHQiOjAuMCwiQm90dG9tIjowLjB9LCJCYWNrZ3JvdW5kIjp7IiRpZCI6IjE4NzUiLCJDb2xvciI6eyIkaWQiOiIxODc2IiwiQSI6MCwiUiI6MjU1LCJHIjoyNTUsIkIiOjI1NX19LCJJc1Zpc2libGUiOnRydWUsIldpZHRoIjowLjAsIkhlaWdodCI6MC4wLCJCb3JkZXJTdHlsZSI6bnVsbCwiUGFyZW50U3R5bGUiOm51bGx9LCJEYXRlU3R5bGUiOnsiJGlkIjoiMTg3NyIsIkZvbnRTZXR0aW5ncyI6eyIkaWQiOiIxODc4IiwiRm9udFNpemUiOjEwLCJGb250TmFtZSI6IkNhbGlicmkiLCJJc0JvbGQiOmZhbHNlLCJJc0l0YWxpYyI6ZmFsc2UsIklzVW5kZXJsaW5lZCI6ZmFsc2UsIlBhcmVudFN0eWxlIjpudWxsfSwiQXV0b1NpemUiOjAsIkZvcmVncm91bmQiOnsiJGlkIjoiMTg3OSIsIkNvbG9yIjp7IiRpZCI6IjE4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DEiLCJUb3AiOjAuMCwiTGVmdCI6MC4wLCJSaWdodCI6MC4wLCJCb3R0b20iOjAuMH0sIlBhZGRpbmciOnsiJGlkIjoiMTg4MiIsIlRvcCI6MC4wLCJMZWZ0IjowLjAsIlJpZ2h0IjowLjAsIkJvdHRvbSI6MC4wfSwiQmFja2dyb3VuZCI6eyIkaWQiOiIxODgzIiwiQ29sb3IiOnsiJGlkIjoiMTg4NCIsIkEiOjAsIlIiOjI1NSwiRyI6MjU1LCJCIjoyNTV9fSwiSXNWaXNpYmxlIjpmYWxzZSwiV2lkdGgiOjAuMCwiSGVpZ2h0IjowLjAsIkJvcmRlclN0eWxlIjpudWxsLCJQYXJlbnRTdHlsZSI6bnVsbH0sIkRhdGVGb3JtYXQiOnsiJGlkIjoiMTg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2IiwiRm9ybWF0IjowLCJJc1Zpc2libGUiOmZhbHNlLCJMYXN0S25vd25WaXNpYmlsaXR5U3RhdGUiOmZhbHNlfSwiSXNWaXNpYmxlIjp0cnVlLCJQYXJlbnRTdHlsZSI6bnVsbH0sIkRlZmF1bHRTd2ltbGFuZUFjdGl2aXR5U3R5bGUiOnsiJGlkIjoiMTg4NyIsIkhlYWRlclN0eWxlIjp7IiRpZCI6IjE4ODgiLCJUZXh0U3R5bGUiOnsiJGlkIjoiMTg4OSIsIkZvbnRTZXR0aW5ncyI6eyIkaWQiOiIxODkwIiwiRm9udFNpemUiOjExLCJGb250TmFtZSI6IkNhbGlicmkiLCJJc0JvbGQiOmZhbHNlLCJJc0l0YWxpYyI6ZmFsc2UsIklzVW5kZXJsaW5lZCI6ZmFsc2UsIlBhcmVudFN0eWxlIjpudWxsfSwiQXV0b1NpemUiOjIsIkZvcmVncm91bmQiOnsiJGlkIjoiMTg5MSIsIkNvbG9yIjp7IiRpZCI6IjE4OT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OTMiLCJUb3AiOjAuMCwiTGVmdCI6MC4wLCJSaWdodCI6MC4wLCJCb3R0b20iOjAuMH0sIlBhZGRpbmciOnsiJGlkIjoiMTg5NCIsIlRvcCI6MC4wLCJMZWZ0IjowLjAsIlJpZ2h0IjowLjAsIkJvdHRvbSI6MC4wfSwiQmFja2dyb3VuZCI6eyIkaWQiOiIxODk1IiwiQ29sb3IiOnsiJGlkIjoiMTg5NiIsIkEiOjAsIlIiOjI1NSwiRyI6MjU1LCJCIjoyNTV9fSwiSXNWaXNpYmxlIjp0cnVlLCJXaWR0aCI6MC4wLCJIZWlnaHQiOjAuMCwiQm9yZGVyU3R5bGUiOm51bGwsIlBhcmVudFN0eWxlIjpudWxsfSwiUmVjdGFuZ2xlU3R5bGUiOnsiJGlkIjoiMTg5NyIsIk1hcmdpbiI6eyIkaWQiOiIxODk4IiwiVG9wIjowLjAsIkxlZnQiOjAuMCwiUmlnaHQiOjAuMCwiQm90dG9tIjowLjB9LCJQYWRkaW5nIjp7IiRpZCI6IjE4OTkiLCJUb3AiOjAuMCwiTGVmdCI6MC4wLCJSaWdodCI6MC4wLCJCb3R0b20iOjAuMH0sIkJhY2tncm91bmQiOnsiJGlkIjoiMTkwMCIsIkNvbG9yIjp7IiRpZCI6IjE5MDEiLCJBIjo2MywiUiI6MTAyLCJHIjoxNTMsIkIiOjE1NX19LCJJc1Zpc2libGUiOnRydWUsIldpZHRoIjowLjAsIkhlaWdodCI6MC4wLCJCb3JkZXJTdHlsZSI6eyIkaWQiOiIxOTAyIiwiTGluZUNvbG9yIjp7IiRpZCI6IjE5MDMiLCIkdHlwZSI6Ik5MUkUuQ29tbW9uLkRvbS5Tb2xpZENvbG9yQnJ1c2gsIE5MUkUuQ29tbW9uIiwiQ29sb3IiOnsiJGlkIjoiMTkwNCIsIkEiOjI1NSwiUiI6MjU1LCJHIjowLCJCIjowfX0sIkxpbmVXZWlnaHQiOjAuMCwiTGluZVR5cGUiOjAsIlBhcmVudFN0eWxlIjpudWxsfSwiUGFyZW50U3R5bGUiOm51bGx9LCJNYXJnaW4iOnsiJGlkIjoiMTkwNSIsIlRvcCI6MC4wLCJMZWZ0IjowLjAsIlJpZ2h0IjowLjAsIkJvdHRvbSI6MC4wfSwiUGFkZGluZyI6eyIkaWQiOiIxOTA2IiwiVG9wIjowLjAsIkxlZnQiOjAuMCwiUmlnaHQiOjAuMCwiQm90dG9tIjowLjB9LCJCYWNrZ3JvdW5kIjpudWxsLCJJc1Zpc2libGUiOnRydWUsIldpZHRoIjowLjAsIkhlaWdodCI6MC4wLCJCb3JkZXJTdHlsZSI6bnVsbCwiUGFyZW50U3R5bGUiOm51bGx9LCJCYWNrZ3JvdW5kU3R5bGUiOnsiJGlkIjoiMTkwNyIsIk1hcmdpbiI6eyIkaWQiOiIxOTA4IiwiVG9wIjowLjAsIkxlZnQiOjAuMCwiUmlnaHQiOjAuMCwiQm90dG9tIjowLjB9LCJQYWRkaW5nIjp7IiRpZCI6IjE5MDkiLCJUb3AiOjAuMCwiTGVmdCI6MC4wLCJSaWdodCI6MC4wLCJCb3R0b20iOjAuMH0sIkJhY2tncm91bmQiOnsiJGlkIjoiMTkxMCIsIkNvbG9yIjp7IiRpZCI6IjE5MTEiLCJBIjo1MSwiUiI6MjMxLCJHIjoyMzAsIkIiOjIzMH19LCJJc1Zpc2libGUiOnRydWUsIldpZHRoIjowLjAsIkhlaWdodCI6MC4wLCJCb3JkZXJTdHlsZSI6eyIkaWQiOiIxOTEyIiwiTGluZUNvbG9yIjp7IiRpZCI6IjE5MTMiLCIkdHlwZSI6Ik5MUkUuQ29tbW9uLkRvbS5Tb2xpZENvbG9yQnJ1c2gsIE5MUkUuQ29tbW9uIiwiQ29sb3IiOnsiJGlkIjoiMTkxNCIsIkEiOjI1NSwiUiI6MjM0LCJHIjoyMiwiQiI6MzB9fSwiTGluZVdlaWdodCI6MC4wLCJMaW5lVHlwZSI6MCwiUGFyZW50U3R5bGUiOm51bGx9LCJQYXJlbnRTdHlsZSI6bnVsbH0sIk1hcmdpbiI6eyIkaWQiOiIxOTE1IiwiVG9wIjowLjAsIkxlZnQiOjAuMCwiUmlnaHQiOjAuMCwiQm90dG9tIjowLjB9LCJQYWRkaW5nIjp7IiRpZCI6IjE5MTYiLCJUb3AiOjAuMCwiTGVmdCI6MC4wLCJSaWdodCI6MC4wLCJCb3R0b20iOjAuMH0sIklzVmlzaWJsZSI6dHJ1ZSwiV2lkdGgiOjAuMCwiSGVpZ2h0IjowLjAsIkJvcmRlclN0eWxlIjpudWxsLCJQYXJlbnRTdHlsZSI6bnVsbH0sIk1hcmdpbiI6eyIkaWQiOiIxOTE3IiwiVG9wIjowLjAsIkxlZnQiOjAuMCwiUmlnaHQiOjAuMCwiQm90dG9tIjowLjB9LCJQYWRkaW5nIjp7IiRpZCI6IjE5MTgiLCJUb3AiOjAuMCwiTGVmdCI6MC4wLCJSaWdodCI6MC4wLCJCb3R0b20iOjAuMH0sIklzVmlzaWJsZSI6dHJ1ZSwiV2lkdGgiOjAuMCwiSGVpZ2h0IjowLjAsIkJvcmRlclN0eWxlIjp7IiRpZCI6IjE5MTkiLCJMaW5lQ29sb3IiOm51bGwsIkxpbmVXZWlnaHQiOjAuMCwiTGluZVR5cGUiOjAsIlBhcmVudFN0eWxlIjpudWxsfSwiUGFyZW50U3R5bGUiOm51bGx9XX0sIlNjYWxlIjpudWxsLCJTY2FsZVYyIjp7IiRpZCI6IjE5MjAiLCJTdGFydERhdGUiOiIwMDAxLTAxLTAxVDAwOjAwOjAwIiwiRW5kRGF0ZSI6IjIwMjctMDgtMTlUMjM6NTk6MDAiLCJBdXRvRGF0ZVJhbmdlIjp0cnVlLCJXb3JraW5nRGF5cyI6MzEsIkZpc2NhbFllYXIiOnsiJGlkIjoiMTkyMSIsIlN0YXJ0TW9udGgiOjEsIlVzZVN0YXJ0aW5nWWVhckZvck51bWJlcmluZyI6dHJ1ZSwiU2hvd0Zpc2NhbFllYXJMYWJlbCI6dHJ1ZX0sIlRvZGF5TWFya2VyVGV4dCI6IlRvZGF5IiwiQXV0b1NjYWxlVHlwZSI6ZmFsc2UsIlRpbWViYW5kU2NhbGVzIjp7IiRpZCI6IjE5MjIiLCJUb3BTY2FsZUxheWVyIjp7IiRpZCI6IjE5MjMiLCJGb3JtYXQiOiJNTU0iLCJUeXBlIjo0fSwiTWlkZGxlU2NhbGVMYXllciI6eyIkaWQiOiIxOTI0IiwiRm9ybWF0IjoiTU1NIiwiVHlwZSI6M30sIkJvdHRvbVNjYWxlTGF5ZXIiOnsiJGlkIjoiMTkyNSIsIkZvcm1hdCI6Ik1NTSIsIlR5cGUiOjJ9fX0sIk1pbGVzdG9uZXMiOlt7IiRpZCI6IjE5MjYiLCJEYXRlIjoiMjAyNi0wMy0wN1QyMzo1OTowMCIsIlN0eWxlIjp7IiRpZCI6IjE5MjciLCJTaGFwZSI6NSwiQ29ubmVjdG9yTWFyZ2luIjp7IiRpZCI6IjE5MjgiLCJUb3AiOjAuMCwiTGVmdCI6Mi4wLCJSaWdodCI6Mi4wLCJCb3R0b20iOjAuMH0sIkNvbm5lY3RvclN0eWxlIjp7IiRpZCI6IjE5MjkiLCJMaW5lQ29sb3IiOnsiJGlkIjoiMTkzMCIsIiR0eXBlIjoiTkxSRS5Db21tb24uRG9tLlNvbGlkQ29sb3JCcnVzaCwgTkxSRS5Db21tb24iLCJDb2xvciI6eyIkaWQiOiIxOTMxIiwiQSI6MTI3LCJSIjoxNTQsIkciOjMsIkIiOjMwfX0sIkxpbmVXZWlnaHQiOjEuMCwiTGluZVR5cGUiOjAsIlBhcmVudFN0eWxlIjpudWxsfSwiSXNCZWxvd1RpbWViYW5kIjpmYWxzZSwiUG9zaXRpb25PblRhc2siOjAsIkhpZGVEYXRlIjpmYWxzZSwiU2hhcGVTaXplIjoxLCJTcGFjaW5nIjoyLjAsIlBhZGRpbmciOnsiJGlkIjoiMTkzMiIsIlRvcCI6Ny4wLCJMZWZ0IjozLjAsIlJpZ2h0IjowLjAsIkJvdHRvbSI6Mi4wfSwiU2hhcGVTdHlsZSI6eyIkaWQiOiIxOTMzIiwiTWFyZ2luIjp7IiRpZCI6IjE5MzQiLCJUb3AiOjAuMCwiTGVmdCI6MC4wLCJSaWdodCI6MC4wLCJCb3R0b20iOjAuMH0sIlBhZGRpbmciOnsiJGlkIjoiMTkzNSIsIlRvcCI6MC4wLCJMZWZ0IjowLjAsIlJpZ2h0IjowLjAsIkJvdHRvbSI6MC4wfSwiQmFja2dyb3VuZCI6eyIkaWQiOiIxOTM2IiwiQ29sb3IiOnsiJGlkIjoiMTkzNyIsIkEiOjI1NSwiUiI6MTAyLCJHIjoxNTMsIkIiOjE1NX19LCJJc1Zpc2libGUiOnRydWUsIldpZHRoIjoxOC4wLCJIZWlnaHQiOjIwLjAsIkJvcmRlclN0eWxlIjp7IiRpZCI6IjE5MzgiLCJMaW5lQ29sb3IiOnsiJGlkIjoiMTkzOSIsIiR0eXBlIjoiTkxSRS5Db21tb24uRG9tLlNvbGlkQ29sb3JCcnVzaCwgTkxSRS5Db21tb24iLCJDb2xvciI6eyIkaWQiOiIxOTQwIiwiQSI6MjU1LCJSIjoyNTUsIkciOjAsIkIiOjB9fSwiTGluZVdlaWdodCI6MC4wLCJMaW5lVHlwZSI6MCwiUGFyZW50U3R5bGUiOm51bGx9LCJQYXJlbnRTdHlsZSI6bnVsbH0sIlRpdGxlU3R5bGUiOnsiJGlkIjoiMTk0MSIsIkZvbnRTZXR0aW5ncyI6eyIkaWQiOiIxOTQyIiwiRm9udFNpemUiOjEyLCJGb250TmFtZSI6IlNlZ29lIFVJIFNlbWlib2xkIiwiSXNCb2xkIjp0cnVlLCJJc0l0YWxpYyI6ZmFsc2UsIklzVW5kZXJsaW5lZCI6ZmFsc2UsIlBhcmVudFN0eWxlIjpudWxsfSwiQXV0b1NpemUiOjAsIkZvcmVncm91bmQiOnsiJGlkIjoiMTk0MyIsIkNvbG9yIjp7IiRpZCI6IjE5N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0NSIsIlRvcCI6MC4wLCJMZWZ0IjowLjAsIlJpZ2h0IjowLjAsIkJvdHRvbSI6MC4wfSwiUGFkZGluZyI6eyIkaWQiOiIxOTQ2IiwiVG9wIjowLjAsIkxlZnQiOjAuMCwiUmlnaHQiOjAuMCwiQm90dG9tIjowLjB9LCJCYWNrZ3JvdW5kIjp7IiRpZCI6IjE5NDciLCJDb2xvciI6eyIkaWQiOiIxOTQ4IiwiQSI6MCwiUiI6MjU1LCJHIjoyNTUsIkIiOjI1NX19LCJJc1Zpc2libGUiOnRydWUsIldpZHRoIjowLjAsIkhlaWdodCI6MC4wLCJCb3JkZXJTdHlsZSI6eyIkaWQiOiIxOTQ5IiwiTGluZUNvbG9yIjpudWxsLCJMaW5lV2VpZ2h0IjowLjAsIkxpbmVUeXBlIjowLCJQYXJlbnRTdHlsZSI6bnVsbH0sIlBhcmVudFN0eWxlIjpudWxsfSwiRGF0ZVN0eWxlIjp7IiRpZCI6IjE5NTAiLCJGb250U2V0dGluZ3MiOnsiJGlkIjoiMTk1MSIsIkZvbnRTaXplIjoxMCwiRm9udE5hbWUiOiJDYWxpYnJpIiwiSXNCb2xkIjpmYWxzZSwiSXNJdGFsaWMiOmZhbHNlLCJJc1VuZGVybGluZWQiOmZhbHNlLCJQYXJlbnRTdHlsZSI6bnVsbH0sIkF1dG9TaXplIjowLCJGb3JlZ3JvdW5kIjp7IiRpZCI6IjE5NTIiLCJDb2xvciI6eyIkaWQiOiIxOT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U0IiwiVG9wIjowLjAsIkxlZnQiOjAuMCwiUmlnaHQiOjAuMCwiQm90dG9tIjowLjB9LCJQYWRkaW5nIjp7IiRpZCI6IjE5NTUiLCJUb3AiOjAuMCwiTGVmdCI6MC4wLCJSaWdodCI6MC4wLCJCb3R0b20iOjAuMH0sIkJhY2tncm91bmQiOnsiJGlkIjoiMTk1NiIsIkNvbG9yIjp7IiRpZCI6IjE5NTciLCJBIjowLCJSIjoyNTUsIkciOjI1NSwiQiI6MjU1fX0sIklzVmlzaWJsZSI6ZmFsc2UsIldpZHRoIjowLjAsIkhlaWdodCI6MC4wLCJCb3JkZXJTdHlsZSI6eyIkaWQiOiIxOTU4IiwiTGluZUNvbG9yIjpudWxsLCJMaW5lV2VpZ2h0IjowLjAsIkxpbmVUeXBlIjowLCJQYXJlbnRTdHlsZSI6bnVsbH0sIlBhcmVudFN0eWxlIjpudWxsfSwiRGF0ZUZvcm1hdCI6eyIkaWQiOiIxOT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jAiLCJGb3JtYXQiOjAsIklzVmlzaWJsZSI6ZmFsc2UsIkxhc3RLbm93blZpc2liaWxpdHlTdGF0ZSI6ZmFsc2V9LCJJc1Zpc2libGUiOnRydWUsIlBhcmVudFN0eWxlIjpudWxsfSwiSW5kZXgiOjAsIlBlcmNlbnRhZ2VDb21wbGV0ZSI6bnVsbCwiUG9zaXRpb24iOnsiUmF0aW8iOjAuMCwiSXNDdXN0b20iOmZhbHNlfSwiRGF0ZUZvcm1hdCI6eyIkcmVmIjoiMTk1OSJ9LCJXZWVrTnVtYmVyaW5nIjp7IiRpZCI6IjE5NjEiLCJGb3JtYXQiOjAsIklzVmlzaWJsZSI6ZmFsc2UsIkxhc3RLbm93blZpc2liaWxpdHlTdGF0ZSI6ZmFsc2V9LCJSZWxhdGVkVGFza0lkIjoiMDAwMDAwMDAtMDAwMC0wMDAwLTAwMDAtMDAwMDAwMDAwMDAwIiwiSWQiOiI4ZGM1MzgzMi1hNGJjLTQ4NzItODc3ZS01ODU4YzkzNTc2ZTkiLCJJbXBvcnRJZCI6bnVsbCwiVGl0bGUiOiJNaWxlc3RvbmUgOCIsIk5vdGUiOm51bGwsIkh5cGVybGluayI6eyIkaWQiOiIxOTYyIiwiQWRkcmVzcyI6IiIsIlN1YkFkZHJlc3MiOiIifSwiSXNDaGFuZ2VkIjpmYWxzZSwiSXNOZXciOmZhbHNlfSx7IiRpZCI6IjE5NjMiLCJEYXRlIjoiMjAyNi0xMC0yNlQyMzo1OTowMCIsIlN0eWxlIjp7IiRpZCI6IjE5NjQiLCJTaGFwZSI6NSwiQ29ubmVjdG9yTWFyZ2luIjp7IiRpZCI6IjE5NjUiLCJUb3AiOjAuMCwiTGVmdCI6Mi4wLCJSaWdodCI6Mi4wLCJCb3R0b20iOjAuMH0sIkNvbm5lY3RvclN0eWxlIjp7IiRpZCI6IjE5NjYiLCJMaW5lQ29sb3IiOnsiJGlkIjoiMTk2NyIsIiR0eXBlIjoiTkxSRS5Db21tb24uRG9tLlNvbGlkQ29sb3JCcnVzaCwgTkxSRS5Db21tb24iLCJDb2xvciI6eyIkaWQiOiIxOTY4IiwiQSI6MTI3LCJSIjo5NSwiRyI6MTUsIkIiOjY0fX0sIkxpbmVXZWlnaHQiOjEuMCwiTGluZVR5cGUiOjAsIlBhcmVudFN0eWxlIjpudWxsfSwiSXNCZWxvd1RpbWViYW5kIjpmYWxzZSwiUG9zaXRpb25PblRhc2siOjMsIkhpZGVEYXRlIjpmYWxzZSwiU2hhcGVTaXplIjoxLCJTcGFjaW5nIjoyLjAsIlBhZGRpbmciOnsiJGlkIjoiMTk2OSIsIlRvcCI6Ny4wLCJMZWZ0IjozLjAsIlJpZ2h0IjowLjAsIkJvdHRvbSI6Mi4wfSwiU2hhcGVTdHlsZSI6eyIkaWQiOiIxOTcwIiwiTWFyZ2luIjp7IiRpZCI6IjE5NzEiLCJUb3AiOjAuMCwiTGVmdCI6MC4wLCJSaWdodCI6MC4wLCJCb3R0b20iOjAuMH0sIlBhZGRpbmciOnsiJGlkIjoiMTk3MiIsIlRvcCI6MC4wLCJMZWZ0IjowLjAsIlJpZ2h0IjowLjAsIkJvdHRvbSI6MC4wfSwiQmFja2dyb3VuZCI6eyIkaWQiOiIxOTczIiwiQ29sb3IiOnsiJGlkIjoiMTk3NCIsIkEiOjI1NSwiUiI6MTc5LCJHIjoxNzUsIkIiOjE0M319LCJJc1Zpc2libGUiOnRydWUsIldpZHRoIjoxOC4wLCJIZWlnaHQiOjIwLjAsIkJvcmRlclN0eWxlIjp7IiRpZCI6IjE5NzUiLCJMaW5lQ29sb3IiOnsiJGlkIjoiMTk3NiIsIiR0eXBlIjoiTkxSRS5Db21tb24uRG9tLlNvbGlkQ29sb3JCcnVzaCwgTkxSRS5Db21tb24iLCJDb2xvciI6eyIkaWQiOiIxOTc3IiwiQSI6MjU1LCJSIjoyNTUsIkciOjAsIkIiOjB9fSwiTGluZVdlaWdodCI6MC4wLCJMaW5lVHlwZSI6MCwiUGFyZW50U3R5bGUiOm51bGx9LCJQYXJlbnRTdHlsZSI6bnVsbH0sIlRpdGxlU3R5bGUiOnsiJGlkIjoiMTk3OCIsIkZvbnRTZXR0aW5ncyI6eyIkaWQiOiIxOTc5IiwiRm9udFNpemUiOjEyLCJGb250TmFtZSI6IlNlZ29lIFVJIFNlbWlib2xkIiwiSXNCb2xkIjp0cnVlLCJJc0l0YWxpYyI6ZmFsc2UsIklzVW5kZXJsaW5lZCI6ZmFsc2UsIlBhcmVudFN0eWxlIjpudWxsfSwiQXV0b1NpemUiOjAsIkZvcmVncm91bmQiOnsiJGlkIjoiMTk4MCIsIkNvbG9yIjp7IiRpZCI6IjE5O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4MiIsIlRvcCI6MC4wLCJMZWZ0IjowLjAsIlJpZ2h0IjowLjAsIkJvdHRvbSI6MC4wfSwiUGFkZGluZyI6eyIkaWQiOiIxOTgzIiwiVG9wIjowLjAsIkxlZnQiOjAuMCwiUmlnaHQiOjAuMCwiQm90dG9tIjowLjB9LCJCYWNrZ3JvdW5kIjp7IiRpZCI6IjE5ODQiLCJDb2xvciI6eyIkaWQiOiIxOTg1IiwiQSI6MCwiUiI6MjU1LCJHIjoyNTUsIkIiOjI1NX19LCJJc1Zpc2libGUiOnRydWUsIldpZHRoIjowLjAsIkhlaWdodCI6MC4wLCJCb3JkZXJTdHlsZSI6eyIkaWQiOiIxOTg2IiwiTGluZUNvbG9yIjpudWxsLCJMaW5lV2VpZ2h0IjowLjAsIkxpbmVUeXBlIjowLCJQYXJlbnRTdHlsZSI6bnVsbH0sIlBhcmVudFN0eWxlIjpudWxsfSwiRGF0ZVN0eWxlIjp7IiRpZCI6IjE5ODciLCJGb250U2V0dGluZ3MiOnsiJGlkIjoiMTk4OCIsIkZvbnRTaXplIjoxMCwiRm9udE5hbWUiOiJDYWxpYnJpIiwiSXNCb2xkIjpmYWxzZSwiSXNJdGFsaWMiOmZhbHNlLCJJc1VuZGVybGluZWQiOmZhbHNlLCJQYXJlbnRTdHlsZSI6bnVsbH0sIkF1dG9TaXplIjowLCJGb3JlZ3JvdW5kIjp7IiRpZCI6IjE5ODkiLCJDb2xvciI6eyIkaWQiOiIxOTk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kxIiwiVG9wIjowLjAsIkxlZnQiOjAuMCwiUmlnaHQiOjAuMCwiQm90dG9tIjowLjB9LCJQYWRkaW5nIjp7IiRpZCI6IjE5OTIiLCJUb3AiOjAuMCwiTGVmdCI6MC4wLCJSaWdodCI6MC4wLCJCb3R0b20iOjAuMH0sIkJhY2tncm91bmQiOnsiJGlkIjoiMTk5MyIsIkNvbG9yIjp7IiRpZCI6IjE5OTQiLCJBIjowLCJSIjoyNTUsIkciOjI1NSwiQiI6MjU1fX0sIklzVmlzaWJsZSI6ZmFsc2UsIldpZHRoIjowLjAsIkhlaWdodCI6MC4wLCJCb3JkZXJTdHlsZSI6eyIkaWQiOiIxOTk1IiwiTGluZUNvbG9yIjpudWxsLCJMaW5lV2VpZ2h0IjowLjAsIkxpbmVUeXBlIjowLCJQYXJlbnRTdHlsZSI6bnVsbH0sIlBhcmVudFN0eWxlIjpudWxsfSwiRGF0ZUZvcm1hdCI6eyIkaWQiOiIxO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OTciLCJGb3JtYXQiOjAsIklzVmlzaWJsZSI6ZmFsc2UsIkxhc3RLbm93blZpc2liaWxpdHlTdGF0ZSI6ZmFsc2V9LCJJc1Zpc2libGUiOnRydWUsIlBhcmVudFN0eWxlIjpudWxsfSwiSW5kZXgiOjEsIlBlcmNlbnRhZ2VDb21wbGV0ZSI6bnVsbCwiUG9zaXRpb24iOnsiUmF0aW8iOjAuMCwiSXNDdXN0b20iOmZhbHNlfSwiRGF0ZUZvcm1hdCI6eyIkcmVmIjoiMTk5NiJ9LCJXZWVrTnVtYmVyaW5nIjp7IiRpZCI6IjE5OTgiLCJGb3JtYXQiOjAsIklzVmlzaWJsZSI6ZmFsc2UsIkxhc3RLbm93blZpc2liaWxpdHlTdGF0ZSI6ZmFsc2V9LCJSZWxhdGVkVGFza0lkIjoiMDAwMDAwMDAtMDAwMC0wMDAwLTAwMDAtMDAwMDAwMDAwMDAwIiwiSWQiOiIzNzkzMGJkZC0zMDU0LTRhNWEtYTJhYy02ZmExZjg0MzAxZDAiLCJJbXBvcnRJZCI6IjEyIiwiVGl0bGUiOiJNaWxlc3RvbmUgMTMiLCJOb3RlIjpudWxsLCJIeXBlcmxpbmsiOnsiJGlkIjoiMTk5OSIsIkFkZHJlc3MiOiIiLCJTdWJBZGRyZXNzIjoiIn0sIklzQ2hhbmdlZCI6ZmFsc2UsIklzTmV3IjpmYWxzZX1dLCJUYXNrcyI6W10sIlN3aW1sYW5lcyI6W10sIk1zUHJvamVjdEl0ZW1zVHJlZSI6eyIkaWQiOiIyMDAwIiwiUm9vdCI6eyJJbXBvcnRJZCI6bnVsbCwiSXNJbXBvcnRlZCI6ZmFsc2UsIkNoaWxkcmVuIjpbXX19LCJNZXRhZGF0YSI6eyIkaWQiOiIyMDAxIiwiRXhjZWxTaGVldE5hbWUiOiJUaW1lbGluZSBEYXRhIiwiSXRlbXNUaXRsZXMiOiJbXCJNaWxlc3RvbmUgMVwiLFwiTWlsZXN0b25lIDJcIixcIk1pbGVzdG9uZSAzXCIsXCJNaWxlc3RvbmUgNFwiLFwiTWlsZXN0b25lIDVcIixcIk1pbGVzdG9uZSA2XCIsXCJNaWxlc3RvbmUgN1wiLFwiTWlsZXN0b25lIDhcIixcIk1pbGVzdG9uZSA5XCIsXCJNaWxlc3RvbmUgMTBcIixcIk1pbGVzdG9uZSAxMVwiLFwiTWlsZXN0b25lIDEyXCIsXCJQaGFzZSBJXCIsXCJQaGFzZSBJSVwiLFwiUGhhc2UgSUlJXCJdIiwiSXRlbXNTd2ltbGFuZXMiOiJb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SIsIlVwZGF0ZVNjYWxlRm9ySW1wb3J0ZWRUaW1lbGluZSI6IkZhbHNlIiwiU291cmNlVGhlbWUiOiJ7XCIkaWRcIjpcIjFcIixcIklkXCI6XCI2YjkyNDJlOS0zMmNiLTRiOGEtOGU3My1iNTFmZGI1YTkwM2J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NDMsXCJHXCI6NTgsXCJCXCI6MTAz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2LFwiU2hhcGVUaGlja25lc3NcIjoy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zLFwiRW5kRGF0ZVBvc2l0aW9uXCI6MyxcIlRpdGxlUG9zaXRpb25cIjo0LFwiRHVyYXRpb25Qb3NpdGlvblwiOjAsXCJQZXJjZW50YWdlQ29tcGxldGVkUG9zaXRpb25cIjowLFwiU3BhY2luZ1wiOjU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QzLFwiR1wiOjU4LFwiQlwiOjEwM319LFwiSXNWaXNpYmxlXCI6dHJ1ZSxcIldpZHRoXCI6MC4wLFwiSGVpZ2h0XCI6MjI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QsXCJGb250TmFtZVwiOlwiU2Vnb2UgVUkgU2VtaWJvbGRcIixcIklzQm9sZFwiOnRydWUsXCJJc0l0YWxpY1wiOmZhbHNlLFwiSXNVbmRlcmxpbmVkXCI6ZmFsc2V9LFwiRm9yZWdyb3VuZFwiOntcIiRpZFwiOlwiNzZcIixcIkNvbG9yXCI6e1wiJGlkXCI6XCI3N1wiLFwiQVwiOjI1NSxcIlJcIjoyNTUsXCJHXCI6MjU1LFwiQlwiOjI1NX19LFwiSG9yaXpvbnRhbEFsaWdubWVudFwiOjAsXCJJc1Zpc2libGVcIjp0cnVlfSxcIkRhdGVTdHlsZVwiOntcIiRpZFwiOlwiNzhcIixcIkZvbnRTZXR0aW5nc1wiOntcIiRpZFwiOlwiNzlcIixcIkZvbnRTaXplXCI6MTAsXCJGb250TmFtZVwiOlwiU2Vnb2UgVUkgU2VtaWJvbGRcIixcIklzQm9sZFwiOnRydWUsXCJJc0l0YWxpY1wiOmZhbHNlLFwiSXNVbmRlcmxpbmVkXCI6ZmFsc2V9LFwiRm9yZWdyb3VuZFwiOntcIiRpZFwiOlwiODBcIixcIkNvbG9yXCI6e1wiJGlkXCI6XCI4MVwiLFwiQVwiOjI1NSxcIlJcIjo2OCxcIkdcIjo4NCxcIkJcIjoxMDZ9fSxcIkhvcml6b250YWxBbGlnbm1lbnRcIjoy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1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xMDIsXCJHXCI6MTUzLFwiQlwiOjE1NX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lNlZ29lIFVJIFNlbWlib2xk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NjgsXCJHXCI6ODQsXCJCXCI6MTA2fX0sXCJIb3Jpem9udGFsQWxpZ25tZW50XCI6MSxcIklzVmlzaWJsZVwiOmZhbHN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U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wMixcIkdcIjoxNTMsXCJCXCI6MTU1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U2Vnb2UgVUkgU2VtaWJvbGR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2OCxcIkdcIjo4NCxcIkJcIjoxMDZ9fSxcIkhvcml6b250YWxBbGlnbm1lbnRcIjoxLFwiSXNWaXNpYmxlXCI6ZmFsc2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lODE4ZDIzMi1lNThlLTQ1MWQtYmRiOS02YmY4MGUwMzQ4YjlcIixcIk5hbWVcIjpcIlN3aW1sYW5lIFN0eWxlIDFcIixcIkhlYWRlclN0eWxlXCI6e1wiJGlkXCI6XCIxMjdcIixcIlRleHRTdHlsZVwiOntcIiRpZFwiOlwiMTI4XCIsXCJGb250U2V0dGluZ3NcIjp7XCIkaWRcIjpcIjEyOVwiLFwiRm9udFNpemVcIjoxNCxcIkZvbnROYW1lXCI6XCJTZWdvZSBVSSBTZW1pYm9sZF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NDMsXCJHXCI6NTgsXCJCXCI6MTAz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IzMSxcIkdcIjoyMzAsXCJCXCI6MjM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0MyxcIkdcIjo1OCxcIkJcIjoxMDN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MxLFwiR1wiOjIzMCxcIkJcIjoyMzB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SxcIkRhdGVQb3NpdGlvblwiOjIsXCJTaGFwZVR5cGVcIjoxN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DMsXCJHXCI6NTgsXCJCXCI6MTAzfX0sXCJJc1Zpc2libGVcIjp0cnVlLFwiV2lkdGhcIjoxOC4wLFwiSGVpZ2h0XCI6MjA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IsXCJGb250TmFtZVwiOlwiU2Vnb2UgVUkgU2VtaWJvbGR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ZmFsc2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YsXCJTaGFwZVRoaWNrbmVzc1wiOjI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zLFwiRW5kRGF0ZVBvc2l0aW9uXCI6NCxcIlRpdGxlUG9zaXRpb25cIjoyLFwiRHVyYXRpb25Qb3NpdGlvblwiOjAsXCJQZXJjZW50YWdlQ29tcGxldGVkUG9zaXRpb25cIjowLFwiU3BhY2luZ1wiOjU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QzLFwiR1wiOjU4LFwiQlwiOjEwM319LFwiSXNWaXNpYmxlXCI6dHJ1ZSxcIldpZHRoXCI6MzY3LjAsXCJIZWlnaHRcIjoyMi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NCxcIkZvbnROYW1lXCI6XCJTZWdvZSBVSSBTZW1pYm9sZFwiLFwiSXNCb2xkXCI6dHJ1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AsXCJGb250TmFtZVwiOlwiU2Vnb2UgVUkgU2VtaWJvbGRcIixcIklzQm9sZFwiOnRydWUsXCJJc0l0YWxpY1wiOmZhbHNlLFwiSXNVbmRlcmxpbmVkXCI6ZmFsc2V9LFwiRm9yZWdyb3VuZFwiOntcIiRpZFwiOlwiMjIyXCIsXCJDb2xvclwiOntcIiRpZFwiOlwiMjIzXCIsXCJBXCI6MjU1LFwiUlwiOjY4LFwiR1wiOjg0LFwiQlwiOjEwNn19LFwiSG9yaXpvbnRhbEFsaWdubWVudFwiOjE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csXCJTaGFwZVNpemVcIjoxLFwiRGV0YWlsc1NwYWNpbmdcIjoyLjAsXCJQYWRkaW5nXCI6e1wiJGlkXCI6XCIyMjdcIixcIlRvcFwiOjcuMCxcIkxlZnRcIjozLjAsXCJSaWdodFwiOjAuMCxcIkJvdHRvbVwiOjIuMH0sXCJQb3NpdGlvbk9uVGFza1wiOjM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czLFwiR1wiOjEwNixcIkJcIjoxMjl9fSxcIklzVmlzaWJsZVwiOnRydWUsXCJXaWR0aFwiOjE4LjAsXCJIZWlnaHRcIjoyM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ixcIkZvbnROYW1lXCI6XCJTZWdvZSBVSSBTZW1pYm9sZF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EsXCJJc1Zpc2libGVcIjpmYWxz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N2U3ZDJkYmUtYjQ5OS00MDBiLTllZDUtZjI3OGQwZjg1MDA5XCIsXCJOYW1lXCI6XCJTd2ltbGFuZSBTdHlsZSAyXCIsXCJIZWFkZXJTdHlsZVwiOntcIiRpZFwiOlwiMjQ4XCIsXCJUZXh0U3R5bGVcIjp7XCIkaWRcIjpcIjI0OVwiLFwiRm9udFNldHRpbmdzXCI6e1wiJGlkXCI6XCIyNTBcIixcIkZvbnRTaXplXCI6MTQsXCJGb250TmFtZVwiOlwiU2Vnb2UgVUkgU2VtaWJvbGRcIixcIklzQm9sZFwiOmZhbHNlLFwiSXNJdGFsaWNcIjpmYWxzZSxcIklzVW5kZXJsaW5lZFwiOmZhbHNlfSxcIkZvcmVncm91bmRcIjp7XCIkaWRcIjpcIjI1MVwiLFwiQ29sb3JcIjp7XCIkaWRcIjpcIjI1MlwiLFwiQVwiOjI1NSxcIlJcIjoyNTUsXCJHXCI6MjU1LFwiQlwiOjI1NX19LFwiSG9yaXpvbnRhbEFsaWdubWVudFwiOjA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czLFwiR1wiOjEwNixcIkJcIjoxMjl9fSxcIklzVmlzaWJsZVwiOnRydW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MjMxLFwiR1wiOjIzMCxcIkJcIjoyMzB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czLFwiR1wiOjEwNixcIkJcIjoxMjl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jMxLFwiR1wiOjIzMCxcIkJcIjoyMz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SxcIkRhdGVQb3NpdGlvblwiOjAsXCJTaGFwZVR5cGVcIjoxNy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NzMsXCJHXCI6MTA2LFwiQlwiOjEyOX19LFwiSXNWaXNpYmxlXCI6dHJ1ZSxcIldpZHRoXCI6MjAuMCxcIkhlaWdodFwiOjIw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yLFwiRm9udE5hbWVcIjpcIlNlZ29lIFVJIFNlbWlib2xkXCIsXCJJc0JvbGRcIjp0cnVlLFwiSXNJdGFsaWNcIjpmYWxzZSxcIklzVW5kZXJsaW5lZFwiOmZhbHNlfSxcIkZvcmVncm91bmRcIjp7XCIkaWRcIjpcIjMwN1wiLFwiQ29sb3JcIjp7XCIkaWRcIjpcIjMwOFwiLFwiQVwiOjI1NSxcIlJcIjowLFwiR1wiOjAsXCJCXCI6MH19LFwiSG9yaXpvbnRhbEFsaWdubWVudFwiOjEsXCJJc1Zpc2libGVcIjp0cnVlfSxcIkRhdGVTdHlsZVwiOntcIiRpZFwiOlwiMzA5XCIsXCJGb250U2V0dGluZ3NcIjp7XCIkaWRcIjpcIjMxMFwiLFwiRm9udFNpemVcIjoxMCxcIkZvbnROYW1lXCI6XCJDYWxpYnJpXCIsXCJJc0JvbGRcIjpmYWxzZSxcIklzSXRhbGljXCI6ZmFsc2UsXCJJc1VuZGVybGluZWRcIjpmYWxzZX0sXCJGb3JlZ3JvdW5kXCI6e1wiJGlkXCI6XCIzMTFcIixcIkNvbG9yXCI6e1wiJGlkXCI6XCIzMTJcIixcIkFcIjoyNTUsXCJSXCI6NjgsXCJHXCI6ODQsXCJCXCI6MTA2fX0sXCJIb3Jpem9udGFsQWxpZ25tZW50XCI6MixcIklzVmlzaWJsZVwiOmZhbHN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2LFwiU2hhcGVUaGlja25lc3NcIjoy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csXCJHXCI6MTI1LFwiQlwiOjQ5fX0sXCJIb3Jpem9udGFsQWxpZ25tZW50XCI6MCxcIklzVmlzaWJsZVwiOmZhbHNlfSxcIlBlcmNlbnRhZ2VDb21wbGV0ZUhpZ2hsaWdodFN0eWxlXCI6e1wiJGlkXCI6XCIzMjBcIixcIkJhY2tncm91bmRcIjp7XCIkaWRcIjpcIjMyMVwiLFwiQ29sb3JcIjp7XCIkaWRcIjpcIjMyMlwiLFwiQVwiOjg5LFwiUlwiOjAsXCJHXCI6MCxcIkJcIjowfX19LFwiRHVyYXRpb25TdHlsZVwiOntcIiRpZFwiOlwiMzIzXCIsXCJGb250U2V0dGluZ3NcIjp7XCIkaWRcIjpcIjMyNFwiLFwiRm9udFNpemVcIjoxMCxcIkZvbnROYW1lXCI6XCJDYWxpYnJpXCIsXCJJc0JvbGRcIjpmYWxzZSxcIklzSXRhbGljXCI6ZmFsc2UsXCJJc1VuZGVybGluZWRcIjpmYWxzZX0sXCJGb3JlZ3JvdW5kXCI6e1wiJGlkXCI6XCIzMjVcIixcIkNvbG9yXCI6e1wiJGlkXCI6XCIzMjZcIixcIkFcIjoyNTUsXCJSXCI6MjM3LFwiR1wiOjEyNSxcIkJcIjo0OX19LFwiSG9yaXpvbnRhbEFsaWdubWVudFwiOjAsXCJJc1Zpc2libGVcIjpmYWxzZX0sXCJNYXJnaW5cIjp7XCIkaWRcIjpcIjMyN1wiLFwiVG9wXCI6MC4wLFwiTGVmdFwiOjAuMCxcIlJpZ2h0XCI6MC4wLFwiQm90dG9tXCI6MC4wfSxcIlN0YXJ0RGF0ZVBvc2l0aW9uXCI6MyxcIkVuZERhdGVQb3NpdGlvblwiOjQsXCJUaXRsZVBvc2l0aW9uXCI6MixcIkR1cmF0aW9uUG9zaXRpb25cIjowLFwiUGVyY2VudGFnZUNvbXBsZXRlZFBvc2l0aW9uXCI6MCxcIlNwYWNpbmdcIjo1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3MyxcIkdcIjoxMDYsXCJCXCI6MTI5fX0sXCJJc1Zpc2libGVcIjp0cnVlLFwiV2lkdGhcIjozMTcuMCxcIkhlaWdodFwiOjIy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0LFwiRm9udE5hbWVcIjpcIlNlZ29lIFVJIFNlbWlib2xkXCIsXCJJc0JvbGRcIjp0cnVlLFwiSXNJdGFsaWNcIjpmYWxzZSxcIklzVW5kZXJsaW5lZFwiOmZhbHNlfSxcIkZvcmVncm91bmRcIjp7XCIkaWRcIjpcIjMzOVwiLFwiQ29sb3JcIjp7XCIkaWRcIjpcIjM0MFwiLFwiQVwiOjI1NSxcIlJcIjoyNTUsXCJHXCI6MjU1LFwiQlwiOjI1NX19LFwiSG9yaXpvbnRhbEFsaWdubWVudFwiOjEsXCJJc1Zpc2libGVcIjp0cnVlfSxcIkRhdGVTdHlsZVwiOntcIiRpZFwiOlwiMzQxXCIsXCJGb250U2V0dGluZ3NcIjp7XCIkaWRcIjpcIjM0MlwiLFwiRm9udFNpemVcIjoxMCxcIkZvbnROYW1lXCI6XCJTZWdvZSBVSSBTZW1pYm9sZFwiLFwiSXNCb2xkXCI6dHJ1ZSxcIklzSXRhbGljXCI6ZmFsc2UsXCJJc1VuZGVybGluZWRcIjpmYWxzZX0sXCJGb3JlZ3JvdW5kXCI6e1wiJGlkXCI6XCIzNDNcIixcIkNvbG9yXCI6e1wiJGlkXCI6XCIzNDRcIixcIkFcIjoyNTUsXCJSXCI6NjgsXCJHXCI6ODQsXCJCXCI6MTA2fX0sXCJIb3Jpem9udGFsQWxpZ25tZW50XCI6MS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NyxcIlNoYXBlU2l6ZVwiOjEsXCJEZXRhaWxzU3BhY2luZ1wiOjIuMCxcIlBhZGRpbmdcIjp7XCIkaWRcIjpcIjM0OFwiLFwiVG9wXCI6Ny4wLFwiTGVmdFwiOjMuMCxcIlJpZ2h0XCI6MC4wLFwiQm90dG9tXCI6Mi4wfSxcIlBvc2l0aW9uT25UYXNrXCI6My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AyLFwiR1wiOjE1MyxcIkJcIjoxNTV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ixcIkZvbnROYW1lXCI6XCJTZWdvZSBVSSBTZW1pYm9sZFwiLFwiSXNCb2xkXCI6dHJ1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Y4LFwiR1wiOjg0LFwiQlwiOjEwNn19LFwiSG9yaXpvbnRhbEFsaWdubWVudFwiOjEsXCJJc1Zpc2libGVcIjpmYWxz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MTBjMGY4ZWEtNzRjYS00ZWVkLTg0YjktZTJmYjUzYjNkNWM2XCIsXCJOYW1lXCI6XCJTd2ltbGFuZSBTdHlsZSAzXCIsXCJIZWFkZXJTdHlsZVwiOntcIiRpZFwiOlwiMzY5XCIsXCJUZXh0U3R5bGVcIjp7XCIkaWRcIjpcIjM3MFwiLFwiRm9udFNldHRpbmdzXCI6e1wiJGlkXCI6XCIzNzFcIixcIkZvbnRTaXplXCI6MTQsXCJGb250TmFtZVwiOlwiU2Vnb2UgVUkgU2VtaWJvbGRcIixcIklzQm9sZFwiOmZhbHNlLFwiSXNJdGFsaWNcIjpmYWxzZSxcIklzVW5kZXJsaW5lZFwiOmZhbHNlfSxcIkZvcmVncm91bmRcIjp7XCIkaWRcIjpcIjM3MlwiLFwiQ29sb3JcIjp7XCIkaWRcIjpcIjM3M1wiLFwiQVwiOjI1NSxcIlJcIjoyNTUsXCJHXCI6MjU1LFwiQlwiOjI1NX19LFwiSG9yaXpvbnRhbEFsaWdubWVudFwiOjA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EwMixcIkdcIjoxNTMsXCJCXCI6MTU1fX0sXCJJc1Zpc2libGVcIjp0cnVlLFwiV2lkdGhcIjowLjAsXCJIZWlnaHRcIjowLjAsXCJCb3JkZXJTdHlsZVwiOntcIiRpZFwiOlwiMzc5XCIsXCJMaW5lU3R5bGVcIjp7XCIkaWRcIjpcIjM4MFwiLFwiTGluZUNvbG9yXCI6e1wiJGlkXCI6XCIzODFcIixcIkNvbG9yXCI6e1wiJGlkXCI6XCIzODJcIixcIkFcIjoyNTUsXCJSXCI6MjU1LFwiR1wiOjAsXCJCXCI6MH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UxLFwiUlwiOjIzMSxcIkdcIjoyMzAsXCJCXCI6MjMw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xMDIsXCJHXCI6MTUzLFwiQlwiOjE1NX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yMzEsXCJHXCI6MjMwLFwiQlwiOjIzM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ixcIlNoYXBlVHlwZVwiOjEsXCJTaGFwZVNpemVcIjox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EwMixcIkdcIjoxNTMsXCJCXCI6MTU1fX0sXCJJc1Zpc2libGVcIjp0cnVlLFwiV2lkdGhcIjoxOC4wLFwiSGVpZ2h0XCI6MjA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IsXCJGb250TmFtZVwiOlwiU2Vnb2UgVUkgU2VtaWJvbGRcIixcIklzQm9sZFwiOnRydWUsXCJJc0l0YWxpY1wiOmZhbHNlLFwiSXNVbmRlcmxpbmVkXCI6ZmFsc2V9LFwiRm9yZWdyb3VuZFwiOntcIiRpZFwiOlwiNDI4XCIsXCJDb2xvclwiOntcIiRpZFwiOlwiNDI5XCIsXCJBXCI6MjU1LFwiUlwiOjAsXCJHXCI6MCxcIkJcIjowfX0sXCJIb3Jpem9udGFsQWxpZ25tZW50XCI6MCxcIklzVmlzaWJsZVwiOnRydWV9LFwiRGF0ZVN0eWxlXCI6e1wiJGlkXCI6XCI0MzBcIixcIkZvbnRTZXR0aW5nc1wiOntcIiRpZFwiOlwiNDMxXCIsXCJGb250U2l6ZVwiOjEwLFwiRm9udE5hbWVcIjpcIkNhbGlicmlcIixcIklzQm9sZFwiOmZhbHNlLFwiSXNJdGFsaWNcIjpmYWxzZSxcIklzVW5kZXJsaW5lZFwiOmZhbHNlfSxcIkZvcmVncm91bmRcIjp7XCIkaWRcIjpcIjQzMlwiLFwiQ29sb3JcIjp7XCIkaWRcIjpcIjQzM1wiLFwiQVwiOjI1NSxcIlJcIjo2OCxcIkdcIjo4NCxcIkJcIjoxMDZ9fSxcIkhvcml6b250YWxBbGlnbm1lbnRcIjowLFwiSXNWaXNpYmxlXCI6ZmFsc2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YsXCJTaGFwZVRoaWNrbmVzc1wiOjI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NyxcIkdcIjoxMjUsXCJCXCI6NDl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zLFwiRW5kRGF0ZVBvc2l0aW9uXCI6NCxcIlRpdGxlUG9zaXRpb25cIjoy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wMixcIkdcIjoxNTMsXCJCXCI6MTU1fX0sXCJJc1Zpc2libGVcIjp0cnVlLFwiV2lkdGhcIjoxNjguMCxcIkhlaWdodFwiOjIy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0LFwiRm9udE5hbWVcIjpcIlNlZ29lIFVJIFNlbWlib2xkXCIsXCJJc0JvbGRcIjp0cnVlLFwiSXNJdGFsaWNcIjpmYWxzZSxcIklzVW5kZXJsaW5lZFwiOmZhbHNlfSxcIkZvcmVncm91bmRcIjp7XCIkaWRcIjpcIjQ2MFwiLFwiQ29sb3JcIjp7XCIkaWRcIjpcIjQ2MVwiLFwiQVwiOjI1NSxcIlJcIjoyNTUsXCJHXCI6MjU1LFwiQlwiOjI1NX19LFwiSG9yaXpvbnRhbEFsaWdubWVudFwiOjEsXCJJc1Zpc2libGVcIjp0cnVlfSxcIkRhdGVTdHlsZVwiOntcIiRpZFwiOlwiNDYyXCIsXCJGb250U2V0dGluZ3NcIjp7XCIkaWRcIjpcIjQ2M1wiLFwiRm9udFNpemVcIjoxMCxcIkZvbnROYW1lXCI6XCJTZWdvZSBVSSBTZW1pYm9sZFwiLFwiSXNCb2xkXCI6dHJ1ZSxcIklzSXRhbGljXCI6ZmFsc2UsXCJJc1VuZGVybGluZWRcIjpmYWxzZX0sXCJGb3JlZ3JvdW5kXCI6e1wiJGlkXCI6XCI0NjRcIixcIkNvbG9yXCI6e1wiJGlkXCI6XCI0NjVcIixcIkFcIjoyNTUsXCJSXCI6NjgsXCJHXCI6ODQsXCJCXCI6MTA2fX0sXCJIb3Jpem9udGFsQWxpZ25tZW50XCI6MSxcIklzVmlzaWJsZVwiOnRydW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ixcIlNoYXBlU2l6ZVwiOjEsXCJEZXRhaWxzU3BhY2luZ1wiOjIuMCxcIlBhZGRpbmdcIjp7XCIkaWRcIjpcIjQ2OVwiLFwiVG9wXCI6Ny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MTAyLFwiR1wiOjE1MyxcIkJcIjoxNTV9fSxcIklzVmlzaWJsZVwiOnRydWUsXCJXaWR0aFwiOjEzLjAsXCJIZWlnaHRcIjoxMy4wLFwiQm9yZGVyU3R5bGVcIjp7XCIkaWRcIjpcIjQ3NVwiLFwiTGluZVN0eWxlXCI6e1wiJGlkXCI6XCI0NzZcIixcIkxpbmVDb2xvclwiOntcIiRpZFwiOlwiNDc3XCIsXCJDb2xvclwiOntcIiRpZFwiOlwiNDc4XCIsXCJBXCI6MjU1LFwiUlwiOjIzNCxcIkdcIjoyMixcIkJcIjozMH19LFwiTGluZVdlaWdodFwiOjAuMCxcIkxpbmVUeXBlXCI6MH0sXCJJc1Zpc2libGVcIjpmYWxzZX19LFwiVGl0bGVTdHlsZVwiOntcIiRpZFwiOlwiNDc5XCIsXCJGb250U2V0dGluZ3NcIjp7XCIkaWRcIjpcIjQ4MFwiLFwiRm9udFNpemVcIjoxMixcIkZvbnROYW1lXCI6XCJTZWdvZSBVSSBTZW1pYm9sZFwiLFwiSXNCb2xkXCI6dHJ1ZSxcIklzSXRhbGljXCI6ZmFsc2UsXCJJc1VuZGVybGluZWRcIjpmYWxzZX0sXCJGb3JlZ3JvdW5kXCI6e1wiJGlkXCI6XCI0ODFcIixcIkNvbG9yXCI6e1wiJGlkXCI6XCI0ODJcIixcIkFcIjoyNTUsXCJSXCI6MCxcIkdcIjowLFwiQlwiOjB9fSxcIkhvcml6b250YWxBbGlnbm1lbnRcIjow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mYWxz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V0sXCJHcmlkbGluZVBhbmVsU3R5bGVcIjp7XCIkaWRcIjpcIjQ4OVwiLFwiR3JpZGxpbmVTdHlsZVwiOntcIiRpZFwiOlwiNDkwXCIsXCJMaW5lQ29sb3JcIjp7XCIkaWRcIjpcIjQ5MVwiLFwiQ29sb3JcIjp7XCIkaWRcIjpcIjQ5MlwiLFwiQVwiOjM4LFwiUlwiOjkxLFwiR1wiOjE1NSxcIkJcIjoyMTN9fSxcIkxpbmVXZWlnaHRcIjoxLjAsXCJMaW5lVHlwZVwiOjB9LFwiSXNWaXNpYmxlXCI6dHJ1ZX0sXCJBY3Rpdml0eUxpbmVQYW5lbFN0eWxlXCI6e1wiJGlkXCI6XCI0OTNcIixcIkFjdGl2aXR5TGluZVN0eWxlXCI6e1wiJGlkXCI6XCI0OTRcIixcIkxpbmVDb2xvclwiOntcIiRpZFwiOlwiNDk1XCIsXCJDb2xvclwiOntcIiRpZFwiOlwiNDk2XCIsXCJBXCI6MzgsXCJSXCI6NjgsXCJHXCI6MTE0LFwiQlwiOjE5Nn19LFwiTGluZVdlaWdodFwiOjEuMCxcIkxpbmVUeXBlXCI6MH0sXCJJc1Zpc2libGVcIjp0cnVlfSxcIkRlZmF1bHREZXBlbmRlbmN5U3R5bGVcIjp7XCIkaWRcIjpcIjQ5N1wiLFwiTGluZVN0eWxlXCI6e1wiJGlkXCI6XCI0OThcIixcIkxpbmVDb2xvclwiOntcIiRpZFwiOlwiNDk5XCIsXCJDb2xvclwiOntcIiRpZFwiOlwiNTAwXCIsXCJBXCI6MjU1LFwiUlwiOjAsXCJHXCI6MCxcIkJcIjowfX0sXCJMaW5lV2VpZ2h0XCI6MS4wLFwiTGluZVR5cGVcIjowfSxcIkVuZEFycm93aGVhZExpbmVTdHlsZVwiOntcIiRpZFwiOlwiNTAxXCIsXCJLaW5kXCI6MSxcIldpZHRoXCI6MSxcIkxlbmd0aFwiOjB9LFwiQnJpbmdUb0Zyb250XCI6dHJ1ZSxcIlJhZGl1c1wiOjAuMH0sXCJDcml0aWNhbFBhdGhTdHlsZVwiOntcIiRpZFwiOlwiNTAyXCIsXCJDcml0aWNhbFBhdGhTdHlsZU9wdGlvbnNcIjoxNCxcIkxpbmVTdHlsZVwiOntcIiRpZFwiOlwiNTAzXCIsXCJMaW5lQ29sb3JcIjp7XCIkaWRcIjpcIjUwNFwiLFwiQ29sb3JcIjp7XCIkaWRcIjpcIjUwNVwiLFwiQVwiOjI1NSxcIlJcIjoyMjIsXCJHXCI6NTAsXCJCXCI6NTB9fSxcIkxpbmVXZWlnaHRcIjoxLjAsXCJMaW5lVHlwZVwiOjB9LFwiVGl0bGVGb3JlZ3JvdW5kXCI6e1wiJGlkXCI6XCI1MDZcIixcIkNvbG9yXCI6e1wiJGlkXCI6XCI1MDdcIixcIkFcIjoyNTUsXCJSXCI6MTc2LFwiR1wiOjE5LFwiQlwiOjI1fX0sXCJTaGFwZXNCYWNrZ3JvdW5kXCI6e1wiJGlkXCI6XCI1MDhcIixcIkNvbG9yXCI6e1wiJGlkXCI6XCI1MDlcIixcIkFcIjoyNTUsXCJSXCI6MjUzLFwiR1wiOjIwMyxcIkJcIjoyMDh9fSxcIlNoYXBlc0JvcmRlclN0eWxlXCI6e1wiJGlkXCI6XCI1MTBcIixcIkxpbmVDb2xvclwiOntcIiRpZFwiOlwiNTExXCIsXCJDb2xvclwiOntcIiRpZFwiOlwiNTEyXCIsXCJBXCI6MjU1LFwiUlwiOjIyMixcIkdcIjo1MCxcIkJcIjo1MH19LFwiTGluZVdlaWdodFwiOjIuMCxcIkxpbmVUeXBlXCI6MH19LFwiUGFuZWxzU3BhY2luZ0RlZmluaXRpb25cIjp7XCIkaWRcIjpcIjUxM1wiLFwiU3BhY2luZ0Fib3ZlVGltZWJhbmRcIjoxNixcIlNwYWNpbmdCZWxvd1RpbWViYW5kXCI6MTYsXCJTcGFjaW5nQWJvdmVCZXR3ZWVuU3dpbWxhbmVzQW5kVGFza3NcIjoxNixcIlNwYWNpbmdCZWxvd0JldHdlZW5Td2ltbGFuZXNBbmRUYXNrc1wiOjE2fSxcIl9zZWxlY3RlZFRoZW1lUHJlc2V0Q29sb3JzXCI6e1wiJGlkXCI6XCI1MTRcIixcIlRleHRMaWdodFwiOntcIiRpZFwiOlwiNTE1XCIsXCJBXCI6MjU1LFwiUlwiOjI1NSxcIkdcIjoyNTUsXCJCXCI6MjU1fSxcIlRleHREYXJrXCI6e1wiJGlkXCI6XCI1MTZcIixcIkFcIjoyNTUsXCJSXCI6MCxcIkdcIjowLFwiQlwiOjB9LFwiQWNjZW50MVwiOntcIiRpZFwiOlwiNTE3XCIsXCJBXCI6MjU1LFwiUlwiOjI1NSxcIkdcIjoyNTUsXCJCXCI6MjU1fSxcIkFjY2VudDJcIjp7XCIkaWRcIjpcIjUxOFwiLFwiQVwiOjI1NSxcIlJcIjo0MyxcIkdcIjo1OCxcIkJcIjoxMDN9LFwiQWNjZW50M1wiOntcIiRpZFwiOlwiNTE5XCIsXCJBXCI6MjU1LFwiUlwiOjQzLFwiR1wiOjU4LFwiQlwiOjEwM30sXCJBY2NlbnQ0XCI6e1wiJGlkXCI6XCI1MjBcIixcIkFcIjoyNTUsXCJSXCI6NzMsXCJHXCI6MTA2LFwiQlwiOjEyOX0sXCJBY2NlbnQ1XCI6e1wiJGlkXCI6XCI1MjFcIixcIkFcIjoyNTUsXCJSXCI6MTAyLFwiR1wiOjE1MyxcIkJcIjoxNTV9LFwiQWNjZW50NlwiOntcIiRpZFwiOlwiNTIyXCIsXCJBXCI6MjU1LFwiUlwiOjE1LFwiR1wiOjE1OCxcIkJcIjoyMTN9LFwiQWNjZW50N1wiOntcIiRpZFwiOlwiNTIzXCIsXCJBXCI6MjU1LFwiUlwiOjE2MCxcIkdcIjo0MyxcIkJcIjoxNDd9LFwiQWNjZW50OFwiOntcIiRpZFwiOlwiNTI0XCIsXCJBXCI6MjU1LFwiUlwiOjc4LFwiR1wiOjE2NyxcIkJcIjo0Nn19LFwiX2N1c3RvbVByZXNldENvbG9yc1wiOntcIiRpZFwiOlwiNTI1XCJ9fX0ifSwiU2V0dGluZ3MiOnsiJGlkIjoiMjAwMiIsIkltcGFPcHRpb25zIjp7IiRpZCI6IjIwMD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jpcXFdvcmtcXFJlZG9pbmcgT3V0ZGF0ZWQgVGVtcGxhdGVzXFxQcm9qZWN0IENoYXJ0XFxUaW1lbGluZSBEYXRhLnhsc3giLCJUaW1lQ29uZmlndXJhdGlvbiI6eyIkaWQiOiIyMDA0IiwiVXNlVGltZSI6ZmFsc2UsIldvcmtEYXlTdGFydCI6IjAwOjAwOjAwIiwiV29ya0RheUVuZCI6IjIzOjU5OjAwIn0sIkxhc3RVc2VkVGVtcGxhdGVJZCI6ImNjMjZmODYzLTI3Y2UtNDgwZS1hNTg5LWIzZjEyZjJkNmViMCIsIkxhc3RVc2VkVGhlbWVEZXRhaWxzIjp7IiRpZCI6IjIwMDUiLCJJZCI6IjZiOTI0MmU5LTMyY2ItNGI4YS04ZTczLWI1MWZkYjVhOTAzYiIsIlRpdGxlIjoiVW50aXRsZWQgdGhlbWUiLCJDYXRlZ29yeSI6Mn0sIkZpcnN0V2Vla09mWWVhciI6MCwiUGxhY2VNaWxlc3RvbmVBdFRoZUJlZ2lubmluZ09mVGhlRGF5IjpmYWxzZSwiRGVwZW5kZW5jeVNjaGVkdWxpbmdTZXR0aW5ncyI6eyIkaWQiOiIyMDA2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MjAwNyIsIklkIjoiZmI1MzQ3ODEtZDhmNi00NzVhLWEzOTEtNjlmYTFjYmQ4ZWUzIiwiRnJvbSI6eyIkcmVmIjoiOTkifSwiS2luZCI6MCwiQ254U3RhcnRLaW5kIjowLCJDbnhFbmRLaW5kIjowLCJMYWciOm51bGwsIlRvIjp7IiRyZWYiOiIxMjkifSwiU3R5bGUiOnsiJGlkIjoiMjAwOCIsIkxpbmVTdHlsZSI6eyIkaWQiOiIyMDA5IiwiTGluZUNvbG9yIjp7IiRpZCI6IjIwMTAiLCIkdHlwZSI6Ik5MUkUuQ29tbW9uLkRvbS5Tb2xpZENvbG9yQnJ1c2gsIE5MUkUuQ29tbW9uIiwiQ29sb3IiOnsiJGlkIjoiMjAxMSIsIkEiOjI1NSwiUiI6MCwiRyI6MCwiQiI6MH19LCJMaW5lV2VpZ2h0IjoxLjAsIkxpbmVUeXBlIjowLCJQYXJlbnRTdHlsZSI6bnVsbH0sIkVuZEFycm93aGVhZExpbmVTdHlsZSI6eyIkaWQiOiIyMDEyIiwiS2luZCI6MSwiV2lkdGgiOjEsIkxlbmd0aCI6MCwiUGFyZW50U3R5bGUiOm51bGx9LCJCcmluZ1RvRnJvbnQiOnRydWUsIkVsYm93UmFkaXVzIjowLjAsIk1hcmdpbiI6eyIkaWQiOiIyMDEzIiwiVG9wIjowLjAsIkxlZnQiOjAuMCwiUmlnaHQiOjAuMCwiQm90dG9tIjowLjB9LCJQYWRkaW5nIjp7IiRpZCI6IjIwMTQiLCJUb3AiOjAuMCwiTGVmdCI6MC4wLCJSaWdodCI6MC4wLCJCb3R0b20iOjAuMH0sIkJhY2tncm91bmQiOm51bGwsIklzVmlzaWJsZSI6ZmFsc2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LEFTENDCAPSMARGINLEFT" val="39.5066666666667"/>
  <p:tag name="OTLTIMEBANDENDDATE" val="2027-08-19T23:59:00.000000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8"/>
  <p:tag name="OTLPOSITIONONTASK" val="None"/>
  <p:tag name="OTLRELATEDTASKID" val="00000000-0000-0000-0000-000000000000"/>
  <p:tag name="OTLWEEKNUMBERINGFORMAT" val="WNFormat1"/>
  <p:tag name="OTLWEEKNUMBERINGISVISIBLE" val="False"/>
  <p:tag name="OTLDATE" val="2026-03-07T23:59:00.000000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3"/>
  <p:tag name="OTLPOSITIONONTASK" val="Center"/>
  <p:tag name="OTLRELATEDTASKID" val="00000000-0000-0000-0000-000000000000"/>
  <p:tag name="OTLWEEKNUMBERINGFORMAT" val="WNFormat1"/>
  <p:tag name="OTLWEEKNUMBERINGISVISIBLE" val="False"/>
  <p:tag name="OTLDATE" val="2026-10-26T23:59:00.00000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6-03-20T23:59:00.0000000"/>
  <p:tag name="OTLPOSITIONONTASK" val="Center"/>
  <p:tag name="OTLRELATEDTASKID" val="914762bf-9d25-486e-bb2f-c1f0853b455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9"/>
  <p:tag name="OTLPOSITIONONTASK" val="Center"/>
  <p:tag name="OTLRELATEDTASKID" val="b6a1e73a-e641-48c7-a13c-7e6f8b7f003d"/>
  <p:tag name="OTLDATE" val="2027-01-24T23:59:00.000000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LEFTENDCAPSMARGINLEFT" val="39.5066666666667"/>
  <p:tag name="OTLTIMEBANDENDDATE" val="2027-08-19T23:59:00.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LEFTENDCAPSMARGINLEFT" val="39.5066666666667"/>
  <p:tag name="OTLTIMEBANDENDDATE" val="2027-08-19T23:59:00.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ck"/>
  <p:tag name="OTLWEEKNUMBERINGFORMAT" val="WNFormat1"/>
  <p:tag name="OTLWEEKNUMBERINGISVISIBLE" val="False"/>
  <p:tag name="OTLSTARTDATE" val="2025-07-28T00:00:00.0000000"/>
  <p:tag name="OTLENDDATE" val="2026-05-26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ck"/>
  <p:tag name="OTLWEEKNUMBERINGFORMAT" val="WNFormat1"/>
  <p:tag name="OTLWEEKNUMBERINGISVISIBLE" val="False"/>
  <p:tag name="OTLSTARTDATE" val="2026-06-26T00:00:00.0000000"/>
  <p:tag name="OTLENDDATE" val="2027-05-06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ck"/>
  <p:tag name="OTLWEEKNUMBERINGFORMAT" val="WNFormat1"/>
  <p:tag name="OTLWEEKNUMBERINGISVISIBLE" val="False"/>
  <p:tag name="OTLSTARTDATE" val="2027-01-30T00:00:00.0000000"/>
  <p:tag name="OTLENDDATE" val="2027-08-19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31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10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2-19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6-09-10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7-02-19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6-12-02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7-03-17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2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7-07-07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1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7-05-12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Widescreen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2024-06-28T12:24:48Z</dcterms:created>
  <dcterms:modified xsi:type="dcterms:W3CDTF">2024-06-28T12:28:08Z</dcterms:modified>
</cp:coreProperties>
</file>