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0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47B64-279A-28BC-535F-6510040FE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AFEA5-3082-7B78-3024-27A0B9C25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7CE24-757B-4A52-0815-5CBA54C1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5879F-A0E7-A841-11B9-9FCF7979C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EA2DF-2ABF-1145-FF16-487B53D8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7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58B5D-5B47-9A7D-FFB0-B7893A509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1E047-4225-9F80-F2F7-41A835508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68E6B-1A8F-2A88-F178-BC819BA31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1B6EC-09DE-A1F0-351A-EC6EB11C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A9FA9-1001-2981-7008-A18C3C1A0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51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6F7E6E-AA33-74E4-52FB-6A909EC1F3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CE727-6A55-C644-29C4-47B3D1EFE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E0EBF-64D1-FC30-6987-4BD838B34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99788-2276-B639-FDF6-2C5751EE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1B821-F39E-418F-CC7C-33395E938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9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2AA6-7D8F-35DC-50EA-742E41E5C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9CB24-80BB-1F0C-0DF9-119CD4751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ACBC7-383B-0FF5-7749-367DEBE6E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F354F-EBD6-182B-9CA9-A62B2FD8E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DCF38-B2B4-F79C-A761-155082E96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49398-F56C-7DB3-97EB-5E0BB6F7E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EC166-E27A-A183-F52E-D3B977D8F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136D3-D4D5-55DF-AE6A-39B347A8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8E40F-2A79-CAC6-F3AA-D682F5CE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825ED-D562-6D3D-0439-A037B75A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40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2D10-2562-B4E5-916C-C2AC54938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F3AA9-0B06-A35D-2348-04B9317F0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EB875-88FF-F660-3185-AB0ACCCD0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9BDF2-01A3-EEEF-75A0-9C611AA3E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13E52-2F89-4DFA-468C-9146B47EA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B9055-6099-E263-D7C7-D58F6E556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91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08139-3078-AF24-4162-CC31A7E09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8344B-DE12-E085-4E36-BE90EF4AC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2BDA6-71C2-C3CD-E46B-F525830B9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0F1D54-D538-5B5B-78A1-0F4C211C5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C7AB32-71D1-BE07-38E5-2B6F5FF935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E9C4D-9FAC-4313-8791-ECD7D23CD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0703C7-3CEF-6C5A-7C7A-F07AF6F36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B0D2F4-4421-BA9E-7096-283FDE76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60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F0B8-2AC4-F2DE-069C-2FFB05946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3C081C-D807-6221-BF95-D64BEE3B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422881-DFE9-ACF0-8B66-EA13DA302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8170A0-16E9-A54E-9296-8EDBB2A8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53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CEAB4D-981E-E611-C51A-C3BD76F45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062EEA-3AA5-4080-9C81-780A0637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FFAB3-3705-1AEE-EE19-6D4B0DFE7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95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503A0-2A41-70DB-BA1C-1931D9EBC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3DCBD-DD60-F0DD-503A-DC23DC2D8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243A7-8B76-D8C5-AEE4-4A9688A34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F7960-D99A-D66D-0B57-A2AC7FCAA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D5F7D-64AA-97E3-6421-FE9F9BE01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E6B3A-E9B6-26F6-E521-A05AF86E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38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C6BFB-247A-F492-C798-2D335774F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E380C4-C59F-93DE-6B04-9A25454A3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7E801-9F22-F341-E452-17C5C64AE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5BB5B-190B-459F-B5CB-9E124CF18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9D4DA-0D4A-A7F2-54A4-1F21873F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7142D-7A84-77E5-3F8A-A22DE75F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4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A0B96D-D910-89B0-053F-FACDD2463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07C12-3E2E-D623-9A17-41D055034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C5328-5897-989F-6725-9DD28BE6A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56C9B-7BF7-4B6D-AA5C-18F0B9F00563}" type="datetimeFigureOut">
              <a:rPr lang="en-GB" smtClean="0"/>
              <a:t>17/10/2024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F0B9C-0019-4270-04A4-930B704282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63434-44C1-A2F6-D228-DC1505094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C9397-3DF3-4B4D-9B70-1AD5EA12B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6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37" Type="http://schemas.openxmlformats.org/officeDocument/2006/relationships/tags" Target="../tags/tag237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39" Type="http://schemas.openxmlformats.org/officeDocument/2006/relationships/tags" Target="../tags/tag239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240" Type="http://schemas.openxmlformats.org/officeDocument/2006/relationships/slideLayout" Target="../slideLayouts/slideLayout7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image" Target="../media/image3.png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SL_a03a72a132784a66bd4722b796e56f16_BackgroundRectangle">
            <a:extLst>
              <a:ext uri="{FF2B5EF4-FFF2-40B4-BE49-F238E27FC236}">
                <a16:creationId xmlns:a16="http://schemas.microsoft.com/office/drawing/2014/main" id="{8972F86C-1D0D-68ED-108C-07AC74339A3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16487"/>
            <a:ext cx="11290300" cy="596900"/>
          </a:xfrm>
          <a:prstGeom prst="rect">
            <a:avLst/>
          </a:prstGeom>
          <a:solidFill>
            <a:srgbClr val="00123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SL_301a8da2120d4fb7bba15e8c0895eb88_BackgroundRectangle">
            <a:extLst>
              <a:ext uri="{FF2B5EF4-FFF2-40B4-BE49-F238E27FC236}">
                <a16:creationId xmlns:a16="http://schemas.microsoft.com/office/drawing/2014/main" id="{5B36242D-EF1D-7495-727C-B876B85B5C8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76887"/>
            <a:ext cx="11290300" cy="596900"/>
          </a:xfrm>
          <a:prstGeom prst="rect">
            <a:avLst/>
          </a:prstGeom>
          <a:solidFill>
            <a:srgbClr val="00184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SL_c30705a0e5594223864f8fad48de087c_BackgroundRectangle">
            <a:extLst>
              <a:ext uri="{FF2B5EF4-FFF2-40B4-BE49-F238E27FC236}">
                <a16:creationId xmlns:a16="http://schemas.microsoft.com/office/drawing/2014/main" id="{8B53076B-7AB9-A037-069B-5C884F6A58D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37287"/>
            <a:ext cx="11290300" cy="838200"/>
          </a:xfrm>
          <a:prstGeom prst="rect">
            <a:avLst/>
          </a:prstGeom>
          <a:solidFill>
            <a:srgbClr val="00285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TLSHAPE_SL_c9514c5f499b45a985551ee4dfeabe61_BackgroundRectangle">
            <a:extLst>
              <a:ext uri="{FF2B5EF4-FFF2-40B4-BE49-F238E27FC236}">
                <a16:creationId xmlns:a16="http://schemas.microsoft.com/office/drawing/2014/main" id="{8282A8AB-F71A-D347-A4AB-F9A9C7B6DB4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538987"/>
            <a:ext cx="11290300" cy="596900"/>
          </a:xfrm>
          <a:prstGeom prst="rect">
            <a:avLst/>
          </a:prstGeom>
          <a:solidFill>
            <a:srgbClr val="023E7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TLSHAPE_SL_ac37bfbfc0ea4e9c9ee444302340f6f0_BackgroundRectangle">
            <a:extLst>
              <a:ext uri="{FF2B5EF4-FFF2-40B4-BE49-F238E27FC236}">
                <a16:creationId xmlns:a16="http://schemas.microsoft.com/office/drawing/2014/main" id="{57A0B3FD-F8DD-85D3-81F7-E93294F3E1B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199387"/>
            <a:ext cx="11290300" cy="596900"/>
          </a:xfrm>
          <a:prstGeom prst="rect">
            <a:avLst/>
          </a:prstGeom>
          <a:solidFill>
            <a:srgbClr val="0353A4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TLSHAPE_SL_62779bd57a2e489cafdfb695596439f7_BackgroundRectangle">
            <a:extLst>
              <a:ext uri="{FF2B5EF4-FFF2-40B4-BE49-F238E27FC236}">
                <a16:creationId xmlns:a16="http://schemas.microsoft.com/office/drawing/2014/main" id="{F681DB98-5539-D449-F5EE-5E784F60A59C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5859787"/>
            <a:ext cx="11290300" cy="596900"/>
          </a:xfrm>
          <a:prstGeom prst="rect">
            <a:avLst/>
          </a:prstGeom>
          <a:solidFill>
            <a:srgbClr val="0466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TLSHAPE_SL2A_a2a88b09a5d449149a19eb58c9cd4e5c_BackgroundRectangle" hidden="1">
            <a:extLst>
              <a:ext uri="{FF2B5EF4-FFF2-40B4-BE49-F238E27FC236}">
                <a16:creationId xmlns:a16="http://schemas.microsoft.com/office/drawing/2014/main" id="{153591BB-AB5C-0C10-56EC-69E7D6A8F9E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661415" y="2316487"/>
            <a:ext cx="9690100" cy="596900"/>
          </a:xfrm>
          <a:prstGeom prst="rect">
            <a:avLst/>
          </a:prstGeom>
          <a:solidFill>
            <a:srgbClr val="00123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SL2A_346f90a582bd4f37b6e0b50baa91be8b_BackgroundRectangle" hidden="1">
            <a:extLst>
              <a:ext uri="{FF2B5EF4-FFF2-40B4-BE49-F238E27FC236}">
                <a16:creationId xmlns:a16="http://schemas.microsoft.com/office/drawing/2014/main" id="{3833292E-6397-9690-BB10-68EDEAAC4E9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661415" y="2976887"/>
            <a:ext cx="9690100" cy="596900"/>
          </a:xfrm>
          <a:prstGeom prst="rect">
            <a:avLst/>
          </a:prstGeom>
          <a:solidFill>
            <a:srgbClr val="00184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90" name="OTLSHAPE_SL2A_e75143ad9e6743beae58785ec97103e6_BackgroundRectangle" hidden="1">
            <a:extLst>
              <a:ext uri="{FF2B5EF4-FFF2-40B4-BE49-F238E27FC236}">
                <a16:creationId xmlns:a16="http://schemas.microsoft.com/office/drawing/2014/main" id="{C3B09F65-8DFC-08CC-B589-A4B892FA8E6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661415" y="3637287"/>
            <a:ext cx="9690100" cy="838200"/>
          </a:xfrm>
          <a:prstGeom prst="rect">
            <a:avLst/>
          </a:prstGeom>
          <a:solidFill>
            <a:srgbClr val="002855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32" name="OTLSHAPE_SL2A_1cf7989b306a4e14a94db2b6f09e59b7_BackgroundRectangle" hidden="1">
            <a:extLst>
              <a:ext uri="{FF2B5EF4-FFF2-40B4-BE49-F238E27FC236}">
                <a16:creationId xmlns:a16="http://schemas.microsoft.com/office/drawing/2014/main" id="{1E3D3935-CB35-D987-91D3-8DF46DF0D1E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661415" y="4538987"/>
            <a:ext cx="9690100" cy="596900"/>
          </a:xfrm>
          <a:prstGeom prst="rect">
            <a:avLst/>
          </a:prstGeom>
          <a:solidFill>
            <a:srgbClr val="023E7D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6" name="OTLSHAPE_SL2A_9819be4e9a304ff0bc55b1e15403ca08_BackgroundRectangle" hidden="1">
            <a:extLst>
              <a:ext uri="{FF2B5EF4-FFF2-40B4-BE49-F238E27FC236}">
                <a16:creationId xmlns:a16="http://schemas.microsoft.com/office/drawing/2014/main" id="{A69AD85B-F48F-B763-FA09-014BA3A0C01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661415" y="5199387"/>
            <a:ext cx="9690100" cy="596900"/>
          </a:xfrm>
          <a:prstGeom prst="rect">
            <a:avLst/>
          </a:prstGeom>
          <a:solidFill>
            <a:srgbClr val="0353A4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2" name="OTLSHAPE_SL2A_a7a201311b3c4a7cb3d2bf165a465e2e_BackgroundRectangle" hidden="1">
            <a:extLst>
              <a:ext uri="{FF2B5EF4-FFF2-40B4-BE49-F238E27FC236}">
                <a16:creationId xmlns:a16="http://schemas.microsoft.com/office/drawing/2014/main" id="{523EF950-D756-492D-59B3-202403663C9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661415" y="5859787"/>
            <a:ext cx="9690100" cy="596900"/>
          </a:xfrm>
          <a:prstGeom prst="rect">
            <a:avLst/>
          </a:prstGeom>
          <a:solidFill>
            <a:srgbClr val="0466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TB_00000000000000000000000000000000_LeftEndCaps" hidden="1">
            <a:extLst>
              <a:ext uri="{FF2B5EF4-FFF2-40B4-BE49-F238E27FC236}">
                <a16:creationId xmlns:a16="http://schemas.microsoft.com/office/drawing/2014/main" id="{AD3D874E-6FEE-24A6-796B-299B36599F0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23" name="OTLSHAPE_TB_00000000000000000000000000000000_RightEndCaps" hidden="1">
            <a:extLst>
              <a:ext uri="{FF2B5EF4-FFF2-40B4-BE49-F238E27FC236}">
                <a16:creationId xmlns:a16="http://schemas.microsoft.com/office/drawing/2014/main" id="{E735080B-082E-C8B4-F5B3-A2F4F1E60D8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87" name="OTLSHAPE_TB_00000000000000000000000000000000_ScaleContainer">
            <a:extLst>
              <a:ext uri="{FF2B5EF4-FFF2-40B4-BE49-F238E27FC236}">
                <a16:creationId xmlns:a16="http://schemas.microsoft.com/office/drawing/2014/main" id="{C2684754-EC5D-18DA-241E-48707656D2C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788415" y="1041491"/>
            <a:ext cx="9563100" cy="182880"/>
          </a:xfrm>
          <a:prstGeom prst="round2SameRect">
            <a:avLst/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TLSHAPE_SL_a03a72a132784a66bd4722b796e56f16_HeaderRectangle">
            <a:extLst>
              <a:ext uri="{FF2B5EF4-FFF2-40B4-BE49-F238E27FC236}">
                <a16:creationId xmlns:a16="http://schemas.microsoft.com/office/drawing/2014/main" id="{EAB9CA95-342B-251E-7442-97DF5E09405A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2316487"/>
            <a:ext cx="1600200" cy="596900"/>
          </a:xfrm>
          <a:prstGeom prst="rect">
            <a:avLst/>
          </a:prstGeom>
          <a:solidFill>
            <a:srgbClr val="0012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TLSHAPE_SL_301a8da2120d4fb7bba15e8c0895eb88_HeaderRectangle">
            <a:extLst>
              <a:ext uri="{FF2B5EF4-FFF2-40B4-BE49-F238E27FC236}">
                <a16:creationId xmlns:a16="http://schemas.microsoft.com/office/drawing/2014/main" id="{293E7552-2B7F-824D-7DD6-0E994438EA1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976887"/>
            <a:ext cx="1600200" cy="596900"/>
          </a:xfrm>
          <a:prstGeom prst="rect">
            <a:avLst/>
          </a:prstGeom>
          <a:solidFill>
            <a:srgbClr val="00184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TLSHAPE_SL_c30705a0e5594223864f8fad48de087c_HeaderRectangle">
            <a:extLst>
              <a:ext uri="{FF2B5EF4-FFF2-40B4-BE49-F238E27FC236}">
                <a16:creationId xmlns:a16="http://schemas.microsoft.com/office/drawing/2014/main" id="{678DDB1D-D533-F506-1245-E577733DB19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3637287"/>
            <a:ext cx="1600200" cy="838200"/>
          </a:xfrm>
          <a:prstGeom prst="rect">
            <a:avLst/>
          </a:prstGeom>
          <a:solidFill>
            <a:srgbClr val="00285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TLSHAPE_SL_c9514c5f499b45a985551ee4dfeabe61_HeaderRectangle">
            <a:extLst>
              <a:ext uri="{FF2B5EF4-FFF2-40B4-BE49-F238E27FC236}">
                <a16:creationId xmlns:a16="http://schemas.microsoft.com/office/drawing/2014/main" id="{0BD75633-78AF-AF94-1BC1-DC9A093FB8C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4538987"/>
            <a:ext cx="1600200" cy="596900"/>
          </a:xfrm>
          <a:prstGeom prst="rect">
            <a:avLst/>
          </a:prstGeom>
          <a:solidFill>
            <a:srgbClr val="023E7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TLSHAPE_SL_ac37bfbfc0ea4e9c9ee444302340f6f0_HeaderRectangle">
            <a:extLst>
              <a:ext uri="{FF2B5EF4-FFF2-40B4-BE49-F238E27FC236}">
                <a16:creationId xmlns:a16="http://schemas.microsoft.com/office/drawing/2014/main" id="{917ED18A-7E4F-D1A8-1C3E-DE82CF65647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5199387"/>
            <a:ext cx="1600200" cy="596900"/>
          </a:xfrm>
          <a:prstGeom prst="rect">
            <a:avLst/>
          </a:prstGeom>
          <a:solidFill>
            <a:srgbClr val="0353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TLSHAPE_SL_62779bd57a2e489cafdfb695596439f7_HeaderRectangle">
            <a:extLst>
              <a:ext uri="{FF2B5EF4-FFF2-40B4-BE49-F238E27FC236}">
                <a16:creationId xmlns:a16="http://schemas.microsoft.com/office/drawing/2014/main" id="{4ABDB9FD-9737-B91B-ADDD-B9F9873B069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5859787"/>
            <a:ext cx="1600200" cy="596900"/>
          </a:xfrm>
          <a:prstGeom prst="rect">
            <a:avLst/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8" name="OTLSHAPE_TB_00000000000000000000000000000000_MiddleScaleContainer">
            <a:extLst>
              <a:ext uri="{FF2B5EF4-FFF2-40B4-BE49-F238E27FC236}">
                <a16:creationId xmlns:a16="http://schemas.microsoft.com/office/drawing/2014/main" id="{F429A8CA-1138-E3AF-9EE9-5A10F9B3E31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788415" y="1233515"/>
            <a:ext cx="9563100" cy="182880"/>
          </a:xfrm>
          <a:prstGeom prst="rect">
            <a:avLst/>
          </a:prstGeom>
          <a:solidFill>
            <a:srgbClr val="023E7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9" name="OTLSHAPE_TB_00000000000000000000000000000000_BottomScaleContainer">
            <a:extLst>
              <a:ext uri="{FF2B5EF4-FFF2-40B4-BE49-F238E27FC236}">
                <a16:creationId xmlns:a16="http://schemas.microsoft.com/office/drawing/2014/main" id="{F83B83F7-096C-442C-CB04-A3DCE2316C6F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788415" y="1425539"/>
            <a:ext cx="95631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012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TLSHAPE_SL2A_a2a88b09a5d449149a19eb58c9cd4e5c_HeaderRectangle" hidden="1">
            <a:extLst>
              <a:ext uri="{FF2B5EF4-FFF2-40B4-BE49-F238E27FC236}">
                <a16:creationId xmlns:a16="http://schemas.microsoft.com/office/drawing/2014/main" id="{33215C1F-D440-34F6-05A7-C8A01E49A3B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661415" y="2316487"/>
            <a:ext cx="0" cy="0"/>
          </a:xfrm>
          <a:prstGeom prst="rect">
            <a:avLst/>
          </a:prstGeom>
          <a:solidFill>
            <a:srgbClr val="00123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346f90a582bd4f37b6e0b50baa91be8b_HeaderRectangle" hidden="1">
            <a:extLst>
              <a:ext uri="{FF2B5EF4-FFF2-40B4-BE49-F238E27FC236}">
                <a16:creationId xmlns:a16="http://schemas.microsoft.com/office/drawing/2014/main" id="{18CA4ECF-18F0-FDC9-BFB2-A92A0607963D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661415" y="2976887"/>
            <a:ext cx="0" cy="0"/>
          </a:xfrm>
          <a:prstGeom prst="rect">
            <a:avLst/>
          </a:prstGeom>
          <a:solidFill>
            <a:srgbClr val="001845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85" name="OTLSHAPE_SL2A_e75143ad9e6743beae58785ec97103e6_HeaderRectangle" hidden="1">
            <a:extLst>
              <a:ext uri="{FF2B5EF4-FFF2-40B4-BE49-F238E27FC236}">
                <a16:creationId xmlns:a16="http://schemas.microsoft.com/office/drawing/2014/main" id="{A3BBB513-DCBC-52CC-2540-3835222F226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661415" y="3637287"/>
            <a:ext cx="0" cy="0"/>
          </a:xfrm>
          <a:prstGeom prst="rect">
            <a:avLst/>
          </a:prstGeom>
          <a:solidFill>
            <a:srgbClr val="002855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28" name="OTLSHAPE_SL2A_1cf7989b306a4e14a94db2b6f09e59b7_HeaderRectangle" hidden="1">
            <a:extLst>
              <a:ext uri="{FF2B5EF4-FFF2-40B4-BE49-F238E27FC236}">
                <a16:creationId xmlns:a16="http://schemas.microsoft.com/office/drawing/2014/main" id="{2B226B0E-B8AD-269C-053B-29F820D265F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661415" y="4538987"/>
            <a:ext cx="0" cy="0"/>
          </a:xfrm>
          <a:prstGeom prst="rect">
            <a:avLst/>
          </a:prstGeom>
          <a:solidFill>
            <a:srgbClr val="023E7D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4" name="OTLSHAPE_SL2A_9819be4e9a304ff0bc55b1e15403ca08_HeaderRectangle" hidden="1">
            <a:extLst>
              <a:ext uri="{FF2B5EF4-FFF2-40B4-BE49-F238E27FC236}">
                <a16:creationId xmlns:a16="http://schemas.microsoft.com/office/drawing/2014/main" id="{472FD103-0570-C244-18D5-E52380AE004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661415" y="5199387"/>
            <a:ext cx="0" cy="0"/>
          </a:xfrm>
          <a:prstGeom prst="rect">
            <a:avLst/>
          </a:prstGeom>
          <a:solidFill>
            <a:srgbClr val="0353A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0" name="OTLSHAPE_SL2A_a7a201311b3c4a7cb3d2bf165a465e2e_HeaderRectangle" hidden="1">
            <a:extLst>
              <a:ext uri="{FF2B5EF4-FFF2-40B4-BE49-F238E27FC236}">
                <a16:creationId xmlns:a16="http://schemas.microsoft.com/office/drawing/2014/main" id="{09398574-C428-6866-8E82-4D409FB6280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661415" y="5859787"/>
            <a:ext cx="0" cy="0"/>
          </a:xfrm>
          <a:prstGeom prst="rect">
            <a:avLst/>
          </a:prstGeom>
          <a:solidFill>
            <a:srgbClr val="0466C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2" name="OTLSHAPE_SLT_92fd448d00f946668fef74d5e4e05f82_Shape">
            <a:extLst>
              <a:ext uri="{FF2B5EF4-FFF2-40B4-BE49-F238E27FC236}">
                <a16:creationId xmlns:a16="http://schemas.microsoft.com/office/drawing/2014/main" id="{3EA65FE6-9BAD-FB01-40D3-B9EB4BAE8716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788415" y="2354587"/>
            <a:ext cx="22098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012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3" name="OTLSHAPE_SLT_bb72bd5466b84ee082e9511bbe6b42ac_Shape">
            <a:extLst>
              <a:ext uri="{FF2B5EF4-FFF2-40B4-BE49-F238E27FC236}">
                <a16:creationId xmlns:a16="http://schemas.microsoft.com/office/drawing/2014/main" id="{70E65124-A63E-C780-8D44-8DE849B2EE8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788415" y="2672087"/>
            <a:ext cx="1270000" cy="203200"/>
          </a:xfrm>
          <a:prstGeom prst="roundRect">
            <a:avLst>
              <a:gd name="adj" fmla="val 100000"/>
            </a:avLst>
          </a:prstGeom>
          <a:solidFill>
            <a:srgbClr val="0012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94" name="OTLSHAPE_SLT_34e26b586a3b4f12a28f7d1af075fc86_Shape">
            <a:extLst>
              <a:ext uri="{FF2B5EF4-FFF2-40B4-BE49-F238E27FC236}">
                <a16:creationId xmlns:a16="http://schemas.microsoft.com/office/drawing/2014/main" id="{39033152-229B-CA78-C111-DDD3C61EA1DB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078138" y="3014987"/>
            <a:ext cx="27432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0184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07" name="OTLSHAPE_SLT_5c068e8e97a249ed87e9f5bf1c9fbc3e_Shape">
            <a:extLst>
              <a:ext uri="{FF2B5EF4-FFF2-40B4-BE49-F238E27FC236}">
                <a16:creationId xmlns:a16="http://schemas.microsoft.com/office/drawing/2014/main" id="{430E87AC-2DEF-B97A-C122-A24E9F9871EC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145416" y="3332487"/>
            <a:ext cx="1536700" cy="203200"/>
          </a:xfrm>
          <a:prstGeom prst="homePlate">
            <a:avLst/>
          </a:prstGeom>
          <a:solidFill>
            <a:srgbClr val="00184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3" name="OTLSHAPE_SLT_caa315722bec4ebeac353dec07817f63_Shape">
            <a:extLst>
              <a:ext uri="{FF2B5EF4-FFF2-40B4-BE49-F238E27FC236}">
                <a16:creationId xmlns:a16="http://schemas.microsoft.com/office/drawing/2014/main" id="{AAA1694D-40BF-A66A-D606-9154265404B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612634" y="3332487"/>
            <a:ext cx="1206500" cy="203200"/>
          </a:xfrm>
          <a:prstGeom prst="chevron">
            <a:avLst/>
          </a:prstGeom>
          <a:solidFill>
            <a:srgbClr val="00184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96" name="OTLSHAPE_SLT_f3affa0ffb8943c2ac1e91594801faaa_Shape">
            <a:extLst>
              <a:ext uri="{FF2B5EF4-FFF2-40B4-BE49-F238E27FC236}">
                <a16:creationId xmlns:a16="http://schemas.microsoft.com/office/drawing/2014/main" id="{5DFA26CC-43E8-B892-4553-D214E10CCD32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671325" y="3916687"/>
            <a:ext cx="22860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0285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OTLSHAPE_SLT_fe4b29ecf4804de3a17713eafcecacc5_Shape">
            <a:extLst>
              <a:ext uri="{FF2B5EF4-FFF2-40B4-BE49-F238E27FC236}">
                <a16:creationId xmlns:a16="http://schemas.microsoft.com/office/drawing/2014/main" id="{580EBB58-CEA9-E51B-EC87-651357B0DE1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4671325" y="3675387"/>
            <a:ext cx="990600" cy="203200"/>
          </a:xfrm>
          <a:prstGeom prst="roundRect">
            <a:avLst>
              <a:gd name="adj" fmla="val 100000"/>
            </a:avLst>
          </a:prstGeom>
          <a:solidFill>
            <a:srgbClr val="00285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7" name="OTLSHAPE_SLT_f6a402821bb545218690585d3dde0f1a_Shape">
            <a:extLst>
              <a:ext uri="{FF2B5EF4-FFF2-40B4-BE49-F238E27FC236}">
                <a16:creationId xmlns:a16="http://schemas.microsoft.com/office/drawing/2014/main" id="{32B78734-3FA3-B882-FB55-194F3BEDA65A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974789" y="4234187"/>
            <a:ext cx="990600" cy="203200"/>
          </a:xfrm>
          <a:prstGeom prst="roundRect">
            <a:avLst>
              <a:gd name="adj" fmla="val 100000"/>
            </a:avLst>
          </a:prstGeom>
          <a:solidFill>
            <a:srgbClr val="00285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95" name="OTLSHAPE_SLT_9c7df585871f45b294b933c6e0358233_Shape">
            <a:extLst>
              <a:ext uri="{FF2B5EF4-FFF2-40B4-BE49-F238E27FC236}">
                <a16:creationId xmlns:a16="http://schemas.microsoft.com/office/drawing/2014/main" id="{CEF254DB-75C9-0A0C-02EC-BE54BEAAC9E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005820" y="5237487"/>
            <a:ext cx="45212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353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09" name="OTLSHAPE_SLT_db90166b3b604efb8a920ea34ee20461_Shape">
            <a:extLst>
              <a:ext uri="{FF2B5EF4-FFF2-40B4-BE49-F238E27FC236}">
                <a16:creationId xmlns:a16="http://schemas.microsoft.com/office/drawing/2014/main" id="{29D226EF-31B4-CDF1-C3C3-3E95B5B48477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033901" y="5554987"/>
            <a:ext cx="1308100" cy="203200"/>
          </a:xfrm>
          <a:prstGeom prst="homePlate">
            <a:avLst/>
          </a:prstGeom>
          <a:solidFill>
            <a:srgbClr val="0353A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7" name="OTLSHAPE_SLT_77d63051f0d14228b0c9508e25925db8_Shape">
            <a:extLst>
              <a:ext uri="{FF2B5EF4-FFF2-40B4-BE49-F238E27FC236}">
                <a16:creationId xmlns:a16="http://schemas.microsoft.com/office/drawing/2014/main" id="{65624304-41A7-81E5-71A0-B9F83049B617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288957" y="5554987"/>
            <a:ext cx="1587500" cy="203200"/>
          </a:xfrm>
          <a:prstGeom prst="chevron">
            <a:avLst/>
          </a:prstGeom>
          <a:solidFill>
            <a:srgbClr val="0353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09" name="OTLSHAPE_SLT_c44bccdc09d54b29b03d74fc6547d0bf_Shape">
            <a:extLst>
              <a:ext uri="{FF2B5EF4-FFF2-40B4-BE49-F238E27FC236}">
                <a16:creationId xmlns:a16="http://schemas.microsoft.com/office/drawing/2014/main" id="{0AE57BC3-9D94-B08A-6D21-87FE016DF068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854590" y="5554987"/>
            <a:ext cx="1676400" cy="203200"/>
          </a:xfrm>
          <a:prstGeom prst="chevron">
            <a:avLst/>
          </a:prstGeom>
          <a:solidFill>
            <a:srgbClr val="0353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97" name="OTLSHAPE_SLT_980e00858f2544e8a5a2c65265f786a6_Shape">
            <a:extLst>
              <a:ext uri="{FF2B5EF4-FFF2-40B4-BE49-F238E27FC236}">
                <a16:creationId xmlns:a16="http://schemas.microsoft.com/office/drawing/2014/main" id="{641196E3-97E0-F976-2213-6D6205A64A9B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657583" y="4577087"/>
            <a:ext cx="28829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23E7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9" name="OTLSHAPE_SLT_921949a4e8a7482e8f30b3ee1d2f4bde_Shape">
            <a:extLst>
              <a:ext uri="{FF2B5EF4-FFF2-40B4-BE49-F238E27FC236}">
                <a16:creationId xmlns:a16="http://schemas.microsoft.com/office/drawing/2014/main" id="{B9458F59-C982-378E-FCD0-86697DCD9D5B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733449" y="4894587"/>
            <a:ext cx="2209800" cy="203200"/>
          </a:xfrm>
          <a:prstGeom prst="roundRect">
            <a:avLst>
              <a:gd name="adj" fmla="val 100000"/>
            </a:avLst>
          </a:prstGeom>
          <a:solidFill>
            <a:srgbClr val="023E7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90" name="OTLSHAPE_SLT_0c3ae8c2824e4456922d95e3e4da7b26_Shape">
            <a:extLst>
              <a:ext uri="{FF2B5EF4-FFF2-40B4-BE49-F238E27FC236}">
                <a16:creationId xmlns:a16="http://schemas.microsoft.com/office/drawing/2014/main" id="{DC2FD8DA-F4D6-E050-7E2F-034F569EF6A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257346" y="5897887"/>
            <a:ext cx="47625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16" name="OTLSHAPE_SLT_5a2c5dcb51df4e4092a1a6db4da712a3_Shape">
            <a:extLst>
              <a:ext uri="{FF2B5EF4-FFF2-40B4-BE49-F238E27FC236}">
                <a16:creationId xmlns:a16="http://schemas.microsoft.com/office/drawing/2014/main" id="{9E28BB1D-C774-CA6F-B5E7-5C8734FF04F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236904" y="6215387"/>
            <a:ext cx="1231900" cy="203200"/>
          </a:xfrm>
          <a:prstGeom prst="homePlate">
            <a:avLst/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86" name="OTLSHAPE_SLT_6a7032c1ccd143fcb203a21cb81b9ba4_Shape">
            <a:extLst>
              <a:ext uri="{FF2B5EF4-FFF2-40B4-BE49-F238E27FC236}">
                <a16:creationId xmlns:a16="http://schemas.microsoft.com/office/drawing/2014/main" id="{006D1CA2-3450-D422-BE5D-FEDABA07894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404662" y="6215387"/>
            <a:ext cx="1206500" cy="203200"/>
          </a:xfrm>
          <a:prstGeom prst="chevron">
            <a:avLst/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88" name="OTLSHAPE_SLT_f56bc94b395e407ea48bf8168f029563_Shape">
            <a:extLst>
              <a:ext uri="{FF2B5EF4-FFF2-40B4-BE49-F238E27FC236}">
                <a16:creationId xmlns:a16="http://schemas.microsoft.com/office/drawing/2014/main" id="{D0E6CDCE-6972-E3AB-9C8A-7BBFBEB7782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540124" y="6215387"/>
            <a:ext cx="1270000" cy="203200"/>
          </a:xfrm>
          <a:prstGeom prst="chevron">
            <a:avLst/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80" name="OTLSHAPE_SLT_a91ac810561a41e89c876587326fc54b_Shape">
            <a:extLst>
              <a:ext uri="{FF2B5EF4-FFF2-40B4-BE49-F238E27FC236}">
                <a16:creationId xmlns:a16="http://schemas.microsoft.com/office/drawing/2014/main" id="{63FEA2B7-84A8-141C-EB92-EFBECDE26F7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9744549" y="6215387"/>
            <a:ext cx="1257300" cy="203200"/>
          </a:xfrm>
          <a:prstGeom prst="chevron">
            <a:avLst/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OTLSHAPE_TB_00000000000000000000000000000000_ElapsedTime" hidden="1">
            <a:extLst>
              <a:ext uri="{FF2B5EF4-FFF2-40B4-BE49-F238E27FC236}">
                <a16:creationId xmlns:a16="http://schemas.microsoft.com/office/drawing/2014/main" id="{D1FC34D3-58C8-D33B-ED34-11B85611E85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788415" y="1041491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T_92fd448d00f946668fef74d5e4e05f82_ShapePercentage" hidden="1">
            <a:extLst>
              <a:ext uri="{FF2B5EF4-FFF2-40B4-BE49-F238E27FC236}">
                <a16:creationId xmlns:a16="http://schemas.microsoft.com/office/drawing/2014/main" id="{DAE21242-2874-EF97-EF9D-48BBDE4A36E9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788415" y="235458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T_bb72bd5466b84ee082e9511bbe6b42ac_ShapePercentage" hidden="1">
            <a:extLst>
              <a:ext uri="{FF2B5EF4-FFF2-40B4-BE49-F238E27FC236}">
                <a16:creationId xmlns:a16="http://schemas.microsoft.com/office/drawing/2014/main" id="{09F2F595-5BEC-422D-E5CF-5DF4CF7E63C1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788415" y="267208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T_34e26b586a3b4f12a28f7d1af075fc86_ShapePercentage" hidden="1">
            <a:extLst>
              <a:ext uri="{FF2B5EF4-FFF2-40B4-BE49-F238E27FC236}">
                <a16:creationId xmlns:a16="http://schemas.microsoft.com/office/drawing/2014/main" id="{5B5FEB2C-D6B5-6E4F-F46D-6C2E585DB911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078138" y="301498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T_5c068e8e97a249ed87e9f5bf1c9fbc3e_ShapePercentage" hidden="1">
            <a:extLst>
              <a:ext uri="{FF2B5EF4-FFF2-40B4-BE49-F238E27FC236}">
                <a16:creationId xmlns:a16="http://schemas.microsoft.com/office/drawing/2014/main" id="{10B5D5C4-0313-F0A7-BC09-62D234B27319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145416" y="3332487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5" name="OTLSHAPE_SLT_caa315722bec4ebeac353dec07817f63_ShapePercentage" hidden="1">
            <a:extLst>
              <a:ext uri="{FF2B5EF4-FFF2-40B4-BE49-F238E27FC236}">
                <a16:creationId xmlns:a16="http://schemas.microsoft.com/office/drawing/2014/main" id="{A90A985F-E336-5EAD-BCFB-B65B0693708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612634" y="3332487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91" name="OTLSHAPE_SLT_fe4b29ecf4804de3a17713eafcecacc5_ShapePercentage" hidden="1">
            <a:extLst>
              <a:ext uri="{FF2B5EF4-FFF2-40B4-BE49-F238E27FC236}">
                <a16:creationId xmlns:a16="http://schemas.microsoft.com/office/drawing/2014/main" id="{4B062368-AC4C-B882-209C-DF9F9B110FFF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671325" y="367538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99" name="OTLSHAPE_SLT_f3affa0ffb8943c2ac1e91594801faaa_ShapePercentage" hidden="1">
            <a:extLst>
              <a:ext uri="{FF2B5EF4-FFF2-40B4-BE49-F238E27FC236}">
                <a16:creationId xmlns:a16="http://schemas.microsoft.com/office/drawing/2014/main" id="{EC6162D1-180B-9B54-C3CA-5F3A6740450D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671325" y="391668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04" name="OTLSHAPE_SLT_f6a402821bb545218690585d3dde0f1a_ShapePercentage" hidden="1">
            <a:extLst>
              <a:ext uri="{FF2B5EF4-FFF2-40B4-BE49-F238E27FC236}">
                <a16:creationId xmlns:a16="http://schemas.microsoft.com/office/drawing/2014/main" id="{3E6155B0-F783-143D-D9EE-27A1E4643026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974789" y="423418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33" name="OTLSHAPE_SLT_980e00858f2544e8a5a2c65265f786a6_ShapePercentage" hidden="1">
            <a:extLst>
              <a:ext uri="{FF2B5EF4-FFF2-40B4-BE49-F238E27FC236}">
                <a16:creationId xmlns:a16="http://schemas.microsoft.com/office/drawing/2014/main" id="{9B4F6715-82BE-64B9-A22A-C85461878C31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657583" y="457708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38" name="OTLSHAPE_SLT_921949a4e8a7482e8f30b3ee1d2f4bde_ShapePercentage" hidden="1">
            <a:extLst>
              <a:ext uri="{FF2B5EF4-FFF2-40B4-BE49-F238E27FC236}">
                <a16:creationId xmlns:a16="http://schemas.microsoft.com/office/drawing/2014/main" id="{74FB3FE5-D1B5-B70D-0A0C-61A1AD127101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5733449" y="4894587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7" name="OTLSHAPE_SLT_9c7df585871f45b294b933c6e0358233_ShapePercentage" hidden="1">
            <a:extLst>
              <a:ext uri="{FF2B5EF4-FFF2-40B4-BE49-F238E27FC236}">
                <a16:creationId xmlns:a16="http://schemas.microsoft.com/office/drawing/2014/main" id="{6F054C7F-1D79-2B8E-9011-CA6D28546F8B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005820" y="523748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52" name="OTLSHAPE_SLT_db90166b3b604efb8a920ea34ee20461_ShapePercentage" hidden="1">
            <a:extLst>
              <a:ext uri="{FF2B5EF4-FFF2-40B4-BE49-F238E27FC236}">
                <a16:creationId xmlns:a16="http://schemas.microsoft.com/office/drawing/2014/main" id="{9F740B3A-FD41-CCAF-E3FC-D3249747A857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5033901" y="5554987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58" name="OTLSHAPE_SLT_77d63051f0d14228b0c9508e25925db8_ShapePercentage" hidden="1">
            <a:extLst>
              <a:ext uri="{FF2B5EF4-FFF2-40B4-BE49-F238E27FC236}">
                <a16:creationId xmlns:a16="http://schemas.microsoft.com/office/drawing/2014/main" id="{E7542AB2-36F2-75B8-8500-B6AF19FB294A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6288957" y="5554987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64" name="OTLSHAPE_SLT_c44bccdc09d54b29b03d74fc6547d0bf_ShapePercentage" hidden="1">
            <a:extLst>
              <a:ext uri="{FF2B5EF4-FFF2-40B4-BE49-F238E27FC236}">
                <a16:creationId xmlns:a16="http://schemas.microsoft.com/office/drawing/2014/main" id="{08929547-17FD-1BFE-C12E-F89500BEE598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7854590" y="5554987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73" name="OTLSHAPE_SLT_0c3ae8c2824e4456922d95e3e4da7b26_ShapePercentage" hidden="1">
            <a:extLst>
              <a:ext uri="{FF2B5EF4-FFF2-40B4-BE49-F238E27FC236}">
                <a16:creationId xmlns:a16="http://schemas.microsoft.com/office/drawing/2014/main" id="{34E09419-CCC5-0695-E04B-703A758710CD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6257346" y="5897887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8" name="OTLSHAPE_SLT_5a2c5dcb51df4e4092a1a6db4da712a3_ShapePercentage" hidden="1">
            <a:extLst>
              <a:ext uri="{FF2B5EF4-FFF2-40B4-BE49-F238E27FC236}">
                <a16:creationId xmlns:a16="http://schemas.microsoft.com/office/drawing/2014/main" id="{9E92B36C-049F-C9EC-F204-69A0B50435F7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6236904" y="6215387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85" name="OTLSHAPE_SLT_6a7032c1ccd143fcb203a21cb81b9ba4_ShapePercentage" hidden="1">
            <a:extLst>
              <a:ext uri="{FF2B5EF4-FFF2-40B4-BE49-F238E27FC236}">
                <a16:creationId xmlns:a16="http://schemas.microsoft.com/office/drawing/2014/main" id="{CA8DEF77-40B4-FA65-F575-9D34EA6DCAC4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404662" y="6215387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97" name="OTLSHAPE_SLT_f56bc94b395e407ea48bf8168f029563_ShapePercentage" hidden="1">
            <a:extLst>
              <a:ext uri="{FF2B5EF4-FFF2-40B4-BE49-F238E27FC236}">
                <a16:creationId xmlns:a16="http://schemas.microsoft.com/office/drawing/2014/main" id="{875F2E1F-A346-D546-7508-393F1C021727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8540124" y="6215387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56" name="OTLSHAPE_SLT_a91ac810561a41e89c876587326fc54b_ShapePercentage" hidden="1">
            <a:extLst>
              <a:ext uri="{FF2B5EF4-FFF2-40B4-BE49-F238E27FC236}">
                <a16:creationId xmlns:a16="http://schemas.microsoft.com/office/drawing/2014/main" id="{D444BBBB-D4BB-9F4A-0158-AB878ED2F913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9744549" y="6215387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TLSHAPE_SL_a03a72a132784a66bd4722b796e56f16_Header">
            <a:extLst>
              <a:ext uri="{FF2B5EF4-FFF2-40B4-BE49-F238E27FC236}">
                <a16:creationId xmlns:a16="http://schemas.microsoft.com/office/drawing/2014/main" id="{F71B10BF-15B1-8848-6ADF-EAD0BC51C6D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2506415"/>
            <a:ext cx="1600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</a:rPr>
              <a:t>Planning</a:t>
            </a:r>
          </a:p>
        </p:txBody>
      </p:sp>
      <p:sp>
        <p:nvSpPr>
          <p:cNvPr id="7" name="OTLSHAPE_SL_301a8da2120d4fb7bba15e8c0895eb88_Header">
            <a:extLst>
              <a:ext uri="{FF2B5EF4-FFF2-40B4-BE49-F238E27FC236}">
                <a16:creationId xmlns:a16="http://schemas.microsoft.com/office/drawing/2014/main" id="{5BEAB03E-B433-A5BC-BCA3-CE60FAD6488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3166815"/>
            <a:ext cx="1600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</a:rPr>
              <a:t>Community</a:t>
            </a:r>
          </a:p>
        </p:txBody>
      </p:sp>
      <p:sp>
        <p:nvSpPr>
          <p:cNvPr id="10" name="OTLSHAPE_SL_c30705a0e5594223864f8fad48de087c_Header">
            <a:extLst>
              <a:ext uri="{FF2B5EF4-FFF2-40B4-BE49-F238E27FC236}">
                <a16:creationId xmlns:a16="http://schemas.microsoft.com/office/drawing/2014/main" id="{9A32572E-3BD6-D435-BED6-2C5092BE34F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3947865"/>
            <a:ext cx="1600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</a:rPr>
              <a:t>Vendors</a:t>
            </a:r>
          </a:p>
        </p:txBody>
      </p:sp>
      <p:sp>
        <p:nvSpPr>
          <p:cNvPr id="13" name="OTLSHAPE_SL_c9514c5f499b45a985551ee4dfeabe61_Header">
            <a:extLst>
              <a:ext uri="{FF2B5EF4-FFF2-40B4-BE49-F238E27FC236}">
                <a16:creationId xmlns:a16="http://schemas.microsoft.com/office/drawing/2014/main" id="{3CBADE9F-7612-2BF3-ACD9-A3F9492B77A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500" y="4728915"/>
            <a:ext cx="1600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</a:rPr>
              <a:t>Start</a:t>
            </a:r>
          </a:p>
        </p:txBody>
      </p:sp>
      <p:sp>
        <p:nvSpPr>
          <p:cNvPr id="16" name="OTLSHAPE_SL_ac37bfbfc0ea4e9c9ee444302340f6f0_Header">
            <a:extLst>
              <a:ext uri="{FF2B5EF4-FFF2-40B4-BE49-F238E27FC236}">
                <a16:creationId xmlns:a16="http://schemas.microsoft.com/office/drawing/2014/main" id="{FC2C92F8-54AD-BEF4-4291-8775FB3F602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3500" y="5389315"/>
            <a:ext cx="1600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>
                <a:solidFill>
                  <a:schemeClr val="lt1"/>
                </a:solidFill>
              </a:rPr>
              <a:t>Skills</a:t>
            </a:r>
            <a:endParaRPr lang="en-GB" sz="1400" dirty="0">
              <a:solidFill>
                <a:schemeClr val="lt1"/>
              </a:solidFill>
            </a:endParaRPr>
          </a:p>
        </p:txBody>
      </p:sp>
      <p:sp>
        <p:nvSpPr>
          <p:cNvPr id="19" name="OTLSHAPE_SL_62779bd57a2e489cafdfb695596439f7_Header">
            <a:extLst>
              <a:ext uri="{FF2B5EF4-FFF2-40B4-BE49-F238E27FC236}">
                <a16:creationId xmlns:a16="http://schemas.microsoft.com/office/drawing/2014/main" id="{DFF6CF01-7AD5-F4CB-218D-077ABC6A60E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500" y="6049715"/>
            <a:ext cx="1600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400" dirty="0">
                <a:solidFill>
                  <a:schemeClr val="lt1"/>
                </a:solidFill>
              </a:rPr>
              <a:t>Implementation</a:t>
            </a:r>
          </a:p>
        </p:txBody>
      </p:sp>
      <p:sp>
        <p:nvSpPr>
          <p:cNvPr id="32" name="OTLSHAPE_SL2A_a2a88b09a5d449149a19eb58c9cd4e5c_Header" hidden="1">
            <a:extLst>
              <a:ext uri="{FF2B5EF4-FFF2-40B4-BE49-F238E27FC236}">
                <a16:creationId xmlns:a16="http://schemas.microsoft.com/office/drawing/2014/main" id="{08F724E2-C0E7-B11E-2B92-65224461E186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SL2A_346f90a582bd4f37b6e0b50baa91be8b_Header" hidden="1">
            <a:extLst>
              <a:ext uri="{FF2B5EF4-FFF2-40B4-BE49-F238E27FC236}">
                <a16:creationId xmlns:a16="http://schemas.microsoft.com/office/drawing/2014/main" id="{CBE78ABF-1525-A8D3-3F6F-8AEA78615802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86" name="OTLSHAPE_SL2A_e75143ad9e6743beae58785ec97103e6_Header" hidden="1">
            <a:extLst>
              <a:ext uri="{FF2B5EF4-FFF2-40B4-BE49-F238E27FC236}">
                <a16:creationId xmlns:a16="http://schemas.microsoft.com/office/drawing/2014/main" id="{11AC2996-092A-1D20-BE7A-18499FB48B2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31" name="OTLSHAPE_SL2A_1cf7989b306a4e14a94db2b6f09e59b7_Header" hidden="1">
            <a:extLst>
              <a:ext uri="{FF2B5EF4-FFF2-40B4-BE49-F238E27FC236}">
                <a16:creationId xmlns:a16="http://schemas.microsoft.com/office/drawing/2014/main" id="{F7CE6FBF-BBD5-2DD0-1329-F61969D3A3E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45" name="OTLSHAPE_SL2A_9819be4e9a304ff0bc55b1e15403ca08_Header" hidden="1">
            <a:extLst>
              <a:ext uri="{FF2B5EF4-FFF2-40B4-BE49-F238E27FC236}">
                <a16:creationId xmlns:a16="http://schemas.microsoft.com/office/drawing/2014/main" id="{E1502742-E575-C8FA-DE21-AF6AD01F28E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71" name="OTLSHAPE_SL2A_a7a201311b3c4a7cb3d2bf165a465e2e_Header" hidden="1">
            <a:extLst>
              <a:ext uri="{FF2B5EF4-FFF2-40B4-BE49-F238E27FC236}">
                <a16:creationId xmlns:a16="http://schemas.microsoft.com/office/drawing/2014/main" id="{6E79DFC7-6BD0-3183-8F9A-D539F7B000F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OTLSHAPE_TB_00000000000000000000000000000000_TodayMarkerShape" hidden="1">
            <a:extLst>
              <a:ext uri="{FF2B5EF4-FFF2-40B4-BE49-F238E27FC236}">
                <a16:creationId xmlns:a16="http://schemas.microsoft.com/office/drawing/2014/main" id="{2F4E8BBB-A965-EF26-06A3-312A0DDFD99C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1762289" y="1608419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06" name="OTLSHAPE_TB_00000000000000000000000000000000_TimescaleInterval1"/>
          <p:cNvSpPr txBox="1"/>
          <p:nvPr>
            <p:custDataLst>
              <p:tags r:id="rId83"/>
            </p:custDataLst>
          </p:nvPr>
        </p:nvSpPr>
        <p:spPr>
          <a:xfrm>
            <a:off x="1851915" y="1039904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</a:rPr>
              <a:t>Q2</a:t>
            </a:r>
          </a:p>
        </p:txBody>
      </p:sp>
      <p:sp>
        <p:nvSpPr>
          <p:cNvPr id="30" name="OTLSHAPE_SLT_92fd448d00f946668fef74d5e4e05f82_JoinedDate">
            <a:extLst>
              <a:ext uri="{FF2B5EF4-FFF2-40B4-BE49-F238E27FC236}">
                <a16:creationId xmlns:a16="http://schemas.microsoft.com/office/drawing/2014/main" id="{68A3951D-E853-F5BE-26CC-D2BA44D04119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039277" y="2432268"/>
            <a:ext cx="647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chemeClr val="dk2"/>
                </a:solidFill>
                <a:latin typeface="Calibri" panose="020F0502020204030204" pitchFamily="34" charset="0"/>
              </a:rPr>
              <a:t>May 1 - May 29</a:t>
            </a:r>
          </a:p>
        </p:txBody>
      </p:sp>
      <p:sp>
        <p:nvSpPr>
          <p:cNvPr id="33" name="OTLSHAPE_SLT_92fd448d00f946668fef74d5e4e05f82_Title">
            <a:extLst>
              <a:ext uri="{FF2B5EF4-FFF2-40B4-BE49-F238E27FC236}">
                <a16:creationId xmlns:a16="http://schemas.microsoft.com/office/drawing/2014/main" id="{A6536D2E-57A8-25BD-6AAD-87B97CCD11C9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2455207" y="2424521"/>
            <a:ext cx="876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 dirty="0">
                <a:solidFill>
                  <a:schemeClr val="lt1"/>
                </a:solidFill>
              </a:rPr>
              <a:t> Program Planning</a:t>
            </a:r>
          </a:p>
        </p:txBody>
      </p:sp>
      <p:sp>
        <p:nvSpPr>
          <p:cNvPr id="40" name="OTLSHAPE_SLT_bb72bd5466b84ee082e9511bbe6b42ac_Title">
            <a:extLst>
              <a:ext uri="{FF2B5EF4-FFF2-40B4-BE49-F238E27FC236}">
                <a16:creationId xmlns:a16="http://schemas.microsoft.com/office/drawing/2014/main" id="{15B0EC35-D0AC-96D0-E5E9-FDB5D2BB09B5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011688" y="2703921"/>
            <a:ext cx="825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2">
                <a:solidFill>
                  <a:schemeClr val="lt1"/>
                </a:solidFill>
              </a:rPr>
              <a:t>Define objectives</a:t>
            </a:r>
          </a:p>
        </p:txBody>
      </p:sp>
      <p:sp>
        <p:nvSpPr>
          <p:cNvPr id="49" name="OTLSHAPE_SLT_34e26b586a3b4f12a28f7d1af075fc86_JoinedDate">
            <a:extLst>
              <a:ext uri="{FF2B5EF4-FFF2-40B4-BE49-F238E27FC236}">
                <a16:creationId xmlns:a16="http://schemas.microsoft.com/office/drawing/2014/main" id="{901FCA16-6DC2-DDD6-8459-A704C68BE04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860062" y="3092668"/>
            <a:ext cx="660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chemeClr val="dk2"/>
                </a:solidFill>
                <a:latin typeface="Calibri" panose="020F0502020204030204" pitchFamily="34" charset="0"/>
              </a:rPr>
              <a:t>May 18 - Jun 22</a:t>
            </a:r>
          </a:p>
        </p:txBody>
      </p:sp>
      <p:sp>
        <p:nvSpPr>
          <p:cNvPr id="52" name="OTLSHAPE_SLT_34e26b586a3b4f12a28f7d1af075fc86_Title">
            <a:extLst>
              <a:ext uri="{FF2B5EF4-FFF2-40B4-BE49-F238E27FC236}">
                <a16:creationId xmlns:a16="http://schemas.microsoft.com/office/drawing/2014/main" id="{62BF05EA-C6E5-9704-C26E-F3BC3ECACF1C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970879" y="3084921"/>
            <a:ext cx="952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 dirty="0">
                <a:solidFill>
                  <a:schemeClr val="lt1"/>
                </a:solidFill>
              </a:rPr>
              <a:t>Identify Community</a:t>
            </a:r>
          </a:p>
        </p:txBody>
      </p:sp>
      <p:sp>
        <p:nvSpPr>
          <p:cNvPr id="60" name="OTLSHAPE_SLT_5c068e8e97a249ed87e9f5bf1c9fbc3e_Title">
            <a:extLst>
              <a:ext uri="{FF2B5EF4-FFF2-40B4-BE49-F238E27FC236}">
                <a16:creationId xmlns:a16="http://schemas.microsoft.com/office/drawing/2014/main" id="{F04C5D20-1D8D-D458-9712-FD5F028A806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518835" y="3364321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8">
                <a:solidFill>
                  <a:schemeClr val="lt1"/>
                </a:solidFill>
              </a:rPr>
              <a:t>Training analysis</a:t>
            </a:r>
          </a:p>
        </p:txBody>
      </p:sp>
      <p:sp>
        <p:nvSpPr>
          <p:cNvPr id="6276" name="OTLSHAPE_SLT_caa315722bec4ebeac353dec07817f63_Title">
            <a:extLst>
              <a:ext uri="{FF2B5EF4-FFF2-40B4-BE49-F238E27FC236}">
                <a16:creationId xmlns:a16="http://schemas.microsoft.com/office/drawing/2014/main" id="{2EB8D719-B931-78AC-7CD9-39372B2E9CC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842627" y="3364321"/>
            <a:ext cx="749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 dirty="0">
                <a:solidFill>
                  <a:schemeClr val="lt1"/>
                </a:solidFill>
              </a:rPr>
              <a:t>Prioritize needs</a:t>
            </a:r>
          </a:p>
        </p:txBody>
      </p:sp>
      <p:sp>
        <p:nvSpPr>
          <p:cNvPr id="6284" name="OTLSHAPE_SLT_f3affa0ffb8943c2ac1e91594801faaa_JoinedDate">
            <a:extLst>
              <a:ext uri="{FF2B5EF4-FFF2-40B4-BE49-F238E27FC236}">
                <a16:creationId xmlns:a16="http://schemas.microsoft.com/office/drawing/2014/main" id="{A5CE854A-F015-4975-C6FE-3F19B862657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998053" y="3994368"/>
            <a:ext cx="482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chemeClr val="dk2"/>
                </a:solidFill>
                <a:latin typeface="Calibri" panose="020F0502020204030204" pitchFamily="34" charset="0"/>
              </a:rPr>
              <a:t>Jun 8 - Jul 7</a:t>
            </a:r>
          </a:p>
        </p:txBody>
      </p:sp>
      <p:sp>
        <p:nvSpPr>
          <p:cNvPr id="6287" name="OTLSHAPE_SLT_f3affa0ffb8943c2ac1e91594801faaa_Title">
            <a:extLst>
              <a:ext uri="{FF2B5EF4-FFF2-40B4-BE49-F238E27FC236}">
                <a16:creationId xmlns:a16="http://schemas.microsoft.com/office/drawing/2014/main" id="{93E823D0-E751-28CB-B9B1-3BD9154D9D2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497292" y="3986621"/>
            <a:ext cx="635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6">
                <a:solidFill>
                  <a:schemeClr val="lt1"/>
                </a:solidFill>
              </a:rPr>
              <a:t>Vendor Input</a:t>
            </a:r>
          </a:p>
        </p:txBody>
      </p:sp>
      <p:sp>
        <p:nvSpPr>
          <p:cNvPr id="6295" name="OTLSHAPE_SLT_fe4b29ecf4804de3a17713eafcecacc5_Title">
            <a:extLst>
              <a:ext uri="{FF2B5EF4-FFF2-40B4-BE49-F238E27FC236}">
                <a16:creationId xmlns:a16="http://schemas.microsoft.com/office/drawing/2014/main" id="{AA8166AF-9362-79EF-6CAA-9B2AE75A466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872772" y="3707221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 dirty="0">
                <a:solidFill>
                  <a:schemeClr val="lt1"/>
                </a:solidFill>
              </a:rPr>
              <a:t>Deliverables</a:t>
            </a:r>
          </a:p>
        </p:txBody>
      </p:sp>
      <p:sp>
        <p:nvSpPr>
          <p:cNvPr id="5952" name="OTLSHAPE_SLT_f6a402821bb545218690585d3dde0f1a_Title">
            <a:extLst>
              <a:ext uri="{FF2B5EF4-FFF2-40B4-BE49-F238E27FC236}">
                <a16:creationId xmlns:a16="http://schemas.microsoft.com/office/drawing/2014/main" id="{2B731267-BBAF-D1FE-4D6C-F5B9DBF984D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154900" y="4266021"/>
            <a:ext cx="635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>
                <a:solidFill>
                  <a:schemeClr val="lt1"/>
                </a:solidFill>
              </a:rPr>
              <a:t>Commitment</a:t>
            </a:r>
          </a:p>
        </p:txBody>
      </p:sp>
      <p:sp>
        <p:nvSpPr>
          <p:cNvPr id="5962" name="OTLSHAPE_SLT_9c7df585871f45b294b933c6e0358233_JoinedDate">
            <a:extLst>
              <a:ext uri="{FF2B5EF4-FFF2-40B4-BE49-F238E27FC236}">
                <a16:creationId xmlns:a16="http://schemas.microsoft.com/office/drawing/2014/main" id="{835557F7-57BB-A489-D8D2-F82E949A86F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577498" y="5315168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chemeClr val="dk2"/>
                </a:solidFill>
                <a:latin typeface="Calibri" panose="020F0502020204030204" pitchFamily="34" charset="0"/>
              </a:rPr>
              <a:t>Jun 12 - Aug 10</a:t>
            </a:r>
            <a:endParaRPr lang="en-GB" sz="800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63" name="OTLSHAPE_SLT_9c7df585871f45b294b933c6e0358233_Title">
            <a:extLst>
              <a:ext uri="{FF2B5EF4-FFF2-40B4-BE49-F238E27FC236}">
                <a16:creationId xmlns:a16="http://schemas.microsoft.com/office/drawing/2014/main" id="{78CEBD2E-F54F-4BCC-8512-3E050713627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864114" y="5307421"/>
            <a:ext cx="812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>
                <a:solidFill>
                  <a:schemeClr val="lt1"/>
                </a:solidFill>
              </a:rPr>
              <a:t> Skill Assessment</a:t>
            </a:r>
          </a:p>
        </p:txBody>
      </p:sp>
      <p:sp>
        <p:nvSpPr>
          <p:cNvPr id="5971" name="OTLSHAPE_SLT_db90166b3b604efb8a920ea34ee20461_Title">
            <a:extLst>
              <a:ext uri="{FF2B5EF4-FFF2-40B4-BE49-F238E27FC236}">
                <a16:creationId xmlns:a16="http://schemas.microsoft.com/office/drawing/2014/main" id="{233EC50A-1F4F-B730-46A2-ACA18AFD4D9C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257895" y="5586821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 dirty="0">
                <a:solidFill>
                  <a:schemeClr val="lt1"/>
                </a:solidFill>
              </a:rPr>
              <a:t>Identify recipients</a:t>
            </a:r>
          </a:p>
        </p:txBody>
      </p:sp>
      <p:sp>
        <p:nvSpPr>
          <p:cNvPr id="5979" name="OTLSHAPE_SLT_77d63051f0d14228b0c9508e25925db8_Title">
            <a:extLst>
              <a:ext uri="{FF2B5EF4-FFF2-40B4-BE49-F238E27FC236}">
                <a16:creationId xmlns:a16="http://schemas.microsoft.com/office/drawing/2014/main" id="{BAE55D2D-CD08-2D5E-9E9B-B46F0BB1C4E6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539374" y="5586821"/>
            <a:ext cx="1092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6">
                <a:solidFill>
                  <a:schemeClr val="lt1"/>
                </a:solidFill>
              </a:rPr>
              <a:t>Program award matrix </a:t>
            </a:r>
          </a:p>
        </p:txBody>
      </p:sp>
      <p:sp>
        <p:nvSpPr>
          <p:cNvPr id="5987" name="OTLSHAPE_SLT_c44bccdc09d54b29b03d74fc6547d0bf_Title">
            <a:extLst>
              <a:ext uri="{FF2B5EF4-FFF2-40B4-BE49-F238E27FC236}">
                <a16:creationId xmlns:a16="http://schemas.microsoft.com/office/drawing/2014/main" id="{43C38F21-9442-334C-88F9-02EF55C7D22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8118635" y="5586821"/>
            <a:ext cx="1155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6">
                <a:solidFill>
                  <a:schemeClr val="lt1"/>
                </a:solidFill>
              </a:rPr>
              <a:t>Finalize program budget</a:t>
            </a:r>
          </a:p>
        </p:txBody>
      </p:sp>
      <p:sp>
        <p:nvSpPr>
          <p:cNvPr id="6211" name="OTLSHAPE_SLT_980e00858f2544e8a5a2c65265f786a6_JoinedDate">
            <a:extLst>
              <a:ext uri="{FF2B5EF4-FFF2-40B4-BE49-F238E27FC236}">
                <a16:creationId xmlns:a16="http://schemas.microsoft.com/office/drawing/2014/main" id="{92A6C7F0-79BC-F67D-00A4-6F2CEE292D8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591239" y="4654768"/>
            <a:ext cx="584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chemeClr val="dk2"/>
                </a:solidFill>
                <a:latin typeface="Calibri" panose="020F0502020204030204" pitchFamily="34" charset="0"/>
              </a:rPr>
              <a:t>Jun 21 - Jul 28</a:t>
            </a:r>
          </a:p>
        </p:txBody>
      </p:sp>
      <p:sp>
        <p:nvSpPr>
          <p:cNvPr id="6214" name="OTLSHAPE_SLT_980e00858f2544e8a5a2c65265f786a6_Title">
            <a:extLst>
              <a:ext uri="{FF2B5EF4-FFF2-40B4-BE49-F238E27FC236}">
                <a16:creationId xmlns:a16="http://schemas.microsoft.com/office/drawing/2014/main" id="{E00AD602-436C-0C3E-611F-DE89FA067541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493221" y="4647021"/>
            <a:ext cx="1219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 dirty="0">
                <a:solidFill>
                  <a:schemeClr val="lt1"/>
                </a:solidFill>
              </a:rPr>
              <a:t>Program Commencement</a:t>
            </a:r>
          </a:p>
        </p:txBody>
      </p:sp>
      <p:sp>
        <p:nvSpPr>
          <p:cNvPr id="6222" name="OTLSHAPE_SLT_921949a4e8a7482e8f30b3ee1d2f4bde_Title">
            <a:extLst>
              <a:ext uri="{FF2B5EF4-FFF2-40B4-BE49-F238E27FC236}">
                <a16:creationId xmlns:a16="http://schemas.microsoft.com/office/drawing/2014/main" id="{9C5266BF-AB07-D8DF-CC2E-45ECA03B263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354309" y="4926421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>
                <a:solidFill>
                  <a:schemeClr val="lt1"/>
                </a:solidFill>
              </a:rPr>
              <a:t>Determine locations</a:t>
            </a:r>
          </a:p>
        </p:txBody>
      </p:sp>
      <p:sp>
        <p:nvSpPr>
          <p:cNvPr id="6230" name="OTLSHAPE_SLT_0c3ae8c2824e4456922d95e3e4da7b26_JoinedDate">
            <a:extLst>
              <a:ext uri="{FF2B5EF4-FFF2-40B4-BE49-F238E27FC236}">
                <a16:creationId xmlns:a16="http://schemas.microsoft.com/office/drawing/2014/main" id="{53BC0151-819C-4AD0-1F76-3200A4ABB51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578404" y="5975568"/>
            <a:ext cx="635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 dirty="0">
                <a:solidFill>
                  <a:schemeClr val="dk2"/>
                </a:solidFill>
                <a:latin typeface="Calibri" panose="020F0502020204030204" pitchFamily="34" charset="0"/>
              </a:rPr>
              <a:t>Jun 28 - Aug 30</a:t>
            </a:r>
          </a:p>
        </p:txBody>
      </p:sp>
      <p:sp>
        <p:nvSpPr>
          <p:cNvPr id="6233" name="OTLSHAPE_SLT_0c3ae8c2824e4456922d95e3e4da7b26_Title">
            <a:extLst>
              <a:ext uri="{FF2B5EF4-FFF2-40B4-BE49-F238E27FC236}">
                <a16:creationId xmlns:a16="http://schemas.microsoft.com/office/drawing/2014/main" id="{33C6E24F-17E5-B115-8660-D28BD5F7DBB3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024939" y="5967821"/>
            <a:ext cx="1231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6" dirty="0">
                <a:solidFill>
                  <a:schemeClr val="lt1"/>
                </a:solidFill>
              </a:rPr>
              <a:t> Program Implementation</a:t>
            </a:r>
          </a:p>
        </p:txBody>
      </p:sp>
      <p:sp>
        <p:nvSpPr>
          <p:cNvPr id="6241" name="OTLSHAPE_SLT_5a2c5dcb51df4e4092a1a6db4da712a3_Title">
            <a:extLst>
              <a:ext uri="{FF2B5EF4-FFF2-40B4-BE49-F238E27FC236}">
                <a16:creationId xmlns:a16="http://schemas.microsoft.com/office/drawing/2014/main" id="{43068F97-FE97-B3A4-3297-6BCFA6129D0A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451612" y="6247221"/>
            <a:ext cx="800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6" dirty="0">
                <a:solidFill>
                  <a:schemeClr val="lt1"/>
                </a:solidFill>
              </a:rPr>
              <a:t>Execute program</a:t>
            </a:r>
          </a:p>
        </p:txBody>
      </p:sp>
      <p:sp>
        <p:nvSpPr>
          <p:cNvPr id="6249" name="OTLSHAPE_SLT_6a7032c1ccd143fcb203a21cb81b9ba4_Title">
            <a:extLst>
              <a:ext uri="{FF2B5EF4-FFF2-40B4-BE49-F238E27FC236}">
                <a16:creationId xmlns:a16="http://schemas.microsoft.com/office/drawing/2014/main" id="{C119E5EC-D710-8840-14F9-D780CEBA8511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616742" y="6247221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2" dirty="0">
                <a:solidFill>
                  <a:schemeClr val="lt1"/>
                </a:solidFill>
              </a:rPr>
              <a:t>Collect feedback</a:t>
            </a:r>
          </a:p>
        </p:txBody>
      </p:sp>
      <p:sp>
        <p:nvSpPr>
          <p:cNvPr id="6257" name="OTLSHAPE_SLT_f56bc94b395e407ea48bf8168f029563_Title">
            <a:extLst>
              <a:ext uri="{FF2B5EF4-FFF2-40B4-BE49-F238E27FC236}">
                <a16:creationId xmlns:a16="http://schemas.microsoft.com/office/drawing/2014/main" id="{936AE531-0B5D-6571-158A-0A7A163650B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742142" y="6247221"/>
            <a:ext cx="876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6" dirty="0">
                <a:solidFill>
                  <a:schemeClr val="lt1"/>
                </a:solidFill>
              </a:rPr>
              <a:t>Follow-up training</a:t>
            </a:r>
          </a:p>
        </p:txBody>
      </p:sp>
      <p:sp>
        <p:nvSpPr>
          <p:cNvPr id="6265" name="OTLSHAPE_SLT_a91ac810561a41e89c876587326fc54b_Title">
            <a:extLst>
              <a:ext uri="{FF2B5EF4-FFF2-40B4-BE49-F238E27FC236}">
                <a16:creationId xmlns:a16="http://schemas.microsoft.com/office/drawing/2014/main" id="{233F30F3-90CE-5934-88A9-B800D5092BAE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0039241" y="6247221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900" b="1" spc="-4" dirty="0">
                <a:solidFill>
                  <a:schemeClr val="lt1"/>
                </a:solidFill>
              </a:rPr>
              <a:t>Report results</a:t>
            </a:r>
          </a:p>
        </p:txBody>
      </p:sp>
      <p:sp>
        <p:nvSpPr>
          <p:cNvPr id="390" name="OTLSHAPE_TB_00000000000000000000000000000000_MiddleTimescaleInterval1">
            <a:extLst>
              <a:ext uri="{FF2B5EF4-FFF2-40B4-BE49-F238E27FC236}">
                <a16:creationId xmlns:a16="http://schemas.microsoft.com/office/drawing/2014/main" id="{C810B462-5B41-F631-CB2A-2707ED78968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851915" y="1231928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</a:rPr>
              <a:t>May</a:t>
            </a:r>
          </a:p>
        </p:txBody>
      </p:sp>
      <p:sp>
        <p:nvSpPr>
          <p:cNvPr id="391" name="OTLSHAPE_TB_00000000000000000000000000000000_MiddleTimescaleInterval2">
            <a:extLst>
              <a:ext uri="{FF2B5EF4-FFF2-40B4-BE49-F238E27FC236}">
                <a16:creationId xmlns:a16="http://schemas.microsoft.com/office/drawing/2014/main" id="{654228CC-21C3-4760-7BEA-61BD705C1323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203762" y="1231928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>
                <a:solidFill>
                  <a:schemeClr val="lt1"/>
                </a:solidFill>
              </a:rPr>
              <a:t>Jun</a:t>
            </a:r>
          </a:p>
        </p:txBody>
      </p:sp>
      <p:sp>
        <p:nvSpPr>
          <p:cNvPr id="392" name="OTLSHAPE_TB_00000000000000000000000000000000_BottomTimescaleInterval1">
            <a:extLst>
              <a:ext uri="{FF2B5EF4-FFF2-40B4-BE49-F238E27FC236}">
                <a16:creationId xmlns:a16="http://schemas.microsoft.com/office/drawing/2014/main" id="{D35A19F7-3FB4-F07E-41B5-8C2C1310139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851915" y="1423952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4">
                <a:solidFill>
                  <a:schemeClr val="lt1"/>
                </a:solidFill>
              </a:rPr>
              <a:t>Day 1</a:t>
            </a:r>
          </a:p>
        </p:txBody>
      </p:sp>
      <p:sp>
        <p:nvSpPr>
          <p:cNvPr id="393" name="OTLSHAPE_TB_00000000000000000000000000000000_BottomTimescaleInterval2">
            <a:extLst>
              <a:ext uri="{FF2B5EF4-FFF2-40B4-BE49-F238E27FC236}">
                <a16:creationId xmlns:a16="http://schemas.microsoft.com/office/drawing/2014/main" id="{6A4350D0-2F99-DC41-A719-FC65B7FCB2B1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914040" y="14239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</a:rPr>
              <a:t>15</a:t>
            </a:r>
          </a:p>
        </p:txBody>
      </p:sp>
      <p:sp>
        <p:nvSpPr>
          <p:cNvPr id="394" name="OTLSHAPE_TB_00000000000000000000000000000000_BottomTimescaleInterval3">
            <a:extLst>
              <a:ext uri="{FF2B5EF4-FFF2-40B4-BE49-F238E27FC236}">
                <a16:creationId xmlns:a16="http://schemas.microsoft.com/office/drawing/2014/main" id="{C2CD9745-AB26-4252-8C38-DA104725CF38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976164" y="14239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</a:rPr>
              <a:t>29</a:t>
            </a:r>
          </a:p>
        </p:txBody>
      </p:sp>
      <p:sp>
        <p:nvSpPr>
          <p:cNvPr id="395" name="OTLSHAPE_TB_00000000000000000000000000000000_BottomTimescaleInterval4">
            <a:extLst>
              <a:ext uri="{FF2B5EF4-FFF2-40B4-BE49-F238E27FC236}">
                <a16:creationId xmlns:a16="http://schemas.microsoft.com/office/drawing/2014/main" id="{1B246066-4AC3-3E06-0726-57DD30CEE421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5038289" y="14239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</a:rPr>
              <a:t>43</a:t>
            </a:r>
          </a:p>
        </p:txBody>
      </p:sp>
      <p:sp>
        <p:nvSpPr>
          <p:cNvPr id="397" name="OTLSHAPE_TB_00000000000000000000000000000000_TimescaleInterval2">
            <a:extLst>
              <a:ext uri="{FF2B5EF4-FFF2-40B4-BE49-F238E27FC236}">
                <a16:creationId xmlns:a16="http://schemas.microsoft.com/office/drawing/2014/main" id="{A90D64D0-238E-2002-AA38-B92EE218B732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479743" y="1039904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30">
                <a:solidFill>
                  <a:schemeClr val="lt1"/>
                </a:solidFill>
              </a:rPr>
              <a:t>Q3</a:t>
            </a:r>
          </a:p>
        </p:txBody>
      </p:sp>
      <p:sp>
        <p:nvSpPr>
          <p:cNvPr id="398" name="OTLSHAPE_TB_00000000000000000000000000000000_MiddleTimescaleInterval3">
            <a:extLst>
              <a:ext uri="{FF2B5EF4-FFF2-40B4-BE49-F238E27FC236}">
                <a16:creationId xmlns:a16="http://schemas.microsoft.com/office/drawing/2014/main" id="{F5A16EF5-B7AB-9941-2DF8-8913DEF1B087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479743" y="1231928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</a:rPr>
              <a:t>Jul</a:t>
            </a:r>
          </a:p>
        </p:txBody>
      </p:sp>
      <p:sp>
        <p:nvSpPr>
          <p:cNvPr id="399" name="OTLSHAPE_TB_00000000000000000000000000000000_MiddleTimescaleInterval4">
            <a:extLst>
              <a:ext uri="{FF2B5EF4-FFF2-40B4-BE49-F238E27FC236}">
                <a16:creationId xmlns:a16="http://schemas.microsoft.com/office/drawing/2014/main" id="{D11E7E96-62E0-684D-4EFE-88ADFA563548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831590" y="1231928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</a:rPr>
              <a:t>Aug</a:t>
            </a:r>
          </a:p>
        </p:txBody>
      </p:sp>
      <p:sp>
        <p:nvSpPr>
          <p:cNvPr id="401" name="OTLSHAPE_TB_00000000000000000000000000000000_BottomTimescaleInterval5">
            <a:extLst>
              <a:ext uri="{FF2B5EF4-FFF2-40B4-BE49-F238E27FC236}">
                <a16:creationId xmlns:a16="http://schemas.microsoft.com/office/drawing/2014/main" id="{48E353A8-C3CA-C345-C0E9-BF71EC8C15B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100413" y="14239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</a:rPr>
              <a:t>57</a:t>
            </a:r>
          </a:p>
        </p:txBody>
      </p:sp>
      <p:sp>
        <p:nvSpPr>
          <p:cNvPr id="402" name="OTLSHAPE_TB_00000000000000000000000000000000_BottomTimescaleInterval6">
            <a:extLst>
              <a:ext uri="{FF2B5EF4-FFF2-40B4-BE49-F238E27FC236}">
                <a16:creationId xmlns:a16="http://schemas.microsoft.com/office/drawing/2014/main" id="{E25806A0-AD44-912E-1D18-B1089956A7F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7162537" y="14239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</a:rPr>
              <a:t>71</a:t>
            </a:r>
          </a:p>
        </p:txBody>
      </p:sp>
      <p:sp>
        <p:nvSpPr>
          <p:cNvPr id="403" name="OTLSHAPE_TB_00000000000000000000000000000000_BottomTimescaleInterval7">
            <a:extLst>
              <a:ext uri="{FF2B5EF4-FFF2-40B4-BE49-F238E27FC236}">
                <a16:creationId xmlns:a16="http://schemas.microsoft.com/office/drawing/2014/main" id="{1641AC40-378D-FC4B-A6E1-CA2DA5A71246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8224662" y="14239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</a:rPr>
              <a:t>85</a:t>
            </a:r>
          </a:p>
        </p:txBody>
      </p:sp>
      <p:sp>
        <p:nvSpPr>
          <p:cNvPr id="404" name="OTLSHAPE_TB_00000000000000000000000000000000_BottomTimescaleInterval8">
            <a:extLst>
              <a:ext uri="{FF2B5EF4-FFF2-40B4-BE49-F238E27FC236}">
                <a16:creationId xmlns:a16="http://schemas.microsoft.com/office/drawing/2014/main" id="{8D45D80B-60EA-1582-953A-E3CD5A0503CB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9286787" y="142395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</a:rPr>
              <a:t>99</a:t>
            </a:r>
          </a:p>
        </p:txBody>
      </p:sp>
      <p:sp>
        <p:nvSpPr>
          <p:cNvPr id="405" name="OTLSHAPE_TB_00000000000000000000000000000000_BottomTimescaleInterval9">
            <a:extLst>
              <a:ext uri="{FF2B5EF4-FFF2-40B4-BE49-F238E27FC236}">
                <a16:creationId xmlns:a16="http://schemas.microsoft.com/office/drawing/2014/main" id="{E71B0A09-DEE9-0E74-8989-30E115B59D0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0348911" y="1423952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</a:rPr>
              <a:t>113</a:t>
            </a:r>
          </a:p>
        </p:txBody>
      </p:sp>
      <p:sp>
        <p:nvSpPr>
          <p:cNvPr id="24" name="OTLSHAPE_TB_00000000000000000000000000000000_MiddleTimescaleInterval5" hidden="1">
            <a:extLst>
              <a:ext uri="{FF2B5EF4-FFF2-40B4-BE49-F238E27FC236}">
                <a16:creationId xmlns:a16="http://schemas.microsoft.com/office/drawing/2014/main" id="{20F92146-DA2D-F8E3-CB0A-53B4A337FF80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668" y="58866"/>
            <a:ext cx="2286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9" name="OTLSHAPE_TB_00000000000000000000000000000000_TodayMarkerText" hidden="1">
            <a:extLst>
              <a:ext uri="{FF2B5EF4-FFF2-40B4-BE49-F238E27FC236}">
                <a16:creationId xmlns:a16="http://schemas.microsoft.com/office/drawing/2014/main" id="{A280E2AC-765D-D63A-71A3-3A3F0B1648D4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38" name="OTLSHAPE_SLT_92fd448d00f946668fef74d5e4e05f82_Duration" hidden="1">
            <a:extLst>
              <a:ext uri="{FF2B5EF4-FFF2-40B4-BE49-F238E27FC236}">
                <a16:creationId xmlns:a16="http://schemas.microsoft.com/office/drawing/2014/main" id="{C6FD11D7-D4D6-1FE0-1129-CF61E4EC2D82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21 days</a:t>
            </a:r>
          </a:p>
        </p:txBody>
      </p:sp>
      <p:sp>
        <p:nvSpPr>
          <p:cNvPr id="39" name="OTLSHAPE_SLT_92fd448d00f946668fef74d5e4e05f82_TextPercentage" hidden="1">
            <a:extLst>
              <a:ext uri="{FF2B5EF4-FFF2-40B4-BE49-F238E27FC236}">
                <a16:creationId xmlns:a16="http://schemas.microsoft.com/office/drawing/2014/main" id="{499245EB-541D-8954-E5A4-A814717A0568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SLT_92fd448d00f946668fef74d5e4e05f82_StartDate" hidden="1">
            <a:extLst>
              <a:ext uri="{FF2B5EF4-FFF2-40B4-BE49-F238E27FC236}">
                <a16:creationId xmlns:a16="http://schemas.microsoft.com/office/drawing/2014/main" id="{BECCF3C6-FB39-9E98-CD16-45D26DA0EC4B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OTLSHAPE_SLT_92fd448d00f946668fef74d5e4e05f82_EndDate" hidden="1">
            <a:extLst>
              <a:ext uri="{FF2B5EF4-FFF2-40B4-BE49-F238E27FC236}">
                <a16:creationId xmlns:a16="http://schemas.microsoft.com/office/drawing/2014/main" id="{87D6BABF-BCD4-D549-2A77-91DE99E35D39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SLT_bb72bd5466b84ee082e9511bbe6b42ac_Duration" hidden="1">
            <a:extLst>
              <a:ext uri="{FF2B5EF4-FFF2-40B4-BE49-F238E27FC236}">
                <a16:creationId xmlns:a16="http://schemas.microsoft.com/office/drawing/2014/main" id="{46DAD9E7-1BA7-AE34-BDF7-934D8ACF8057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12 days</a:t>
            </a:r>
          </a:p>
        </p:txBody>
      </p:sp>
      <p:sp>
        <p:nvSpPr>
          <p:cNvPr id="45" name="OTLSHAPE_SLT_bb72bd5466b84ee082e9511bbe6b42ac_TextPercentage" hidden="1">
            <a:extLst>
              <a:ext uri="{FF2B5EF4-FFF2-40B4-BE49-F238E27FC236}">
                <a16:creationId xmlns:a16="http://schemas.microsoft.com/office/drawing/2014/main" id="{3E90B441-C57F-5ACE-A2A6-72D3CAB2A74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OTLSHAPE_SLT_bb72bd5466b84ee082e9511bbe6b42ac_JoinedDate" hidden="1">
            <a:extLst>
              <a:ext uri="{FF2B5EF4-FFF2-40B4-BE49-F238E27FC236}">
                <a16:creationId xmlns:a16="http://schemas.microsoft.com/office/drawing/2014/main" id="{CAAFC15B-FE74-FF32-047B-E4FBB4DF89FD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464353"/>
            <a:ext cx="647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May 1 - May 17</a:t>
            </a:r>
          </a:p>
        </p:txBody>
      </p:sp>
      <p:sp>
        <p:nvSpPr>
          <p:cNvPr id="48" name="OTLSHAPE_SLT_bb72bd5466b84ee082e9511bbe6b42ac_StartDate" hidden="1">
            <a:extLst>
              <a:ext uri="{FF2B5EF4-FFF2-40B4-BE49-F238E27FC236}">
                <a16:creationId xmlns:a16="http://schemas.microsoft.com/office/drawing/2014/main" id="{29FFB083-469A-E846-9DE6-695794D74A1C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SLT_bb72bd5466b84ee082e9511bbe6b42ac_EndDate" hidden="1">
            <a:extLst>
              <a:ext uri="{FF2B5EF4-FFF2-40B4-BE49-F238E27FC236}">
                <a16:creationId xmlns:a16="http://schemas.microsoft.com/office/drawing/2014/main" id="{51DEF372-D004-B8E1-D281-456FFFA48E56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SLT_34e26b586a3b4f12a28f7d1af075fc86_Duration" hidden="1">
            <a:extLst>
              <a:ext uri="{FF2B5EF4-FFF2-40B4-BE49-F238E27FC236}">
                <a16:creationId xmlns:a16="http://schemas.microsoft.com/office/drawing/2014/main" id="{B671F849-4572-99C8-1760-4372FEB3430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57" name="OTLSHAPE_SLT_34e26b586a3b4f12a28f7d1af075fc86_TextPercentage" hidden="1">
            <a:extLst>
              <a:ext uri="{FF2B5EF4-FFF2-40B4-BE49-F238E27FC236}">
                <a16:creationId xmlns:a16="http://schemas.microsoft.com/office/drawing/2014/main" id="{BC6A8E97-0D82-BDF0-CD5C-C41F69E8795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SLT_34e26b586a3b4f12a28f7d1af075fc86_StartDate" hidden="1">
            <a:extLst>
              <a:ext uri="{FF2B5EF4-FFF2-40B4-BE49-F238E27FC236}">
                <a16:creationId xmlns:a16="http://schemas.microsoft.com/office/drawing/2014/main" id="{617B61C8-5D89-3458-9221-08FC53FF56A2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T_34e26b586a3b4f12a28f7d1af075fc86_EndDate" hidden="1">
            <a:extLst>
              <a:ext uri="{FF2B5EF4-FFF2-40B4-BE49-F238E27FC236}">
                <a16:creationId xmlns:a16="http://schemas.microsoft.com/office/drawing/2014/main" id="{7E0D7F79-5D89-F4C2-85C1-C7E491FD875D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SLT_5c068e8e97a249ed87e9f5bf1c9fbc3e_Duration" hidden="1">
            <a:extLst>
              <a:ext uri="{FF2B5EF4-FFF2-40B4-BE49-F238E27FC236}">
                <a16:creationId xmlns:a16="http://schemas.microsoft.com/office/drawing/2014/main" id="{5C5078E0-9E74-EC69-F9E1-395935DF711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63" name="OTLSHAPE_SLT_5c068e8e97a249ed87e9f5bf1c9fbc3e_TextPercentage" hidden="1">
            <a:extLst>
              <a:ext uri="{FF2B5EF4-FFF2-40B4-BE49-F238E27FC236}">
                <a16:creationId xmlns:a16="http://schemas.microsoft.com/office/drawing/2014/main" id="{D6ADF143-C482-AC63-32C8-EA5937A7E145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272" name="OTLSHAPE_SLT_5c068e8e97a249ed87e9f5bf1c9fbc3e_JoinedDate" hidden="1">
            <a:extLst>
              <a:ext uri="{FF2B5EF4-FFF2-40B4-BE49-F238E27FC236}">
                <a16:creationId xmlns:a16="http://schemas.microsoft.com/office/drawing/2014/main" id="{ACAB59FF-42C8-21A7-0F38-A365306CF9C1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464353"/>
            <a:ext cx="5969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May 18 - Jun 7</a:t>
            </a:r>
          </a:p>
        </p:txBody>
      </p:sp>
      <p:sp>
        <p:nvSpPr>
          <p:cNvPr id="6273" name="OTLSHAPE_SLT_5c068e8e97a249ed87e9f5bf1c9fbc3e_StartDate" hidden="1">
            <a:extLst>
              <a:ext uri="{FF2B5EF4-FFF2-40B4-BE49-F238E27FC236}">
                <a16:creationId xmlns:a16="http://schemas.microsoft.com/office/drawing/2014/main" id="{F85E5DBF-0127-2107-13D6-7FECA4BA11E9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74" name="OTLSHAPE_SLT_5c068e8e97a249ed87e9f5bf1c9fbc3e_EndDate" hidden="1">
            <a:extLst>
              <a:ext uri="{FF2B5EF4-FFF2-40B4-BE49-F238E27FC236}">
                <a16:creationId xmlns:a16="http://schemas.microsoft.com/office/drawing/2014/main" id="{7CD1F326-0692-8A53-A9CD-28DB753FE830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77" name="OTLSHAPE_SLT_caa315722bec4ebeac353dec07817f63_Duration" hidden="1">
            <a:extLst>
              <a:ext uri="{FF2B5EF4-FFF2-40B4-BE49-F238E27FC236}">
                <a16:creationId xmlns:a16="http://schemas.microsoft.com/office/drawing/2014/main" id="{3CD1A060-40AE-F43B-2205-30552C8252ED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6278" name="OTLSHAPE_SLT_caa315722bec4ebeac353dec07817f63_TextPercentage" hidden="1">
            <a:extLst>
              <a:ext uri="{FF2B5EF4-FFF2-40B4-BE49-F238E27FC236}">
                <a16:creationId xmlns:a16="http://schemas.microsoft.com/office/drawing/2014/main" id="{68A5413B-5FB4-7553-D9F2-7F94E978F34A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279" name="OTLSHAPE_SLT_caa315722bec4ebeac353dec07817f63_JoinedDate" hidden="1">
            <a:extLst>
              <a:ext uri="{FF2B5EF4-FFF2-40B4-BE49-F238E27FC236}">
                <a16:creationId xmlns:a16="http://schemas.microsoft.com/office/drawing/2014/main" id="{2BE6C7C1-9EBA-C4BD-A6BC-8E7DB427327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464353"/>
            <a:ext cx="5588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Jun 7 - Jun 22</a:t>
            </a:r>
          </a:p>
        </p:txBody>
      </p:sp>
      <p:sp>
        <p:nvSpPr>
          <p:cNvPr id="6282" name="OTLSHAPE_SLT_caa315722bec4ebeac353dec07817f63_StartDate" hidden="1">
            <a:extLst>
              <a:ext uri="{FF2B5EF4-FFF2-40B4-BE49-F238E27FC236}">
                <a16:creationId xmlns:a16="http://schemas.microsoft.com/office/drawing/2014/main" id="{E3510D7D-EE0D-2290-D8D9-023D525317A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83" name="OTLSHAPE_SLT_caa315722bec4ebeac353dec07817f63_EndDate" hidden="1">
            <a:extLst>
              <a:ext uri="{FF2B5EF4-FFF2-40B4-BE49-F238E27FC236}">
                <a16:creationId xmlns:a16="http://schemas.microsoft.com/office/drawing/2014/main" id="{F7E388CF-6C53-591F-AEFA-446580D45BFC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92" name="OTLSHAPE_SLT_fe4b29ecf4804de3a17713eafcecacc5_Duration" hidden="1">
            <a:extLst>
              <a:ext uri="{FF2B5EF4-FFF2-40B4-BE49-F238E27FC236}">
                <a16:creationId xmlns:a16="http://schemas.microsoft.com/office/drawing/2014/main" id="{32ACE4BF-9365-E7A4-D895-6DBF29954B6C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6293" name="OTLSHAPE_SLT_fe4b29ecf4804de3a17713eafcecacc5_TextPercentage" hidden="1">
            <a:extLst>
              <a:ext uri="{FF2B5EF4-FFF2-40B4-BE49-F238E27FC236}">
                <a16:creationId xmlns:a16="http://schemas.microsoft.com/office/drawing/2014/main" id="{AFE35F2C-6387-B1BC-67A3-D2B0307B18FE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294" name="OTLSHAPE_SLT_fe4b29ecf4804de3a17713eafcecacc5_JoinedDate" hidden="1">
            <a:extLst>
              <a:ext uri="{FF2B5EF4-FFF2-40B4-BE49-F238E27FC236}">
                <a16:creationId xmlns:a16="http://schemas.microsoft.com/office/drawing/2014/main" id="{7E4AB55F-8713-FB2B-FA45-FD01230EE396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-464353"/>
            <a:ext cx="5588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Jun 8 - Jun 20</a:t>
            </a:r>
          </a:p>
        </p:txBody>
      </p:sp>
      <p:sp>
        <p:nvSpPr>
          <p:cNvPr id="6297" name="OTLSHAPE_SLT_fe4b29ecf4804de3a17713eafcecacc5_StartDate" hidden="1">
            <a:extLst>
              <a:ext uri="{FF2B5EF4-FFF2-40B4-BE49-F238E27FC236}">
                <a16:creationId xmlns:a16="http://schemas.microsoft.com/office/drawing/2014/main" id="{0CDF0CB4-CDDC-EF9F-B822-E123B77037EA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298" name="OTLSHAPE_SLT_fe4b29ecf4804de3a17713eafcecacc5_EndDate" hidden="1">
            <a:extLst>
              <a:ext uri="{FF2B5EF4-FFF2-40B4-BE49-F238E27FC236}">
                <a16:creationId xmlns:a16="http://schemas.microsoft.com/office/drawing/2014/main" id="{CCBD95AB-371B-D333-0114-1F533988B84A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00" name="OTLSHAPE_SLT_f3affa0ffb8943c2ac1e91594801faaa_Duration" hidden="1">
            <a:extLst>
              <a:ext uri="{FF2B5EF4-FFF2-40B4-BE49-F238E27FC236}">
                <a16:creationId xmlns:a16="http://schemas.microsoft.com/office/drawing/2014/main" id="{38E6C1AE-C485-65A5-EE3D-2D70C234802E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21 days</a:t>
            </a:r>
          </a:p>
        </p:txBody>
      </p:sp>
      <p:sp>
        <p:nvSpPr>
          <p:cNvPr id="6301" name="OTLSHAPE_SLT_f3affa0ffb8943c2ac1e91594801faaa_TextPercentage" hidden="1">
            <a:extLst>
              <a:ext uri="{FF2B5EF4-FFF2-40B4-BE49-F238E27FC236}">
                <a16:creationId xmlns:a16="http://schemas.microsoft.com/office/drawing/2014/main" id="{50A01589-F4D2-7BEC-94FF-EB8098ED67A0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02" name="OTLSHAPE_SLT_f3affa0ffb8943c2ac1e91594801faaa_StartDate" hidden="1">
            <a:extLst>
              <a:ext uri="{FF2B5EF4-FFF2-40B4-BE49-F238E27FC236}">
                <a16:creationId xmlns:a16="http://schemas.microsoft.com/office/drawing/2014/main" id="{2FFAC288-77F1-A0EC-E10D-32CD32D18097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03" name="OTLSHAPE_SLT_f3affa0ffb8943c2ac1e91594801faaa_EndDate" hidden="1">
            <a:extLst>
              <a:ext uri="{FF2B5EF4-FFF2-40B4-BE49-F238E27FC236}">
                <a16:creationId xmlns:a16="http://schemas.microsoft.com/office/drawing/2014/main" id="{04DDA397-944B-1395-69EC-616122BBB5BD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05" name="OTLSHAPE_SLT_f6a402821bb545218690585d3dde0f1a_Duration" hidden="1">
            <a:extLst>
              <a:ext uri="{FF2B5EF4-FFF2-40B4-BE49-F238E27FC236}">
                <a16:creationId xmlns:a16="http://schemas.microsoft.com/office/drawing/2014/main" id="{57B9C804-DB19-E616-DD14-9C306A942DFD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156577"/>
            <a:ext cx="266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9 days</a:t>
            </a:r>
          </a:p>
        </p:txBody>
      </p:sp>
      <p:sp>
        <p:nvSpPr>
          <p:cNvPr id="6308" name="OTLSHAPE_SLT_f6a402821bb545218690585d3dde0f1a_TextPercentage" hidden="1">
            <a:extLst>
              <a:ext uri="{FF2B5EF4-FFF2-40B4-BE49-F238E27FC236}">
                <a16:creationId xmlns:a16="http://schemas.microsoft.com/office/drawing/2014/main" id="{3A9E8D5D-1BF1-99E7-A212-F59B4F0C3467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10" name="OTLSHAPE_SLT_f6a402821bb545218690585d3dde0f1a_JoinedDate" hidden="1">
            <a:extLst>
              <a:ext uri="{FF2B5EF4-FFF2-40B4-BE49-F238E27FC236}">
                <a16:creationId xmlns:a16="http://schemas.microsoft.com/office/drawing/2014/main" id="{16602930-BB16-C37C-D0A8-5C4D8119241E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525909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Jun 12 - Jun 24</a:t>
            </a:r>
          </a:p>
        </p:txBody>
      </p:sp>
      <p:sp>
        <p:nvSpPr>
          <p:cNvPr id="6313" name="OTLSHAPE_SLT_f6a402821bb545218690585d3dde0f1a_StartDate" hidden="1">
            <a:extLst>
              <a:ext uri="{FF2B5EF4-FFF2-40B4-BE49-F238E27FC236}">
                <a16:creationId xmlns:a16="http://schemas.microsoft.com/office/drawing/2014/main" id="{44CF20D2-5DFE-4B39-F7FC-7B0376C21894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19" name="OTLSHAPE_SLT_f6a402821bb545218690585d3dde0f1a_EndDate" hidden="1">
            <a:extLst>
              <a:ext uri="{FF2B5EF4-FFF2-40B4-BE49-F238E27FC236}">
                <a16:creationId xmlns:a16="http://schemas.microsoft.com/office/drawing/2014/main" id="{388197F9-C23C-89C6-C174-987625B5B3C0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34" name="OTLSHAPE_SLT_980e00858f2544e8a5a2c65265f786a6_Duration" hidden="1">
            <a:extLst>
              <a:ext uri="{FF2B5EF4-FFF2-40B4-BE49-F238E27FC236}">
                <a16:creationId xmlns:a16="http://schemas.microsoft.com/office/drawing/2014/main" id="{7B3F1672-9968-A2F0-E437-C261F5702D68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26 days</a:t>
            </a:r>
          </a:p>
        </p:txBody>
      </p:sp>
      <p:sp>
        <p:nvSpPr>
          <p:cNvPr id="6335" name="OTLSHAPE_SLT_980e00858f2544e8a5a2c65265f786a6_TextPercentage" hidden="1">
            <a:extLst>
              <a:ext uri="{FF2B5EF4-FFF2-40B4-BE49-F238E27FC236}">
                <a16:creationId xmlns:a16="http://schemas.microsoft.com/office/drawing/2014/main" id="{1EB816DF-DA92-4883-E5FE-E052D9BA801B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36" name="OTLSHAPE_SLT_980e00858f2544e8a5a2c65265f786a6_StartDate" hidden="1">
            <a:extLst>
              <a:ext uri="{FF2B5EF4-FFF2-40B4-BE49-F238E27FC236}">
                <a16:creationId xmlns:a16="http://schemas.microsoft.com/office/drawing/2014/main" id="{EBCBC501-3BA3-E0A0-3D3F-3F778F4893DE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37" name="OTLSHAPE_SLT_980e00858f2544e8a5a2c65265f786a6_EndDate" hidden="1">
            <a:extLst>
              <a:ext uri="{FF2B5EF4-FFF2-40B4-BE49-F238E27FC236}">
                <a16:creationId xmlns:a16="http://schemas.microsoft.com/office/drawing/2014/main" id="{9836A1CC-5992-A87B-C272-D78941ABFBCF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39" name="OTLSHAPE_SLT_921949a4e8a7482e8f30b3ee1d2f4bde_Duration" hidden="1">
            <a:extLst>
              <a:ext uri="{FF2B5EF4-FFF2-40B4-BE49-F238E27FC236}">
                <a16:creationId xmlns:a16="http://schemas.microsoft.com/office/drawing/2014/main" id="{D6AA9370-ACCC-49A4-1D31-313F709AA9F3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20 days</a:t>
            </a:r>
          </a:p>
        </p:txBody>
      </p:sp>
      <p:sp>
        <p:nvSpPr>
          <p:cNvPr id="6340" name="OTLSHAPE_SLT_921949a4e8a7482e8f30b3ee1d2f4bde_TextPercentage" hidden="1">
            <a:extLst>
              <a:ext uri="{FF2B5EF4-FFF2-40B4-BE49-F238E27FC236}">
                <a16:creationId xmlns:a16="http://schemas.microsoft.com/office/drawing/2014/main" id="{5CDF9B98-B27D-C251-2163-650D7E2625E2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41" name="OTLSHAPE_SLT_921949a4e8a7482e8f30b3ee1d2f4bde_JoinedDate" hidden="1">
            <a:extLst>
              <a:ext uri="{FF2B5EF4-FFF2-40B4-BE49-F238E27FC236}">
                <a16:creationId xmlns:a16="http://schemas.microsoft.com/office/drawing/2014/main" id="{7EA3607F-54B0-FDEF-400B-F9B296735C20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-525909"/>
            <a:ext cx="5842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Jun 22 - Jul 20</a:t>
            </a:r>
          </a:p>
        </p:txBody>
      </p:sp>
      <p:sp>
        <p:nvSpPr>
          <p:cNvPr id="6342" name="OTLSHAPE_SLT_921949a4e8a7482e8f30b3ee1d2f4bde_StartDate" hidden="1">
            <a:extLst>
              <a:ext uri="{FF2B5EF4-FFF2-40B4-BE49-F238E27FC236}">
                <a16:creationId xmlns:a16="http://schemas.microsoft.com/office/drawing/2014/main" id="{FF001887-E5E3-15D6-6F4D-90C7C4CABEE6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43" name="OTLSHAPE_SLT_921949a4e8a7482e8f30b3ee1d2f4bde_EndDate" hidden="1">
            <a:extLst>
              <a:ext uri="{FF2B5EF4-FFF2-40B4-BE49-F238E27FC236}">
                <a16:creationId xmlns:a16="http://schemas.microsoft.com/office/drawing/2014/main" id="{8B5A0674-DAC4-EED2-9C9C-3C2A9BAB1A78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48" name="OTLSHAPE_SLT_9c7df585871f45b294b933c6e0358233_Duration" hidden="1">
            <a:extLst>
              <a:ext uri="{FF2B5EF4-FFF2-40B4-BE49-F238E27FC236}">
                <a16:creationId xmlns:a16="http://schemas.microsoft.com/office/drawing/2014/main" id="{BE313F42-78DF-582F-D75D-98A55F49E930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341243"/>
            <a:ext cx="393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41.6 days</a:t>
            </a:r>
          </a:p>
        </p:txBody>
      </p:sp>
      <p:sp>
        <p:nvSpPr>
          <p:cNvPr id="6349" name="OTLSHAPE_SLT_9c7df585871f45b294b933c6e0358233_TextPercentage" hidden="1">
            <a:extLst>
              <a:ext uri="{FF2B5EF4-FFF2-40B4-BE49-F238E27FC236}">
                <a16:creationId xmlns:a16="http://schemas.microsoft.com/office/drawing/2014/main" id="{19F373A7-DB4F-2AD1-CE6E-DCB56D4BF94A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50" name="OTLSHAPE_SLT_9c7df585871f45b294b933c6e0358233_StartDate" hidden="1">
            <a:extLst>
              <a:ext uri="{FF2B5EF4-FFF2-40B4-BE49-F238E27FC236}">
                <a16:creationId xmlns:a16="http://schemas.microsoft.com/office/drawing/2014/main" id="{DD17F2ED-10D4-A77D-14DF-950BDF6FFA2C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51" name="OTLSHAPE_SLT_9c7df585871f45b294b933c6e0358233_EndDate" hidden="1">
            <a:extLst>
              <a:ext uri="{FF2B5EF4-FFF2-40B4-BE49-F238E27FC236}">
                <a16:creationId xmlns:a16="http://schemas.microsoft.com/office/drawing/2014/main" id="{5F4C8D6E-BA6D-D308-C0E0-74342807AC4E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53" name="OTLSHAPE_SLT_db90166b3b604efb8a920ea34ee20461_Duration" hidden="1">
            <a:extLst>
              <a:ext uri="{FF2B5EF4-FFF2-40B4-BE49-F238E27FC236}">
                <a16:creationId xmlns:a16="http://schemas.microsoft.com/office/drawing/2014/main" id="{E5875550-3C98-E227-AB8D-E91308A0329F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341243"/>
            <a:ext cx="393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11.2 days</a:t>
            </a:r>
          </a:p>
        </p:txBody>
      </p:sp>
      <p:sp>
        <p:nvSpPr>
          <p:cNvPr id="6354" name="OTLSHAPE_SLT_db90166b3b604efb8a920ea34ee20461_TextPercentage" hidden="1">
            <a:extLst>
              <a:ext uri="{FF2B5EF4-FFF2-40B4-BE49-F238E27FC236}">
                <a16:creationId xmlns:a16="http://schemas.microsoft.com/office/drawing/2014/main" id="{73006929-CD2D-1F98-473F-4978FF011444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55" name="OTLSHAPE_SLT_db90166b3b604efb8a920ea34ee20461_JoinedDate" hidden="1">
            <a:extLst>
              <a:ext uri="{FF2B5EF4-FFF2-40B4-BE49-F238E27FC236}">
                <a16:creationId xmlns:a16="http://schemas.microsoft.com/office/drawing/2014/main" id="{7D69B342-E91A-87EE-B0DF-0E3B49FAC161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-525909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Jun 12 - Jun 29</a:t>
            </a:r>
          </a:p>
        </p:txBody>
      </p:sp>
      <p:sp>
        <p:nvSpPr>
          <p:cNvPr id="6356" name="OTLSHAPE_SLT_db90166b3b604efb8a920ea34ee20461_StartDate" hidden="1">
            <a:extLst>
              <a:ext uri="{FF2B5EF4-FFF2-40B4-BE49-F238E27FC236}">
                <a16:creationId xmlns:a16="http://schemas.microsoft.com/office/drawing/2014/main" id="{034655AF-B24F-2EBF-7859-89AA2DA9B932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57" name="OTLSHAPE_SLT_db90166b3b604efb8a920ea34ee20461_EndDate" hidden="1">
            <a:extLst>
              <a:ext uri="{FF2B5EF4-FFF2-40B4-BE49-F238E27FC236}">
                <a16:creationId xmlns:a16="http://schemas.microsoft.com/office/drawing/2014/main" id="{AA1CE6C6-D632-84FB-16C8-B5015CA527CA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59" name="OTLSHAPE_SLT_77d63051f0d14228b0c9508e25925db8_Duration" hidden="1">
            <a:extLst>
              <a:ext uri="{FF2B5EF4-FFF2-40B4-BE49-F238E27FC236}">
                <a16:creationId xmlns:a16="http://schemas.microsoft.com/office/drawing/2014/main" id="{CA420318-B23A-48F3-EC3C-88BBB5A31D27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6360" name="OTLSHAPE_SLT_77d63051f0d14228b0c9508e25925db8_TextPercentage" hidden="1">
            <a:extLst>
              <a:ext uri="{FF2B5EF4-FFF2-40B4-BE49-F238E27FC236}">
                <a16:creationId xmlns:a16="http://schemas.microsoft.com/office/drawing/2014/main" id="{C17406CF-0E70-D359-2050-40E79A5221C3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61" name="OTLSHAPE_SLT_77d63051f0d14228b0c9508e25925db8_JoinedDate" hidden="1">
            <a:extLst>
              <a:ext uri="{FF2B5EF4-FFF2-40B4-BE49-F238E27FC236}">
                <a16:creationId xmlns:a16="http://schemas.microsoft.com/office/drawing/2014/main" id="{25CCB47B-9892-2E71-1DC4-BBF54024C39E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525909"/>
            <a:ext cx="5842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Jun 29 - Jul 20</a:t>
            </a:r>
          </a:p>
        </p:txBody>
      </p:sp>
      <p:sp>
        <p:nvSpPr>
          <p:cNvPr id="6362" name="OTLSHAPE_SLT_77d63051f0d14228b0c9508e25925db8_StartDate" hidden="1">
            <a:extLst>
              <a:ext uri="{FF2B5EF4-FFF2-40B4-BE49-F238E27FC236}">
                <a16:creationId xmlns:a16="http://schemas.microsoft.com/office/drawing/2014/main" id="{DEE00DCE-3F27-BF37-976F-C00C2AD7FEAE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63" name="OTLSHAPE_SLT_77d63051f0d14228b0c9508e25925db8_EndDate" hidden="1">
            <a:extLst>
              <a:ext uri="{FF2B5EF4-FFF2-40B4-BE49-F238E27FC236}">
                <a16:creationId xmlns:a16="http://schemas.microsoft.com/office/drawing/2014/main" id="{864304C9-A479-DFFF-3CEB-D24054006D2A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65" name="OTLSHAPE_SLT_c44bccdc09d54b29b03d74fc6547d0bf_Duration" hidden="1">
            <a:extLst>
              <a:ext uri="{FF2B5EF4-FFF2-40B4-BE49-F238E27FC236}">
                <a16:creationId xmlns:a16="http://schemas.microsoft.com/office/drawing/2014/main" id="{EDE6816B-011A-D552-4D39-F2B62EAEF07D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6366" name="OTLSHAPE_SLT_c44bccdc09d54b29b03d74fc6547d0bf_TextPercentage" hidden="1">
            <a:extLst>
              <a:ext uri="{FF2B5EF4-FFF2-40B4-BE49-F238E27FC236}">
                <a16:creationId xmlns:a16="http://schemas.microsoft.com/office/drawing/2014/main" id="{3E000309-6207-7325-69C1-B7A9A5108B46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67" name="OTLSHAPE_SLT_c44bccdc09d54b29b03d74fc6547d0bf_JoinedDate" hidden="1">
            <a:extLst>
              <a:ext uri="{FF2B5EF4-FFF2-40B4-BE49-F238E27FC236}">
                <a16:creationId xmlns:a16="http://schemas.microsoft.com/office/drawing/2014/main" id="{A5631DA6-E2A8-76D1-8909-180F1F05231D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-525909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Jul 19 - Aug 10</a:t>
            </a:r>
          </a:p>
        </p:txBody>
      </p:sp>
      <p:sp>
        <p:nvSpPr>
          <p:cNvPr id="6368" name="OTLSHAPE_SLT_c44bccdc09d54b29b03d74fc6547d0bf_StartDate" hidden="1">
            <a:extLst>
              <a:ext uri="{FF2B5EF4-FFF2-40B4-BE49-F238E27FC236}">
                <a16:creationId xmlns:a16="http://schemas.microsoft.com/office/drawing/2014/main" id="{B4B5ACE2-5C66-386B-78C4-7368BE1F0379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69" name="OTLSHAPE_SLT_c44bccdc09d54b29b03d74fc6547d0bf_EndDate" hidden="1">
            <a:extLst>
              <a:ext uri="{FF2B5EF4-FFF2-40B4-BE49-F238E27FC236}">
                <a16:creationId xmlns:a16="http://schemas.microsoft.com/office/drawing/2014/main" id="{B2C310DF-C34D-EE79-132B-2B8307C2F864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74" name="OTLSHAPE_SLT_0c3ae8c2824e4456922d95e3e4da7b26_Duration" hidden="1">
            <a:extLst>
              <a:ext uri="{FF2B5EF4-FFF2-40B4-BE49-F238E27FC236}">
                <a16:creationId xmlns:a16="http://schemas.microsoft.com/office/drawing/2014/main" id="{5555E32E-1931-6638-4F4A-D778DA1D2CB2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-218132"/>
            <a:ext cx="3175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45 days</a:t>
            </a:r>
          </a:p>
        </p:txBody>
      </p:sp>
      <p:sp>
        <p:nvSpPr>
          <p:cNvPr id="6375" name="OTLSHAPE_SLT_0c3ae8c2824e4456922d95e3e4da7b26_TextPercentage" hidden="1">
            <a:extLst>
              <a:ext uri="{FF2B5EF4-FFF2-40B4-BE49-F238E27FC236}">
                <a16:creationId xmlns:a16="http://schemas.microsoft.com/office/drawing/2014/main" id="{913BA9A4-346D-EB00-FE13-8635D5606E79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76" name="OTLSHAPE_SLT_0c3ae8c2824e4456922d95e3e4da7b26_StartDate" hidden="1">
            <a:extLst>
              <a:ext uri="{FF2B5EF4-FFF2-40B4-BE49-F238E27FC236}">
                <a16:creationId xmlns:a16="http://schemas.microsoft.com/office/drawing/2014/main" id="{7B54BC39-524B-C9D0-4AA9-A0F813D113F8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77" name="OTLSHAPE_SLT_0c3ae8c2824e4456922d95e3e4da7b26_EndDate" hidden="1">
            <a:extLst>
              <a:ext uri="{FF2B5EF4-FFF2-40B4-BE49-F238E27FC236}">
                <a16:creationId xmlns:a16="http://schemas.microsoft.com/office/drawing/2014/main" id="{2BBE9830-796B-046F-C8C8-876E1C8E1BDD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79" name="OTLSHAPE_SLT_5a2c5dcb51df4e4092a1a6db4da712a3_Duration" hidden="1">
            <a:extLst>
              <a:ext uri="{FF2B5EF4-FFF2-40B4-BE49-F238E27FC236}">
                <a16:creationId xmlns:a16="http://schemas.microsoft.com/office/drawing/2014/main" id="{D86136F8-89FA-FE77-E8C8-D3C67D988CDA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-341243"/>
            <a:ext cx="393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10.8 days</a:t>
            </a:r>
          </a:p>
        </p:txBody>
      </p:sp>
      <p:sp>
        <p:nvSpPr>
          <p:cNvPr id="6381" name="OTLSHAPE_SLT_5a2c5dcb51df4e4092a1a6db4da712a3_TextPercentage" hidden="1">
            <a:extLst>
              <a:ext uri="{FF2B5EF4-FFF2-40B4-BE49-F238E27FC236}">
                <a16:creationId xmlns:a16="http://schemas.microsoft.com/office/drawing/2014/main" id="{D37A509F-5C82-08FD-8F3E-09BDFB152E3D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82" name="OTLSHAPE_SLT_5a2c5dcb51df4e4092a1a6db4da712a3_JoinedDate" hidden="1">
            <a:extLst>
              <a:ext uri="{FF2B5EF4-FFF2-40B4-BE49-F238E27FC236}">
                <a16:creationId xmlns:a16="http://schemas.microsoft.com/office/drawing/2014/main" id="{91A6F787-236D-4E3F-E7A9-CBC63B9F432E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-525909"/>
            <a:ext cx="5842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Jun 28 - Jul 14</a:t>
            </a:r>
          </a:p>
        </p:txBody>
      </p:sp>
      <p:sp>
        <p:nvSpPr>
          <p:cNvPr id="6383" name="OTLSHAPE_SLT_5a2c5dcb51df4e4092a1a6db4da712a3_StartDate" hidden="1">
            <a:extLst>
              <a:ext uri="{FF2B5EF4-FFF2-40B4-BE49-F238E27FC236}">
                <a16:creationId xmlns:a16="http://schemas.microsoft.com/office/drawing/2014/main" id="{045B15B5-D890-967C-97FD-4A349AFDA8C1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84" name="OTLSHAPE_SLT_5a2c5dcb51df4e4092a1a6db4da712a3_EndDate" hidden="1">
            <a:extLst>
              <a:ext uri="{FF2B5EF4-FFF2-40B4-BE49-F238E27FC236}">
                <a16:creationId xmlns:a16="http://schemas.microsoft.com/office/drawing/2014/main" id="{BC1BB6FC-9D57-31A8-F3ED-AFF807569007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87" name="OTLSHAPE_SLT_6a7032c1ccd143fcb203a21cb81b9ba4_Duration" hidden="1">
            <a:extLst>
              <a:ext uri="{FF2B5EF4-FFF2-40B4-BE49-F238E27FC236}">
                <a16:creationId xmlns:a16="http://schemas.microsoft.com/office/drawing/2014/main" id="{74E20154-3A4C-6372-2DBF-2983EBA8A83D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-341243"/>
            <a:ext cx="393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11.9 days</a:t>
            </a:r>
          </a:p>
        </p:txBody>
      </p:sp>
      <p:sp>
        <p:nvSpPr>
          <p:cNvPr id="6389" name="OTLSHAPE_SLT_6a7032c1ccd143fcb203a21cb81b9ba4_TextPercentage" hidden="1">
            <a:extLst>
              <a:ext uri="{FF2B5EF4-FFF2-40B4-BE49-F238E27FC236}">
                <a16:creationId xmlns:a16="http://schemas.microsoft.com/office/drawing/2014/main" id="{282A0A95-468A-E390-466D-7D75AA5C5990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391" name="OTLSHAPE_SLT_6a7032c1ccd143fcb203a21cb81b9ba4_JoinedDate" hidden="1">
            <a:extLst>
              <a:ext uri="{FF2B5EF4-FFF2-40B4-BE49-F238E27FC236}">
                <a16:creationId xmlns:a16="http://schemas.microsoft.com/office/drawing/2014/main" id="{082B0087-F8E6-D315-F407-B161A9FE800B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525909"/>
            <a:ext cx="5588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Jul 14 - Jul 29</a:t>
            </a:r>
          </a:p>
        </p:txBody>
      </p:sp>
      <p:sp>
        <p:nvSpPr>
          <p:cNvPr id="6393" name="OTLSHAPE_SLT_6a7032c1ccd143fcb203a21cb81b9ba4_StartDate" hidden="1">
            <a:extLst>
              <a:ext uri="{FF2B5EF4-FFF2-40B4-BE49-F238E27FC236}">
                <a16:creationId xmlns:a16="http://schemas.microsoft.com/office/drawing/2014/main" id="{CB6DFEBC-68A3-2C6B-1042-4765E3485538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95" name="OTLSHAPE_SLT_6a7032c1ccd143fcb203a21cb81b9ba4_EndDate" hidden="1">
            <a:extLst>
              <a:ext uri="{FF2B5EF4-FFF2-40B4-BE49-F238E27FC236}">
                <a16:creationId xmlns:a16="http://schemas.microsoft.com/office/drawing/2014/main" id="{867C8653-F472-05AC-689A-7D3E45A1493F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398" name="OTLSHAPE_SLT_f56bc94b395e407ea48bf8168f029563_Duration" hidden="1">
            <a:extLst>
              <a:ext uri="{FF2B5EF4-FFF2-40B4-BE49-F238E27FC236}">
                <a16:creationId xmlns:a16="http://schemas.microsoft.com/office/drawing/2014/main" id="{D1CE1023-1480-8A83-C731-94FE90B56ED9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-341243"/>
            <a:ext cx="393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12.7 days</a:t>
            </a:r>
          </a:p>
        </p:txBody>
      </p:sp>
      <p:sp>
        <p:nvSpPr>
          <p:cNvPr id="6399" name="OTLSHAPE_SLT_f56bc94b395e407ea48bf8168f029563_TextPercentage" hidden="1">
            <a:extLst>
              <a:ext uri="{FF2B5EF4-FFF2-40B4-BE49-F238E27FC236}">
                <a16:creationId xmlns:a16="http://schemas.microsoft.com/office/drawing/2014/main" id="{75B837EC-28FB-16CE-52AF-A5A6EF65DE1A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953" name="OTLSHAPE_SLT_f56bc94b395e407ea48bf8168f029563_JoinedDate" hidden="1">
            <a:extLst>
              <a:ext uri="{FF2B5EF4-FFF2-40B4-BE49-F238E27FC236}">
                <a16:creationId xmlns:a16="http://schemas.microsoft.com/office/drawing/2014/main" id="{FD94CA80-D190-72AC-0E66-FA8E92977018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525909"/>
            <a:ext cx="6096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Jul 28 - Aug 14</a:t>
            </a:r>
          </a:p>
        </p:txBody>
      </p:sp>
      <p:sp>
        <p:nvSpPr>
          <p:cNvPr id="5954" name="OTLSHAPE_SLT_f56bc94b395e407ea48bf8168f029563_StartDate" hidden="1">
            <a:extLst>
              <a:ext uri="{FF2B5EF4-FFF2-40B4-BE49-F238E27FC236}">
                <a16:creationId xmlns:a16="http://schemas.microsoft.com/office/drawing/2014/main" id="{72E77D5B-545D-9944-2B23-571874CBDE1A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55" name="OTLSHAPE_SLT_f56bc94b395e407ea48bf8168f029563_EndDate" hidden="1">
            <a:extLst>
              <a:ext uri="{FF2B5EF4-FFF2-40B4-BE49-F238E27FC236}">
                <a16:creationId xmlns:a16="http://schemas.microsoft.com/office/drawing/2014/main" id="{B15105D1-F77A-A907-F8E7-454CB955FC00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57" name="OTLSHAPE_SLT_a91ac810561a41e89c876587326fc54b_Duration" hidden="1">
            <a:extLst>
              <a:ext uri="{FF2B5EF4-FFF2-40B4-BE49-F238E27FC236}">
                <a16:creationId xmlns:a16="http://schemas.microsoft.com/office/drawing/2014/main" id="{E6A1B8CD-3F4E-BFBE-E9AF-3DAA5D8341B5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-341243"/>
            <a:ext cx="3937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12.1 days</a:t>
            </a:r>
          </a:p>
        </p:txBody>
      </p:sp>
      <p:sp>
        <p:nvSpPr>
          <p:cNvPr id="5958" name="OTLSHAPE_SLT_a91ac810561a41e89c876587326fc54b_TextPercentage" hidden="1">
            <a:extLst>
              <a:ext uri="{FF2B5EF4-FFF2-40B4-BE49-F238E27FC236}">
                <a16:creationId xmlns:a16="http://schemas.microsoft.com/office/drawing/2014/main" id="{F3764011-EF16-0C86-8F39-F81B35A332DC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959" name="OTLSHAPE_SLT_a91ac810561a41e89c876587326fc54b_JoinedDate" hidden="1">
            <a:extLst>
              <a:ext uri="{FF2B5EF4-FFF2-40B4-BE49-F238E27FC236}">
                <a16:creationId xmlns:a16="http://schemas.microsoft.com/office/drawing/2014/main" id="{FE89AB56-0850-C706-51FF-AC0503204DAE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525909"/>
            <a:ext cx="6604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>
                <a:solidFill>
                  <a:schemeClr val="dk2"/>
                </a:solidFill>
                <a:latin typeface="Calibri" panose="020F0502020204030204" pitchFamily="34" charset="0"/>
              </a:rPr>
              <a:t>Aug 13 - Aug 30</a:t>
            </a:r>
          </a:p>
        </p:txBody>
      </p:sp>
      <p:sp>
        <p:nvSpPr>
          <p:cNvPr id="5960" name="OTLSHAPE_SLT_a91ac810561a41e89c876587326fc54b_StartDate" hidden="1">
            <a:extLst>
              <a:ext uri="{FF2B5EF4-FFF2-40B4-BE49-F238E27FC236}">
                <a16:creationId xmlns:a16="http://schemas.microsoft.com/office/drawing/2014/main" id="{2FC0EEC2-552B-ACBC-C907-A7F86A3E98FE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961" name="OTLSHAPE_SLT_a91ac810561a41e89c876587326fc54b_EndDate" hidden="1">
            <a:extLst>
              <a:ext uri="{FF2B5EF4-FFF2-40B4-BE49-F238E27FC236}">
                <a16:creationId xmlns:a16="http://schemas.microsoft.com/office/drawing/2014/main" id="{EF72BE0F-09B8-1E1A-281C-26ABCFB2CE2B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8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cxnSp>
        <p:nvCxnSpPr>
          <p:cNvPr id="6280" name="OTLSHAPE_TB_00000000000000000000000000000000_Separator1">
            <a:extLst>
              <a:ext uri="{FF2B5EF4-FFF2-40B4-BE49-F238E27FC236}">
                <a16:creationId xmlns:a16="http://schemas.microsoft.com/office/drawing/2014/main" id="{72BA6FE2-56B6-9D32-865C-B8FE880D0530}"/>
              </a:ext>
            </a:extLst>
          </p:cNvPr>
          <p:cNvCxnSpPr/>
          <p:nvPr>
            <p:custDataLst>
              <p:tags r:id="rId214"/>
            </p:custDataLst>
          </p:nvPr>
        </p:nvCxnSpPr>
        <p:spPr>
          <a:xfrm>
            <a:off x="6416242" y="1041491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1" name="OTLSHAPE_TB_00000000000000000000000000000000_MiddleSeparator1">
            <a:extLst>
              <a:ext uri="{FF2B5EF4-FFF2-40B4-BE49-F238E27FC236}">
                <a16:creationId xmlns:a16="http://schemas.microsoft.com/office/drawing/2014/main" id="{B8B574C5-E360-CE3A-C650-7FB0F6510096}"/>
              </a:ext>
            </a:extLst>
          </p:cNvPr>
          <p:cNvCxnSpPr/>
          <p:nvPr>
            <p:custDataLst>
              <p:tags r:id="rId215"/>
            </p:custDataLst>
          </p:nvPr>
        </p:nvCxnSpPr>
        <p:spPr>
          <a:xfrm>
            <a:off x="4140261" y="1233515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8" name="OTLSHAPE_TB_00000000000000000000000000000000_MiddleSeparator2">
            <a:extLst>
              <a:ext uri="{FF2B5EF4-FFF2-40B4-BE49-F238E27FC236}">
                <a16:creationId xmlns:a16="http://schemas.microsoft.com/office/drawing/2014/main" id="{7B976786-8BA7-59A3-3B33-7B64E0F2EA1B}"/>
              </a:ext>
            </a:extLst>
          </p:cNvPr>
          <p:cNvCxnSpPr/>
          <p:nvPr>
            <p:custDataLst>
              <p:tags r:id="rId216"/>
            </p:custDataLst>
          </p:nvPr>
        </p:nvCxnSpPr>
        <p:spPr>
          <a:xfrm>
            <a:off x="6416242" y="1233515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9" name="OTLSHAPE_TB_00000000000000000000000000000000_MiddleSeparator3">
            <a:extLst>
              <a:ext uri="{FF2B5EF4-FFF2-40B4-BE49-F238E27FC236}">
                <a16:creationId xmlns:a16="http://schemas.microsoft.com/office/drawing/2014/main" id="{70824437-88B2-543D-1A1E-3AEA2229D0E0}"/>
              </a:ext>
            </a:extLst>
          </p:cNvPr>
          <p:cNvCxnSpPr/>
          <p:nvPr>
            <p:custDataLst>
              <p:tags r:id="rId217"/>
            </p:custDataLst>
          </p:nvPr>
        </p:nvCxnSpPr>
        <p:spPr>
          <a:xfrm>
            <a:off x="8768090" y="1233515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96" name="OTLSHAPE_TB_00000000000000000000000000000000_MiddleSeparator4">
            <a:extLst>
              <a:ext uri="{FF2B5EF4-FFF2-40B4-BE49-F238E27FC236}">
                <a16:creationId xmlns:a16="http://schemas.microsoft.com/office/drawing/2014/main" id="{1F8ECE99-6657-4490-3AB7-136C69A81E71}"/>
              </a:ext>
            </a:extLst>
          </p:cNvPr>
          <p:cNvCxnSpPr/>
          <p:nvPr>
            <p:custDataLst>
              <p:tags r:id="rId218"/>
            </p:custDataLst>
          </p:nvPr>
        </p:nvCxnSpPr>
        <p:spPr>
          <a:xfrm>
            <a:off x="11119937" y="1233515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22" name="OTLSHAPE_M_e236e149e903436186d082b4bd94b5fd_Shape"/>
          <p:cNvSpPr/>
          <p:nvPr>
            <p:custDataLst>
              <p:tags r:id="rId219"/>
            </p:custDataLst>
          </p:nvPr>
        </p:nvSpPr>
        <p:spPr>
          <a:xfrm flipV="1">
            <a:off x="6529541" y="850991"/>
            <a:ext cx="228600" cy="254000"/>
          </a:xfrm>
          <a:prstGeom prst="triangle">
            <a:avLst/>
          </a:prstGeom>
          <a:solidFill>
            <a:srgbClr val="023E7D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25" name="OTLSHAPE_M_7331cfddb80d4fc78beeaca4e532accc_Shape"/>
          <p:cNvSpPr/>
          <p:nvPr>
            <p:custDataLst>
              <p:tags r:id="rId220"/>
            </p:custDataLst>
          </p:nvPr>
        </p:nvSpPr>
        <p:spPr>
          <a:xfrm flipV="1">
            <a:off x="7895130" y="850991"/>
            <a:ext cx="228600" cy="254000"/>
          </a:xfrm>
          <a:prstGeom prst="triangle">
            <a:avLst/>
          </a:prstGeom>
          <a:solidFill>
            <a:srgbClr val="023E7D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M_b367deccc39e429ebc5fdf2be4c231ed_Shape">
            <a:extLst>
              <a:ext uri="{FF2B5EF4-FFF2-40B4-BE49-F238E27FC236}">
                <a16:creationId xmlns:a16="http://schemas.microsoft.com/office/drawing/2014/main" id="{0DCDE8E0-0E0F-5AA2-B25E-A3334BDBC615}"/>
              </a:ext>
            </a:extLst>
          </p:cNvPr>
          <p:cNvSpPr/>
          <p:nvPr>
            <p:custDataLst>
              <p:tags r:id="rId221"/>
            </p:custDataLst>
          </p:nvPr>
        </p:nvSpPr>
        <p:spPr>
          <a:xfrm>
            <a:off x="2951138" y="850991"/>
            <a:ext cx="254000" cy="254000"/>
          </a:xfrm>
          <a:prstGeom prst="ellipse">
            <a:avLst/>
          </a:prstGeom>
          <a:solidFill>
            <a:srgbClr val="0012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TLSHAPE_M_bba353ffeb764deabd7f6ec7f3739c84_Shape">
            <a:extLst>
              <a:ext uri="{FF2B5EF4-FFF2-40B4-BE49-F238E27FC236}">
                <a16:creationId xmlns:a16="http://schemas.microsoft.com/office/drawing/2014/main" id="{4242A00F-4774-121A-74C6-FE03573AE0E0}"/>
              </a:ext>
            </a:extLst>
          </p:cNvPr>
          <p:cNvSpPr/>
          <p:nvPr>
            <p:custDataLst>
              <p:tags r:id="rId222"/>
            </p:custDataLst>
          </p:nvPr>
        </p:nvSpPr>
        <p:spPr>
          <a:xfrm>
            <a:off x="4392592" y="850991"/>
            <a:ext cx="254000" cy="254000"/>
          </a:xfrm>
          <a:prstGeom prst="ellipse">
            <a:avLst/>
          </a:prstGeom>
          <a:solidFill>
            <a:srgbClr val="00123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TLSHAPE_M_a67f948790fc48fba3b2f741d4d74ad7_Shape">
            <a:extLst>
              <a:ext uri="{FF2B5EF4-FFF2-40B4-BE49-F238E27FC236}">
                <a16:creationId xmlns:a16="http://schemas.microsoft.com/office/drawing/2014/main" id="{3DA0C879-1203-4AAD-0CCB-22D7B68CB70F}"/>
              </a:ext>
            </a:extLst>
          </p:cNvPr>
          <p:cNvSpPr/>
          <p:nvPr>
            <p:custDataLst>
              <p:tags r:id="rId223"/>
            </p:custDataLst>
          </p:nvPr>
        </p:nvSpPr>
        <p:spPr>
          <a:xfrm>
            <a:off x="5467417" y="1544919"/>
            <a:ext cx="228600" cy="254000"/>
          </a:xfrm>
          <a:prstGeom prst="star8">
            <a:avLst/>
          </a:prstGeom>
          <a:solidFill>
            <a:srgbClr val="0353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TLSHAPE_M_d964f264a4a1491f9409c84be7419620_Shape">
            <a:extLst>
              <a:ext uri="{FF2B5EF4-FFF2-40B4-BE49-F238E27FC236}">
                <a16:creationId xmlns:a16="http://schemas.microsoft.com/office/drawing/2014/main" id="{327D19BF-ED5A-338D-799D-ADF5F38BD41F}"/>
              </a:ext>
            </a:extLst>
          </p:cNvPr>
          <p:cNvSpPr/>
          <p:nvPr>
            <p:custDataLst>
              <p:tags r:id="rId224"/>
            </p:custDataLst>
          </p:nvPr>
        </p:nvSpPr>
        <p:spPr>
          <a:xfrm>
            <a:off x="9791781" y="1544919"/>
            <a:ext cx="228600" cy="254000"/>
          </a:xfrm>
          <a:prstGeom prst="star8">
            <a:avLst/>
          </a:prstGeom>
          <a:solidFill>
            <a:srgbClr val="0353A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TLSHAPE_M_0998753f804941b592981dbb61e4fd7e_Shape">
            <a:extLst>
              <a:ext uri="{FF2B5EF4-FFF2-40B4-BE49-F238E27FC236}">
                <a16:creationId xmlns:a16="http://schemas.microsoft.com/office/drawing/2014/main" id="{2B618989-F945-E368-3206-457D6C2DBF67}"/>
              </a:ext>
            </a:extLst>
          </p:cNvPr>
          <p:cNvSpPr/>
          <p:nvPr>
            <p:custDataLst>
              <p:tags r:id="rId225"/>
            </p:custDataLst>
          </p:nvPr>
        </p:nvSpPr>
        <p:spPr>
          <a:xfrm>
            <a:off x="1674115" y="1544919"/>
            <a:ext cx="228600" cy="254000"/>
          </a:xfrm>
          <a:prstGeom prst="chevron">
            <a:avLst>
              <a:gd name="adj" fmla="val 30000"/>
            </a:avLst>
          </a:prstGeom>
          <a:solidFill>
            <a:srgbClr val="0466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11" name="OTLSHAPE_M_0998753f804941b592981dbb61e4fd7e_Title"/>
          <p:cNvSpPr txBox="1"/>
          <p:nvPr>
            <p:custDataLst>
              <p:tags r:id="rId226"/>
            </p:custDataLst>
          </p:nvPr>
        </p:nvSpPr>
        <p:spPr>
          <a:xfrm>
            <a:off x="1295549" y="1973756"/>
            <a:ext cx="990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</a:rPr>
              <a:t>Secure team support</a:t>
            </a:r>
          </a:p>
        </p:txBody>
      </p:sp>
      <p:sp>
        <p:nvSpPr>
          <p:cNvPr id="6312" name="OTLSHAPE_M_0998753f804941b592981dbb61e4fd7e_Date"/>
          <p:cNvSpPr txBox="1"/>
          <p:nvPr>
            <p:custDataLst>
              <p:tags r:id="rId227"/>
            </p:custDataLst>
          </p:nvPr>
        </p:nvSpPr>
        <p:spPr>
          <a:xfrm>
            <a:off x="1661373" y="1824319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dk2"/>
                </a:solidFill>
              </a:rPr>
              <a:t>May 1</a:t>
            </a:r>
          </a:p>
        </p:txBody>
      </p:sp>
      <p:sp>
        <p:nvSpPr>
          <p:cNvPr id="6314" name="OTLSHAPE_M_b367deccc39e429ebc5fdf2be4c231ed_Title"/>
          <p:cNvSpPr txBox="1"/>
          <p:nvPr>
            <p:custDataLst>
              <p:tags r:id="rId228"/>
            </p:custDataLst>
          </p:nvPr>
        </p:nvSpPr>
        <p:spPr>
          <a:xfrm>
            <a:off x="2686237" y="536624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dk1"/>
                </a:solidFill>
              </a:rPr>
              <a:t>Create target list</a:t>
            </a:r>
          </a:p>
        </p:txBody>
      </p:sp>
      <p:sp>
        <p:nvSpPr>
          <p:cNvPr id="6315" name="OTLSHAPE_M_b367deccc39e429ebc5fdf2be4c231ed_Date"/>
          <p:cNvSpPr txBox="1"/>
          <p:nvPr>
            <p:custDataLst>
              <p:tags r:id="rId229"/>
            </p:custDataLst>
          </p:nvPr>
        </p:nvSpPr>
        <p:spPr>
          <a:xfrm>
            <a:off x="2925357" y="701555"/>
            <a:ext cx="330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dk2"/>
                </a:solidFill>
              </a:rPr>
              <a:t>May 18</a:t>
            </a:r>
          </a:p>
        </p:txBody>
      </p:sp>
      <p:sp>
        <p:nvSpPr>
          <p:cNvPr id="6317" name="OTLSHAPE_M_bba353ffeb764deabd7f6ec7f3739c84_Title"/>
          <p:cNvSpPr txBox="1"/>
          <p:nvPr>
            <p:custDataLst>
              <p:tags r:id="rId230"/>
            </p:custDataLst>
          </p:nvPr>
        </p:nvSpPr>
        <p:spPr>
          <a:xfrm>
            <a:off x="3982531" y="536624"/>
            <a:ext cx="1079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</a:rPr>
              <a:t>Present findings to PM</a:t>
            </a:r>
          </a:p>
        </p:txBody>
      </p:sp>
      <p:sp>
        <p:nvSpPr>
          <p:cNvPr id="6318" name="OTLSHAPE_M_bba353ffeb764deabd7f6ec7f3739c84_Date"/>
          <p:cNvSpPr txBox="1"/>
          <p:nvPr>
            <p:custDataLst>
              <p:tags r:id="rId231"/>
            </p:custDataLst>
          </p:nvPr>
        </p:nvSpPr>
        <p:spPr>
          <a:xfrm>
            <a:off x="4412785" y="701555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2"/>
                </a:solidFill>
              </a:rPr>
              <a:t>Jun 6</a:t>
            </a:r>
          </a:p>
        </p:txBody>
      </p:sp>
      <p:sp>
        <p:nvSpPr>
          <p:cNvPr id="6320" name="OTLSHAPE_M_e236e149e903436186d082b4bd94b5fd_Title"/>
          <p:cNvSpPr txBox="1"/>
          <p:nvPr>
            <p:custDataLst>
              <p:tags r:id="rId232"/>
            </p:custDataLst>
          </p:nvPr>
        </p:nvSpPr>
        <p:spPr>
          <a:xfrm>
            <a:off x="6165030" y="537005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dk1"/>
                </a:solidFill>
              </a:rPr>
              <a:t>Post program online</a:t>
            </a:r>
          </a:p>
        </p:txBody>
      </p:sp>
      <p:sp>
        <p:nvSpPr>
          <p:cNvPr id="6321" name="OTLSHAPE_M_e236e149e903436186d082b4bd94b5fd_Date"/>
          <p:cNvSpPr txBox="1"/>
          <p:nvPr>
            <p:custDataLst>
              <p:tags r:id="rId233"/>
            </p:custDataLst>
          </p:nvPr>
        </p:nvSpPr>
        <p:spPr>
          <a:xfrm>
            <a:off x="6552063" y="701935"/>
            <a:ext cx="190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2"/>
                </a:solidFill>
              </a:rPr>
              <a:t>Jul 4</a:t>
            </a:r>
          </a:p>
        </p:txBody>
      </p:sp>
      <p:sp>
        <p:nvSpPr>
          <p:cNvPr id="6323" name="OTLSHAPE_M_7331cfddb80d4fc78beeaca4e532accc_Title"/>
          <p:cNvSpPr txBox="1"/>
          <p:nvPr>
            <p:custDataLst>
              <p:tags r:id="rId234"/>
            </p:custDataLst>
          </p:nvPr>
        </p:nvSpPr>
        <p:spPr>
          <a:xfrm>
            <a:off x="7585885" y="536624"/>
            <a:ext cx="850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</a:rPr>
              <a:t> E-mail invitations</a:t>
            </a:r>
          </a:p>
        </p:txBody>
      </p:sp>
      <p:sp>
        <p:nvSpPr>
          <p:cNvPr id="6324" name="OTLSHAPE_M_7331cfddb80d4fc78beeaca4e532accc_Date"/>
          <p:cNvSpPr txBox="1"/>
          <p:nvPr>
            <p:custDataLst>
              <p:tags r:id="rId235"/>
            </p:custDataLst>
          </p:nvPr>
        </p:nvSpPr>
        <p:spPr>
          <a:xfrm>
            <a:off x="7891913" y="701555"/>
            <a:ext cx="241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2"/>
                </a:solidFill>
              </a:rPr>
              <a:t>Jul 22</a:t>
            </a:r>
          </a:p>
        </p:txBody>
      </p:sp>
      <p:sp>
        <p:nvSpPr>
          <p:cNvPr id="6326" name="OTLSHAPE_M_a67f948790fc48fba3b2f741d4d74ad7_Title"/>
          <p:cNvSpPr txBox="1"/>
          <p:nvPr>
            <p:custDataLst>
              <p:tags r:id="rId236"/>
            </p:custDataLst>
          </p:nvPr>
        </p:nvSpPr>
        <p:spPr>
          <a:xfrm>
            <a:off x="5068192" y="1973756"/>
            <a:ext cx="1028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</a:rPr>
              <a:t>Issue purchase orders</a:t>
            </a:r>
          </a:p>
        </p:txBody>
      </p:sp>
      <p:sp>
        <p:nvSpPr>
          <p:cNvPr id="6327" name="OTLSHAPE_M_a67f948790fc48fba3b2f741d4d74ad7_Date"/>
          <p:cNvSpPr txBox="1"/>
          <p:nvPr>
            <p:custDataLst>
              <p:tags r:id="rId237"/>
            </p:custDataLst>
          </p:nvPr>
        </p:nvSpPr>
        <p:spPr>
          <a:xfrm>
            <a:off x="5449171" y="1824319"/>
            <a:ext cx="266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dirty="0">
                <a:solidFill>
                  <a:schemeClr val="dk2"/>
                </a:solidFill>
              </a:rPr>
              <a:t>Jun 20</a:t>
            </a:r>
          </a:p>
        </p:txBody>
      </p:sp>
      <p:sp>
        <p:nvSpPr>
          <p:cNvPr id="6329" name="OTLSHAPE_M_d964f264a4a1491f9409c84be7419620_Title"/>
          <p:cNvSpPr txBox="1"/>
          <p:nvPr>
            <p:custDataLst>
              <p:tags r:id="rId238"/>
            </p:custDataLst>
          </p:nvPr>
        </p:nvSpPr>
        <p:spPr>
          <a:xfrm>
            <a:off x="9435355" y="1973756"/>
            <a:ext cx="952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>
                <a:solidFill>
                  <a:schemeClr val="dk1"/>
                </a:solidFill>
              </a:rPr>
              <a:t>      Issue certificates</a:t>
            </a:r>
          </a:p>
        </p:txBody>
      </p:sp>
      <p:sp>
        <p:nvSpPr>
          <p:cNvPr id="6330" name="OTLSHAPE_M_d964f264a4a1491f9409c84be7419620_Date"/>
          <p:cNvSpPr txBox="1"/>
          <p:nvPr>
            <p:custDataLst>
              <p:tags r:id="rId239"/>
            </p:custDataLst>
          </p:nvPr>
        </p:nvSpPr>
        <p:spPr>
          <a:xfrm>
            <a:off x="9763100" y="1824319"/>
            <a:ext cx="292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>
                <a:solidFill>
                  <a:schemeClr val="dk2"/>
                </a:solidFill>
              </a:rPr>
              <a:t>Aug 16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F61675-6CE9-C79C-54A9-3EBBF6BDE324}"/>
              </a:ext>
            </a:extLst>
          </p:cNvPr>
          <p:cNvSpPr txBox="1"/>
          <p:nvPr/>
        </p:nvSpPr>
        <p:spPr>
          <a:xfrm>
            <a:off x="-1003" y="613345"/>
            <a:ext cx="159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Program </a:t>
            </a:r>
          </a:p>
          <a:p>
            <a:pPr algn="ctr"/>
            <a:r>
              <a:rPr lang="en-US" sz="2400" dirty="0"/>
              <a:t>Plan Template</a:t>
            </a:r>
          </a:p>
        </p:txBody>
      </p:sp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183EEF56-356A-FBE5-273A-968B1E73BF55}"/>
              </a:ext>
            </a:extLst>
          </p:cNvPr>
          <p:cNvPicPr>
            <a:picLocks noChangeAspect="1"/>
          </p:cNvPicPr>
          <p:nvPr/>
        </p:nvPicPr>
        <p:blipFill>
          <a:blip r:embed="rId2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34316" y="415156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383350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1LTAxVDAwOjAwOjAwWiIsIkVuZERhdGUiOiIyMDI1LTA1LTI5VDIzOjU5OjAwWiIsIlBlcmNlbnRhZ2VDb21wbGV0ZSI6bnVsbCwiU3R5bGUiOnsiJGlkIjoiNyIsIlNoYXBlIjo2LCJTaGFwZVRoaWNrbmVzcyI6Mi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yZWYiOiIxNSJ9fSwiSXNWaXNpYmxlIjp0cnVlLCJXaWR0aCI6MC4wLCJIZWlnaHQiOjAuMCwiQm9yZGVyU3R5bGUiOnsiJGlkIjoiMjQiLCJMaW5lQ29sb3IiOm51bGwsIkxpbmVXZWlnaHQiOjAuMCwiTGluZVR5cGUiOjAsIlBhcmVudFN0eWxlIjpudWxsfSwiUGFyZW50U3R5bGUiOm51bGx9LCJIb3Jpem9udGFsQ29ubmVjdG9yU3R5bGUiOnsiJGlkIjoiMjUiLCJMaW5lQ29sb3IiOnsiJGlkIjoiMjYiLCIkdHlwZSI6Ik5MUkUuQ29tbW9uLkRvbS5Tb2xpZENvbG9yQnJ1c2gsIE5MUkUuQ29tbW9uIiwiQ29sb3IiOnsiJGlkIjoiMjciLCJBIjoyNTUsIlIiOjIwNCwiRyI6MjA0LCJCIjoyMDR9fSwiTGluZVdlaWdodCI6MS4wLCJMaW5lVHlwZSI6MCwiUGFyZW50U3R5bGUiOm51bGx9LCJWZXJ0aWNhbENvbm5lY3RvclN0eWxlIjp7IiRpZCI6IjI4IiwiTGluZUNvbG9yIjp7IiRpZCI6IjI5IiwiJHR5cGUiOiJOTFJFLkNvbW1vbi5Eb20uU29saWRDb2xvckJydXNoLCBOTFJFLkNvbW1vbiIsIkNvbG9yIjp7IiRpZCI6IjMw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zMSIsIk1hcmdpbiI6eyIkaWQiOiIzMiIsIlRvcCI6MC4wLCJMZWZ0Ijo0LjAsIlJpZ2h0Ijo0LjAsIkJvdHRvbSI6MC4wfSwiUGFkZGluZyI6eyIkaWQiOiIzMyIsIlRvcCI6MC4wLCJMZWZ0IjowLjAsIlJpZ2h0IjowLjAsIkJvdHRvbSI6MC4wfSwiQmFja2dyb3VuZCI6eyIkaWQiOiIzNCIsIkNvbG9yIjp7IiRpZCI6IjM1IiwiQSI6MjU1LCJSIjowLCJHIjoxOCwiQiI6NTF9fSwiSXNWaXNpYmxlIjp0cnVlLCJXaWR0aCI6MC4wLCJIZWlnaHQiOjIyLjAsIkJvcmRlclN0eWxlIjp7IiRpZCI6IjM2IiwiTGluZUNvbG9yIjp7IiRpZCI6IjM3IiwiJHR5cGUiOiJOTFJFLkNvbW1vbi5Eb20uU29saWRDb2xvckJydXNoLCBOTFJFLkNvbW1vbiIsIkNvbG9yIjp7IiRpZCI6IjM4IiwiQSI6MjU1LCJSIjowLCJHIjoxMTksIkIiOjE4Mn19LCJMaW5lV2VpZ2h0IjowLjAsIkxpbmVUeXBlIjowLCJQYXJlbnRTdHlsZSI6bnVsbH0sIlBhcmVudFN0eWxlIjpudWxsfSwiVGl0bGVTdHlsZSI6eyIkaWQiOiIzOSIsIkZvbnRTZXR0aW5ncyI6eyIkaWQiOiI0MCIsIkZvbnRTaXplIjo5LCJGb250TmFtZSI6IkNhbGlicmkiLCJJc0JvbGQiOnRydWUsIklzSXRhbGljIjpmYWxzZSwiSXNVbmRlcmxpbmVkIjpmYWxzZSwiUGFyZW50U3R5bGUiOm51bGx9LCJBdXRvU2l6ZSI6MiwiRm9yZWdyb3VuZCI6eyIkaWQiOiI0MSIsIkNvbG9yIjp7IiRpZCI6IjQyIiwiQSI6MjU1LCJSIjoyNTUsIkciOjI1NSwiQiI6MjU1fX0sIk1heFdpZHRoIjoxNjUuMjIwODI5NTQzNzY4OTMsIk1heEhlaWdodCI6IkluZmluaXR5IiwiU21hcnRGb3JlZ3JvdW5kSXNBY3RpdmUiOmZhbHNlLCJIb3Jpem9udGFsQWxpZ25tZW50Ijox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4LCJGb250TmFtZSI6IkNhbGlicmkiLCJJc0JvbGQiOmZhbHNlLCJJc0l0YWxpYyI6ZmFsc2UsIklzVW5kZXJsaW5lZCI6ZmFsc2UsIlBhcmVudFN0eWxlIjpudWxsfSwiQXV0b1NpemUiOjAsIkZvcmVncm91bmQiOnsiJGlkIjoiNTAiLCJDb2xvciI6eyIkaWQiOiI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IiLCJUb3AiOjAuMCwiTGVmdCI6MC4wLCJSaWdodCI6MC4wLCJCb3R0b20iOjAuMH0sIlBhZGRpbmciOnsiJGlkIjoiNTMiLCJUb3AiOjAuMCwiTGVmdCI6MC4wLCJSaWdodCI6MC4wLCJCb3R0b20iOjAuMH0sIkJhY2tncm91bmQiOnsiJGlkIjoiNTQiLCJDb2xvciI6eyIkaWQiOiI1NSIsIkEiOjAsIlIiOjI1NSwiRyI6MjU1LCJCIjoyNTV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giLCJEYXRlUGFydElzVmlzaWJsZSI6ZmFsc2UsIlRpbWVQYXJ0SXNWaXNpYmxlIjpmYWxzZX19LCJXZWVrTnVtYmVyaW5nIjp7IiRpZCI6IjU5IiwiRm9ybWF0IjowLCJJc1Zpc2libGUiOmZhbHNlLCJMYXN0S25vd25WaXNpYmlsaXR5U3RhdGUiOmZhbHNlfSwiSXNWaXNpYmxlIjp0cnVlLCJQYXJlbnRTdHlsZSI6bnVsbH0sIkluZGV4IjoxMiwiU21hcnREdXJhdGlvbkFjdGl2YXRlZCI6ZmFsc2UsIkRhdGVGb3JtYXQiOnsiJHJlZiI6IjU3In0sIldlZWtOdW1iZXJpbmciOnsiJGlkIjoiNjAiLCJGb3JtYXQiOjAsIklzVmlzaWJsZSI6ZmFsc2UsIkxhc3RLbm93blZpc2liaWxpdHlTdGF0ZSI6ZmFsc2V9LCJJZCI6IjkyZmQ0NDhkLTAwZjktNDY2Ni04ZmVmLTc0ZDVlNGUwNWY4MiIsIkltcG9ydElkIjpudWxsLCJUaXRsZSI6IiBQcm9ncmFtIFBsYW5uaW5nIiwiTm90ZSI6bnVsbCwiSHlwZXJsaW5rIjp7IiRpZCI6IjYxIiwiQWRkcmVzcyI6IiIsIlN1YkFkZHJlc3MiOiIifSwiSXNDaGFuZ2VkIjpmYWxzZSwiSXNOZXciOmZhbHNlfX1dLCJfbWlsZXN0b25lcyI6W10sIklkIjoiMDAwMDAwMDAtMDAwMC0wMDAwLTAwMDAtMDAwMDAwMDAwMDAwIiwiSXNTaW5nbGVJdGVtUm93Ijp0cnVlfSx7IiRpZCI6IjYyIiwiX3Rhc2tzIjpbeyIkaWQiOiI2MyIsIl9hdHRhY2hlZE1pbGVzdG9uZXMiOltdLCJUYXNrRGVmaW5pdGlvbiI6eyIkaWQiOiI2NCIsIkdyb3VwTmFtZSI6bnVsbCwiU3RhcnREYXRlIjoiMjAyNS0wNS0wMVQwMDowMDowMFoiLCJFbmREYXRlIjoiMjAyNS0wNS0xN1QxNTo0NzowMFoiLCJQZXJjZW50YWdlQ29tcGxldGUiOm51bGwsIlN0eWxlIjp7IiRpZCI6IjY1IiwiU2hhcGUiOjIsIlNoYXBlVGhpY2tuZXNzIjoxLCJEdXJhdGlvbkZvcm1hdCI6MCwiSW5jbHVkZU5vbldvcmtpbmdEYXlzSW5EdXJhdGlvbiI6ZmFsc2UsIlBlcmNlbnRhZ2VDb21wbGV0ZVN0eWxlIjp7IiRpZCI6IjY2IiwiRm9udFNldHRpbmdzIjp7IiRpZCI6IjY3IiwiRm9udFNpemUiOjEwLCJGb250TmFtZSI6IkNhbGlicmkiLCJJc0JvbGQiOmZhbHNlLCJJc0l0YWxpYyI6ZmFsc2UsIklzVW5kZXJsaW5lZCI6ZmFsc2UsIlBhcmVudFN0eWxlIjpudWxsfSwiQXV0b1NpemUiOjAsIkZvcmVncm91bmQiOnsiJGlkIjoiNjgiLCJDb2xvciI6eyIkaWQiOiI2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wIiwiVG9wIjowLjAsIkxlZnQiOjAuMCwiUmlnaHQiOjAuMCwiQm90dG9tIjowLjB9LCJQYWRkaW5nIjp7IiRpZCI6IjcxIiwiVG9wIjowLjAsIkxlZnQiOjAuMCwiUmlnaHQiOjAuMCwiQm90dG9tIjowLjB9LCJCYWNrZ3JvdW5kIjp7IiRpZCI6IjcyIiwiQ29sb3IiOnsiJGlkIjoiNzMiLCJBIjo4OSwiUiI6MCwiRyI6MCwiQiI6MH19LCJJc1Zpc2libGUiOnRydWUsIldpZHRoIjowLjAsIkhlaWdodCI6MC4wLCJCb3JkZXJTdHlsZSI6eyIkaWQiOiI3NCIsIkxpbmVDb2xvciI6bnVsbCwiTGluZVdlaWdodCI6MC4wLCJMaW5lVHlwZSI6MCwiUGFyZW50U3R5bGUiOm51bGx9LCJQYXJlbnRTdHlsZSI6bnVsbH0sIkR1cmF0aW9uU3R5bGUiOnsiJGlkIjoiNzUiLCJGb250U2V0dGluZ3MiOnsiJGlkIjoiNzYiLCJGb250U2l6ZSI6OCwiRm9udE5hbWUiOiJDYWxpYnJpIiwiSXNCb2xkIjpmYWxzZSwiSXNJdGFsaWMiOmZhbHNlLCJJc1VuZGVybGluZWQiOmZhbHNlLCJQYXJlbnRTdHlsZSI6bnVsbH0sIkF1dG9TaXplIjowLCJGb3JlZ3JvdW5kIjp7IiRpZCI6Ijc3IiwiQ29sb3IiOnsiJGlkIjoiN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IiwiVG9wIjowLjAsIkxlZnQiOjAuMCwiUmlnaHQiOjAuMCwiQm90dG9tIjowLjB9LCJQYWRkaW5nIjp7IiRpZCI6IjgwIiwiVG9wIjowLjAsIkxlZnQiOjAuMCwiUmlnaHQiOjAuMCwiQm90dG9tIjowLjB9LCJCYWNrZ3JvdW5kIjp7IiRpZCI6IjgxIiwiQ29sb3IiOnsiJHJlZiI6IjczIn19LCJJc1Zpc2libGUiOnRydWUsIldpZHRoIjowLjAsIkhlaWdodCI6MC4wLCJCb3JkZXJTdHlsZSI6eyIkaWQiOiI4MiIsIkxpbmVDb2xvciI6bnVsbCwiTGluZVdlaWdodCI6MC4wLCJMaW5lVHlwZSI6MCwiUGFyZW50U3R5bGUiOm51bGx9LCJQYXJlbnRTdHlsZSI6bnVsbH0sIkhvcml6b250YWxDb25uZWN0b3JTdHlsZSI6eyIkaWQiOiI4MyIsIkxpbmVDb2xvciI6eyIkaWQiOiI4NCIsIiR0eXBlIjoiTkxSRS5Db21tb24uRG9tLlNvbGlkQ29sb3JCcnVzaCwgTkxSRS5Db21tb24iLCJDb2xvciI6eyIkaWQiOiI4NSIsIkEiOjI1NSwiUiI6MjA0LCJHIjoyMDQsIkIiOjIwNH19LCJMaW5lV2VpZ2h0IjoxLjAsIkxpbmVUeXBlIjowLCJQYXJlbnRTdHlsZSI6bnVsbH0sIlZlcnRpY2FsQ29ubmVjdG9yU3R5bGUiOnsiJGlkIjoiODYiLCJMaW5lQ29sb3IiOnsiJGlkIjoiODciLCIkdHlwZSI6Ik5MUkUuQ29tbW9uLkRvbS5Tb2xpZENvbG9yQnJ1c2gsIE5MUkUuQ29tbW9uIiwiQ29sb3IiOnsiJGlkIjoiO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4OSIsIk1hcmdpbiI6eyIkaWQiOiI5MCIsIlRvcCI6MC4wLCJMZWZ0Ijo0LjAsIlJpZ2h0Ijo0LjAsIkJvdHRvbSI6MC4wfSwiUGFkZGluZyI6eyIkaWQiOiI5MSIsIlRvcCI6MC4wLCJMZWZ0IjowLjAsIlJpZ2h0IjowLjAsIkJvdHRvbSI6MC4wfSwiQmFja2dyb3VuZCI6eyIkaWQiOiI5MiIsIkNvbG9yIjp7IiRpZCI6IjkzIiwiQSI6MjU1LCJSIjowLCJHIjoxOCwiQiI6NTF9fSwiSXNWaXNpYmxlIjp0cnVlLCJXaWR0aCI6MC4wLCJIZWlnaHQiOjE2LjAsIkJvcmRlclN0eWxlIjp7IiRpZCI6Ijk0IiwiTGluZUNvbG9yIjp7IiRpZCI6Ijk1IiwiJHR5cGUiOiJOTFJFLkNvbW1vbi5Eb20uU29saWRDb2xvckJydXNoLCBOTFJFLkNvbW1vbiIsIkNvbG9yIjp7IiRpZCI6Ijk2IiwiQSI6MjU1LCJSIjowLCJHIjoxMTksIkIiOjE4Mn19LCJMaW5lV2VpZ2h0IjowLjAsIkxpbmVUeXBlIjowLCJQYXJlbnRTdHlsZSI6bnVsbH0sIlBhcmVudFN0eWxlIjpudWxsfSwiVGl0bGVTdHlsZSI6eyIkaWQiOiI5NyIsIkZvbnRTZXR0aW5ncyI6eyIkaWQiOiI5OCIsIkZvbnRTaXplIjo5LCJGb250TmFtZSI6IkNhbGlicmkiLCJJc0JvbGQiOnRydWUsIklzSXRhbGljIjpmYWxzZSwiSXNVbmRlcmxpbmVkIjpmYWxzZSwiUGFyZW50U3R5bGUiOm51bGx9LCJBdXRvU2l6ZSI6MiwiRm9yZWdyb3VuZCI6eyIkaWQiOiI5OSIsIkNvbG9yIjp7IiRpZCI6IjEwMCIsIkEiOjI1NSwiUiI6MjU1LCJHIjoyNTUsIkIiOjI1NX19LCJNYXhXaWR0aCI6MTY2LjMwMzg3NjM4MTIzNTI4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wLCJSIjoyNTUsIkciOjI1NSwiQiI6MjU1fX0sIklzVmlzaWJsZSI6dHJ1ZSwiV2lkdGgiOjAuMCwiSGVpZ2h0IjowLjAsIkJvcmRlclN0eWxlIjp7IiRpZCI6IjEwNSIsIkxpbmVDb2xvciI6bnVsbCwiTGluZVdlaWdodCI6MC4wLCJMaW5lVHlwZSI6MCwiUGFyZW50U3R5bGUiOm51bGx9LCJQYXJlbnRTdHlsZSI6bnVsbH0sIkRhdGVTdHlsZSI6eyIkaWQiOiIxMDYiLCJGb250U2V0dGluZ3MiOnsiJGlkIjoiMTA3IiwiRm9udFNpemUiOjgsIkZvbnROYW1lIjoiQ2FsaWJyaSIsIklzQm9sZCI6ZmFsc2UsIklzSXRhbGljIjpmYWxzZSwiSXNVbmRlcmxpbmVkIjpmYWxzZSwiUGFyZW50U3R5bGUiOm51bGx9LCJBdXRvU2l6ZSI6MCwiRm9yZWdyb3VuZCI6eyIkaWQiOiIxMDgiLCJDb2xvciI6eyIkaWQiOiIx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CIsIlRvcCI6MC4wLCJMZWZ0IjowLjAsIlJpZ2h0IjowLjAsIkJvdHRvbSI6MC4wfSwiUGFkZGluZyI6eyIkaWQiOiIxMTEiLCJUb3AiOjAuMCwiTGVmdCI6MC4wLCJSaWdodCI6MC4wLCJCb3R0b20iOjAuMH0sIkJhY2tncm91bmQiOnsiJGlkIjoiMTEyIiwiQ29sb3IiOnsiJGlkIjoiMTEzIiwiQSI6MCwiUiI6MjU1LCJHIjoyNTUsIkIiOjI1NX19LCJJc1Zpc2libGUiOnRydWUsIldpZHRoIjowLjAsIkhlaWdodCI6MC4wLCJCb3JkZXJTdHlsZSI6eyIkaWQiOiIxMTQiLCJMaW5lQ29sb3IiOm51bGwsIkxpbmVXZWlnaHQiOjAuMCwiTGluZVR5cGUiOjAsIlBhcmVudFN0eWxlIjpudWxsfSwiUGFyZW50U3R5bGUiOm51bGx9LCJEYXRlRm9ybWF0Ijp7IiRpZCI6IjEx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iIsIkRhdGVQYXJ0SXNWaXNpYmxlIjpmYWxzZSwiVGltZVBhcnRJc1Zpc2libGUiOmZhbHNlfX0sIldlZWtOdW1iZXJpbmciOnsiJGlkIjoiMTE3IiwiRm9ybWF0IjowLCJJc1Zpc2libGUiOmZhbHNlLCJMYXN0S25vd25WaXNpYmlsaXR5U3RhdGUiOmZhbHNlfSwiSXNWaXNpYmxlIjp0cnVlLCJQYXJlbnRTdHlsZSI6bnVsbH0sIkluZGV4IjoxMywiU21hcnREdXJhdGlvbkFjdGl2YXRlZCI6ZmFsc2UsIkRhdGVGb3JtYXQiOnsiJHJlZiI6IjExNSJ9LCJXZWVrTnVtYmVyaW5nIjp7IiRpZCI6IjExOCIsIkZvcm1hdCI6MCwiSXNWaXNpYmxlIjpmYWxzZSwiTGFzdEtub3duVmlzaWJpbGl0eVN0YXRlIjpmYWxzZX0sIklkIjoiYmI3MmJkNTQtNjZiOC00ZWUwLTgyZTktNTExYmJlNmI0MmFjIiwiSW1wb3J0SWQiOm51bGwsIlRpdGxlIjoiRGVmaW5lIG9iamVjdGl2ZXMiLCJOb3RlIjpudWxsLCJIeXBlcmxpbmsiOnsiJGlkIjoiMTE5IiwiQWRkcmVzcyI6IiIsIlN1YkFkZHJlc3MiOiIifSwiSXNDaGFuZ2VkIjpmYWxzZSwiSXNOZXciOmZhbHNlfX1dLCJfbWlsZXN0b25lcyI6W10sIklkIjoiMDAwMDAwMDAtMDAwMC0wMDAwLTAwMDAtMDAwMDAwMDAwMDAwIiwiSXNTaW5nbGVJdGVtUm93Ijp0cnVlfV0sIkluZGV4IjoxMSwiSWQiOiJhMmE4OGIwOS1hNWQ0LTQ5MTQtOWExOS1lYjU4YzljZDRlNWMiLCJIZWFkZXJUZXh0IjpudWxsLCJJc0RlZmF1bHQiOnRydWUsIlN0eWxlIjp7IiRpZCI6IjEyMCIsIkhlYWRlclN0eWxlIjp7IiRpZCI6IjEyMSIsIlRleHRTdHlsZSI6eyIkaWQiOiIxMjIiLCJGb250U2V0dGluZ3MiOnsiJGlkIjoiMTIzIiwiRm9udFNpemUiOjExLCJGb250TmFtZSI6IkNhbGlicmkiLCJJc0JvbGQiOmZhbHNlLCJJc0l0YWxpYyI6ZmFsc2UsIklzVW5kZXJsaW5lZCI6ZmFsc2UsIlBhcmVudFN0eWxlIjpudWxsfSwiQXV0b1NpemUiOjIsIkZvcmVncm91bmQiOnsiJGlkIjoiMTI0IiwiQ29sb3IiOnsiJGlkIjoiMTI1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jYiLCJUb3AiOjAuMCwiTGVmdCI6MC4wLCJSaWdodCI6MC4wLCJCb3R0b20iOjAuMH0sIlBhZGRpbmciOnsiJGlkIjoiMTI3IiwiVG9wIjowLjAsIkxlZnQiOjAuMCwiUmlnaHQiOjAuMCwiQm90dG9tIjowLjB9LCJCYWNrZ3JvdW5kIjp7IiRpZCI6IjEyOCIsIkNvbG9yIjp7IiRpZCI6IjEyOSIsIkEiOjAsIlIiOjI1NSwiRyI6MjU1LCJCIjoyNTV9fSwiSXNWaXNpYmxlIjp0cnVlLCJXaWR0aCI6MC4wLCJIZWlnaHQiOjAuMCwiQm9yZGVyU3R5bGUiOm51bGwsIlBhcmVudFN0eWxlIjpudWxsfSwiUmVjdGFuZ2xlU3R5bGUiOnsiJGlkIjoiMTMwIiwiTWFyZ2luIjp7IiRpZCI6IjEzMSIsIlRvcCI6MC4wLCJMZWZ0IjowLjAsIlJpZ2h0IjowLjAsIkJvdHRvbSI6MC4wfSwiUGFkZGluZyI6eyIkaWQiOiIxMzIiLCJUb3AiOjAuMCwiTGVmdCI6MC4wLCJSaWdodCI6MC4wLCJCb3R0b20iOjAuMH0sIkJhY2tncm91bmQiOnsiJGlkIjoiMTMzIiwiQ29sb3IiOnsiJGlkIjoiMTM0IiwiQSI6NjMsIlIiOjAsIkciOjE4LCJCIjo1MX19LCJJc1Zpc2libGUiOnRydWUsIldpZHRoIjowLjAsIkhlaWdodCI6MC4wLCJCb3JkZXJTdHlsZSI6eyIkaWQiOiIxMzUiLCJMaW5lQ29sb3IiOnsiJGlkIjoiMTM2IiwiJHR5cGUiOiJOTFJFLkNvbW1vbi5Eb20uU29saWRDb2xvckJydXNoLCBOTFJFLkNvbW1vbiIsIkNvbG9yIjp7IiRpZCI6IjEzNyIsIkEiOjI1NSwiUiI6MjU1LCJHIjowLCJCIjowfX0sIkxpbmVXZWlnaHQiOjAuMCwiTGluZVR5cGUiOjAsIlBhcmVudFN0eWxlIjpudWxsfSwiUGFyZW50U3R5bGUiOm51bGx9LCJNYXJnaW4iOnsiJGlkIjoiMTM4IiwiVG9wIjowLjAsIkxlZnQiOjAuMCwiUmlnaHQiOjAuMCwiQm90dG9tIjowLjB9LCJQYWRkaW5nIjp7IiRpZCI6IjEzOSIsIlRvcCI6MC4wLCJMZWZ0IjowLjAsIlJpZ2h0IjowLjAsIkJvdHRvbSI6MC4wfSwiQmFja2dyb3VuZCI6bnVsbCwiSXNWaXNpYmxlIjp0cnVlLCJXaWR0aCI6MC4wLCJIZWlnaHQiOjAuMCwiQm9yZGVyU3R5bGUiOm51bGwsIlBhcmVudFN0eWxlIjpudWxsfSwiQmFja2dyb3VuZFN0eWxlIjp7IiRpZCI6IjE0MCIsIk1hcmdpbiI6eyIkaWQiOiIxNDEiLCJUb3AiOjAuMCwiTGVmdCI6MC4wLCJSaWdodCI6MC4wLCJCb3R0b20iOjAuMH0sIlBhZGRpbmciOnsiJGlkIjoiMTQyIiwiVG9wIjowLjAsIkxlZnQiOjAuMCwiUmlnaHQiOjAuMCwiQm90dG9tIjowLjB9LCJCYWNrZ3JvdW5kIjp7IiRpZCI6IjE0MyIsIkNvbG9yIjp7IiRpZCI6IjE0NCIsIkEiOjUxLCJSIjowLCJHIjoxOCwiQiI6NTF9fSwiSXNWaXNpYmxlIjp0cnVlLCJXaWR0aCI6MC4wLCJIZWlnaHQiOjAuMCwiQm9yZGVyU3R5bGUiOnsiJGlkIjoiMTQ1IiwiTGluZUNvbG9yIjp7IiRpZCI6IjE0NiIsIiR0eXBlIjoiTkxSRS5Db21tb24uRG9tLlNvbGlkQ29sb3JCcnVzaCwgTkxSRS5Db21tb24iLCJDb2xvciI6eyIkaWQiOiIxNDciLCJBIjoyNTUsIlIiOjIzNCwiRyI6MjIsIkIiOjMwfX0sIkxpbmVXZWlnaHQiOjAuMCwiTGluZVR5cGUiOjAsIlBhcmVudFN0eWxlIjpudWxsfSwiUGFyZW50U3R5bGUiOm51bGx9LCJNYXJnaW4iOnsiJGlkIjoiMTQ4IiwiVG9wIjowLjAsIkxlZnQiOjAuMCwiUmlnaHQiOjAuMCwiQm90dG9tIjowLjB9LCJQYWRkaW5nIjp7IiRpZCI6IjE0OSIsIlRvcCI6MC4wLCJMZWZ0IjowLjAsIlJpZ2h0IjowLjAsIkJvdHRvbSI6MC4wfSwiSXNWaXNpYmxlIjp0cnVlLCJXaWR0aCI6MC4wLCJIZWlnaHQiOjAuMCwiQm9yZGVyU3R5bGUiOnsiJGlkIjoiMTUwIiwiTGluZUNvbG9yIjpudWxsLCJMaW5lV2VpZ2h0IjowLjAsIkxpbmVUeXBlIjowLCJQYXJlbnRTdHlsZSI6bnVsbH0sIlBhcmVudFN0eWxlIjpudWxsfX1dLCJJZCI6ImEwM2E3MmExLTMyNzgtNGE2Ni1iZDQ3LTIyYjc5NmU1NmYxNiIsIkluZGV4IjoxMSwiSGVhZGVyVGV4dCI6IlBsYW5uaW5nIiwiU3R5bGUiOnsiJGlkIjoiMTUxIiwiU3R5bGVJZCI6IjAwMDAwMDAwLTAwMDAtMDAwMC0wMDAwLTAwMDAwMDAwMDAwMCIsIkhlYWRlclN0eWxlIjp7IiRpZCI6IjE1MiIsIlRleHRJc1ZlcnRpY2FsIjpmYWxzZSwiVGV4dFN0eWxlIjp7IiRpZCI6IjE1MyIsIkZvbnRTZXR0aW5ncyI6eyIkaWQiOiIxNTQiLCJGb250U2l6ZSI6MTQsIkZvbnROYW1lIjoiQ2FsaWJyaSIsIklzQm9sZCI6ZmFsc2UsIklzSXRhbGljIjpmYWxzZSwiSXNVbmRlcmxpbmVkIjpmYWxzZSwiUGFyZW50U3R5bGUiOm51bGx9LCJBdXRvU2l6ZSI6MiwiRm9yZWdyb3VuZCI6eyIkaWQiOiIxNTUiLCJDb2xvciI6eyIkaWQiOiIxNT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NTciLCJUb3AiOjAuMCwiTGVmdCI6MC4wLCJSaWdodCI6MC4wLCJCb3R0b20iOjAuMH0sIlBhZGRpbmciOnsiJGlkIjoiMTU4IiwiVG9wIjowLjAsIkxlZnQiOjAuMCwiUmlnaHQiOjAuMCwiQm90dG9tIjowLjB9LCJCYWNrZ3JvdW5kIjp7IiRpZCI6IjE1OSIsIkNvbG9yIjp7IiRpZCI6IjE2MCIsIkEiOjAsIlIiOjI1NSwiRyI6MjU1LCJCIjoyNTV9fSwiSXNWaXNpYmxlIjp0cnVlLCJXaWR0aCI6MC4wLCJIZWlnaHQiOjAuMCwiQm9yZGVyU3R5bGUiOm51bGwsIlBhcmVudFN0eWxlIjpudWxsfSwiUmVjdGFuZ2xlU3R5bGUiOnsiJGlkIjoiMTYxIiwiTWFyZ2luIjp7IiRpZCI6IjE2MiIsIlRvcCI6MC4wLCJMZWZ0IjowLjAsIlJpZ2h0IjowLjAsIkJvdHRvbSI6MC4wfSwiUGFkZGluZyI6eyIkaWQiOiIxNjMiLCJUb3AiOjAuMCwiTGVmdCI6MC4wLCJSaWdodCI6MC4wLCJCb3R0b20iOjAuMH0sIkJhY2tncm91bmQiOnsiJGlkIjoiMTY0IiwiQ29sb3IiOnsiJGlkIjoiMTY1IiwiQSI6MjU1LCJSIjowLCJHIjoxOCwiQiI6NTF9fSwiSXNWaXNpYmxlIjp0cnVlLCJXaWR0aCI6MC4wLCJIZWlnaHQiOjAuMCwiQm9yZGVyU3R5bGUiOnsiJGlkIjoiMTY2IiwiTGluZUNvbG9yIjp7IiRpZCI6IjE2NyIsIiR0eXBlIjoiTkxSRS5Db21tb24uRG9tLlNvbGlkQ29sb3JCcnVzaCwgTkxSRS5Db21tb24iLCJDb2xvciI6eyIkaWQiOiIxNjgiLCJBIjoyNTUsIlIiOjI1NSwiRyI6MCwiQiI6MH19LCJMaW5lV2VpZ2h0IjowLjAsIkxpbmVUeXBlIjowLCJQYXJlbnRTdHlsZSI6bnVsbH0sIlBhcmVudFN0eWxlIjpudWxsfSwiTWFyZ2luIjp7IiRpZCI6IjE2OSIsIlRvcCI6MC4wLCJMZWZ0IjowLjAsIlJpZ2h0IjowLjAsIkJvdHRvbSI6MC4wfSwiUGFkZGluZyI6eyIkaWQiOiIxNzAiLCJUb3AiOjAuMCwiTGVmdCI6MC4wLCJSaWdodCI6MC4wLCJCb3R0b20iOjAuMH0sIkJhY2tncm91bmQiOm51bGwsIklzVmlzaWJsZSI6dHJ1ZSwiV2lkdGgiOjAuMCwiSGVpZ2h0IjowLjAsIkJvcmRlclN0eWxlIjpudWxsLCJQYXJlbnRTdHlsZSI6bnVsbH0sIkJhY2tncm91bmRTdHlsZSI6eyIkaWQiOiIxNzEiLCJNYXJnaW4iOnsiJGlkIjoiMTcyIiwiVG9wIjowLjAsIkxlZnQiOjAuMCwiUmlnaHQiOjAuMCwiQm90dG9tIjowLjB9LCJQYWRkaW5nIjp7IiRpZCI6IjE3MyIsIlRvcCI6MC4wLCJMZWZ0IjowLjAsIlJpZ2h0IjowLjAsIkJvdHRvbSI6MC4wfSwiQmFja2dyb3VuZCI6eyIkaWQiOiIxNzQiLCJDb2xvciI6eyIkaWQiOiIxNzUiLCJBIjo1MSwiUiI6MCwiRyI6MTgsIkIiOjUxfX0sIklzVmlzaWJsZSI6dHJ1ZSwiV2lkdGgiOjAuMCwiSGVpZ2h0IjowLjAsIkJvcmRlclN0eWxlIjp7IiRpZCI6IjE3NiIsIkxpbmVDb2xvciI6eyIkaWQiOiIxNzciLCIkdHlwZSI6Ik5MUkUuQ29tbW9uLkRvbS5Tb2xpZENvbG9yQnJ1c2gsIE5MUkUuQ29tbW9uIiwiQ29sb3IiOnsiJGlkIjoiMTc4IiwiQSI6MjU1LCJSIjoyNTUsIkciOjAsIkIiOjB9fSwiTGluZVdlaWdodCI6MC4wLCJMaW5lVHlwZSI6MCwiUGFyZW50U3R5bGUiOm51bGx9LCJQYXJlbnRTdHlsZSI6bnVsbH0sIklzQWJvdmVUaW1lYmFuZCI6ZmFsc2UsIlNwYWNpbmciOjUsIkRlZmF1bHRTd2ltbGFuZVRhc2tTdHlsZSI6eyIkaWQiOiIxNzkiLCIkdHlwZSI6Ik5MUkUuQ29tbW9uLkRvbS5TdHlsZXMuRXhwbGljaXRTZXRhYmxlVGFza1N0eWxlLCBOTFJFLkNvbW1vbiIsIlNoYXBlIjo2LCJTaGFwZVRoaWNrbmVzcyI6MiwiRHVyYXRpb25Gb3JtYXQiOjAsIkluY2x1ZGVOb25Xb3JraW5nRGF5c0luRHVyYXRpb24iOmZhbHNlLCJQZXJjZW50YWdlQ29tcGxldGVTdHlsZSI6eyIkaWQiOiIxODAiLCJGb250U2V0dGluZ3MiOnsiJGlkIjoiMTgxIiwiRm9udFNpemUiOjEwLCJGb250TmFtZSI6IkNhbGlicmkiLCJJc0JvbGQiOmZhbHNlLCJJc0l0YWxpYyI6ZmFsc2UsIklzVW5kZXJsaW5lZCI6ZmFsc2UsIlBhcmVudFN0eWxlIjpudWxsfSwiQXV0b1NpemUiOjAsIkZvcmVncm91bmQiOnsiJGlkIjoiMTgyIiwiQ29sb3IiOnsiJGlkIjoiMTg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4OSwiUiI6MCwiRyI6MCwiQiI6MH19LCJJc1Zpc2libGUiOnRydWUsIldpZHRoIjowLjAsIkhlaWdodCI6MC4wLCJCb3JkZXJTdHlsZSI6eyIkaWQiOiIxODgiLCJMaW5lQ29sb3IiOm51bGwsIkxpbmVXZWlnaHQiOjAuMCwiTGluZVR5cGUiOjAsIlBhcmVudFN0eWxlIjpudWxsfSwiUGFyZW50U3R5bGUiOm51bGx9LCJEdXJhdGlvblN0eWxlIjp7IiRpZCI6IjE4OSIsIkZvbnRTZXR0aW5ncyI6eyIkaWQiOiIxOTAiLCJGb250U2l6ZSI6MTAsIkZvbnROYW1lIjoiQ2FsaWJyaSIsIklzQm9sZCI6ZmFsc2UsIklzSXRhbGljIjpmYWxzZSwiSXNVbmRlcmxpbmVkIjpmYWxzZSwiUGFyZW50U3R5bGUiOm51bGx9LCJBdXRvU2l6ZSI6MCwiRm9yZWdyb3VuZCI6eyIkaWQiOiIxOTEiLCJDb2xvciI6eyIkaWQiOiIx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MiLCJUb3AiOjAuMCwiTGVmdCI6MC4wLCJSaWdodCI6MC4wLCJCb3R0b20iOjAuMH0sIlBhZGRpbmciOnsiJGlkIjoiMTk0IiwiVG9wIjowLjAsIkxlZnQiOjAuMCwiUmlnaHQiOjAuMCwiQm90dG9tIjowLjB9LCJCYWNrZ3JvdW5kIjp7IiRpZCI6IjE5NSIsIkNvbG9yIjp7IiRyZWYiOiIxODcifX0sIklzVmlzaWJsZSI6dHJ1ZSwiV2lkdGgiOjAuMCwiSGVpZ2h0IjowLjAsIkJvcmRlclN0eWxlIjp7IiRpZCI6IjE5NiIsIkxpbmVDb2xvciI6bnVsbCwiTGluZVdlaWdodCI6MC4wLCJMaW5lVHlwZSI6MCwiUGFyZW50U3R5bGUiOm51bGx9LCJQYXJlbnRTdHlsZSI6bnVsbH0sIkhvcml6b250YWxDb25uZWN0b3JTdHlsZSI6eyIkaWQiOiIxOTciLCJMaW5lQ29sb3IiOnsiJGlkIjoiMTk4IiwiJHR5cGUiOiJOTFJFLkNvbW1vbi5Eb20uU29saWRDb2xvckJydXNoLCBOTFJFLkNvbW1vbiIsIkNvbG9yIjp7IiRpZCI6IjE5OSIsIkEiOjI1NSwiUiI6MjA0LCJHIjoyMDQsIkIiOjIwNH19LCJMaW5lV2VpZ2h0IjoxLjAsIkxpbmVUeXBlIjowLCJQYXJlbnRTdHlsZSI6bnVsbH0sIlZlcnRpY2FsQ29ubmVjdG9yU3R5bGUiOnsiJGlkIjoiMjAwIiwiTGluZUNvbG9yIjp7IiRpZCI6IjIwMSIsIiR0eXBlIjoiTkxSRS5Db21tb24uRG9tLlNvbGlkQ29sb3JCcnVzaCwgTkxSRS5Db21tb24iLCJDb2xvciI6eyIkaWQiOiIyMDI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ywiSXNCZWxvd1RpbWViYW5kIjp0cnVlLCJQZXJjZW50YWdlQ29tcGxldGVTaGFwZU9wYWNpdHkiOjM1LCJTaGFwZVN0eWxlIjp7IiRpZCI6IjIwMyIsIk1hcmdpbiI6eyIkaWQiOiIyMDQiLCJUb3AiOjAuMCwiTGVmdCI6NC4wLCJSaWdodCI6NC4wLCJCb3R0b20iOjAuMH0sIlBhZGRpbmciOnsiJGlkIjoiMjA1IiwiVG9wIjowLjAsIkxlZnQiOjAuMCwiUmlnaHQiOjAuMCwiQm90dG9tIjowLjB9LCJCYWNrZ3JvdW5kIjp7IiRpZCI6IjIwNiIsIkNvbG9yIjp7IiRpZCI6IjIwNyIsIkEiOjI1NSwiUiI6MCwiRyI6MTgsIkIiOjUxfX0sIklzVmlzaWJsZSI6dHJ1ZSwiV2lkdGgiOjAuMCwiSGVpZ2h0IjoyMi4wLCJCb3JkZXJTdHlsZSI6eyIkaWQiOiIyMDgiLCJMaW5lQ29sb3IiOnsiJGlkIjoiMjA5IiwiJHR5cGUiOiJOTFJFLkNvbW1vbi5Eb20uU29saWRDb2xvckJydXNoLCBOTFJFLkNvbW1vbiIsIkNvbG9yIjp7IiRpZCI6IjIxMCIsIkEiOjI1NSwiUiI6MjM0LCJHIjoyMiwiQiI6MzB9fSwiTGluZVdlaWdodCI6MC4wLCJMaW5lVHlwZSI6MCwiUGFyZW50U3R5bGUiOm51bGx9LCJQYXJlbnRTdHlsZSI6bnVsbH0sIlRpdGxlU3R5bGUiOnsiJGlkIjoiMjExIiwiRm9udFNldHRpbmdzIjp7IiRpZCI6IjIxMiIsIkZvbnRTaXplIjo5LCJGb250TmFtZSI6IkNhbGlicmkiLCJJc0JvbGQiOnRydWUsIklzSXRhbGljIjpmYWxzZSwiSXNVbmRlcmxpbmVkIjpmYWxzZSwiUGFyZW50U3R5bGUiOm51bGx9LCJBdXRvU2l6ZSI6MCwiRm9yZWdyb3VuZCI6eyIkaWQiOiIyMTMiLCJDb2xvciI6eyIkaWQiOiIyM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E1IiwiVG9wIjowLjAsIkxlZnQiOjAuMCwiUmlnaHQiOjAuMCwiQm90dG9tIjowLjB9LCJQYWRkaW5nIjp7IiRpZCI6IjIxNiIsIlRvcCI6MC4wLCJMZWZ0IjowLjAsIlJpZ2h0IjowLjAsIkJvdHRvbSI6MC4wfSwiQmFja2dyb3VuZCI6eyIkaWQiOiIyMTciLCJDb2xvciI6eyIkaWQiOiIyMTgiLCJBIjowLCJSIjoyNTUsIkciOjI1NSwiQiI6MjU1fX0sIklzVmlzaWJsZSI6dHJ1ZSwiV2lkdGgiOjAuMCwiSGVpZ2h0IjowLjAsIkJvcmRlclN0eWxlIjp7IiRpZCI6IjIxOSIsIkxpbmVDb2xvciI6bnVsbCwiTGluZVdlaWdodCI6MC4wLCJMaW5lVHlwZSI6MCwiUGFyZW50U3R5bGUiOm51bGx9LCJQYXJlbnRTdHlsZSI6bnVsbH0sIkRhdGVTdHlsZSI6eyIkaWQiOiIyMjAiLCJGb250U2V0dGluZ3MiOnsiJGlkIjoiMjIxIiwiRm9udFNpemUiOjgsIkZvbnROYW1lIjoiQ2FsaWJyaSIsIklzQm9sZCI6ZmFsc2UsIklzSXRhbGljIjpmYWxzZSwiSXNVbmRlcmxpbmVkIjpmYWxzZSwiUGFyZW50U3R5bGUiOm51bGx9LCJBdXRvU2l6ZSI6MCwiRm9yZWdyb3VuZCI6eyIkaWQiOiIyMjIiLCJDb2xvciI6eyIkaWQiOiIy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CIsIlRvcCI6MC4wLCJMZWZ0IjowLjAsIlJpZ2h0IjowLjAsIkJvdHRvbSI6MC4wfSwiUGFkZGluZyI6eyIkaWQiOiIyMjUiLCJUb3AiOjAuMCwiTGVmdCI6MC4wLCJSaWdodCI6MC4wLCJCb3R0b20iOjAuMH0sIkJhY2tncm91bmQiOnsiJGlkIjoiMjI2IiwiQ29sb3IiOnsiJGlkIjoiMjI3IiwiQSI6MCwiUiI6MjU1LCJHIjoyNTUsIkIiOjI1NX19LCJJc1Zpc2libGUiOnRydWUsIldpZHRoIjowLjAsIkhlaWdodCI6MC4wLCJCb3JkZXJTdHlsZSI6eyIkaWQiOiIyMjgiLCJMaW5lQ29sb3IiOm51bGwsIkxpbmVXZWlnaHQiOjAuMCwiTGluZVR5cGUiOjAsIlBhcmVudFN0eWxlIjpudWxsfSwiUGFyZW50U3R5bGUiOm51bGx9LCJEYXRlRm9ybWF0Ijp7IiRpZCI6IjIy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MCIsIkRhdGVQYXJ0SXNWaXNpYmxlIjpmYWxzZSwiVGltZVBhcnRJc1Zpc2libGUiOmZhbHNlfX0sIldlZWtOdW1iZXJpbmciOnsiJGlkIjoiMjMxIiwiRm9ybWF0IjowLCJJc1Zpc2libGUiOmZhbHNlLCJMYXN0S25vd25WaXNpYmlsaXR5U3RhdGUiOmZhbHNlfSwiSXNWaXNpYmxlIjp0cnVlLCJQYXJlbnRTdHlsZSI6bnVsbCwiX2V4cGxpY2l0bHlTZXQiOnsiJGlkIjoiMjM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zMyIsIlNoYXBlIjoyLCJDb25uZWN0b3JNYXJnaW4iOnsiJGlkIjoiMjM0IiwiVG9wIjowLjAsIkxlZnQiOjIuMCwiUmlnaHQiOjIuMCwiQm90dG9tIjowLjB9LCJDb25uZWN0b3JTdHlsZSI6eyIkaWQiOiIyMzUiLCJMaW5lQ29sb3IiOnsiJGlkIjoiMjM2IiwiJHR5cGUiOiJOTFJFLkNvbW1vbi5Eb20uU29saWRDb2xvckJydXNoLCBOTFJFLkNvbW1vbiIsIkNvbG9yIjp7IiRpZCI6IjIzNyIsIkEiOjEyNywiUiI6NzksIkciOjEyOSwiQiI6MTg5fX0sIkxpbmVXZWlnaHQiOjEuMCwiTGluZVR5cGUiOjAsIlBhcmVudFN0eWxlIjpudWxsfSwiSXNCZWxvd1RpbWViYW5kIjpmYWxzZSwiUG9zaXRpb25PblRhc2siOjEsIkhpZGVEYXRlIjpmYWxzZSwiU2hhcGVTaXplIjoxLCJTcGFjaW5nIjoyLjAsIlBhZGRpbmciOnsiJGlkIjoiMjM4IiwiVG9wIjo3LjAsIkxlZnQiOjMuMCwiUmlnaHQiOjAuMCwiQm90dG9tIjoyLjB9LCJTaGFwZVN0eWxlIjp7IiRpZCI6IjIzOSIsIk1hcmdpbiI6eyIkaWQiOiIyNDAiLCJUb3AiOjAuMCwiTGVmdCI6MC4wLCJSaWdodCI6MC4wLCJCb3R0b20iOjAuMH0sIlBhZGRpbmciOnsiJGlkIjoiMjQxIiwiVG9wIjowLjAsIkxlZnQiOjAuMCwiUmlnaHQiOjAuMCwiQm90dG9tIjowLjB9LCJCYWNrZ3JvdW5kIjp7IiRpZCI6IjI0MiIsIkNvbG9yIjp7IiRpZCI6IjI0MyIsIkEiOjI1NSwiUiI6MCwiRyI6MTgsIkIiOjUxfX0sIklzVmlzaWJsZSI6dHJ1ZSwiV2lkdGgiOjEzLjAsIkhlaWdodCI6MTMuMCwiQm9yZGVyU3R5bGUiOnsiJGlkIjoiMjQ0IiwiTGluZUNvbG9yIjp7IiRpZCI6IjI0NSIsIiR0eXBlIjoiTkxSRS5Db21tb24uRG9tLlNvbGlkQ29sb3JCcnVzaCwgTkxSRS5Db21tb24iLCJDb2xvciI6eyIkaWQiOiIyNDYiLCJBIjoyNTUsIlIiOjIzNCwiRyI6MjIsIkIiOjMwfX0sIkxpbmVXZWlnaHQiOjAuMCwiTGluZVR5cGUiOjAsIlBhcmVudFN0eWxlIjpudWxsfSwiUGFyZW50U3R5bGUiOm51bGx9LCJUaXRsZVN0eWxlIjp7IiRpZCI6IjI0NyIsIkZvbnRTZXR0aW5ncyI6eyIkaWQiOiIyNDgiLCJGb250U2l6ZSI6OSwiRm9udE5hbWUiOiJNb250c2VycmF0IFNlbWlCb2xkIiwiSXNCb2xkIjp0cnVlLCJJc0l0YWxpYyI6ZmFsc2UsIklzVW5kZXJsaW5lZCI6ZmFsc2UsIlBhcmVudFN0eWxlIjpudWxsfSwiQXV0b1NpemUiOjAsIkZvcmVncm91bmQiOnsiJGlkIjoiMjQ5IiwiQ29sb3IiOnsiJGlkIjoiMjU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1MSIsIlRvcCI6MC4wLCJMZWZ0IjowLjAsIlJpZ2h0IjowLjAsIkJvdHRvbSI6MC4wfSwiUGFkZGluZyI6eyIkaWQiOiIyNTIiLCJUb3AiOjAuMCwiTGVmdCI6MC4wLCJSaWdodCI6MC4wLCJCb3R0b20iOjAuMH0sIkJhY2tncm91bmQiOnsiJGlkIjoiMjUzIiwiQ29sb3IiOnsiJGlkIjoiMjU0IiwiQSI6ODksIlIiOjAsIkciOjAsIkIiOjB9fSwiSXNWaXNpYmxlIjp0cnVlLCJXaWR0aCI6MC4wLCJIZWlnaHQiOjAuMCwiQm9yZGVyU3R5bGUiOnsiJGlkIjoiMjU1IiwiTGluZUNvbG9yIjpudWxsLCJMaW5lV2VpZ2h0IjowLjAsIkxpbmVUeXBlIjowLCJQYXJlbnRTdHlsZSI6bnVsbH0sIlBhcmVudFN0eWxlIjpudWxsfSwiRGF0ZVN0eWxlIjp7IiRpZCI6IjI1NiIsIkZvbnRTZXR0aW5ncyI6eyIkaWQiOiIyNTciLCJGb250U2l6ZSI6OCwiRm9udE5hbWUiOiJNb250c2VycmF0IiwiSXNCb2xkIjpmYWxzZSwiSXNJdGFsaWMiOmZhbHNlLCJJc1VuZGVybGluZWQiOmZhbHNlLCJQYXJlbnRTdHlsZSI6bnVsbH0sIkF1dG9TaXplIjowLCJGb3JlZ3JvdW5kIjp7IiRpZCI6IjI1OCIsIkNvbG9yIjp7IiRpZCI6IjI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wIiwiVG9wIjowLjAsIkxlZnQiOjAuMCwiUmlnaHQiOjAuMCwiQm90dG9tIjowLjB9LCJQYWRkaW5nIjp7IiRpZCI6IjI2MSIsIlRvcCI6MC4wLCJMZWZ0IjowLjAsIlJpZ2h0IjowLjAsIkJvdHRvbSI6MC4wfSwiQmFja2dyb3VuZCI6eyIkaWQiOiIyNjIiLCJDb2xvciI6eyIkcmVmIjoiMjU0In19LCJJc1Zpc2libGUiOnRydWUsIldpZHRoIjowLjAsIkhlaWdodCI6MC4wLCJCb3JkZXJTdHlsZSI6eyIkaWQiOiIyNjMiLCJMaW5lQ29sb3IiOm51bGwsIkxpbmVXZWlnaHQiOjAuMCwiTGluZVR5cGUiOjAsIlBhcmVudFN0eWxlIjpudWxsfSwiUGFyZW50U3R5bGUiOm51bGx9LCJEYXRlRm9ybWF0Ijp7IiRpZCI6IjI2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2NSIsIkRhdGVQYXJ0SXNWaXNpYmxlIjpmYWxzZSwiVGltZVBhcnRJc1Zpc2libGUiOmZhbHNlfX0sIldlZWtOdW1iZXJpbmciOnsiJGlkIjoiMjY2IiwiRm9ybWF0IjowLCJJc1Zpc2libGUiOmZhbHNlLCJMYXN0S25vd25WaXNpYmlsaXR5U3RhdGUiOmZhbHNlfSwiSXNWaXNpYmxlIjp0cnVlLCJQYXJlbnRTdHlsZSI6bnVsbH0sIkRlZmF1bHRTd2ltbGFuZU1pbGVzdG9uZVN0eWxlIjp7IiRpZCI6IjI2NyIsIlRpdGxlUG9zaXRpb24iOiJSaWdodCIsIkRhdGVQb3NpdGlvbiI6IkxlZnQiLCJTaGFwZVR5cGUiOjIsIlNoYXBlU2l6ZSI6MSwiU3BhY2luZyI6NSwiU2hhcGVTdHlsZSI6eyIkaWQiOiIyNjgiLCJNYXJnaW4iOnsiJGlkIjoiMjY5IiwiVG9wIjowLjAsIkxlZnQiOjAuMCwiUmlnaHQiOjAuMCwiQm90dG9tIjowLjB9LCJQYWRkaW5nIjp7IiRpZCI6IjI3MCIsIlRvcCI6MC4wLCJMZWZ0IjowLjAsIlJpZ2h0IjowLjAsIkJvdHRvbSI6MC4wfSwiQmFja2dyb3VuZCI6eyIkaWQiOiIyNzEiLCJDb2xvciI6eyIkaWQiOiIyNzIiLCJBIjoyNTUsIlIiOjAsIkciOjE4LCJCIjo1MX19LCJJc1Zpc2libGUiOnRydWUsIldpZHRoIjoxMy4wLCJIZWlnaHQiOjEzLjAsIkJvcmRlclN0eWxlIjp7IiRpZCI6IjI3MyIsIkxpbmVDb2xvciI6eyIkaWQiOiIyNzQiLCIkdHlwZSI6Ik5MUkUuQ29tbW9uLkRvbS5Tb2xpZENvbG9yQnJ1c2gsIE5MUkUuQ29tbW9uIiwiQ29sb3IiOnsiJGlkIjoiMjc1IiwiQSI6MjU1LCJSIjoyMzQsIkciOjIyLCJCIjozMH19LCJMaW5lV2VpZ2h0IjowLjAsIkxpbmVUeXBlIjowLCJQYXJlbnRTdHlsZSI6bnVsbH0sIlBhcmVudFN0eWxlIjpudWxsfSwiVGl0bGVTdHlsZSI6eyIkaWQiOiIyNzYiLCJGb250U2V0dGluZ3MiOnsiJGlkIjoiMjc3IiwiRm9udFNpemUiOjksIkZvbnROYW1lIjoiTW9udHNlcnJhdCBTZW1pQm9sZCIsIklzQm9sZCI6dHJ1ZSwiSXNJdGFsaWMiOmZhbHNlLCJJc1VuZGVybGluZWQiOmZhbHNlLCJQYXJlbnRTdHlsZSI6bnVsbH0sIkF1dG9TaXplIjowLCJGb3JlZ3JvdW5kIjp7IiRpZCI6IjI3OCIsIkNvbG9yIjp7IiRpZCI6IjI3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DAiLCJUb3AiOjAuMCwiTGVmdCI6MC4wLCJSaWdodCI6MC4wLCJCb3R0b20iOjAuMH0sIlBhZGRpbmciOnsiJGlkIjoiMjgxIiwiVG9wIjowLjAsIkxlZnQiOjAuMCwiUmlnaHQiOjAuMCwiQm90dG9tIjowLjB9LCJCYWNrZ3JvdW5kIjp7IiRpZCI6IjI4MiIsIkNvbG9yIjp7IiRpZCI6IjI4MyIsIkEiOjg5LCJSIjowLCJHIjowLCJCIjowfX0sIklzVmlzaWJsZSI6dHJ1ZSwiV2lkdGgiOjAuMCwiSGVpZ2h0IjowLjAsIkJvcmRlclN0eWxlIjp7IiRpZCI6IjI4NCIsIkxpbmVDb2xvciI6bnVsbCwiTGluZVdlaWdodCI6MC4wLCJMaW5lVHlwZSI6MCwiUGFyZW50U3R5bGUiOm51bGx9LCJQYXJlbnRTdHlsZSI6bnVsbH0sIkRhdGVTdHlsZSI6eyIkaWQiOiIyODUiLCJGb250U2V0dGluZ3MiOnsiJGlkIjoiMjg2IiwiRm9udFNpemUiOjgsIkZvbnROYW1lIjoiTW9udHNlcnJhdCIsIklzQm9sZCI6ZmFsc2UsIklzSXRhbGljIjpmYWxzZSwiSXNVbmRlcmxpbmVkIjpmYWxzZSwiUGFyZW50U3R5bGUiOm51bGx9LCJBdXRvU2l6ZSI6MCwiRm9yZWdyb3VuZCI6eyIkaWQiOiIyODciLCJDb2xvciI6eyIkaWQiOiIyO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OSIsIlRvcCI6MC4wLCJMZWZ0IjowLjAsIlJpZ2h0IjowLjAsIkJvdHRvbSI6MC4wfSwiUGFkZGluZyI6eyIkaWQiOiIyOTAiLCJUb3AiOjAuMCwiTGVmdCI6MC4wLCJSaWdodCI6MC4wLCJCb3R0b20iOjAuMH0sIkJhY2tncm91bmQiOnsiJGlkIjoiMjkxIiwiQ29sb3IiOnsiJGlkIjoiMjkyIiwiQSI6ODksIlIiOjAsIkciOjAsIkIiOjB9fSwiSXNWaXNpYmxlIjp0cnVlLCJXaWR0aCI6MC4wLCJIZWlnaHQiOjAuMCwiQm9yZGVyU3R5bGUiOnsiJGlkIjoiMjkzIiwiTGluZUNvbG9yIjpudWxsLCJMaW5lV2VpZ2h0IjowLjAsIkxpbmVUeXBlIjowLCJQYXJlbnRTdHlsZSI6bnVsbH0sIlBhcmVudFN0eWxlIjpudWxsfSwiRGF0ZUZvcm1hdCI6eyIkaWQiOiIyO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TUiLCJEYXRlUGFydElzVmlzaWJsZSI6ZmFsc2UsIlRpbWVQYXJ0SXNWaXNpYmxlIjpmYWxzZX19LCJXZWVrTnVtYmVyaW5nIjp7IiRpZCI6IjI5NiIsIkZvcm1hdCI6MCwiSXNWaXNpYmxlIjpmYWxzZSwiTGFzdEtub3duVmlzaWJpbGl0eVN0YXRlIjpmYWxzZX0sIklzVmlzaWJsZSI6dHJ1ZSwiUGFyZW50U3R5bGUiOm51bGx9LCJEZWZhdWx0U3dpbWxhbmVBY3Rpdml0eVN0eWxlIjp7IiRpZCI6IjI5NyIsIkhlYWRlclN0eWxlIjp7IiRpZCI6IjI5OCIsIlRleHRTdHlsZSI6eyIkaWQiOiIyOTkiLCJGb250U2V0dGluZ3MiOnsiJGlkIjoiMzAwIiwiRm9udFNpemUiOjExLCJGb250TmFtZSI6IkNhbGlicmkiLCJJc0JvbGQiOmZhbHNlLCJJc0l0YWxpYyI6ZmFsc2UsIklzVW5kZXJsaW5lZCI6ZmFsc2UsIlBhcmVudFN0eWxlIjpudWxsfSwiQXV0b1NpemUiOjIsIkZvcmVncm91bmQiOnsiJGlkIjoiMzAxIiwiQ29sb3IiOnsiJGlkIjoiMzA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MDMiLCJUb3AiOjAuMCwiTGVmdCI6MC4wLCJSaWdodCI6MC4wLCJCb3R0b20iOjAuMH0sIlBhZGRpbmciOnsiJGlkIjoiMzA0IiwiVG9wIjowLjAsIkxlZnQiOjAuMCwiUmlnaHQiOjAuMCwiQm90dG9tIjowLjB9LCJCYWNrZ3JvdW5kIjp7IiRpZCI6IjMwNSIsIkNvbG9yIjp7IiRpZCI6IjMwNiIsIkEiOjAsIlIiOjI1NSwiRyI6MjU1LCJCIjoyNTV9fSwiSXNWaXNpYmxlIjp0cnVlLCJXaWR0aCI6MC4wLCJIZWlnaHQiOjAuMCwiQm9yZGVyU3R5bGUiOm51bGwsIlBhcmVudFN0eWxlIjpudWxsfSwiUmVjdGFuZ2xlU3R5bGUiOnsiJGlkIjoiMzA3IiwiTWFyZ2luIjp7IiRpZCI6IjMwOCIsIlRvcCI6MC4wLCJMZWZ0IjowLjAsIlJpZ2h0IjowLjAsIkJvdHRvbSI6MC4wfSwiUGFkZGluZyI6eyIkaWQiOiIzMDkiLCJUb3AiOjAuMCwiTGVmdCI6MC4wLCJSaWdodCI6MC4wLCJCb3R0b20iOjAuMH0sIkJhY2tncm91bmQiOnsiJGlkIjoiMzEwIiwiQ29sb3IiOnsiJGlkIjoiMzExIiwiQSI6NjMsIlIiOjAsIkciOjE4LCJCIjo1MX19LCJJc1Zpc2libGUiOnRydWUsIldpZHRoIjowLjAsIkhlaWdodCI6MC4wLCJCb3JkZXJTdHlsZSI6eyIkaWQiOiIzMTIiLCJMaW5lQ29sb3IiOnsiJGlkIjoiMzEzIiwiJHR5cGUiOiJOTFJFLkNvbW1vbi5Eb20uU29saWRDb2xvckJydXNoLCBOTFJFLkNvbW1vbiIsIkNvbG9yIjp7IiRpZCI6IjMxNCIsIkEiOjI1NSwiUiI6MjU1LCJHIjowLCJCIjowfX0sIkxpbmVXZWlnaHQiOjAuMCwiTGluZVR5cGUiOjAsIlBhcmVudFN0eWxlIjpudWxsfSwiUGFyZW50U3R5bGUiOm51bGx9LCJNYXJnaW4iOnsiJGlkIjoiMzE1IiwiVG9wIjowLjAsIkxlZnQiOjAuMCwiUmlnaHQiOjAuMCwiQm90dG9tIjowLjB9LCJQYWRkaW5nIjp7IiRpZCI6IjMxNiIsIlRvcCI6MC4wLCJMZWZ0IjowLjAsIlJpZ2h0IjowLjAsIkJvdHRvbSI6MC4wfSwiQmFja2dyb3VuZCI6bnVsbCwiSXNWaXNpYmxlIjp0cnVlLCJXaWR0aCI6MC4wLCJIZWlnaHQiOjAuMCwiQm9yZGVyU3R5bGUiOm51bGwsIlBhcmVudFN0eWxlIjpudWxsfSwiQmFja2dyb3VuZFN0eWxlIjp7IiRpZCI6IjMxNyIsIk1hcmdpbiI6eyIkaWQiOiIzMTgiLCJUb3AiOjAuMCwiTGVmdCI6MC4wLCJSaWdodCI6MC4wLCJCb3R0b20iOjAuMH0sIlBhZGRpbmciOnsiJGlkIjoiMzE5IiwiVG9wIjowLjAsIkxlZnQiOjAuMCwiUmlnaHQiOjAuMCwiQm90dG9tIjowLjB9LCJCYWNrZ3JvdW5kIjp7IiRyZWYiOiIxNzQifSwiSXNWaXNpYmxlIjp0cnVlLCJXaWR0aCI6MC4wLCJIZWlnaHQiOjAuMCwiQm9yZGVyU3R5bGUiOnsiJGlkIjoiMzIwIiwiTGluZUNvbG9yIjp7IiRpZCI6IjMyMSIsIiR0eXBlIjoiTkxSRS5Db21tb24uRG9tLlNvbGlkQ29sb3JCcnVzaCwgTkxSRS5Db21tb24iLCJDb2xvciI6eyIkaWQiOiIzMjIiLCJBIjoyNTUsIlIiOjIzNCwiRyI6MjIsIkIiOjMwfX0sIkxpbmVXZWlnaHQiOjAuMCwiTGluZVR5cGUiOjAsIlBhcmVudFN0eWxlIjpudWxsfSwiUGFyZW50U3R5bGUiOm51bGx9LCJNYXJnaW4iOnsiJGlkIjoiMzIzIiwiVG9wIjowLjAsIkxlZnQiOjAuMCwiUmlnaHQiOjAuMCwiQm90dG9tIjowLjB9LCJQYWRkaW5nIjp7IiRpZCI6IjMyNCIsIlRvcCI6MC4wLCJMZWZ0IjowLjAsIlJpZ2h0IjowLjAsIkJvdHRvbSI6MC4wfSwiSXNWaXNpYmxlIjp0cnVlLCJXaWR0aCI6MC4wLCJIZWlnaHQiOjAuMCwiQm9yZGVyU3R5bGUiOnsiJGlkIjoiMzI1IiwiTGluZUNvbG9yIjpudWxsLCJMaW5lV2VpZ2h0IjowLjAsIkxpbmVUeXBlIjowLCJQYXJlbnRTdHlsZSI6bnVsbH0sIlBhcmVudFN0eWxlIjpudWxsfSwiTWFyZ2luIjp7IiRpZCI6IjMyNiIsIlRvcCI6MC4wLCJMZWZ0IjowLjAsIlJpZ2h0IjowLjAsIkJvdHRvbSI6MC4wfSwiUGFkZGluZyI6eyIkaWQiOiIzMjciLCJUb3AiOjAuMCwiTGVmdCI6MC4wLCJSaWdodCI6MC4wLCJCb3R0b20iOjAuMH0sIklzVmlzaWJsZSI6dHJ1ZSwiV2lkdGgiOjAuMCwiSGVpZ2h0IjowLjAsIkJvcmRlclN0eWxlIjp7IiRpZCI6IjMyOCIsIkxpbmVDb2xvciI6bnVsbCwiTGluZVdlaWdodCI6MC4wLCJMaW5lVHlwZSI6MCwiUGFyZW50U3R5bGUiOm51bGx9LCJQYXJlbnRTdHlsZSI6bnVsbH19LHsiJGlkIjoiMzI5IiwiX2FjdGl2aXRpZXMiOlt7IiRpZCI6IjMzMCIsIl9yb3dzIjpbeyIkaWQiOiIzMzEiLCJfdGFza3MiOlt7IiRpZCI6IjMzMiIsIl9hdHRhY2hlZE1pbGVzdG9uZXMiOltdLCJUYXNrRGVmaW5pdGlvbiI6eyIkaWQiOiIzMzMiLCJHcm91cE5hbWUiOm51bGwsIlN0YXJ0RGF0ZSI6IjIwMjUtMDUtMThUMDA6MDA6MDBaIiwiRW5kRGF0ZSI6IjIwMjUtMDYtMjJUMjM6NTk6MDBaIiwiUGVyY2VudGFnZUNvbXBsZXRlIjpudWxsLCJTdHlsZSI6eyIkaWQiOiIzMzQiLCJTaGFwZSI6NiwiU2hhcGVUaGlja25lc3MiOjIsIkR1cmF0aW9uRm9ybWF0IjowLCJJbmNsdWRlTm9uV29ya2luZ0RheXNJbkR1cmF0aW9uIjpmYWxzZSwiUGVyY2VudGFnZUNvbXBsZXRlU3R5bGUiOnsiJGlkIjoiMzM1IiwiRm9udFNldHRpbmdzIjp7IiRpZCI6IjMzNiIsIkZvbnRTaXplIjoxMCwiRm9udE5hbWUiOiJDYWxpYnJpIiwiSXNCb2xkIjpmYWxzZSwiSXNJdGFsaWMiOmZhbHNlLCJJc1VuZGVybGluZWQiOmZhbHNlLCJQYXJlbnRTdHlsZSI6bnVsbH0sIkF1dG9TaXplIjowLCJGb3JlZ3JvdW5kIjp7IiRpZCI6IjMzNyIsIkNvbG9yIjp7IiRpZCI6IjM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zOSIsIlRvcCI6MC4wLCJMZWZ0IjowLjAsIlJpZ2h0IjowLjAsIkJvdHRvbSI6MC4wfSwiUGFkZGluZyI6eyIkaWQiOiIzNDAiLCJUb3AiOjAuMCwiTGVmdCI6MC4wLCJSaWdodCI6MC4wLCJCb3R0b20iOjAuMH0sIkJhY2tncm91bmQiOnsiJGlkIjoiMzQxIiwiQ29sb3IiOnsiJGlkIjoiMzQyIiwiQSI6ODksIlIiOjAsIkciOjAsIkIiOjB9fSwiSXNWaXNpYmxlIjp0cnVlLCJXaWR0aCI6MC4wLCJIZWlnaHQiOjAuMCwiQm9yZGVyU3R5bGUiOnsiJGlkIjoiMzQzIiwiTGluZUNvbG9yIjpudWxsLCJMaW5lV2VpZ2h0IjowLjAsIkxpbmVUeXBlIjowLCJQYXJlbnRTdHlsZSI6bnVsbH0sIlBhcmVudFN0eWxlIjpudWxsfSwiRHVyYXRpb25TdHlsZSI6eyIkaWQiOiIzNDQiLCJGb250U2V0dGluZ3MiOnsiJGlkIjoiMzQ1IiwiRm9udFNpemUiOjgsIkZvbnROYW1lIjoiQ2FsaWJyaSIsIklzQm9sZCI6ZmFsc2UsIklzSXRhbGljIjpmYWxzZSwiSXNVbmRlcmxpbmVkIjpmYWxzZSwiUGFyZW50U3R5bGUiOm51bGx9LCJBdXRvU2l6ZSI6MCwiRm9yZWdyb3VuZCI6eyIkaWQiOiIzNDYiLCJDb2xvciI6eyIkaWQiOiIzN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0OCIsIlRvcCI6MC4wLCJMZWZ0IjowLjAsIlJpZ2h0IjowLjAsIkJvdHRvbSI6MC4wfSwiUGFkZGluZyI6eyIkaWQiOiIzNDkiLCJUb3AiOjAuMCwiTGVmdCI6MC4wLCJSaWdodCI6MC4wLCJCb3R0b20iOjAuMH0sIkJhY2tncm91bmQiOnsiJGlkIjoiMzUwIiwiQ29sb3IiOnsiJHJlZiI6IjM0MiJ9fSwiSXNWaXNpYmxlIjp0cnVlLCJXaWR0aCI6MC4wLCJIZWlnaHQiOjAuMCwiQm9yZGVyU3R5bGUiOnsiJGlkIjoiMzUxIiwiTGluZUNvbG9yIjpudWxsLCJMaW5lV2VpZ2h0IjowLjAsIkxpbmVUeXBlIjowLCJQYXJlbnRTdHlsZSI6bnVsbH0sIlBhcmVudFN0eWxlIjpudWxsfSwiSG9yaXpvbnRhbENvbm5lY3RvclN0eWxlIjp7IiRpZCI6IjM1MiIsIkxpbmVDb2xvciI6eyIkaWQiOiIzNTMiLCIkdHlwZSI6Ik5MUkUuQ29tbW9uLkRvbS5Tb2xpZENvbG9yQnJ1c2gsIE5MUkUuQ29tbW9uIiwiQ29sb3IiOnsiJGlkIjoiMzU0IiwiQSI6MjU1LCJSIjoyMDQsIkciOjIwNCwiQiI6MjA0fX0sIkxpbmVXZWlnaHQiOjEuMCwiTGluZVR5cGUiOjAsIlBhcmVudFN0eWxlIjpudWxsfSwiVmVydGljYWxDb25uZWN0b3JTdHlsZSI6eyIkaWQiOiIzNTUiLCJMaW5lQ29sb3IiOnsiJGlkIjoiMzU2IiwiJHR5cGUiOiJOTFJFLkNvbW1vbi5Eb20uU29saWRDb2xvckJydXNoLCBOTFJFLkNvbW1vbiIsIkNvbG9yIjp7IiRpZCI6IjM1Ny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zLCJJc0JlbG93VGltZWJhbmQiOnRydWUsIlBlcmNlbnRhZ2VDb21wbGV0ZVNoYXBlT3BhY2l0eSI6MzUsIlNoYXBlU3R5bGUiOnsiJGlkIjoiMzU4IiwiTWFyZ2luIjp7IiRpZCI6IjM1OSIsIlRvcCI6MC4wLCJMZWZ0Ijo0LjAsIlJpZ2h0Ijo0LjAsIkJvdHRvbSI6MC4wfSwiUGFkZGluZyI6eyIkaWQiOiIzNjAiLCJUb3AiOjAuMCwiTGVmdCI6MC4wLCJSaWdodCI6MC4wLCJCb3R0b20iOjAuMH0sIkJhY2tncm91bmQiOnsiJGlkIjoiMzYxIiwiQ29sb3IiOnsiJGlkIjoiMzYyIiwiQSI6MjU1LCJSIjowLCJHIjoyNCwiQiI6Njl9fSwiSXNWaXNpYmxlIjp0cnVlLCJXaWR0aCI6MC4wLCJIZWlnaHQiOjIyLjAsIkJvcmRlclN0eWxlIjp7IiRpZCI6IjM2MyIsIkxpbmVDb2xvciI6eyIkaWQiOiIzNjQiLCIkdHlwZSI6Ik5MUkUuQ29tbW9uLkRvbS5Tb2xpZENvbG9yQnJ1c2gsIE5MUkUuQ29tbW9uIiwiQ29sb3IiOnsiJGlkIjoiMzY1IiwiQSI6MjU1LCJSIjowLCJHIjoxMTksIkIiOjE4Mn19LCJMaW5lV2VpZ2h0IjowLjAsIkxpbmVUeXBlIjowLCJQYXJlbnRTdHlsZSI6bnVsbH0sIlBhcmVudFN0eWxlIjpudWxsfSwiVGl0bGVTdHlsZSI6eyIkaWQiOiIzNjYiLCJGb250U2V0dGluZ3MiOnsiJGlkIjoiMzY3IiwiRm9udFNpemUiOjksIkZvbnROYW1lIjoiQ2FsaWJyaSIsIklzQm9sZCI6dHJ1ZSwiSXNJdGFsaWMiOmZhbHNlLCJJc1VuZGVybGluZWQiOmZhbHNlLCJQYXJlbnRTdHlsZSI6bnVsbH0sIkF1dG9TaXplIjoyLCJGb3JlZ3JvdW5kIjp7IiRpZCI6IjM2OCIsIkNvbG9yIjp7IiRpZCI6IjM2OSIsIkEiOjI1NSwiUiI6MjU1LCJHIjoyNTUsIkIiOjI1NX19LCJNYXhXaWR0aCI6MTY5LjQ1MzQxMjM0NDg3MDU3LCJNYXhIZWlnaHQiOiJJbmZpbml0eSIsIlNtYXJ0Rm9yZWdyb3VuZElzQWN0aXZlIjpmYWxzZSwiSG9yaXpvbnRhbEFsaWdubWVudCI6MSwiVmVydGljYWxBbGlnbm1lbnQiOjAsIlNtYXJ0Rm9yZWdyb3VuZCI6bnVsbCwiQmFja2dyb3VuZEZpbGxUeXBlIjowLCJNYXJnaW4iOnsiJGlkIjoiMzcwIiwiVG9wIjowLjAsIkxlZnQiOjAuMCwiUmlnaHQiOjAuMCwiQm90dG9tIjowLjB9LCJQYWRkaW5nIjp7IiRpZCI6IjM3MSIsIlRvcCI6MC4wLCJMZWZ0IjowLjAsIlJpZ2h0IjowLjAsIkJvdHRvbSI6MC4wfSwiQmFja2dyb3VuZCI6eyIkaWQiOiIzNzIiLCJDb2xvciI6eyIkaWQiOiIzNzMiLCJBIjowLCJSIjoyNTUsIkciOjI1NSwiQiI6MjU1fX0sIklzVmlzaWJsZSI6dHJ1ZSwiV2lkdGgiOjAuMCwiSGVpZ2h0IjowLjAsIkJvcmRlclN0eWxlIjp7IiRpZCI6IjM3NCIsIkxpbmVDb2xvciI6bnVsbCwiTGluZVdlaWdodCI6MC4wLCJMaW5lVHlwZSI6MCwiUGFyZW50U3R5bGUiOm51bGx9LCJQYXJlbnRTdHlsZSI6bnVsbH0sIkRhdGVTdHlsZSI6eyIkaWQiOiIzNzUiLCJGb250U2V0dGluZ3MiOnsiJGlkIjoiMzc2IiwiRm9udFNpemUiOjgsIkZvbnROYW1lIjoiQ2FsaWJyaSIsIklzQm9sZCI6ZmFsc2UsIklzSXRhbGljIjpmYWxzZSwiSXNVbmRlcmxpbmVkIjpmYWxzZSwiUGFyZW50U3R5bGUiOm51bGx9LCJBdXRvU2l6ZSI6MCwiRm9yZWdyb3VuZCI6eyIkaWQiOiIzNzciLCJDb2xvciI6eyIkaWQiOiIzN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OSIsIlRvcCI6MC4wLCJMZWZ0IjowLjAsIlJpZ2h0IjowLjAsIkJvdHRvbSI6MC4wfSwiUGFkZGluZyI6eyIkaWQiOiIzODAiLCJUb3AiOjAuMCwiTGVmdCI6MC4wLCJSaWdodCI6MC4wLCJCb3R0b20iOjAuMH0sIkJhY2tncm91bmQiOnsiJGlkIjoiMzgxIiwiQ29sb3IiOnsiJGlkIjoiMzgyIiwiQSI6MCwiUiI6MjU1LCJHIjoyNTUsIkIiOjI1NX19LCJJc1Zpc2libGUiOnRydWUsIldpZHRoIjowLjAsIkhlaWdodCI6MC4wLCJCb3JkZXJTdHlsZSI6eyIkaWQiOiIzODMiLCJMaW5lQ29sb3IiOm51bGwsIkxpbmVXZWlnaHQiOjAuMCwiTGluZVR5cGUiOjAsIlBhcmVudFN0eWxlIjpudWxsfSwiUGFyZW50U3R5bGUiOm51bGx9LCJEYXRlRm9ybWF0Ijp7IiRpZCI6IjM4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4NSIsIkRhdGVQYXJ0SXNWaXNpYmxlIjpmYWxzZSwiVGltZVBhcnRJc1Zpc2libGUiOmZhbHNlfX0sIldlZWtOdW1iZXJpbmciOnsiJGlkIjoiMzg2IiwiRm9ybWF0IjowLCJJc1Zpc2libGUiOmZhbHNlLCJMYXN0S25vd25WaXNpYmlsaXR5U3RhdGUiOmZhbHNlfSwiSXNWaXNpYmxlIjp0cnVlLCJQYXJlbnRTdHlsZSI6bnVsbH0sIkluZGV4IjoxNSwiU21hcnREdXJhdGlvbkFjdGl2YXRlZCI6ZmFsc2UsIkRhdGVGb3JtYXQiOnsiJHJlZiI6IjM4NCJ9LCJXZWVrTnVtYmVyaW5nIjp7IiRpZCI6IjM4NyIsIkZvcm1hdCI6MCwiSXNWaXNpYmxlIjpmYWxzZSwiTGFzdEtub3duVmlzaWJpbGl0eVN0YXRlIjpmYWxzZX0sIklkIjoiMzRlMjZiNTgtNmEzYi00ZjEyLWEyOGYtN2QxYWYwNzVmYzg2IiwiSW1wb3J0SWQiOm51bGwsIlRpdGxlIjoiSWRlbnRpZnkgQ29tbXVuaXR5IiwiTm90ZSI6bnVsbCwiSHlwZXJsaW5rIjp7IiRpZCI6IjM4OCIsIkFkZHJlc3MiOiIiLCJTdWJBZGRyZXNzIjoiIn0sIklzQ2hhbmdlZCI6ZmFsc2UsIklzTmV3IjpmYWxzZX19XSwiX21pbGVzdG9uZXMiOltdLCJJZCI6IjAwMDAwMDAwLTAwMDAtMDAwMC0wMDAwLTAwMDAwMDAwMDAwMCIsIklzU2luZ2xlSXRlbVJvdyI6dHJ1ZX0seyIkaWQiOiIzODkiLCJfdGFza3MiOlt7IiRpZCI6IjM5MCIsIl9hdHRhY2hlZE1pbGVzdG9uZXMiOltdLCJUYXNrRGVmaW5pdGlvbiI6eyIkaWQiOiIzOTEiLCJHcm91cE5hbWUiOm51bGwsIlN0YXJ0RGF0ZSI6IjIwMjUtMDUtMThUMjE6MTc6MDBaIiwiRW5kRGF0ZSI6IjIwMjUtMDYtMDdUMjM6NTk6MDBaIiwiUGVyY2VudGFnZUNvbXBsZXRlIjpudWxsLCJTdHlsZSI6eyIkaWQiOiIzOTIiLCJTaGFwZSI6MywiU2hhcGVUaGlja25lc3MiOjEsIkR1cmF0aW9uRm9ybWF0IjowLCJJbmNsdWRlTm9uV29ya2luZ0RheXNJbkR1cmF0aW9uIjpmYWxzZSwiUGVyY2VudGFnZUNvbXBsZXRlU3R5bGUiOnsiJGlkIjoiMzkzIiwiRm9udFNldHRpbmdzIjp7IiRpZCI6IjM5NCIsIkZvbnRTaXplIjoxMCwiRm9udE5hbWUiOiJDYWxpYnJpIiwiSXNCb2xkIjpmYWxzZSwiSXNJdGFsaWMiOmZhbHNlLCJJc1VuZGVybGluZWQiOmZhbHNlLCJQYXJlbnRTdHlsZSI6bnVsbH0sIkF1dG9TaXplIjowLCJGb3JlZ3JvdW5kIjp7IiRpZCI6IjM5NSIsIkNvbG9yIjp7IiRpZCI6IjM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5NyIsIlRvcCI6MC4wLCJMZWZ0IjowLjAsIlJpZ2h0IjowLjAsIkJvdHRvbSI6MC4wfSwiUGFkZGluZyI6eyIkaWQiOiIzOTgiLCJUb3AiOjAuMCwiTGVmdCI6MC4wLCJSaWdodCI6MC4wLCJCb3R0b20iOjAuMH0sIkJhY2tncm91bmQiOnsiJGlkIjoiMzk5IiwiQ29sb3IiOnsiJGlkIjoiNDAwIiwiQSI6ODksIlIiOjAsIkciOjAsIkIiOjB9fSwiSXNWaXNpYmxlIjp0cnVlLCJXaWR0aCI6MC4wLCJIZWlnaHQiOjAuMCwiQm9yZGVyU3R5bGUiOnsiJGlkIjoiNDAxIiwiTGluZUNvbG9yIjpudWxsLCJMaW5lV2VpZ2h0IjowLjAsIkxpbmVUeXBlIjowLCJQYXJlbnRTdHlsZSI6bnVsbH0sIlBhcmVudFN0eWxlIjpudWxsfSwiRHVyYXRpb25TdHlsZSI6eyIkaWQiOiI0MDIiLCJGb250U2V0dGluZ3MiOnsiJGlkIjoiNDAzIiwiRm9udFNpemUiOjgsIkZvbnROYW1lIjoiQ2FsaWJyaSIsIklzQm9sZCI6ZmFsc2UsIklzSXRhbGljIjpmYWxzZSwiSXNVbmRlcmxpbmVkIjpmYWxzZSwiUGFyZW50U3R5bGUiOm51bGx9LCJBdXRvU2l6ZSI6MCwiRm9yZWdyb3VuZCI6eyIkaWQiOiI0MDQiLCJDb2xvciI6eyIkaWQiOiI0M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NiIsIlRvcCI6MC4wLCJMZWZ0IjowLjAsIlJpZ2h0IjowLjAsIkJvdHRvbSI6MC4wfSwiUGFkZGluZyI6eyIkaWQiOiI0MDciLCJUb3AiOjAuMCwiTGVmdCI6MC4wLCJSaWdodCI6MC4wLCJCb3R0b20iOjAuMH0sIkJhY2tncm91bmQiOnsiJGlkIjoiNDA4IiwiQ29sb3IiOnsiJHJlZiI6IjQwMCJ9fSwiSXNWaXNpYmxlIjp0cnVlLCJXaWR0aCI6MC4wLCJIZWlnaHQiOjAuMCwiQm9yZGVyU3R5bGUiOnsiJGlkIjoiNDA5IiwiTGluZUNvbG9yIjpudWxsLCJMaW5lV2VpZ2h0IjowLjAsIkxpbmVUeXBlIjowLCJQYXJlbnRTdHlsZSI6bnVsbH0sIlBhcmVudFN0eWxlIjpudWxsfSwiSG9yaXpvbnRhbENvbm5lY3RvclN0eWxlIjp7IiRpZCI6IjQxMCIsIkxpbmVDb2xvciI6eyIkaWQiOiI0MTEiLCIkdHlwZSI6Ik5MUkUuQ29tbW9uLkRvbS5Tb2xpZENvbG9yQnJ1c2gsIE5MUkUuQ29tbW9uIiwiQ29sb3IiOnsiJGlkIjoiNDEyIiwiQSI6MjU1LCJSIjoyMDQsIkciOjIwNCwiQiI6MjA0fX0sIkxpbmVXZWlnaHQiOjEuMCwiTGluZVR5cGUiOjAsIlBhcmVudFN0eWxlIjpudWxsfSwiVmVydGljYWxDb25uZWN0b3JTdHlsZSI6eyIkaWQiOiI0MTMiLCJMaW5lQ29sb3IiOnsiJGlkIjoiNDE0IiwiJHR5cGUiOiJOTFJFLkNvbW1vbi5Eb20uU29saWRDb2xvckJydXNoLCBOTFJFLkNvbW1vbiIsIkNvbG9yIjp7IiRpZCI6IjQx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QxNiIsIk1hcmdpbiI6eyIkaWQiOiI0MTciLCJUb3AiOjAuMCwiTGVmdCI6NC4wLCJSaWdodCI6NC4wLCJCb3R0b20iOjAuMH0sIlBhZGRpbmciOnsiJGlkIjoiNDE4IiwiVG9wIjowLjAsIkxlZnQiOjAuMCwiUmlnaHQiOjAuMCwiQm90dG9tIjowLjB9LCJCYWNrZ3JvdW5kIjp7IiRpZCI6IjQxOSIsIkNvbG9yIjp7IiRpZCI6IjQyMCIsIkEiOjI1NSwiUiI6MCwiRyI6MjQsIkIiOjY5fX0sIklzVmlzaWJsZSI6dHJ1ZSwiV2lkdGgiOjAuMCwiSGVpZ2h0IjoxNi4wLCJCb3JkZXJTdHlsZSI6eyIkaWQiOiI0MjEiLCJMaW5lQ29sb3IiOnsiJGlkIjoiNDIyIiwiJHR5cGUiOiJOTFJFLkNvbW1vbi5Eb20uU29saWRDb2xvckJydXNoLCBOTFJFLkNvbW1vbiIsIkNvbG9yIjp7IiRpZCI6IjQyMyIsIkEiOjI1NSwiUiI6MCwiRyI6MTE5LCJCIjoxODJ9fSwiTGluZVdlaWdodCI6MC4wLCJMaW5lVHlwZSI6MCwiUGFyZW50U3R5bGUiOm51bGx9LCJQYXJlbnRTdHlsZSI6bnVsbH0sIlRpdGxlU3R5bGUiOnsiJGlkIjoiNDI0IiwiRm9udFNldHRpbmdzIjp7IiRpZCI6IjQyNSIsIkZvbnRTaXplIjo5LCJGb250TmFtZSI6IkNhbGlicmkiLCJJc0JvbGQiOnRydWUsIklzSXRhbGljIjpmYWxzZSwiSXNVbmRlcmxpbmVkIjpmYWxzZSwiUGFyZW50U3R5bGUiOm51bGx9LCJBdXRvU2l6ZSI6MiwiRm9yZWdyb3VuZCI6eyIkaWQiOiI0MjYiLCJDb2xvciI6eyIkaWQiOiI0MjciLCJBIjoyNTUsIlIiOjI1NSwiRyI6MjU1LCJCIjoyNTV9fSwiTWF4V2lkdGgiOjg0LjczNjUwMDg0NTU0Njc0MywiTWF4SGVpZ2h0IjoiSW5maW5pdHkiLCJTbWFydEZvcmVncm91bmRJc0FjdGl2ZSI6ZmFsc2UsIkhvcml6b250YWxBbGlnbm1lbnQiOjEsIlZlcnRpY2FsQWxpZ25tZW50IjowLCJTbWFydEZvcmVncm91bmQiOm51bGwsIkJhY2tncm91bmRGaWxsVHlwZSI6MCwiTWFyZ2luIjp7IiRpZCI6IjQyOCIsIlRvcCI6MC4wLCJMZWZ0IjowLjAsIlJpZ2h0IjowLjAsIkJvdHRvbSI6MC4wfSwiUGFkZGluZyI6eyIkaWQiOiI0MjkiLCJUb3AiOjAuMCwiTGVmdCI6MC4wLCJSaWdodCI6MC4wLCJCb3R0b20iOjAuMH0sIkJhY2tncm91bmQiOnsiJGlkIjoiNDMwIiwiQ29sb3IiOnsiJGlkIjoiNDMxIiwiQSI6MCwiUiI6MjU1LCJHIjoyNTUsIkIiOjI1NX19LCJJc1Zpc2libGUiOnRydWUsIldpZHRoIjowLjAsIkhlaWdodCI6MC4wLCJCb3JkZXJTdHlsZSI6eyIkaWQiOiI0MzIiLCJMaW5lQ29sb3IiOm51bGwsIkxpbmVXZWlnaHQiOjAuMCwiTGluZVR5cGUiOjAsIlBhcmVudFN0eWxlIjpudWxsfSwiUGFyZW50U3R5bGUiOm51bGx9LCJEYXRlU3R5bGUiOnsiJGlkIjoiNDMzIiwiRm9udFNldHRpbmdzIjp7IiRpZCI6IjQzNCIsIkZvbnRTaXplIjo4LCJGb250TmFtZSI6IkNhbGlicmkiLCJJc0JvbGQiOmZhbHNlLCJJc0l0YWxpYyI6ZmFsc2UsIklzVW5kZXJsaW5lZCI6ZmFsc2UsIlBhcmVudFN0eWxlIjpudWxsfSwiQXV0b1NpemUiOjAsIkZvcmVncm91bmQiOnsiJGlkIjoiNDM1IiwiQ29sb3IiOnsiJGlkIjoiND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zciLCJUb3AiOjAuMCwiTGVmdCI6MC4wLCJSaWdodCI6MC4wLCJCb3R0b20iOjAuMH0sIlBhZGRpbmciOnsiJGlkIjoiNDM4IiwiVG9wIjowLjAsIkxlZnQiOjAuMCwiUmlnaHQiOjAuMCwiQm90dG9tIjowLjB9LCJCYWNrZ3JvdW5kIjp7IiRpZCI6IjQzOSIsIkNvbG9yIjp7IiRpZCI6IjQ0MCIsIkEiOjAsIlIiOjI1NSwiRyI6MjU1LCJCIjoyNTV9fSwiSXNWaXNpYmxlIjp0cnVlLCJXaWR0aCI6MC4wLCJIZWlnaHQiOjAuMCwiQm9yZGVyU3R5bGUiOnsiJGlkIjoiNDQxIiwiTGluZUNvbG9yIjpudWxsLCJMaW5lV2VpZ2h0IjowLjAsIkxpbmVUeXBlIjowLCJQYXJlbnRTdHlsZSI6bnVsbH0sIlBhcmVudFN0eWxlIjpudWxsfSwiRGF0ZUZvcm1hdCI6eyIkaWQiOiI0ND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NDMiLCJEYXRlUGFydElzVmlzaWJsZSI6ZmFsc2UsIlRpbWVQYXJ0SXNWaXNpYmxlIjpmYWxzZX19LCJXZWVrTnVtYmVyaW5nIjp7IiRpZCI6IjQ0NCIsIkZvcm1hdCI6MCwiSXNWaXNpYmxlIjpmYWxzZSwiTGFzdEtub3duVmlzaWJpbGl0eVN0YXRlIjpmYWxzZX0sIklzVmlzaWJsZSI6dHJ1ZSwiUGFyZW50U3R5bGUiOm51bGx9LCJJbmRleCI6MTYsIlNtYXJ0RHVyYXRpb25BY3RpdmF0ZWQiOmZhbHNlLCJEYXRlRm9ybWF0Ijp7IiRyZWYiOiI0NDIifSwiV2Vla051bWJlcmluZyI6eyIkaWQiOiI0NDUiLCJGb3JtYXQiOjAsIklzVmlzaWJsZSI6ZmFsc2UsIkxhc3RLbm93blZpc2liaWxpdHlTdGF0ZSI6ZmFsc2V9LCJJZCI6IjVjMDY4ZThlLTk3YTItNDllZC04N2U5LWY1YmYxYzlmYmMzZSIsIkltcG9ydElkIjpudWxsLCJUaXRsZSI6IlRyYWluaW5nIGFuYWx5c2lzIiwiTm90ZSI6bnVsbCwiSHlwZXJsaW5rIjp7IiRpZCI6IjQ0NiIsIkFkZHJlc3MiOiIiLCJTdWJBZGRyZXNzIjoiIn0sIklzQ2hhbmdlZCI6ZmFsc2UsIklzTmV3IjpmYWxzZX19LHsiJGlkIjoiNDQ3IiwiX2F0dGFjaGVkTWlsZXN0b25lcyI6W10sIlRhc2tEZWZpbml0aW9uIjp7IiRpZCI6IjQ0OCIsIkdyb3VwTmFtZSI6bnVsbCwiU3RhcnREYXRlIjoiMjAyNS0wNi0wN1QwNToyNjowMFoiLCJFbmREYXRlIjoiMjAyNS0wNi0yMlQyMzo1OTowMFoiLCJQZXJjZW50YWdlQ29tcGxldGUiOm51bGwsIlN0eWxlIjp7IiRpZCI6IjQ0OSIsIlNoYXBlIjo0LCJTaGFwZVRoaWNrbmVzcyI6MSwiRHVyYXRpb25Gb3JtYXQiOjAsIkluY2x1ZGVOb25Xb3JraW5nRGF5c0luRHVyYXRpb24iOmZhbHNlLCJQZXJjZW50YWdlQ29tcGxldGVTdHlsZSI6eyIkaWQiOiI0NTAiLCJGb250U2V0dGluZ3MiOnsiJGlkIjoiNDUxIiwiRm9udFNpemUiOjEwLCJGb250TmFtZSI6IkNhbGlicmkiLCJJc0JvbGQiOmZhbHNlLCJJc0l0YWxpYyI6ZmFsc2UsIklzVW5kZXJsaW5lZCI6ZmFsc2UsIlBhcmVudFN0eWxlIjpudWxsfSwiQXV0b1NpemUiOjAsIkZvcmVncm91bmQiOnsiJGlkIjoiNDUyIiwiQ29sb3IiOnsiJGlkIjoiNDU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U0IiwiVG9wIjowLjAsIkxlZnQiOjAuMCwiUmlnaHQiOjAuMCwiQm90dG9tIjowLjB9LCJQYWRkaW5nIjp7IiRpZCI6IjQ1NSIsIlRvcCI6MC4wLCJMZWZ0IjowLjAsIlJpZ2h0IjowLjAsIkJvdHRvbSI6MC4wfSwiQmFja2dyb3VuZCI6eyIkaWQiOiI0NTYiLCJDb2xvciI6eyIkaWQiOiI0NTciLCJBIjo4OSwiUiI6MCwiRyI6MCwiQiI6MH19LCJJc1Zpc2libGUiOnRydWUsIldpZHRoIjowLjAsIkhlaWdodCI6MC4wLCJCb3JkZXJTdHlsZSI6eyIkaWQiOiI0NTgiLCJMaW5lQ29sb3IiOm51bGwsIkxpbmVXZWlnaHQiOjAuMCwiTGluZVR5cGUiOjAsIlBhcmVudFN0eWxlIjpudWxsfSwiUGFyZW50U3R5bGUiOm51bGx9LCJEdXJhdGlvblN0eWxlIjp7IiRpZCI6IjQ1OSIsIkZvbnRTZXR0aW5ncyI6eyIkaWQiOiI0NjAiLCJGb250U2l6ZSI6OCwiRm9udE5hbWUiOiJDYWxpYnJpIiwiSXNCb2xkIjpmYWxzZSwiSXNJdGFsaWMiOmZhbHNlLCJJc1VuZGVybGluZWQiOmZhbHNlLCJQYXJlbnRTdHlsZSI6bnVsbH0sIkF1dG9TaXplIjowLCJGb3JlZ3JvdW5kIjp7IiRpZCI6IjQ2MSIsIkNvbG9yIjp7IiRpZCI6IjQ2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YzIiwiVG9wIjowLjAsIkxlZnQiOjAuMCwiUmlnaHQiOjAuMCwiQm90dG9tIjowLjB9LCJQYWRkaW5nIjp7IiRpZCI6IjQ2NCIsIlRvcCI6MC4wLCJMZWZ0IjowLjAsIlJpZ2h0IjowLjAsIkJvdHRvbSI6MC4wfSwiQmFja2dyb3VuZCI6eyIkaWQiOiI0NjUiLCJDb2xvciI6eyIkcmVmIjoiNDU3In19LCJJc1Zpc2libGUiOnRydWUsIldpZHRoIjowLjAsIkhlaWdodCI6MC4wLCJCb3JkZXJTdHlsZSI6eyIkaWQiOiI0NjYiLCJMaW5lQ29sb3IiOm51bGwsIkxpbmVXZWlnaHQiOjAuMCwiTGluZVR5cGUiOjAsIlBhcmVudFN0eWxlIjpudWxsfSwiUGFyZW50U3R5bGUiOm51bGx9LCJIb3Jpem9udGFsQ29ubmVjdG9yU3R5bGUiOnsiJGlkIjoiNDY3IiwiTGluZUNvbG9yIjp7IiRpZCI6IjQ2OCIsIiR0eXBlIjoiTkxSRS5Db21tb24uRG9tLlNvbGlkQ29sb3JCcnVzaCwgTkxSRS5Db21tb24iLCJDb2xvciI6eyIkaWQiOiI0NjkiLCJBIjoyNTUsIlIiOjIwNCwiRyI6MjA0LCJCIjoyMDR9fSwiTGluZVdlaWdodCI6MS4wLCJMaW5lVHlwZSI6MCwiUGFyZW50U3R5bGUiOm51bGx9LCJWZXJ0aWNhbENvbm5lY3RvclN0eWxlIjp7IiRpZCI6IjQ3MCIsIkxpbmVDb2xvciI6eyIkaWQiOiI0NzEiLCIkdHlwZSI6Ik5MUkUuQ29tbW9uLkRvbS5Tb2xpZENvbG9yQnJ1c2gsIE5MUkUuQ29tbW9uIiwiQ29sb3IiOnsiJGlkIjoiNDc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DczIiwiTWFyZ2luIjp7IiRpZCI6IjQ3NCIsIlRvcCI6MC4wLCJMZWZ0Ijo0LjAsIlJpZ2h0Ijo0LjAsIkJvdHRvbSI6MC4wfSwiUGFkZGluZyI6eyIkaWQiOiI0NzUiLCJUb3AiOjAuMCwiTGVmdCI6MC4wLCJSaWdodCI6MC4wLCJCb3R0b20iOjAuMH0sIkJhY2tncm91bmQiOnsiJGlkIjoiNDc2IiwiQ29sb3IiOnsiJGlkIjoiNDc3IiwiQSI6MjU1LCJSIjowLCJHIjoyNCwiQiI6Njl9fSwiSXNWaXNpYmxlIjp0cnVlLCJXaWR0aCI6MC4wLCJIZWlnaHQiOjE2LjAsIkJvcmRlclN0eWxlIjp7IiRpZCI6IjQ3OCIsIkxpbmVDb2xvciI6eyIkaWQiOiI0NzkiLCIkdHlwZSI6Ik5MUkUuQ29tbW9uLkRvbS5Tb2xpZENvbG9yQnJ1c2gsIE5MUkUuQ29tbW9uIiwiQ29sb3IiOnsiJGlkIjoiNDgwIiwiQSI6MjU1LCJSIjowLCJHIjoxMTksIkIiOjE4Mn19LCJMaW5lV2VpZ2h0IjowLjAsIkxpbmVUeXBlIjowLCJQYXJlbnRTdHlsZSI6bnVsbH0sIlBhcmVudFN0eWxlIjpudWxsfSwiVGl0bGVTdHlsZSI6eyIkaWQiOiI0ODEiLCJGb250U2V0dGluZ3MiOnsiJGlkIjoiNDgyIiwiRm9udFNpemUiOjksIkZvbnROYW1lIjoiQ2FsaWJyaSIsIklzQm9sZCI6dHJ1ZSwiSXNJdGFsaWMiOmZhbHNlLCJJc1VuZGVybGluZWQiOmZhbHNlLCJQYXJlbnRTdHlsZSI6bnVsbH0sIkF1dG9TaXplIjoyLCJGb3JlZ3JvdW5kIjp7IiRpZCI6IjQ4MyIsIkNvbG9yIjp7IiRpZCI6IjQ4NCIsIkEiOjI1NSwiUiI6MjU1LCJHIjoyNTUsIkIiOjI1NX19LCJNYXhXaWR0aCI6OTAuODMxNjk1NjM4MDk0ODI4LCJNYXhIZWlnaHQiOiJJbmZpbml0eSIsIlNtYXJ0Rm9yZWdyb3VuZElzQWN0aXZlIjpmYWxzZSwiSG9yaXpvbnRhbEFsaWdubWVudCI6MSwiVmVydGljYWxBbGlnbm1lbnQiOjAsIlNtYXJ0Rm9yZWdyb3VuZCI6bnVsbCwiQmFja2dyb3VuZEZpbGxUeXBlIjowLCJNYXJnaW4iOnsiJGlkIjoiNDg1IiwiVG9wIjowLjAsIkxlZnQiOjAuMCwiUmlnaHQiOjAuMCwiQm90dG9tIjowLjB9LCJQYWRkaW5nIjp7IiRpZCI6IjQ4NiIsIlRvcCI6MC4wLCJMZWZ0IjowLjAsIlJpZ2h0IjowLjAsIkJvdHRvbSI6MC4wfSwiQmFja2dyb3VuZCI6eyIkaWQiOiI0ODciLCJDb2xvciI6eyIkaWQiOiI0ODgiLCJBIjowLCJSIjoyNTUsIkciOjI1NSwiQiI6MjU1fX0sIklzVmlzaWJsZSI6dHJ1ZSwiV2lkdGgiOjAuMCwiSGVpZ2h0IjowLjAsIkJvcmRlclN0eWxlIjp7IiRpZCI6IjQ4OSIsIkxpbmVDb2xvciI6bnVsbCwiTGluZVdlaWdodCI6MC4wLCJMaW5lVHlwZSI6MCwiUGFyZW50U3R5bGUiOm51bGx9LCJQYXJlbnRTdHlsZSI6bnVsbH0sIkRhdGVTdHlsZSI6eyIkaWQiOiI0OTAiLCJGb250U2V0dGluZ3MiOnsiJGlkIjoiNDkxIiwiRm9udFNpemUiOjgsIkZvbnROYW1lIjoiQ2FsaWJyaSIsIklzQm9sZCI6ZmFsc2UsIklzSXRhbGljIjpmYWxzZSwiSXNVbmRlcmxpbmVkIjpmYWxzZSwiUGFyZW50U3R5bGUiOm51bGx9LCJBdXRvU2l6ZSI6MCwiRm9yZWdyb3VuZCI6eyIkaWQiOiI0OTIiLCJDb2xvciI6eyIkaWQiOiI0O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5NCIsIlRvcCI6MC4wLCJMZWZ0IjowLjAsIlJpZ2h0IjowLjAsIkJvdHRvbSI6MC4wfSwiUGFkZGluZyI6eyIkaWQiOiI0OTUiLCJUb3AiOjAuMCwiTGVmdCI6MC4wLCJSaWdodCI6MC4wLCJCb3R0b20iOjAuMH0sIkJhY2tncm91bmQiOnsiJGlkIjoiNDk2IiwiQ29sb3IiOnsiJGlkIjoiNDk3IiwiQSI6MCwiUiI6MjU1LCJHIjoyNTUsIkIiOjI1NX19LCJJc1Zpc2libGUiOnRydWUsIldpZHRoIjowLjAsIkhlaWdodCI6MC4wLCJCb3JkZXJTdHlsZSI6eyIkaWQiOiI0OTgiLCJMaW5lQ29sb3IiOm51bGwsIkxpbmVXZWlnaHQiOjAuMCwiTGluZVR5cGUiOjAsIlBhcmVudFN0eWxlIjpudWxsfSwiUGFyZW50U3R5bGUiOm51bGx9LCJEYXRlRm9ybWF0Ijp7IiRpZCI6IjQ5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wMCIsIkRhdGVQYXJ0SXNWaXNpYmxlIjpmYWxzZSwiVGltZVBhcnRJc1Zpc2libGUiOmZhbHNlfX0sIldlZWtOdW1iZXJpbmciOnsiJGlkIjoiNTAxIiwiRm9ybWF0IjowLCJJc1Zpc2libGUiOmZhbHNlLCJMYXN0S25vd25WaXNpYmlsaXR5U3RhdGUiOmZhbHNlfSwiSXNWaXNpYmxlIjp0cnVlLCJQYXJlbnRTdHlsZSI6bnVsbH0sIkluZGV4IjoxNywiU21hcnREdXJhdGlvbkFjdGl2YXRlZCI6ZmFsc2UsIkRhdGVGb3JtYXQiOnsiJHJlZiI6IjQ5OSJ9LCJXZWVrTnVtYmVyaW5nIjp7IiRpZCI6IjUwMiIsIkZvcm1hdCI6MCwiSXNWaXNpYmxlIjpmYWxzZSwiTGFzdEtub3duVmlzaWJpbGl0eVN0YXRlIjpmYWxzZX0sIklkIjoiY2FhMzE1NzItMmJlYy00ZWJlLWFjMzUtM2RlYzA3ODE3ZjYzIiwiSW1wb3J0SWQiOm51bGwsIlRpdGxlIjoiUHJpb3JpdGl6ZSBuZWVkcyIsIk5vdGUiOm51bGwsIkh5cGVybGluayI6eyIkaWQiOiI1MDMiLCJBZGRyZXNzIjoiIiwiU3ViQWRkcmVzcyI6IiJ9LCJJc0NoYW5nZWQiOmZhbHNlLCJJc05ldyI6ZmFsc2V9fV0sIl9taWxlc3RvbmVzIjpbXSwiSWQiOiJhOWNkNGNjYi1jNmM3LTQwM2YtOTlhMC04YmIyMzdjNWJjNGYiLCJJc1NpbmdsZUl0ZW1Sb3ciOmZhbHNlfV0sIkluZGV4IjoxNCwiSWQiOiIzNDZmOTBhNS04MmJkLTRmMzctYjZlMC1iNTBiYWE5MWJlOGIiLCJIZWFkZXJUZXh0IjpudWxsLCJJc0RlZmF1bHQiOnRydWUsIlN0eWxlIjp7IiRpZCI6IjUwNCIsIkhlYWRlclN0eWxlIjp7IiRpZCI6IjUwNSIsIlRleHRTdHlsZSI6eyIkaWQiOiI1MDYiLCJGb250U2V0dGluZ3MiOnsiJGlkIjoiNTA3IiwiRm9udFNpemUiOjExLCJGb250TmFtZSI6IkNhbGlicmkiLCJJc0JvbGQiOmZhbHNlLCJJc0l0YWxpYyI6ZmFsc2UsIklzVW5kZXJsaW5lZCI6ZmFsc2UsIlBhcmVudFN0eWxlIjpudWxsfSwiQXV0b1NpemUiOjIsIkZvcmVncm91bmQiOnsiJGlkIjoiNTA4IiwiQ29sb3IiOnsiJGlkIjoiNTA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AsIlIiOjI1NSwiRyI6MjU1LCJCIjoyNTV9fSwiSXNWaXNpYmxlIjp0cnVlLCJXaWR0aCI6MC4wLCJIZWlnaHQiOjAuMCwiQm9yZGVyU3R5bGUiOm51bGwsIlBhcmVudFN0eWxlIjpudWxsfSwiUmVjdGFuZ2xlU3R5bGUiOnsiJGlkIjoiNTE0IiwiTWFyZ2luIjp7IiRpZCI6IjUxNSIsIlRvcCI6MC4wLCJMZWZ0IjowLjAsIlJpZ2h0IjowLjAsIkJvdHRvbSI6MC4wfSwiUGFkZGluZyI6eyIkaWQiOiI1MTYiLCJUb3AiOjAuMCwiTGVmdCI6MC4wLCJSaWdodCI6MC4wLCJCb3R0b20iOjAuMH0sIkJhY2tncm91bmQiOnsiJGlkIjoiNTE3IiwiQ29sb3IiOnsiJGlkIjoiNTE4IiwiQSI6NjMsIlIiOjAsIkciOjI0LCJCIjo2OX19LCJJc1Zpc2libGUiOnRydWUsIldpZHRoIjowLjAsIkhlaWdodCI6MC4wLCJCb3JkZXJTdHlsZSI6eyIkaWQiOiI1MTkiLCJMaW5lQ29sb3IiOnsiJGlkIjoiNTIwIiwiJHR5cGUiOiJOTFJFLkNvbW1vbi5Eb20uU29saWRDb2xvckJydXNoLCBOTFJFLkNvbW1vbiIsIkNvbG9yIjp7IiRpZCI6IjUyMSIsIkEiOjI1NSwiUiI6MjU1LCJHIjowLCJCIjowfX0sIkxpbmVXZWlnaHQiOjAuMCwiTGluZVR5cGUiOjAsIlBhcmVudFN0eWxlIjpudWxsfSwiUGFyZW50U3R5bGUiOm51bGx9LCJNYXJnaW4iOnsiJGlkIjoiNTIyIiwiVG9wIjowLjAsIkxlZnQiOjAuMCwiUmlnaHQiOjAuMCwiQm90dG9tIjowLjB9LCJQYWRkaW5nIjp7IiRpZCI6IjUyMyIsIlRvcCI6MC4wLCJMZWZ0IjowLjAsIlJpZ2h0IjowLjAsIkJvdHRvbSI6MC4wfSwiQmFja2dyb3VuZCI6bnVsbCwiSXNWaXNpYmxlIjp0cnVlLCJXaWR0aCI6MC4wLCJIZWlnaHQiOjAuMCwiQm9yZGVyU3R5bGUiOm51bGwsIlBhcmVudFN0eWxlIjpudWxsfSwiQmFja2dyb3VuZFN0eWxlIjp7IiRpZCI6IjUyNCIsIk1hcmdpbiI6eyIkaWQiOiI1MjUiLCJUb3AiOjAuMCwiTGVmdCI6MC4wLCJSaWdodCI6MC4wLCJCb3R0b20iOjAuMH0sIlBhZGRpbmciOnsiJGlkIjoiNTI2IiwiVG9wIjowLjAsIkxlZnQiOjAuMCwiUmlnaHQiOjAuMCwiQm90dG9tIjowLjB9LCJCYWNrZ3JvdW5kIjp7IiRpZCI6IjUyNyIsIkNvbG9yIjp7IiRpZCI6IjUyOCIsIkEiOjUxLCJSIjowLCJHIjoyNCwiQiI6Njl9fSwiSXNWaXNpYmxlIjp0cnVlLCJXaWR0aCI6MC4wLCJIZWlnaHQiOjAuMCwiQm9yZGVyU3R5bGUiOnsiJGlkIjoiNTI5IiwiTGluZUNvbG9yIjp7IiRpZCI6IjUzMCIsIiR0eXBlIjoiTkxSRS5Db21tb24uRG9tLlNvbGlkQ29sb3JCcnVzaCwgTkxSRS5Db21tb24iLCJDb2xvciI6eyIkaWQiOiI1MzEiLCJBIjoyNTUsIlIiOjIzNCwiRyI6MjIsIkIiOjMwfX0sIkxpbmVXZWlnaHQiOjAuMCwiTGluZVR5cGUiOjAsIlBhcmVudFN0eWxlIjpudWxsfSwiUGFyZW50U3R5bGUiOm51bGx9LCJNYXJnaW4iOnsiJGlkIjoiNTMyIiwiVG9wIjowLjAsIkxlZnQiOjAuMCwiUmlnaHQiOjAuMCwiQm90dG9tIjowLjB9LCJQYWRkaW5nIjp7IiRpZCI6IjUzMyIsIlRvcCI6MC4wLCJMZWZ0IjowLjAsIlJpZ2h0IjowLjAsIkJvdHRvbSI6MC4wfSwiSXNWaXNpYmxlIjp0cnVlLCJXaWR0aCI6MC4wLCJIZWlnaHQiOjAuMCwiQm9yZGVyU3R5bGUiOnsiJGlkIjoiNTM0IiwiTGluZUNvbG9yIjpudWxsLCJMaW5lV2VpZ2h0IjowLjAsIkxpbmVUeXBlIjowLCJQYXJlbnRTdHlsZSI6bnVsbH0sIlBhcmVudFN0eWxlIjpudWxsfX1dLCJJZCI6IjMwMWE4ZGEyLTEyMGQtNGZiNy1iYmExLTVlOGMwODk1ZWI4OCIsIkluZGV4IjoxNCwiSGVhZGVyVGV4dCI6IkNvbW11bml0eSIsIlN0eWxlIjp7IiRpZCI6IjUzNSIsIlN0eWxlSWQiOiIwMDAwMDAwMC0wMDAwLTAwMDAtMDAwMC0wMDAwMDAwMDAwMDAiLCJIZWFkZXJTdHlsZSI6eyIkaWQiOiI1MzYiLCJUZXh0SXNWZXJ0aWNhbCI6ZmFsc2UsIlRleHRTdHlsZSI6eyIkaWQiOiI1MzciLCJGb250U2V0dGluZ3MiOnsiJGlkIjoiNTM4IiwiRm9udFNpemUiOjE0LCJGb250TmFtZSI6IkNhbGlicmkiLCJJc0JvbGQiOmZhbHNlLCJJc0l0YWxpYyI6ZmFsc2UsIklzVW5kZXJsaW5lZCI6ZmFsc2UsIlBhcmVudFN0eWxlIjpudWxsfSwiQXV0b1NpemUiOjIsIkZvcmVncm91bmQiOnsiJGlkIjoiNTM5IiwiQ29sb3IiOnsiJGlkIjoiNTQ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TQxIiwiVG9wIjowLjAsIkxlZnQiOjAuMCwiUmlnaHQiOjAuMCwiQm90dG9tIjowLjB9LCJQYWRkaW5nIjp7IiRpZCI6IjU0MiIsIlRvcCI6MC4wLCJMZWZ0IjowLjAsIlJpZ2h0IjowLjAsIkJvdHRvbSI6MC4wfSwiQmFja2dyb3VuZCI6eyIkaWQiOiI1NDMiLCJDb2xvciI6eyIkaWQiOiI1NDQiLCJBIjowLCJSIjoyNTUsIkciOjI1NSwiQiI6MjU1fX0sIklzVmlzaWJsZSI6dHJ1ZSwiV2lkdGgiOjAuMCwiSGVpZ2h0IjowLjAsIkJvcmRlclN0eWxlIjpudWxsLCJQYXJlbnRTdHlsZSI6bnVsbH0sIlJlY3RhbmdsZVN0eWxlIjp7IiRpZCI6IjU0NSIsIk1hcmdpbiI6eyIkaWQiOiI1NDYiLCJUb3AiOjAuMCwiTGVmdCI6MC4wLCJSaWdodCI6MC4wLCJCb3R0b20iOjAuMH0sIlBhZGRpbmciOnsiJGlkIjoiNTQ3IiwiVG9wIjowLjAsIkxlZnQiOjAuMCwiUmlnaHQiOjAuMCwiQm90dG9tIjowLjB9LCJCYWNrZ3JvdW5kIjp7IiRpZCI6IjU0OCIsIkNvbG9yIjp7IiRpZCI6IjU0OSIsIkEiOjI1NSwiUiI6MCwiRyI6MjQsIkIiOjY5fX0sIklzVmlzaWJsZSI6dHJ1ZSwiV2lkdGgiOjAuMCwiSGVpZ2h0IjowLjAsIkJvcmRlclN0eWxlIjp7IiRpZCI6IjU1MCIsIkxpbmVDb2xvciI6eyIkaWQiOiI1NTEiLCIkdHlwZSI6Ik5MUkUuQ29tbW9uLkRvbS5Tb2xpZENvbG9yQnJ1c2gsIE5MUkUuQ29tbW9uIiwiQ29sb3IiOnsiJGlkIjoiNTUyIiwiQSI6MjU1LCJSIjoyNTUsIkciOjAsIkIiOjB9fSwiTGluZVdlaWdodCI6MC4wLCJMaW5lVHlwZSI6MCwiUGFyZW50U3R5bGUiOm51bGx9LCJQYXJlbnRTdHlsZSI6bnVsbH0sIk1hcmdpbiI6eyIkaWQiOiI1NTMiLCJUb3AiOjAuMCwiTGVmdCI6MC4wLCJSaWdodCI6MC4wLCJCb3R0b20iOjAuMH0sIlBhZGRpbmciOnsiJGlkIjoiNTU0IiwiVG9wIjowLjAsIkxlZnQiOjAuMCwiUmlnaHQiOjAuMCwiQm90dG9tIjowLjB9LCJCYWNrZ3JvdW5kIjpudWxsLCJJc1Zpc2libGUiOnRydWUsIldpZHRoIjowLjAsIkhlaWdodCI6MC4wLCJCb3JkZXJTdHlsZSI6bnVsbCwiUGFyZW50U3R5bGUiOm51bGx9LCJCYWNrZ3JvdW5kU3R5bGUiOnsiJGlkIjoiNTU1IiwiTWFyZ2luIjp7IiRpZCI6IjU1NiIsIlRvcCI6MC4wLCJMZWZ0IjowLjAsIlJpZ2h0IjowLjAsIkJvdHRvbSI6MC4wfSwiUGFkZGluZyI6eyIkaWQiOiI1NTciLCJUb3AiOjAuMCwiTGVmdCI6MC4wLCJSaWdodCI6MC4wLCJCb3R0b20iOjAuMH0sIkJhY2tncm91bmQiOnsiJGlkIjoiNTU4IiwiQ29sb3IiOnsiJGlkIjoiNTU5IiwiQSI6NTEsIlIiOjAsIkciOjI0LCJCIjo2OX19LCJJc1Zpc2libGUiOnRydWUsIldpZHRoIjowLjAsIkhlaWdodCI6MC4wLCJCb3JkZXJTdHlsZSI6eyIkaWQiOiI1NjAiLCJMaW5lQ29sb3IiOnsiJGlkIjoiNTYxIiwiJHR5cGUiOiJOTFJFLkNvbW1vbi5Eb20uU29saWRDb2xvckJydXNoLCBOTFJFLkNvbW1vbiIsIkNvbG9yIjp7IiRpZCI6IjU2MiIsIkEiOjI1NSwiUiI6MjU1LCJHIjowLCJCIjowfX0sIkxpbmVXZWlnaHQiOjAuMCwiTGluZVR5cGUiOjAsIlBhcmVudFN0eWxlIjpudWxsfSwiUGFyZW50U3R5bGUiOm51bGx9LCJJc0Fib3ZlVGltZWJhbmQiOmZhbHNlLCJTcGFjaW5nIjo1LCJEZWZhdWx0U3dpbWxhbmVUYXNrU3R5bGUiOnsiJGlkIjoiNTYzIiwiJHR5cGUiOiJOTFJFLkNvbW1vbi5Eb20uU3R5bGVzLkV4cGxpY2l0U2V0YWJsZVRhc2tTdHlsZSwgTkxSRS5Db21tb24iLCJTaGFwZSI6NiwiU2hhcGVUaGlja25lc3MiOjIsIkR1cmF0aW9uRm9ybWF0IjowLCJJbmNsdWRlTm9uV29ya2luZ0RheXNJbkR1cmF0aW9uIjpmYWxzZSwiUGVyY2VudGFnZUNvbXBsZXRlU3R5bGUiOnsiJGlkIjoiNTY0IiwiRm9udFNldHRpbmdzIjp7IiRpZCI6IjU2NSIsIkZvbnRTaXplIjoxMCwiRm9udE5hbWUiOiJDYWxpYnJpIiwiSXNCb2xkIjpmYWxzZSwiSXNJdGFsaWMiOmZhbHNlLCJJc1VuZGVybGluZWQiOmZhbHNlLCJQYXJlbnRTdHlsZSI6bnVsbH0sIkF1dG9TaXplIjowLCJGb3JlZ3JvdW5kIjp7IiRpZCI6IjU2NiIsIkNvbG9yIjp7IiRpZCI6IjU2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2OCIsIlRvcCI6MC4wLCJMZWZ0IjowLjAsIlJpZ2h0IjowLjAsIkJvdHRvbSI6MC4wfSwiUGFkZGluZyI6eyIkaWQiOiI1NjkiLCJUb3AiOjAuMCwiTGVmdCI6MC4wLCJSaWdodCI6MC4wLCJCb3R0b20iOjAuMH0sIkJhY2tncm91bmQiOnsiJGlkIjoiNTcwIiwiQ29sb3IiOnsiJGlkIjoiNTcxIiwiQSI6ODksIlIiOjAsIkciOjAsIkIiOjB9fSwiSXNWaXNpYmxlIjp0cnVlLCJXaWR0aCI6MC4wLCJIZWlnaHQiOjAuMCwiQm9yZGVyU3R5bGUiOnsiJGlkIjoiNTcyIiwiTGluZUNvbG9yIjpudWxsLCJMaW5lV2VpZ2h0IjowLjAsIkxpbmVUeXBlIjowLCJQYXJlbnRTdHlsZSI6bnVsbH0sIlBhcmVudFN0eWxlIjpudWxsfSwiRHVyYXRpb25TdHlsZSI6eyIkaWQiOiI1NzMiLCJGb250U2V0dGluZ3MiOnsiJGlkIjoiNTc0IiwiRm9udFNpemUiOjgsIkZvbnROYW1lIjoiQ2FsaWJyaSIsIklzQm9sZCI6ZmFsc2UsIklzSXRhbGljIjpmYWxzZSwiSXNVbmRlcmxpbmVkIjpmYWxzZSwiUGFyZW50U3R5bGUiOm51bGx9LCJBdXRvU2l6ZSI6MCwiRm9yZWdyb3VuZCI6eyIkaWQiOiI1NzUiLCJDb2xvciI6eyIkaWQiOiI1N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3NyIsIlRvcCI6MC4wLCJMZWZ0IjowLjAsIlJpZ2h0IjowLjAsIkJvdHRvbSI6MC4wfSwiUGFkZGluZyI6eyIkaWQiOiI1NzgiLCJUb3AiOjAuMCwiTGVmdCI6MC4wLCJSaWdodCI6MC4wLCJCb3R0b20iOjAuMH0sIkJhY2tncm91bmQiOnsiJGlkIjoiNTc5IiwiQ29sb3IiOnsiJHJlZiI6IjU3MSJ9fSwiSXNWaXNpYmxlIjp0cnVlLCJXaWR0aCI6MC4wLCJIZWlnaHQiOjAuMCwiQm9yZGVyU3R5bGUiOnsiJGlkIjoiNTgwIiwiTGluZUNvbG9yIjpudWxsLCJMaW5lV2VpZ2h0IjowLjAsIkxpbmVUeXBlIjowLCJQYXJlbnRTdHlsZSI6bnVsbH0sIlBhcmVudFN0eWxlIjpudWxsfSwiSG9yaXpvbnRhbENvbm5lY3RvclN0eWxlIjp7IiRpZCI6IjU4MSIsIkxpbmVDb2xvciI6eyIkaWQiOiI1ODIiLCIkdHlwZSI6Ik5MUkUuQ29tbW9uLkRvbS5Tb2xpZENvbG9yQnJ1c2gsIE5MUkUuQ29tbW9uIiwiQ29sb3IiOnsiJGlkIjoiNTgzIiwiQSI6MjU1LCJSIjoyMDQsIkciOjIwNCwiQiI6MjA0fX0sIkxpbmVXZWlnaHQiOjEuMCwiTGluZVR5cGUiOjAsIlBhcmVudFN0eWxlIjpudWxsfSwiVmVydGljYWxDb25uZWN0b3JTdHlsZSI6eyIkaWQiOiI1ODQiLCJMaW5lQ29sb3IiOnsiJGlkIjoiNTg1IiwiJHR5cGUiOiJOTFJFLkNvbW1vbi5Eb20uU29saWRDb2xvckJydXNoLCBOTFJFLkNvbW1vbiIsIkNvbG9yIjp7IiRpZCI6IjU4Ni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zLCJJc0JlbG93VGltZWJhbmQiOnRydWUsIlBlcmNlbnRhZ2VDb21wbGV0ZVNoYXBlT3BhY2l0eSI6MzUsIlNoYXBlU3R5bGUiOnsiJGlkIjoiNTg3IiwiTWFyZ2luIjp7IiRpZCI6IjU4OCIsIlRvcCI6MC4wLCJMZWZ0Ijo0LjAsIlJpZ2h0Ijo0LjAsIkJvdHRvbSI6MC4wfSwiUGFkZGluZyI6eyIkaWQiOiI1ODkiLCJUb3AiOjAuMCwiTGVmdCI6MC4wLCJSaWdodCI6MC4wLCJCb3R0b20iOjAuMH0sIkJhY2tncm91bmQiOnsiJGlkIjoiNTkwIiwiQ29sb3IiOnsiJGlkIjoiNTkxIiwiQSI6MjU1LCJSIjowLCJHIjoyNCwiQiI6Njl9fSwiSXNWaXNpYmxlIjp0cnVlLCJXaWR0aCI6MC4wLCJIZWlnaHQiOjIyLjAsIkJvcmRlclN0eWxlIjp7IiRpZCI6IjU5MiIsIkxpbmVDb2xvciI6eyIkaWQiOiI1OTMiLCIkdHlwZSI6Ik5MUkUuQ29tbW9uLkRvbS5Tb2xpZENvbG9yQnJ1c2gsIE5MUkUuQ29tbW9uIiwiQ29sb3IiOnsiJGlkIjoiNTk0IiwiQSI6MjU1LCJSIjoyMzQsIkciOjIyLCJCIjozMH19LCJMaW5lV2VpZ2h0IjowLjAsIkxpbmVUeXBlIjowLCJQYXJlbnRTdHlsZSI6bnVsbH0sIlBhcmVudFN0eWxlIjpudWxsfSwiVGl0bGVTdHlsZSI6eyIkaWQiOiI1OTUiLCJGb250U2V0dGluZ3MiOnsiJGlkIjoiNTk2IiwiRm9udFNpemUiOjksIkZvbnROYW1lIjoiQ2FsaWJyaSIsIklzQm9sZCI6dHJ1ZSwiSXNJdGFsaWMiOmZhbHNlLCJJc1VuZGVybGluZWQiOmZhbHNlLCJQYXJlbnRTdHlsZSI6bnVsbH0sIkF1dG9TaXplIjowLCJGb3JlZ3JvdW5kIjp7IiRpZCI6IjU5NyIsIkNvbG9yIjp7IiRpZCI6IjU5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1OTkiLCJUb3AiOjAuMCwiTGVmdCI6MC4wLCJSaWdodCI6MC4wLCJCb3R0b20iOjAuMH0sIlBhZGRpbmciOnsiJGlkIjoiNjAwIiwiVG9wIjowLjAsIkxlZnQiOjAuMCwiUmlnaHQiOjAuMCwiQm90dG9tIjowLjB9LCJCYWNrZ3JvdW5kIjp7IiRpZCI6IjYwMSIsIkNvbG9yIjp7IiRpZCI6IjYwMiIsIkEiOjAsIlIiOjI1NSwiRyI6MjU1LCJCIjoyNTV9fSwiSXNWaXNpYmxlIjp0cnVlLCJXaWR0aCI6MC4wLCJIZWlnaHQiOjAuMCwiQm9yZGVyU3R5bGUiOnsiJGlkIjoiNjAzIiwiTGluZUNvbG9yIjpudWxsLCJMaW5lV2VpZ2h0IjowLjAsIkxpbmVUeXBlIjowLCJQYXJlbnRTdHlsZSI6bnVsbH0sIlBhcmVudFN0eWxlIjpudWxsfSwiRGF0ZVN0eWxlIjp7IiRpZCI6IjYwNCIsIkZvbnRTZXR0aW5ncyI6eyIkaWQiOiI2MDUiLCJGb250U2l6ZSI6OCwiRm9udE5hbWUiOiJDYWxpYnJpIiwiSXNCb2xkIjpmYWxzZSwiSXNJdGFsaWMiOmZhbHNlLCJJc1VuZGVybGluZWQiOmZhbHNlLCJQYXJlbnRTdHlsZSI6bnVsbH0sIkF1dG9TaXplIjowLCJGb3JlZ3JvdW5kIjp7IiRpZCI6IjYwNiIsIkNvbG9yIjp7IiRpZCI6IjYw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A4IiwiVG9wIjowLjAsIkxlZnQiOjAuMCwiUmlnaHQiOjAuMCwiQm90dG9tIjowLjB9LCJQYWRkaW5nIjp7IiRpZCI6IjYwOSIsIlRvcCI6MC4wLCJMZWZ0IjowLjAsIlJpZ2h0IjowLjAsIkJvdHRvbSI6MC4wfSwiQmFja2dyb3VuZCI6eyIkaWQiOiI2MTAiLCJDb2xvciI6eyIkaWQiOiI2MTEiLCJBIjowLCJSIjoyNTUsIkciOjI1NSwiQiI6MjU1fX0sIklzVmlzaWJsZSI6dHJ1ZSwiV2lkdGgiOjAuMCwiSGVpZ2h0IjowLjAsIkJvcmRlclN0eWxlIjp7IiRpZCI6IjYxMiIsIkxpbmVDb2xvciI6bnVsbCwiTGluZVdlaWdodCI6MC4wLCJMaW5lVHlwZSI6MCwiUGFyZW50U3R5bGUiOm51bGx9LCJQYXJlbnRTdHlsZSI6bnVsbH0sIkRhdGVGb3JtYXQiOnsiJGlkIjoiNjE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E0IiwiRGF0ZVBhcnRJc1Zpc2libGUiOmZhbHNlLCJUaW1lUGFydElzVmlzaWJsZSI6ZmFsc2V9fSwiV2Vla051bWJlcmluZyI6eyIkaWQiOiI2MTUiLCJGb3JtYXQiOjAsIklzVmlzaWJsZSI6ZmFsc2UsIkxhc3RLbm93blZpc2liaWxpdHlTdGF0ZSI6ZmFsc2V9LCJJc1Zpc2libGUiOnRydWUsIlBhcmVudFN0eWxlIjpudWxsLCJfZXhwbGljaXRseVNldCI6eyIkaWQiOiI2MT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jE3IiwiU2hhcGUiOjIsIkNvbm5lY3Rvck1hcmdpbiI6eyIkaWQiOiI2MTgiLCJUb3AiOjAuMCwiTGVmdCI6Mi4wLCJSaWdodCI6Mi4wLCJCb3R0b20iOjAuMH0sIkNvbm5lY3RvclN0eWxlIjp7IiRpZCI6IjYxOSIsIkxpbmVDb2xvciI6eyIkaWQiOiI2MjAiLCIkdHlwZSI6Ik5MUkUuQ29tbW9uLkRvbS5Tb2xpZENvbG9yQnJ1c2gsIE5MUkUuQ29tbW9uIiwiQ29sb3IiOnsiJGlkIjoiNjIxIiwiQSI6MTI3LCJSIjo3OSwiRyI6MTI5LCJCIjoxODl9fSwiTGluZVdlaWdodCI6MS4wLCJMaW5lVHlwZSI6MCwiUGFyZW50U3R5bGUiOm51bGx9LCJJc0JlbG93VGltZWJhbmQiOmZhbHNlLCJQb3NpdGlvbk9uVGFzayI6MSwiSGlkZURhdGUiOmZhbHNlLCJTaGFwZVNpemUiOjEsIlNwYWNpbmciOjIuMCwiUGFkZGluZyI6eyIkaWQiOiI2MjIiLCJUb3AiOjcuMCwiTGVmdCI6My4wLCJSaWdodCI6MC4wLCJCb3R0b20iOjIuMH0sIlNoYXBlU3R5bGUiOnsiJGlkIjoiNjIzIiwiTWFyZ2luIjp7IiRpZCI6IjYyNCIsIlRvcCI6MC4wLCJMZWZ0IjowLjAsIlJpZ2h0IjowLjAsIkJvdHRvbSI6MC4wfSwiUGFkZGluZyI6eyIkaWQiOiI2MjUiLCJUb3AiOjAuMCwiTGVmdCI6MC4wLCJSaWdodCI6MC4wLCJCb3R0b20iOjAuMH0sIkJhY2tncm91bmQiOnsiJGlkIjoiNjI2IiwiQ29sb3IiOnsiJGlkIjoiNjI3IiwiQSI6MjU1LCJSIjowLCJHIjoyNCwiQiI6Njl9fSwiSXNWaXNpYmxlIjp0cnVlLCJXaWR0aCI6MTMuMCwiSGVpZ2h0IjoxMy4wLCJCb3JkZXJTdHlsZSI6eyIkaWQiOiI2MjgiLCJMaW5lQ29sb3IiOnsiJGlkIjoiNjI5IiwiJHR5cGUiOiJOTFJFLkNvbW1vbi5Eb20uU29saWRDb2xvckJydXNoLCBOTFJFLkNvbW1vbiIsIkNvbG9yIjp7IiRpZCI6IjYzMCIsIkEiOjI1NSwiUiI6MjM0LCJHIjoyMiwiQiI6MzB9fSwiTGluZVdlaWdodCI6MC4wLCJMaW5lVHlwZSI6MCwiUGFyZW50U3R5bGUiOm51bGx9LCJQYXJlbnRTdHlsZSI6bnVsbH0sIlRpdGxlU3R5bGUiOnsiJGlkIjoiNjMxIiwiRm9udFNldHRpbmdzIjp7IiRpZCI6IjYzMiIsIkZvbnRTaXplIjo5LCJGb250TmFtZSI6Ik1vbnRzZXJyYXQgU2VtaUJvbGQiLCJJc0JvbGQiOnRydWUsIklzSXRhbGljIjpmYWxzZSwiSXNVbmRlcmxpbmVkIjpmYWxzZSwiUGFyZW50U3R5bGUiOm51bGx9LCJBdXRvU2l6ZSI6MCwiRm9yZWdyb3VuZCI6eyIkaWQiOiI2MzMiLCJDb2xvciI6eyIkaWQiOiI2M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M1IiwiVG9wIjowLjAsIkxlZnQiOjAuMCwiUmlnaHQiOjAuMCwiQm90dG9tIjowLjB9LCJQYWRkaW5nIjp7IiRpZCI6IjYzNiIsIlRvcCI6MC4wLCJMZWZ0IjowLjAsIlJpZ2h0IjowLjAsIkJvdHRvbSI6MC4wfSwiQmFja2dyb3VuZCI6eyIkaWQiOiI2MzciLCJDb2xvciI6eyIkaWQiOiI2MzgiLCJBIjo4OSwiUiI6MCwiRyI6MCwiQiI6MH19LCJJc1Zpc2libGUiOnRydWUsIldpZHRoIjowLjAsIkhlaWdodCI6MC4wLCJCb3JkZXJTdHlsZSI6eyIkaWQiOiI2MzkiLCJMaW5lQ29sb3IiOm51bGwsIkxpbmVXZWlnaHQiOjAuMCwiTGluZVR5cGUiOjAsIlBhcmVudFN0eWxlIjpudWxsfSwiUGFyZW50U3R5bGUiOm51bGx9LCJEYXRlU3R5bGUiOnsiJGlkIjoiNjQwIiwiRm9udFNldHRpbmdzIjp7IiRpZCI6IjY0MSIsIkZvbnRTaXplIjo4LCJGb250TmFtZSI6Ik1vbnRzZXJyYXQiLCJJc0JvbGQiOmZhbHNlLCJJc0l0YWxpYyI6ZmFsc2UsIklzVW5kZXJsaW5lZCI6ZmFsc2UsIlBhcmVudFN0eWxlIjpudWxsfSwiQXV0b1NpemUiOjAsIkZvcmVncm91bmQiOnsiJGlkIjoiNjQyIiwiQ29sb3IiOnsiJGlkIjoiNj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NDQiLCJUb3AiOjAuMCwiTGVmdCI6MC4wLCJSaWdodCI6MC4wLCJCb3R0b20iOjAuMH0sIlBhZGRpbmciOnsiJGlkIjoiNjQ1IiwiVG9wIjowLjAsIkxlZnQiOjAuMCwiUmlnaHQiOjAuMCwiQm90dG9tIjowLjB9LCJCYWNrZ3JvdW5kIjp7IiRpZCI6IjY0NiIsIkNvbG9yIjp7IiRyZWYiOiI2MzgifX0sIklzVmlzaWJsZSI6dHJ1ZSwiV2lkdGgiOjAuMCwiSGVpZ2h0IjowLjAsIkJvcmRlclN0eWxlIjp7IiRpZCI6IjY0NyIsIkxpbmVDb2xvciI6bnVsbCwiTGluZVdlaWdodCI6MC4wLCJMaW5lVHlwZSI6MCwiUGFyZW50U3R5bGUiOm51bGx9LCJQYXJlbnRTdHlsZSI6bnVsbH0sIkRhdGVGb3JtYXQiOnsiJGlkIjoiNjQ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Q5IiwiRGF0ZVBhcnRJc1Zpc2libGUiOmZhbHNlLCJUaW1lUGFydElzVmlzaWJsZSI6ZmFsc2V9fSwiV2Vla051bWJlcmluZyI6eyIkaWQiOiI2NTAiLCJGb3JtYXQiOjAsIklzVmlzaWJsZSI6ZmFsc2UsIkxhc3RLbm93blZpc2liaWxpdHlTdGF0ZSI6ZmFsc2V9LCJJc1Zpc2libGUiOnRydWUsIlBhcmVudFN0eWxlIjpudWxsfSwiRGVmYXVsdFN3aW1sYW5lTWlsZXN0b25lU3R5bGUiOnsiJGlkIjoiNjUxIiwiVGl0bGVQb3NpdGlvbiI6IlJpZ2h0IiwiRGF0ZVBvc2l0aW9uIjoiTGVmdCIsIlNoYXBlVHlwZSI6MiwiU2hhcGVTaXplIjoxLCJTcGFjaW5nIjo1LCJTaGFwZVN0eWxlIjp7IiRpZCI6IjY1MiIsIk1hcmdpbiI6eyIkaWQiOiI2NTMiLCJUb3AiOjAuMCwiTGVmdCI6MC4wLCJSaWdodCI6MC4wLCJCb3R0b20iOjAuMH0sIlBhZGRpbmciOnsiJGlkIjoiNjU0IiwiVG9wIjowLjAsIkxlZnQiOjAuMCwiUmlnaHQiOjAuMCwiQm90dG9tIjowLjB9LCJCYWNrZ3JvdW5kIjp7IiRpZCI6IjY1NSIsIkNvbG9yIjp7IiRpZCI6IjY1NiIsIkEiOjI1NSwiUiI6MCwiRyI6MjQsIkIiOjY5fX0sIklzVmlzaWJsZSI6dHJ1ZSwiV2lkdGgiOjEzLjAsIkhlaWdodCI6MTMuMCwiQm9yZGVyU3R5bGUiOnsiJGlkIjoiNjU3IiwiTGluZUNvbG9yIjp7IiRpZCI6IjY1OCIsIiR0eXBlIjoiTkxSRS5Db21tb24uRG9tLlNvbGlkQ29sb3JCcnVzaCwgTkxSRS5Db21tb24iLCJDb2xvciI6eyIkaWQiOiI2NTkiLCJBIjoyNTUsIlIiOjIzNCwiRyI6MjIsIkIiOjMwfX0sIkxpbmVXZWlnaHQiOjAuMCwiTGluZVR5cGUiOjAsIlBhcmVudFN0eWxlIjpudWxsfSwiUGFyZW50U3R5bGUiOm51bGx9LCJUaXRsZVN0eWxlIjp7IiRpZCI6IjY2MCIsIkZvbnRTZXR0aW5ncyI6eyIkaWQiOiI2NjEiLCJGb250U2l6ZSI6OSwiRm9udE5hbWUiOiJNb250c2VycmF0IFNlbWlCb2xkIiwiSXNCb2xkIjp0cnVlLCJJc0l0YWxpYyI6ZmFsc2UsIklzVW5kZXJsaW5lZCI6ZmFsc2UsIlBhcmVudFN0eWxlIjpudWxsfSwiQXV0b1NpemUiOjAsIkZvcmVncm91bmQiOnsiJGlkIjoiNjYyIiwiQ29sb3IiOnsiJGlkIjoiNjY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2NCIsIlRvcCI6MC4wLCJMZWZ0IjowLjAsIlJpZ2h0IjowLjAsIkJvdHRvbSI6MC4wfSwiUGFkZGluZyI6eyIkaWQiOiI2NjUiLCJUb3AiOjAuMCwiTGVmdCI6MC4wLCJSaWdodCI6MC4wLCJCb3R0b20iOjAuMH0sIkJhY2tncm91bmQiOnsiJGlkIjoiNjY2IiwiQ29sb3IiOnsiJGlkIjoiNjY3IiwiQSI6ODksIlIiOjAsIkciOjAsIkIiOjB9fSwiSXNWaXNpYmxlIjp0cnVlLCJXaWR0aCI6MC4wLCJIZWlnaHQiOjAuMCwiQm9yZGVyU3R5bGUiOnsiJGlkIjoiNjY4IiwiTGluZUNvbG9yIjpudWxsLCJMaW5lV2VpZ2h0IjowLjAsIkxpbmVUeXBlIjowLCJQYXJlbnRTdHlsZSI6bnVsbH0sIlBhcmVudFN0eWxlIjpudWxsfSwiRGF0ZVN0eWxlIjp7IiRpZCI6IjY2OSIsIkZvbnRTZXR0aW5ncyI6eyIkaWQiOiI2NzAiLCJGb250U2l6ZSI6OCwiRm9udE5hbWUiOiJNb250c2VycmF0IiwiSXNCb2xkIjpmYWxzZSwiSXNJdGFsaWMiOmZhbHNlLCJJc1VuZGVybGluZWQiOmZhbHNlLCJQYXJlbnRTdHlsZSI6bnVsbH0sIkF1dG9TaXplIjowLCJGb3JlZ3JvdW5kIjp7IiRpZCI6IjY3MSIsIkNvbG9yIjp7IiRpZCI6IjY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czIiwiVG9wIjowLjAsIkxlZnQiOjAuMCwiUmlnaHQiOjAuMCwiQm90dG9tIjowLjB9LCJQYWRkaW5nIjp7IiRpZCI6IjY3NCIsIlRvcCI6MC4wLCJMZWZ0IjowLjAsIlJpZ2h0IjowLjAsIkJvdHRvbSI6MC4wfSwiQmFja2dyb3VuZCI6eyIkaWQiOiI2NzUiLCJDb2xvciI6eyIkaWQiOiI2NzYiLCJBIjo4OSwiUiI6MCwiRyI6MCwiQiI6MH19LCJJc1Zpc2libGUiOnRydWUsIldpZHRoIjowLjAsIkhlaWdodCI6MC4wLCJCb3JkZXJTdHlsZSI6eyIkaWQiOiI2NzciLCJMaW5lQ29sb3IiOm51bGwsIkxpbmVXZWlnaHQiOjAuMCwiTGluZVR5cGUiOjAsIlBhcmVudFN0eWxlIjpudWxsfSwiUGFyZW50U3R5bGUiOm51bGx9LCJEYXRlRm9ybWF0Ijp7IiRpZCI6IjY3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3OSIsIkRhdGVQYXJ0SXNWaXNpYmxlIjpmYWxzZSwiVGltZVBhcnRJc1Zpc2libGUiOmZhbHNlfX0sIldlZWtOdW1iZXJpbmciOnsiJGlkIjoiNjgwIiwiRm9ybWF0IjowLCJJc1Zpc2libGUiOmZhbHNlLCJMYXN0S25vd25WaXNpYmlsaXR5U3RhdGUiOmZhbHNlfSwiSXNWaXNpYmxlIjp0cnVlLCJQYXJlbnRTdHlsZSI6bnVsbH0sIkRlZmF1bHRTd2ltbGFuZUFjdGl2aXR5U3R5bGUiOnsiJGlkIjoiNjgxIiwiSGVhZGVyU3R5bGUiOnsiJGlkIjoiNjgyIiwiVGV4dFN0eWxlIjp7IiRpZCI6IjY4MyIsIkZvbnRTZXR0aW5ncyI6eyIkaWQiOiI2ODQiLCJGb250U2l6ZSI6MTEsIkZvbnROYW1lIjoiQ2FsaWJyaSIsIklzQm9sZCI6ZmFsc2UsIklzSXRhbGljIjpmYWxzZSwiSXNVbmRlcmxpbmVkIjpmYWxzZSwiUGFyZW50U3R5bGUiOm51bGx9LCJBdXRvU2l6ZSI6MiwiRm9yZWdyb3VuZCI6eyIkaWQiOiI2ODUiLCJDb2xvciI6eyIkaWQiOiI2OD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Y4NyIsIlRvcCI6MC4wLCJMZWZ0IjowLjAsIlJpZ2h0IjowLjAsIkJvdHRvbSI6MC4wfSwiUGFkZGluZyI6eyIkaWQiOiI2ODgiLCJUb3AiOjAuMCwiTGVmdCI6MC4wLCJSaWdodCI6MC4wLCJCb3R0b20iOjAuMH0sIkJhY2tncm91bmQiOnsiJGlkIjoiNjg5IiwiQ29sb3IiOnsiJGlkIjoiNjkwIiwiQSI6MCwiUiI6MjU1LCJHIjoyNTUsIkIiOjI1NX19LCJJc1Zpc2libGUiOnRydWUsIldpZHRoIjowLjAsIkhlaWdodCI6MC4wLCJCb3JkZXJTdHlsZSI6bnVsbCwiUGFyZW50U3R5bGUiOm51bGx9LCJSZWN0YW5nbGVTdHlsZSI6eyIkaWQiOiI2OTEiLCJNYXJnaW4iOnsiJGlkIjoiNjkyIiwiVG9wIjowLjAsIkxlZnQiOjAuMCwiUmlnaHQiOjAuMCwiQm90dG9tIjowLjB9LCJQYWRkaW5nIjp7IiRpZCI6IjY5MyIsIlRvcCI6MC4wLCJMZWZ0IjowLjAsIlJpZ2h0IjowLjAsIkJvdHRvbSI6MC4wfSwiQmFja2dyb3VuZCI6eyIkaWQiOiI2OTQiLCJDb2xvciI6eyIkaWQiOiI2OTUiLCJBIjo2MywiUiI6MCwiRyI6MjQsIkIiOjY5fX0sIklzVmlzaWJsZSI6dHJ1ZSwiV2lkdGgiOjAuMCwiSGVpZ2h0IjowLjAsIkJvcmRlclN0eWxlIjp7IiRpZCI6IjY5NiIsIkxpbmVDb2xvciI6eyIkaWQiOiI2OTciLCIkdHlwZSI6Ik5MUkUuQ29tbW9uLkRvbS5Tb2xpZENvbG9yQnJ1c2gsIE5MUkUuQ29tbW9uIiwiQ29sb3IiOnsiJGlkIjoiNjk4IiwiQSI6MjU1LCJSIjoyNTUsIkciOjAsIkIiOjB9fSwiTGluZVdlaWdodCI6MC4wLCJMaW5lVHlwZSI6MCwiUGFyZW50U3R5bGUiOm51bGx9LCJQYXJlbnRTdHlsZSI6bnVsbH0sIk1hcmdpbiI6eyIkaWQiOiI2OTkiLCJUb3AiOjAuMCwiTGVmdCI6MC4wLCJSaWdodCI6MC4wLCJCb3R0b20iOjAuMH0sIlBhZGRpbmciOnsiJGlkIjoiNzAwIiwiVG9wIjowLjAsIkxlZnQiOjAuMCwiUmlnaHQiOjAuMCwiQm90dG9tIjowLjB9LCJCYWNrZ3JvdW5kIjpudWxsLCJJc1Zpc2libGUiOnRydWUsIldpZHRoIjowLjAsIkhlaWdodCI6MC4wLCJCb3JkZXJTdHlsZSI6bnVsbCwiUGFyZW50U3R5bGUiOm51bGx9LCJCYWNrZ3JvdW5kU3R5bGUiOnsiJGlkIjoiNzAxIiwiTWFyZ2luIjp7IiRpZCI6IjcwMiIsIlRvcCI6MC4wLCJMZWZ0IjowLjAsIlJpZ2h0IjowLjAsIkJvdHRvbSI6MC4wfSwiUGFkZGluZyI6eyIkaWQiOiI3MDMiLCJUb3AiOjAuMCwiTGVmdCI6MC4wLCJSaWdodCI6MC4wLCJCb3R0b20iOjAuMH0sIkJhY2tncm91bmQiOnsiJHJlZiI6IjU1OCJ9LCJJc1Zpc2libGUiOnRydWUsIldpZHRoIjowLjAsIkhlaWdodCI6MC4wLCJCb3JkZXJTdHlsZSI6eyIkaWQiOiI3MDQiLCJMaW5lQ29sb3IiOnsiJGlkIjoiNzA1IiwiJHR5cGUiOiJOTFJFLkNvbW1vbi5Eb20uU29saWRDb2xvckJydXNoLCBOTFJFLkNvbW1vbiIsIkNvbG9yIjp7IiRpZCI6IjcwNiIsIkEiOjI1NSwiUiI6MjM0LCJHIjoyMiwiQiI6MzB9fSwiTGluZVdlaWdodCI6MC4wLCJMaW5lVHlwZSI6MCwiUGFyZW50U3R5bGUiOm51bGx9LCJQYXJlbnRTdHlsZSI6bnVsbH0sIk1hcmdpbiI6eyIkaWQiOiI3MDciLCJUb3AiOjAuMCwiTGVmdCI6MC4wLCJSaWdodCI6MC4wLCJCb3R0b20iOjAuMH0sIlBhZGRpbmciOnsiJGlkIjoiNzA4IiwiVG9wIjowLjAsIkxlZnQiOjAuMCwiUmlnaHQiOjAuMCwiQm90dG9tIjowLjB9LCJJc1Zpc2libGUiOnRydWUsIldpZHRoIjowLjAsIkhlaWdodCI6MC4wLCJCb3JkZXJTdHlsZSI6eyIkaWQiOiI3MDkiLCJMaW5lQ29sb3IiOm51bGwsIkxpbmVXZWlnaHQiOjAuMCwiTGluZVR5cGUiOjAsIlBhcmVudFN0eWxlIjpudWxsfSwiUGFyZW50U3R5bGUiOm51bGx9LCJNYXJnaW4iOnsiJGlkIjoiNzEwIiwiVG9wIjowLjAsIkxlZnQiOjAuMCwiUmlnaHQiOjAuMCwiQm90dG9tIjowLjB9LCJQYWRkaW5nIjp7IiRpZCI6IjcxMSIsIlRvcCI6MC4wLCJMZWZ0IjowLjAsIlJpZ2h0IjowLjAsIkJvdHRvbSI6MC4wfSwiSXNWaXNpYmxlIjp0cnVlLCJXaWR0aCI6MC4wLCJIZWlnaHQiOjAuMCwiQm9yZGVyU3R5bGUiOnsiJGlkIjoiNzEyIiwiTGluZUNvbG9yIjpudWxsLCJMaW5lV2VpZ2h0IjowLjAsIkxpbmVUeXBlIjowLCJQYXJlbnRTdHlsZSI6bnVsbH0sIlBhcmVudFN0eWxlIjpudWxsfX0seyIkaWQiOiI3MTMiLCJfYWN0aXZpdGllcyI6W3siJGlkIjoiNzE0IiwiX3Jvd3MiOlt7IiRpZCI6IjcxNSIsIl90YXNrcyI6W3siJGlkIjoiNzE2IiwiX2F0dGFjaGVkTWlsZXN0b25lcyI6W10sIlRhc2tEZWZpbml0aW9uIjp7IiRpZCI6IjcxNyIsIkdyb3VwTmFtZSI6bnVsbCwiU3RhcnREYXRlIjoiMjAyNS0wNi0wOFQwMDowMDowMFoiLCJFbmREYXRlIjoiMjAyNS0wNi0yMFQyMzo1OTowMFoiLCJQZXJjZW50YWdlQ29tcGxldGUiOm51bGwsIlN0eWxlIjp7IiRpZCI6IjcxOCIsIlNoYXBlIjoyLCJTaGFwZVRoaWNrbmVzcyI6MSwiRHVyYXRpb25Gb3JtYXQiOjAsIkluY2x1ZGVOb25Xb3JraW5nRGF5c0luRHVyYXRpb24iOmZhbHNlLCJQZXJjZW50YWdlQ29tcGxldGVTdHlsZSI6eyIkaWQiOiI3MTkiLCJGb250U2V0dGluZ3MiOnsiJGlkIjoiNzIwIiwiRm9udFNpemUiOjEwLCJGb250TmFtZSI6IkNhbGlicmkiLCJJc0JvbGQiOmZhbHNlLCJJc0l0YWxpYyI6ZmFsc2UsIklzVW5kZXJsaW5lZCI6ZmFsc2UsIlBhcmVudFN0eWxlIjpudWxsfSwiQXV0b1NpemUiOjAsIkZvcmVncm91bmQiOnsiJGlkIjoiNzIxIiwiQ29sb3IiOnsiJGlkIjoiNzI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IzIiwiVG9wIjowLjAsIkxlZnQiOjAuMCwiUmlnaHQiOjAuMCwiQm90dG9tIjowLjB9LCJQYWRkaW5nIjp7IiRpZCI6IjcyNCIsIlRvcCI6MC4wLCJMZWZ0IjowLjAsIlJpZ2h0IjowLjAsIkJvdHRvbSI6MC4wfSwiQmFja2dyb3VuZCI6eyIkaWQiOiI3MjUiLCJDb2xvciI6eyIkaWQiOiI3MjYiLCJBIjo4OSwiUiI6MCwiRyI6MCwiQiI6MH19LCJJc1Zpc2libGUiOnRydWUsIldpZHRoIjowLjAsIkhlaWdodCI6MC4wLCJCb3JkZXJTdHlsZSI6eyIkaWQiOiI3MjciLCJMaW5lQ29sb3IiOm51bGwsIkxpbmVXZWlnaHQiOjAuMCwiTGluZVR5cGUiOjAsIlBhcmVudFN0eWxlIjpudWxsfSwiUGFyZW50U3R5bGUiOm51bGx9LCJEdXJhdGlvblN0eWxlIjp7IiRpZCI6IjcyOCIsIkZvbnRTZXR0aW5ncyI6eyIkaWQiOiI3MjkiLCJGb250U2l6ZSI6OCwiRm9udE5hbWUiOiJDYWxpYnJpIiwiSXNCb2xkIjpmYWxzZSwiSXNJdGFsaWMiOmZhbHNlLCJJc1VuZGVybGluZWQiOmZhbHNlLCJQYXJlbnRTdHlsZSI6bnVsbH0sIkF1dG9TaXplIjowLCJGb3JlZ3JvdW5kIjp7IiRpZCI6IjczMCIsIkNvbG9yIjp7IiRpZCI6Ijc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eyIkaWQiOiI3MzQiLCJDb2xvciI6eyIkcmVmIjoiNzI2In19LCJJc1Zpc2libGUiOnRydWUsIldpZHRoIjowLjAsIkhlaWdodCI6MC4wLCJCb3JkZXJTdHlsZSI6eyIkaWQiOiI3MzUiLCJMaW5lQ29sb3IiOm51bGwsIkxpbmVXZWlnaHQiOjAuMCwiTGluZVR5cGUiOjAsIlBhcmVudFN0eWxlIjpudWxsfSwiUGFyZW50U3R5bGUiOm51bGx9LCJIb3Jpem9udGFsQ29ubmVjdG9yU3R5bGUiOnsiJGlkIjoiNzM2IiwiTGluZUNvbG9yIjp7IiRpZCI6IjczNyIsIiR0eXBlIjoiTkxSRS5Db21tb24uRG9tLlNvbGlkQ29sb3JCcnVzaCwgTkxSRS5Db21tb24iLCJDb2xvciI6eyIkaWQiOiI3MzgiLCJBIjoyNTUsIlIiOjIwNCwiRyI6MjA0LCJCIjoyMDR9fSwiTGluZVdlaWdodCI6MS4wLCJMaW5lVHlwZSI6MCwiUGFyZW50U3R5bGUiOm51bGx9LCJWZXJ0aWNhbENvbm5lY3RvclN0eWxlIjp7IiRpZCI6IjczOSIsIkxpbmVDb2xvciI6eyIkaWQiOiI3NDAiLCIkdHlwZSI6Ik5MUkUuQ29tbW9uLkRvbS5Tb2xpZENvbG9yQnJ1c2gsIE5MUkUuQ29tbW9uIiwiQ29sb3IiOnsiJGlkIjoiNzQ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zQyIiwiTWFyZ2luIjp7IiRpZCI6Ijc0MyIsIlRvcCI6MC4wLCJMZWZ0Ijo0LjAsIlJpZ2h0Ijo0LjAsIkJvdHRvbSI6MC4wfSwiUGFkZGluZyI6eyIkaWQiOiI3NDQiLCJUb3AiOjAuMCwiTGVmdCI6MC4wLCJSaWdodCI6MC4wLCJCb3R0b20iOjAuMH0sIkJhY2tncm91bmQiOnsiJGlkIjoiNzQ1IiwiQ29sb3IiOnsiJGlkIjoiNzQ2IiwiQSI6MjU1LCJSIjowLCJHIjo0MCwiQiI6ODV9fSwiSXNWaXNpYmxlIjp0cnVlLCJXaWR0aCI6MC4wLCJIZWlnaHQiOjE2LjAsIkJvcmRlclN0eWxlIjp7IiRpZCI6Ijc0NyIsIkxpbmVDb2xvciI6eyIkaWQiOiI3NDgiLCIkdHlwZSI6Ik5MUkUuQ29tbW9uLkRvbS5Tb2xpZENvbG9yQnJ1c2gsIE5MUkUuQ29tbW9uIiwiQ29sb3IiOnsiJGlkIjoiNzQ5IiwiQSI6MjU1LCJSIjowLCJHIjoxMTksIkIiOjE4Mn19LCJMaW5lV2VpZ2h0IjowLjAsIkxpbmVUeXBlIjowLCJQYXJlbnRTdHlsZSI6bnVsbH0sIlBhcmVudFN0eWxlIjpudWxsfSwiVGl0bGVTdHlsZSI6eyIkaWQiOiI3NTAiLCJGb250U2V0dGluZ3MiOnsiJGlkIjoiNzUxIiwiRm9udFNpemUiOjksIkZvbnROYW1lIjoiQ2FsaWJyaSIsIklzQm9sZCI6dHJ1ZSwiSXNJdGFsaWMiOmZhbHNlLCJJc1VuZGVybGluZWQiOmZhbHNlLCJQYXJlbnRTdHlsZSI6bnVsbH0sIkF1dG9TaXplIjoyLCJGb3JlZ3JvdW5kIjp7IiRpZCI6Ijc1MiIsIkNvbG9yIjp7IiRpZCI6Ijc1MyIsIkEiOjI1NSwiUiI6MjU1LCJHIjoyNTUsIkIiOjI1NX19LCJNYXhXaWR0aCI6MTU4LjQ1OTM0MTQyODgwNzI1LCJNYXhIZWlnaHQiOiJJbmZpbml0eSIsIlNtYXJ0Rm9yZWdyb3VuZElzQWN0aXZlIjpmYWxzZSwiSG9yaXpvbnRhbEFsaWdubWVudCI6MSwiVmVydGljYWxBbGlnbm1lbnQiOjAsIlNtYXJ0Rm9yZWdyb3VuZCI6bnVsbCwiQmFja2dyb3VuZEZpbGxUeXBlIjowLCJNYXJnaW4iOnsiJGlkIjoiNzU0IiwiVG9wIjowLjAsIkxlZnQiOjAuMCwiUmlnaHQiOjAuMCwiQm90dG9tIjowLjB9LCJQYWRkaW5nIjp7IiRpZCI6Ijc1NSIsIlRvcCI6MC4wLCJMZWZ0IjowLjAsIlJpZ2h0IjowLjAsIkJvdHRvbSI6MC4wfSwiQmFja2dyb3VuZCI6eyIkaWQiOiI3NTYiLCJDb2xvciI6eyIkaWQiOiI3NTciLCJBIjowLCJSIjoyNTUsIkciOjI1NSwiQiI6MjU1fX0sIklzVmlzaWJsZSI6dHJ1ZSwiV2lkdGgiOjAuMCwiSGVpZ2h0IjowLjAsIkJvcmRlclN0eWxlIjp7IiRpZCI6Ijc1OCIsIkxpbmVDb2xvciI6bnVsbCwiTGluZVdlaWdodCI6MC4wLCJMaW5lVHlwZSI6MCwiUGFyZW50U3R5bGUiOm51bGx9LCJQYXJlbnRTdHlsZSI6bnVsbH0sIkRhdGVTdHlsZSI6eyIkaWQiOiI3NTkiLCJGb250U2V0dGluZ3MiOnsiJGlkIjoiNzYwIiwiRm9udFNpemUiOjgsIkZvbnROYW1lIjoiQ2FsaWJyaSIsIklzQm9sZCI6ZmFsc2UsIklzSXRhbGljIjpmYWxzZSwiSXNVbmRlcmxpbmVkIjpmYWxzZSwiUGFyZW50U3R5bGUiOm51bGx9LCJBdXRvU2l6ZSI6MCwiRm9yZWdyb3VuZCI6eyIkaWQiOiI3NjEiLCJDb2xvciI6eyIkaWQiOiI3N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2MyIsIlRvcCI6MC4wLCJMZWZ0IjowLjAsIlJpZ2h0IjowLjAsIkJvdHRvbSI6MC4wfSwiUGFkZGluZyI6eyIkaWQiOiI3NjQiLCJUb3AiOjAuMCwiTGVmdCI6MC4wLCJSaWdodCI6MC4wLCJCb3R0b20iOjAuMH0sIkJhY2tncm91bmQiOnsiJGlkIjoiNzY1IiwiQ29sb3IiOnsiJGlkIjoiNzY2IiwiQSI6MCwiUiI6MjU1LCJHIjoyNTUsIkIiOjI1NX19LCJJc1Zpc2libGUiOnRydWUsIldpZHRoIjowLjAsIkhlaWdodCI6MC4wLCJCb3JkZXJTdHlsZSI6eyIkaWQiOiI3NjciLCJMaW5lQ29sb3IiOm51bGwsIkxpbmVXZWlnaHQiOjAuMCwiTGluZVR5cGUiOjAsIlBhcmVudFN0eWxlIjpudWxsfSwiUGFyZW50U3R5bGUiOm51bGx9LCJEYXRlRm9ybWF0Ijp7IiRpZCI6Ijc2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2OSIsIkRhdGVQYXJ0SXNWaXNpYmxlIjpmYWxzZSwiVGltZVBhcnRJc1Zpc2libGUiOmZhbHNlfX0sIldlZWtOdW1iZXJpbmciOnsiJGlkIjoiNzcwIiwiRm9ybWF0IjowLCJJc1Zpc2libGUiOmZhbHNlLCJMYXN0S25vd25WaXNpYmlsaXR5U3RhdGUiOmZhbHNlfSwiSXNWaXNpYmxlIjp0cnVlLCJQYXJlbnRTdHlsZSI6bnVsbH0sIkluZGV4IjoxOSwiU21hcnREdXJhdGlvbkFjdGl2YXRlZCI6ZmFsc2UsIkRhdGVGb3JtYXQiOnsiJHJlZiI6Ijc2OCJ9LCJXZWVrTnVtYmVyaW5nIjp7IiRpZCI6Ijc3MSIsIkZvcm1hdCI6MCwiSXNWaXNpYmxlIjpmYWxzZSwiTGFzdEtub3duVmlzaWJpbGl0eVN0YXRlIjpmYWxzZX0sIklkIjoiZmU0YjI5ZWMtZjQ4MC00ZGUzLWExNzctMTNlYWZjZWNhY2M1IiwiSW1wb3J0SWQiOm51bGwsIlRpdGxlIjoiRGVsaXZlcmFibGVzIiwiTm90ZSI6bnVsbCwiSHlwZXJsaW5rIjp7IiRpZCI6Ijc3MiIsIkFkZHJlc3MiOiIiLCJTdWJBZGRyZXNzIjoiIn0sIklzQ2hhbmdlZCI6ZmFsc2UsIklzTmV3IjpmYWxzZX19XSwiX21pbGVzdG9uZXMiOltdLCJJZCI6IjAwMDAwMDAwLTAwMDAtMDAwMC0wMDAwLTAwMDAwMDAwMDAwMCIsIklzU2luZ2xlSXRlbVJvdyI6dHJ1ZX0seyIkaWQiOiI3NzMiLCJfdGFza3MiOlt7IiRpZCI6Ijc3NCIsIl9hdHRhY2hlZE1pbGVzdG9uZXMiOltdLCJUYXNrRGVmaW5pdGlvbiI6eyIkaWQiOiI3NzUiLCJHcm91cE5hbWUiOm51bGwsIlN0YXJ0RGF0ZSI6IjIwMjUtMDYtMDhUMDA6MDA6MDBaIiwiRW5kRGF0ZSI6IjIwMjUtMDctMDdUMjM6NTk6MDBaIiwiUGVyY2VudGFnZUNvbXBsZXRlIjpudWxsLCJTdHlsZSI6eyIkaWQiOiI3NzYiLCJTaGFwZSI6NiwiU2hhcGVUaGlja25lc3MiOjIsIkR1cmF0aW9uRm9ybWF0IjowLCJJbmNsdWRlTm9uV29ya2luZ0RheXNJbkR1cmF0aW9uIjpmYWxzZSwiUGVyY2VudGFnZUNvbXBsZXRlU3R5bGUiOnsiJGlkIjoiNzc3IiwiRm9udFNldHRpbmdzIjp7IiRpZCI6Ijc3OCIsIkZvbnRTaXplIjoxMCwiRm9udE5hbWUiOiJDYWxpYnJpIiwiSXNCb2xkIjpmYWxzZSwiSXNJdGFsaWMiOmZhbHNlLCJJc1VuZGVybGluZWQiOmZhbHNlLCJQYXJlbnRTdHlsZSI6bnVsbH0sIkF1dG9TaXplIjowLCJGb3JlZ3JvdW5kIjp7IiRpZCI6Ijc3OSIsIkNvbG9yIjp7IiRpZCI6Ijc4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4MSIsIlRvcCI6MC4wLCJMZWZ0IjowLjAsIlJpZ2h0IjowLjAsIkJvdHRvbSI6MC4wfSwiUGFkZGluZyI6eyIkaWQiOiI3ODIiLCJUb3AiOjAuMCwiTGVmdCI6MC4wLCJSaWdodCI6MC4wLCJCb3R0b20iOjAuMH0sIkJhY2tncm91bmQiOnsiJGlkIjoiNzgzIiwiQ29sb3IiOnsiJGlkIjoiNzg0IiwiQSI6ODksIlIiOjAsIkciOjAsIkIiOjB9fSwiSXNWaXNpYmxlIjp0cnVlLCJXaWR0aCI6MC4wLCJIZWlnaHQiOjAuMCwiQm9yZGVyU3R5bGUiOnsiJGlkIjoiNzg1IiwiTGluZUNvbG9yIjpudWxsLCJMaW5lV2VpZ2h0IjowLjAsIkxpbmVUeXBlIjowLCJQYXJlbnRTdHlsZSI6bnVsbH0sIlBhcmVudFN0eWxlIjpudWxsfSwiRHVyYXRpb25TdHlsZSI6eyIkaWQiOiI3ODYiLCJGb250U2V0dGluZ3MiOnsiJGlkIjoiNzg3IiwiRm9udFNpemUiOjgsIkZvbnROYW1lIjoiQ2FsaWJyaSIsIklzQm9sZCI6ZmFsc2UsIklzSXRhbGljIjpmYWxzZSwiSXNVbmRlcmxpbmVkIjpmYWxzZSwiUGFyZW50U3R5bGUiOm51bGx9LCJBdXRvU2l6ZSI6MCwiRm9yZWdyb3VuZCI6eyIkaWQiOiI3ODgiLCJDb2xvciI6eyIkaWQiOiI3O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5MCIsIlRvcCI6MC4wLCJMZWZ0IjowLjAsIlJpZ2h0IjowLjAsIkJvdHRvbSI6MC4wfSwiUGFkZGluZyI6eyIkaWQiOiI3OTEiLCJUb3AiOjAuMCwiTGVmdCI6MC4wLCJSaWdodCI6MC4wLCJCb3R0b20iOjAuMH0sIkJhY2tncm91bmQiOnsiJGlkIjoiNzkyIiwiQ29sb3IiOnsiJHJlZiI6Ijc4NCJ9fSwiSXNWaXNpYmxlIjp0cnVlLCJXaWR0aCI6MC4wLCJIZWlnaHQiOjAuMCwiQm9yZGVyU3R5bGUiOnsiJGlkIjoiNzkzIiwiTGluZUNvbG9yIjpudWxsLCJMaW5lV2VpZ2h0IjowLjAsIkxpbmVUeXBlIjowLCJQYXJlbnRTdHlsZSI6bnVsbH0sIlBhcmVudFN0eWxlIjpudWxsfSwiSG9yaXpvbnRhbENvbm5lY3RvclN0eWxlIjp7IiRpZCI6Ijc5NCIsIkxpbmVDb2xvciI6eyIkaWQiOiI3OTUiLCIkdHlwZSI6Ik5MUkUuQ29tbW9uLkRvbS5Tb2xpZENvbG9yQnJ1c2gsIE5MUkUuQ29tbW9uIiwiQ29sb3IiOnsiJGlkIjoiNzk2IiwiQSI6MjU1LCJSIjoyMDQsIkciOjIwNCwiQiI6MjA0fX0sIkxpbmVXZWlnaHQiOjEuMCwiTGluZVR5cGUiOjAsIlBhcmVudFN0eWxlIjpudWxsfSwiVmVydGljYWxDb25uZWN0b3JTdHlsZSI6eyIkaWQiOiI3OTciLCJMaW5lQ29sb3IiOnsiJGlkIjoiNzk4IiwiJHR5cGUiOiJOTFJFLkNvbW1vbi5Eb20uU29saWRDb2xvckJydXNoLCBOTFJFLkNvbW1vbiIsIkNvbG9yIjp7IiRpZCI6Ijc5OS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zLCJJc0JlbG93VGltZWJhbmQiOnRydWUsIlBlcmNlbnRhZ2VDb21wbGV0ZVNoYXBlT3BhY2l0eSI6MzUsIlNoYXBlU3R5bGUiOnsiJGlkIjoiODAwIiwiTWFyZ2luIjp7IiRpZCI6IjgwMSIsIlRvcCI6MC4wLCJMZWZ0Ijo0LjAsIlJpZ2h0Ijo0LjAsIkJvdHRvbSI6MC4wfSwiUGFkZGluZyI6eyIkaWQiOiI4MDIiLCJUb3AiOjAuMCwiTGVmdCI6MC4wLCJSaWdodCI6MC4wLCJCb3R0b20iOjAuMH0sIkJhY2tncm91bmQiOnsiJGlkIjoiODAzIiwiQ29sb3IiOnsiJGlkIjoiODA0IiwiQSI6MjU1LCJSIjowLCJHIjo0MCwiQiI6ODV9fSwiSXNWaXNpYmxlIjp0cnVlLCJXaWR0aCI6MC4wLCJIZWlnaHQiOjIyLjAsIkJvcmRlclN0eWxlIjp7IiRpZCI6IjgwNSIsIkxpbmVDb2xvciI6eyIkaWQiOiI4MDYiLCIkdHlwZSI6Ik5MUkUuQ29tbW9uLkRvbS5Tb2xpZENvbG9yQnJ1c2gsIE5MUkUuQ29tbW9uIiwiQ29sb3IiOnsiJGlkIjoiODA3IiwiQSI6MjU1LCJSIjowLCJHIjoxMTksIkIiOjE4Mn19LCJMaW5lV2VpZ2h0IjowLjAsIkxpbmVUeXBlIjowLCJQYXJlbnRTdHlsZSI6bnVsbH0sIlBhcmVudFN0eWxlIjpudWxsfSwiVGl0bGVTdHlsZSI6eyIkaWQiOiI4MDgiLCJGb250U2V0dGluZ3MiOnsiJGlkIjoiODA5IiwiRm9udFNpemUiOjksIkZvbnROYW1lIjoiQ2FsaWJyaSIsIklzQm9sZCI6dHJ1ZSwiSXNJdGFsaWMiOmZhbHNlLCJJc1VuZGVybGluZWQiOmZhbHNlLCJQYXJlbnRTdHlsZSI6bnVsbH0sIkF1dG9TaXplIjoyLCJGb3JlZ3JvdW5kIjp7IiRpZCI6IjgxMCIsIkNvbG9yIjp7IiRpZCI6IjgxMSIsIkEiOjI1NSwiUiI6MjU1LCJHIjoyNTUsIkIiOjI1NX19LCJNYXhXaWR0aCI6MTgxLjIwNTI3NTg0NTk4NjA4LCJNYXhIZWlnaHQiOiJJbmZpbml0eSIsIlNtYXJ0Rm9yZWdyb3VuZElzQWN0aXZlIjpmYWxzZSwiSG9yaXpvbnRhbEFsaWdubWVudCI6MSwiVmVydGljYWxBbGlnbm1lbnQiOjAsIlNtYXJ0Rm9yZWdyb3VuZCI6bnVsbCwiQmFja2dyb3VuZEZpbGxUeXBlIjowLCJNYXJnaW4iOnsiJGlkIjoiODEyIiwiVG9wIjowLjAsIkxlZnQiOjAuMCwiUmlnaHQiOjAuMCwiQm90dG9tIjowLjB9LCJQYWRkaW5nIjp7IiRpZCI6IjgxMyIsIlRvcCI6MC4wLCJMZWZ0IjowLjAsIlJpZ2h0IjowLjAsIkJvdHRvbSI6MC4wfSwiQmFja2dyb3VuZCI6eyIkaWQiOiI4MTQiLCJDb2xvciI6eyIkaWQiOiI4MTUiLCJBIjowLCJSIjoyNTUsIkciOjI1NSwiQiI6MjU1fX0sIklzVmlzaWJsZSI6dHJ1ZSwiV2lkdGgiOjAuMCwiSGVpZ2h0IjowLjAsIkJvcmRlclN0eWxlIjp7IiRpZCI6IjgxNiIsIkxpbmVDb2xvciI6bnVsbCwiTGluZVdlaWdodCI6MC4wLCJMaW5lVHlwZSI6MCwiUGFyZW50U3R5bGUiOm51bGx9LCJQYXJlbnRTdHlsZSI6bnVsbH0sIkRhdGVTdHlsZSI6eyIkaWQiOiI4MTciLCJGb250U2V0dGluZ3MiOnsiJGlkIjoiODE4IiwiRm9udFNpemUiOjgsIkZvbnROYW1lIjoiQ2FsaWJyaSIsIklzQm9sZCI6ZmFsc2UsIklzSXRhbGljIjpmYWxzZSwiSXNVbmRlcmxpbmVkIjpmYWxzZSwiUGFyZW50U3R5bGUiOm51bGx9LCJBdXRvU2l6ZSI6MCwiRm9yZWdyb3VuZCI6eyIkaWQiOiI4MTkiLCJDb2xvciI6eyIkaWQiOiI4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eyIkaWQiOiI4MjUiLCJMaW5lQ29sb3IiOm51bGwsIkxpbmVXZWlnaHQiOjAuMCwiTGluZVR5cGUiOjAsIlBhcmVudFN0eWxlIjpudWxsfSwiUGFyZW50U3R5bGUiOm51bGx9LCJEYXRlRm9ybWF0Ijp7IiRpZCI6Ijgy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yNyIsIkRhdGVQYXJ0SXNWaXNpYmxlIjpmYWxzZSwiVGltZVBhcnRJc1Zpc2libGUiOmZhbHNlfX0sIldlZWtOdW1iZXJpbmciOnsiJGlkIjoiODI4IiwiRm9ybWF0IjowLCJJc1Zpc2libGUiOmZhbHNlLCJMYXN0S25vd25WaXNpYmlsaXR5U3RhdGUiOmZhbHNlfSwiSXNWaXNpYmxlIjp0cnVlLCJQYXJlbnRTdHlsZSI6bnVsbH0sIkluZGV4IjoyMCwiU21hcnREdXJhdGlvbkFjdGl2YXRlZCI6ZmFsc2UsIkRhdGVGb3JtYXQiOnsiJHJlZiI6IjgyNiJ9LCJXZWVrTnVtYmVyaW5nIjp7IiRpZCI6IjgyOSIsIkZvcm1hdCI6MCwiSXNWaXNpYmxlIjpmYWxzZSwiTGFzdEtub3duVmlzaWJpbGl0eVN0YXRlIjpmYWxzZX0sIklkIjoiZjNhZmZhMGYtZmI4OS00M2MyLWFjMWUtOTE1OTQ4MDFmYWFhIiwiSW1wb3J0SWQiOm51bGwsIlRpdGxlIjoiVmVuZG9yIElucHV0IiwiTm90ZSI6bnVsbCwiSHlwZXJsaW5rIjp7IiRpZCI6IjgzMCIsIkFkZHJlc3MiOiIiLCJTdWJBZGRyZXNzIjoiIn0sIklzQ2hhbmdlZCI6ZmFsc2UsIklzTmV3IjpmYWxzZX19XSwiX21pbGVzdG9uZXMiOltdLCJJZCI6IjAwMDAwMDAwLTAwMDAtMDAwMC0wMDAwLTAwMDAwMDAwMDAwMCIsIklzU2luZ2xlSXRlbVJvdyI6dHJ1ZX0seyIkaWQiOiI4MzEiLCJfdGFza3MiOlt7IiRpZCI6IjgzMiIsIl9hdHRhY2hlZE1pbGVzdG9uZXMiOltdLCJUYXNrRGVmaW5pdGlvbiI6eyIkaWQiOiI4MzMiLCJHcm91cE5hbWUiOm51bGwsIlN0YXJ0RGF0ZSI6IjIwMjUtMDYtMTJUMDA6MDA6MDBaIiwiRW5kRGF0ZSI6IjIwMjUtMDYtMjRUMjM6NTk6MDBaIiwiUGVyY2VudGFnZUNvbXBsZXRlIjpudWxsLCJTdHlsZSI6eyIkaWQiOiI4MzQiLCJTaGFwZSI6MiwiU2hhcGVUaGlja25lc3MiOjEsIkR1cmF0aW9uRm9ybWF0IjowLCJJbmNsdWRlTm9uV29ya2luZ0RheXNJbkR1cmF0aW9uIjpmYWxzZSwiUGVyY2VudGFnZUNvbXBsZXRlU3R5bGUiOnsiJGlkIjoiODM1IiwiRm9udFNldHRpbmdzIjp7IiRpZCI6IjgzNiIsIkZvbnRTaXplIjoxMCwiRm9udE5hbWUiOiJDYWxpYnJpIiwiSXNCb2xkIjpmYWxzZSwiSXNJdGFsaWMiOmZhbHNlLCJJc1VuZGVybGluZWQiOmZhbHNlLCJQYXJlbnRTdHlsZSI6bnVsbH0sIkF1dG9TaXplIjowLCJGb3JlZ3JvdW5kIjp7IiRpZCI6IjgzNyIsIkNvbG9yIjp7IiRpZCI6Ijg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zOSIsIlRvcCI6MC4wLCJMZWZ0IjowLjAsIlJpZ2h0IjowLjAsIkJvdHRvbSI6MC4wfSwiUGFkZGluZyI6eyIkaWQiOiI4NDAiLCJUb3AiOjAuMCwiTGVmdCI6MC4wLCJSaWdodCI6MC4wLCJCb3R0b20iOjAuMH0sIkJhY2tncm91bmQiOnsiJGlkIjoiODQxIiwiQ29sb3IiOnsiJGlkIjoiODQyIiwiQSI6ODksIlIiOjAsIkciOjAsIkIiOjB9fSwiSXNWaXNpYmxlIjp0cnVlLCJXaWR0aCI6MC4wLCJIZWlnaHQiOjAuMCwiQm9yZGVyU3R5bGUiOnsiJGlkIjoiODQzIiwiTGluZUNvbG9yIjpudWxsLCJMaW5lV2VpZ2h0IjowLjAsIkxpbmVUeXBlIjowLCJQYXJlbnRTdHlsZSI6bnVsbH0sIlBhcmVudFN0eWxlIjpudWxsfSwiRHVyYXRpb25TdHlsZSI6eyIkaWQiOiI4NDQiLCJGb250U2V0dGluZ3MiOnsiJGlkIjoiODQ1IiwiRm9udFNpemUiOjgsIkZvbnROYW1lIjoiQ2FsaWJyaSIsIklzQm9sZCI6ZmFsc2UsIklzSXRhbGljIjpmYWxzZSwiSXNVbmRlcmxpbmVkIjpmYWxzZSwiUGFyZW50U3R5bGUiOm51bGx9LCJBdXRvU2l6ZSI6MCwiRm9yZWdyb3VuZCI6eyIkaWQiOiI4NDYiLCJDb2xvciI6eyIkaWQiOiI4N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0OCIsIlRvcCI6MC4wLCJMZWZ0IjowLjAsIlJpZ2h0IjowLjAsIkJvdHRvbSI6MC4wfSwiUGFkZGluZyI6eyIkaWQiOiI4NDkiLCJUb3AiOjAuMCwiTGVmdCI6MC4wLCJSaWdodCI6MC4wLCJCb3R0b20iOjAuMH0sIkJhY2tncm91bmQiOnsiJGlkIjoiODUwIiwiQ29sb3IiOnsiJHJlZiI6Ijg0MiJ9fSwiSXNWaXNpYmxlIjp0cnVlLCJXaWR0aCI6MC4wLCJIZWlnaHQiOjAuMCwiQm9yZGVyU3R5bGUiOnsiJGlkIjoiODUxIiwiTGluZUNvbG9yIjpudWxsLCJMaW5lV2VpZ2h0IjowLjAsIkxpbmVUeXBlIjowLCJQYXJlbnRTdHlsZSI6bnVsbH0sIlBhcmVudFN0eWxlIjpudWxsfSwiSG9yaXpvbnRhbENvbm5lY3RvclN0eWxlIjp7IiRpZCI6Ijg1MiIsIkxpbmVDb2xvciI6eyIkaWQiOiI4NTMiLCIkdHlwZSI6Ik5MUkUuQ29tbW9uLkRvbS5Tb2xpZENvbG9yQnJ1c2gsIE5MUkUuQ29tbW9uIiwiQ29sb3IiOnsiJGlkIjoiODU0IiwiQSI6MjU1LCJSIjoyMDQsIkciOjIwNCwiQiI6MjA0fX0sIkxpbmVXZWlnaHQiOjEuMCwiTGluZVR5cGUiOjAsIlBhcmVudFN0eWxlIjpudWxsfSwiVmVydGljYWxDb25uZWN0b3JTdHlsZSI6eyIkaWQiOiI4NTUiLCJMaW5lQ29sb3IiOnsiJGlkIjoiODU2IiwiJHR5cGUiOiJOTFJFLkNvbW1vbi5Eb20uU29saWRDb2xvckJydXNoLCBOTFJFLkNvbW1vbiIsIkNvbG9yIjp7IiRpZCI6Ijg1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g1OCIsIk1hcmdpbiI6eyIkaWQiOiI4NTkiLCJUb3AiOjAuMCwiTGVmdCI6NC4wLCJSaWdodCI6NC4wLCJCb3R0b20iOjAuMH0sIlBhZGRpbmciOnsiJGlkIjoiODYwIiwiVG9wIjowLjAsIkxlZnQiOjAuMCwiUmlnaHQiOjAuMCwiQm90dG9tIjowLjB9LCJCYWNrZ3JvdW5kIjp7IiRpZCI6Ijg2MSIsIkNvbG9yIjp7IiRpZCI6Ijg2MiIsIkEiOjI1NSwiUiI6MCwiRyI6NDAsIkIiOjg1fX0sIklzVmlzaWJsZSI6dHJ1ZSwiV2lkdGgiOjAuMCwiSGVpZ2h0IjoxNi4wLCJCb3JkZXJTdHlsZSI6eyIkaWQiOiI4NjMiLCJMaW5lQ29sb3IiOnsiJGlkIjoiODY0IiwiJHR5cGUiOiJOTFJFLkNvbW1vbi5Eb20uU29saWRDb2xvckJydXNoLCBOTFJFLkNvbW1vbiIsIkNvbG9yIjp7IiRpZCI6Ijg2NSIsIkEiOjI1NSwiUiI6MCwiRyI6MTE5LCJCIjoxODJ9fSwiTGluZVdlaWdodCI6MC4wLCJMaW5lVHlwZSI6MCwiUGFyZW50U3R5bGUiOm51bGx9LCJQYXJlbnRTdHlsZSI6bnVsbH0sIlRpdGxlU3R5bGUiOnsiJGlkIjoiODY2IiwiRm9udFNldHRpbmdzIjp7IiRpZCI6Ijg2NyIsIkZvbnRTaXplIjo5LCJGb250TmFtZSI6IkNhbGlicmkiLCJJc0JvbGQiOnRydWUsIklzSXRhbGljIjpmYWxzZSwiSXNVbmRlcmxpbmVkIjpmYWxzZSwiUGFyZW50U3R5bGUiOm51bGx9LCJBdXRvU2l6ZSI6MiwiRm9yZWdyb3VuZCI6eyIkaWQiOiI4NjgiLCJDb2xvciI6eyIkaWQiOiI4NjkiLCJBIjoyNTUsIlIiOjI1NSwiRyI6MjU1LCJCIjoyNTV9fSwiTWF4V2lkdGgiOjE3NC4zOTQwNDk5NDIzMDE4OCwiTWF4SGVpZ2h0IjoiSW5maW5pdHkiLCJTbWFydEZvcmVncm91bmRJc0FjdGl2ZSI6ZmFsc2UsIkhvcml6b250YWxBbGlnbm1lbnQiOjEsIlZlcnRpY2FsQWxpZ25tZW50IjowLCJTbWFydEZvcmVncm91bmQiOm51bGwsIkJhY2tncm91bmRGaWxsVHlwZSI6MCwiTWFyZ2luIjp7IiRpZCI6Ijg3MCIsIlRvcCI6MC4wLCJMZWZ0IjowLjAsIlJpZ2h0IjowLjAsIkJvdHRvbSI6MC4wfSwiUGFkZGluZyI6eyIkaWQiOiI4NzEiLCJUb3AiOjAuMCwiTGVmdCI6MC4wLCJSaWdodCI6MC4wLCJCb3R0b20iOjAuMH0sIkJhY2tncm91bmQiOnsiJGlkIjoiODcyIiwiQ29sb3IiOnsiJGlkIjoiODczIiwiQSI6MCwiUiI6MjU1LCJHIjoyNTUsIkIiOjI1NX19LCJJc1Zpc2libGUiOnRydWUsIldpZHRoIjowLjAsIkhlaWdodCI6MC4wLCJCb3JkZXJTdHlsZSI6eyIkaWQiOiI4NzQiLCJMaW5lQ29sb3IiOm51bGwsIkxpbmVXZWlnaHQiOjAuMCwiTGluZVR5cGUiOjAsIlBhcmVudFN0eWxlIjpudWxsfSwiUGFyZW50U3R5bGUiOm51bGx9LCJEYXRlU3R5bGUiOnsiJGlkIjoiODc1IiwiRm9udFNldHRpbmdzIjp7IiRpZCI6Ijg3NiIsIkZvbnRTaXplIjo4LCJGb250TmFtZSI6IkNhbGlicmkiLCJJc0JvbGQiOmZhbHNlLCJJc0l0YWxpYyI6ZmFsc2UsIklzVW5kZXJsaW5lZCI6ZmFsc2UsIlBhcmVudFN0eWxlIjpudWxsfSwiQXV0b1NpemUiOjAsIkZvcmVncm91bmQiOnsiJGlkIjoiODc3IiwiQ29sb3IiOnsiJGlkIjoiODc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zkiLCJUb3AiOjAuMCwiTGVmdCI6MC4wLCJSaWdodCI6MC4wLCJCb3R0b20iOjAuMH0sIlBhZGRpbmciOnsiJGlkIjoiODgwIiwiVG9wIjowLjAsIkxlZnQiOjAuMCwiUmlnaHQiOjAuMCwiQm90dG9tIjowLjB9LCJCYWNrZ3JvdW5kIjp7IiRpZCI6Ijg4MSIsIkNvbG9yIjp7IiRpZCI6Ijg4MiIsIkEiOjAsIlIiOjI1NSwiRyI6MjU1LCJCIjoyNTV9fSwiSXNWaXNpYmxlIjp0cnVlLCJXaWR0aCI6MC4wLCJIZWlnaHQiOjAuMCwiQm9yZGVyU3R5bGUiOnsiJGlkIjoiODgzIiwiTGluZUNvbG9yIjpudWxsLCJMaW5lV2VpZ2h0IjowLjAsIkxpbmVUeXBlIjowLCJQYXJlbnRTdHlsZSI6bnVsbH0sIlBhcmVudFN0eWxlIjpudWxsfSwiRGF0ZUZvcm1hdCI6eyIkaWQiOiI4O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ODUiLCJEYXRlUGFydElzVmlzaWJsZSI6ZmFsc2UsIlRpbWVQYXJ0SXNWaXNpYmxlIjpmYWxzZX19LCJXZWVrTnVtYmVyaW5nIjp7IiRpZCI6Ijg4NiIsIkZvcm1hdCI6MCwiSXNWaXNpYmxlIjpmYWxzZSwiTGFzdEtub3duVmlzaWJpbGl0eVN0YXRlIjpmYWxzZX0sIklzVmlzaWJsZSI6dHJ1ZSwiUGFyZW50U3R5bGUiOm51bGx9LCJJbmRleCI6MjEsIlNtYXJ0RHVyYXRpb25BY3RpdmF0ZWQiOmZhbHNlLCJEYXRlRm9ybWF0Ijp7IiRyZWYiOiI4ODQifSwiV2Vla051bWJlcmluZyI6eyIkaWQiOiI4ODciLCJGb3JtYXQiOjAsIklzVmlzaWJsZSI6ZmFsc2UsIkxhc3RLbm93blZpc2liaWxpdHlTdGF0ZSI6ZmFsc2V9LCJJZCI6ImY2YTQwMjgyLTFiYjUtNDUyMS04NjkwLTU4NWQzZGRlMGYxYSIsIkltcG9ydElkIjpudWxsLCJUaXRsZSI6IkNvbW1pdG1lbnQiLCJOb3RlIjpudWxsLCJIeXBlcmxpbmsiOnsiJGlkIjoiODg4IiwiQWRkcmVzcyI6IiIsIlN1YkFkZHJlc3MiOiIifSwiSXNDaGFuZ2VkIjpmYWxzZSwiSXNOZXciOmZhbHNlfX1dLCJfbWlsZXN0b25lcyI6W10sIklkIjoiMDAwMDAwMDAtMDAwMC0wMDAwLTAwMDAtMDAwMDAwMDAwMDAwIiwiSXNTaW5nbGVJdGVtUm93Ijp0cnVlfV0sIkluZGV4IjoxOCwiSWQiOiJlNzUxNDNhZC05ZTY3LTQzYmUtYWU1OC03ODVlYzk3MTAzZTYiLCJIZWFkZXJUZXh0IjpudWxsLCJJc0RlZmF1bHQiOnRydWUsIlN0eWxlIjp7IiRpZCI6Ijg4OSIsIkhlYWRlclN0eWxlIjp7IiRpZCI6Ijg5MCIsIlRleHRTdHlsZSI6eyIkaWQiOiI4OTEiLCJGb250U2V0dGluZ3MiOnsiJGlkIjoiODkyIiwiRm9udFNpemUiOjExLCJGb250TmFtZSI6IkNhbGlicmkiLCJJc0JvbGQiOmZhbHNlLCJJc0l0YWxpYyI6ZmFsc2UsIklzVW5kZXJsaW5lZCI6ZmFsc2UsIlBhcmVudFN0eWxlIjpudWxsfSwiQXV0b1NpemUiOjIsIkZvcmVncm91bmQiOnsiJGlkIjoiODkzIiwiQ29sb3IiOnsiJGlkIjoiODk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4OTUiLCJUb3AiOjAuMCwiTGVmdCI6MC4wLCJSaWdodCI6MC4wLCJCb3R0b20iOjAuMH0sIlBhZGRpbmciOnsiJGlkIjoiODk2IiwiVG9wIjowLjAsIkxlZnQiOjAuMCwiUmlnaHQiOjAuMCwiQm90dG9tIjowLjB9LCJCYWNrZ3JvdW5kIjp7IiRpZCI6Ijg5NyIsIkNvbG9yIjp7IiRpZCI6Ijg5OCIsIkEiOjAsIlIiOjI1NSwiRyI6MjU1LCJCIjoyNTV9fSwiSXNWaXNpYmxlIjp0cnVlLCJXaWR0aCI6MC4wLCJIZWlnaHQiOjAuMCwiQm9yZGVyU3R5bGUiOm51bGwsIlBhcmVudFN0eWxlIjpudWxsfSwiUmVjdGFuZ2xlU3R5bGUiOnsiJGlkIjoiODk5IiwiTWFyZ2luIjp7IiRpZCI6IjkwMCIsIlRvcCI6MC4wLCJMZWZ0IjowLjAsIlJpZ2h0IjowLjAsIkJvdHRvbSI6MC4wfSwiUGFkZGluZyI6eyIkaWQiOiI5MDEiLCJUb3AiOjAuMCwiTGVmdCI6MC4wLCJSaWdodCI6MC4wLCJCb3R0b20iOjAuMH0sIkJhY2tncm91bmQiOnsiJGlkIjoiOTAyIiwiQ29sb3IiOnsiJGlkIjoiOTAzIiwiQSI6NjMsIlIiOjAsIkciOjQwLCJCIjo4NX19LCJJc1Zpc2libGUiOnRydWUsIldpZHRoIjowLjAsIkhlaWdodCI6MC4wLCJCb3JkZXJTdHlsZSI6eyIkaWQiOiI5MDQiLCJMaW5lQ29sb3IiOnsiJGlkIjoiOTA1IiwiJHR5cGUiOiJOTFJFLkNvbW1vbi5Eb20uU29saWRDb2xvckJydXNoLCBOTFJFLkNvbW1vbiIsIkNvbG9yIjp7IiRpZCI6IjkwNiIsIkEiOjI1NSwiUiI6MjU1LCJHIjowLCJCIjowfX0sIkxpbmVXZWlnaHQiOjAuMCwiTGluZVR5cGUiOjAsIlBhcmVudFN0eWxlIjpudWxsfSwiUGFyZW50U3R5bGUiOm51bGx9LCJNYXJnaW4iOnsiJGlkIjoiOTA3IiwiVG9wIjowLjAsIkxlZnQiOjAuMCwiUmlnaHQiOjAuMCwiQm90dG9tIjowLjB9LCJQYWRkaW5nIjp7IiRpZCI6IjkwOCIsIlRvcCI6MC4wLCJMZWZ0IjowLjAsIlJpZ2h0IjowLjAsIkJvdHRvbSI6MC4wfSwiQmFja2dyb3VuZCI6bnVsbCwiSXNWaXNpYmxlIjp0cnVlLCJXaWR0aCI6MC4wLCJIZWlnaHQiOjAuMCwiQm9yZGVyU3R5bGUiOm51bGwsIlBhcmVudFN0eWxlIjpudWxsfSwiQmFja2dyb3VuZFN0eWxlIjp7IiRpZCI6IjkwOSIsIk1hcmdpbiI6eyIkaWQiOiI5MTAiLCJUb3AiOjAuMCwiTGVmdCI6MC4wLCJSaWdodCI6MC4wLCJCb3R0b20iOjAuMH0sIlBhZGRpbmciOnsiJGlkIjoiOTExIiwiVG9wIjowLjAsIkxlZnQiOjAuMCwiUmlnaHQiOjAuMCwiQm90dG9tIjowLjB9LCJCYWNrZ3JvdW5kIjp7IiRpZCI6IjkxMiIsIkNvbG9yIjp7IiRpZCI6IjkxMyIsIkEiOjUxLCJSIjowLCJHIjo0MCwiQiI6ODV9fSwiSXNWaXNpYmxlIjp0cnVlLCJXaWR0aCI6MC4wLCJIZWlnaHQiOjAuMCwiQm9yZGVyU3R5bGUiOnsiJGlkIjoiOTE0IiwiTGluZUNvbG9yIjp7IiRpZCI6IjkxNSIsIiR0eXBlIjoiTkxSRS5Db21tb24uRG9tLlNvbGlkQ29sb3JCcnVzaCwgTkxSRS5Db21tb24iLCJDb2xvciI6eyIkaWQiOiI5MTYiLCJBIjoyNTUsIlIiOjIzNCwiRyI6MjIsIkIiOjMwfX0sIkxpbmVXZWlnaHQiOjAuMCwiTGluZVR5cGUiOjAsIlBhcmVudFN0eWxlIjpudWxsfSwiUGFyZW50U3R5bGUiOm51bGx9LCJNYXJnaW4iOnsiJGlkIjoiOTE3IiwiVG9wIjowLjAsIkxlZnQiOjAuMCwiUmlnaHQiOjAuMCwiQm90dG9tIjowLjB9LCJQYWRkaW5nIjp7IiRpZCI6IjkxOCIsIlRvcCI6MC4wLCJMZWZ0IjowLjAsIlJpZ2h0IjowLjAsIkJvdHRvbSI6MC4wfSwiSXNWaXNpYmxlIjp0cnVlLCJXaWR0aCI6MC4wLCJIZWlnaHQiOjAuMCwiQm9yZGVyU3R5bGUiOnsiJGlkIjoiOTE5IiwiTGluZUNvbG9yIjpudWxsLCJMaW5lV2VpZ2h0IjowLjAsIkxpbmVUeXBlIjowLCJQYXJlbnRTdHlsZSI6bnVsbH0sIlBhcmVudFN0eWxlIjpudWxsfX1dLCJJZCI6ImMzMDcwNWEwLWU1NTktNDIyMy04NjRmLThmYWQ0OGRlMDg3YyIsIkluZGV4IjoxOCwiSGVhZGVyVGV4dCI6IlZlbmRvcnMiLCJTdHlsZSI6eyIkaWQiOiI5MjAiLCJTdHlsZUlkIjoiMDAwMDAwMDAtMDAwMC0wMDAwLTAwMDAtMDAwMDAwMDAwMDAwIiwiSGVhZGVyU3R5bGUiOnsiJGlkIjoiOTIxIiwiVGV4dElzVmVydGljYWwiOmZhbHNlLCJUZXh0U3R5bGUiOnsiJGlkIjoiOTIyIiwiRm9udFNldHRpbmdzIjp7IiRpZCI6IjkyMyIsIkZvbnRTaXplIjoxNCwiRm9udE5hbWUiOiJDYWxpYnJpIiwiSXNCb2xkIjpmYWxzZSwiSXNJdGFsaWMiOmZhbHNlLCJJc1VuZGVybGluZWQiOmZhbHNlLCJQYXJlbnRTdHlsZSI6bnVsbH0sIkF1dG9TaXplIjoyLCJGb3JlZ3JvdW5kIjp7IiRpZCI6IjkyNCIsIkNvbG9yIjp7IiRpZCI6IjkyN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kyNiIsIlRvcCI6MC4wLCJMZWZ0IjowLjAsIlJpZ2h0IjowLjAsIkJvdHRvbSI6MC4wfSwiUGFkZGluZyI6eyIkaWQiOiI5MjciLCJUb3AiOjAuMCwiTGVmdCI6MC4wLCJSaWdodCI6MC4wLCJCb3R0b20iOjAuMH0sIkJhY2tncm91bmQiOnsiJGlkIjoiOTI4IiwiQ29sb3IiOnsiJGlkIjoiOTI5IiwiQSI6MCwiUiI6MjU1LCJHIjoyNTUsIkIiOjI1NX19LCJJc1Zpc2libGUiOnRydWUsIldpZHRoIjowLjAsIkhlaWdodCI6MC4wLCJCb3JkZXJTdHlsZSI6bnVsbCwiUGFyZW50U3R5bGUiOm51bGx9LCJSZWN0YW5nbGVTdHlsZSI6eyIkaWQiOiI5MzAiLCJNYXJnaW4iOnsiJGlkIjoiOTMxIiwiVG9wIjowLjAsIkxlZnQiOjAuMCwiUmlnaHQiOjAuMCwiQm90dG9tIjowLjB9LCJQYWRkaW5nIjp7IiRpZCI6IjkzMiIsIlRvcCI6MC4wLCJMZWZ0IjowLjAsIlJpZ2h0IjowLjAsIkJvdHRvbSI6MC4wfSwiQmFja2dyb3VuZCI6eyIkaWQiOiI5MzMiLCJDb2xvciI6eyIkaWQiOiI5MzQiLCJBIjoyNTUsIlIiOjAsIkciOjQwLCJCIjo4NX19LCJJc1Zpc2libGUiOnRydWUsIldpZHRoIjowLjAsIkhlaWdodCI6MC4wLCJCb3JkZXJTdHlsZSI6eyIkaWQiOiI5MzUiLCJMaW5lQ29sb3IiOnsiJGlkIjoiOTM2IiwiJHR5cGUiOiJOTFJFLkNvbW1vbi5Eb20uU29saWRDb2xvckJydXNoLCBOTFJFLkNvbW1vbiIsIkNvbG9yIjp7IiRpZCI6IjkzNyIsIkEiOjI1NSwiUiI6MjU1LCJHIjowLCJCIjowfX0sIkxpbmVXZWlnaHQiOjAuMCwiTGluZVR5cGUiOjAsIlBhcmVudFN0eWxlIjpudWxsfSwiUGFyZW50U3R5bGUiOm51bGx9LCJNYXJnaW4iOnsiJGlkIjoiOTM4IiwiVG9wIjowLjAsIkxlZnQiOjAuMCwiUmlnaHQiOjAuMCwiQm90dG9tIjowLjB9LCJQYWRkaW5nIjp7IiRpZCI6IjkzOSIsIlRvcCI6MC4wLCJMZWZ0IjowLjAsIlJpZ2h0IjowLjAsIkJvdHRvbSI6MC4wfSwiQmFja2dyb3VuZCI6bnVsbCwiSXNWaXNpYmxlIjp0cnVlLCJXaWR0aCI6MC4wLCJIZWlnaHQiOjAuMCwiQm9yZGVyU3R5bGUiOm51bGwsIlBhcmVudFN0eWxlIjpudWxsfSwiQmFja2dyb3VuZFN0eWxlIjp7IiRpZCI6Ijk0MCIsIk1hcmdpbiI6eyIkaWQiOiI5NDEiLCJUb3AiOjAuMCwiTGVmdCI6MC4wLCJSaWdodCI6MC4wLCJCb3R0b20iOjAuMH0sIlBhZGRpbmciOnsiJGlkIjoiOTQyIiwiVG9wIjowLjAsIkxlZnQiOjAuMCwiUmlnaHQiOjAuMCwiQm90dG9tIjowLjB9LCJCYWNrZ3JvdW5kIjp7IiRpZCI6Ijk0MyIsIkNvbG9yIjp7IiRpZCI6Ijk0NCIsIkEiOjUxLCJSIjowLCJHIjo0MCwiQiI6ODV9fSwiSXNWaXNpYmxlIjp0cnVlLCJXaWR0aCI6MC4wLCJIZWlnaHQiOjAuMCwiQm9yZGVyU3R5bGUiOnsiJGlkIjoiOTQ1IiwiTGluZUNvbG9yIjp7IiRpZCI6Ijk0NiIsIiR0eXBlIjoiTkxSRS5Db21tb24uRG9tLlNvbGlkQ29sb3JCcnVzaCwgTkxSRS5Db21tb24iLCJDb2xvciI6eyIkaWQiOiI5NDciLCJBIjoyNTUsIlIiOjI1NSwiRyI6MCwiQiI6MH19LCJMaW5lV2VpZ2h0IjowLjAsIkxpbmVUeXBlIjowLCJQYXJlbnRTdHlsZSI6bnVsbH0sIlBhcmVudFN0eWxlIjpudWxsfSwiSXNBYm92ZVRpbWViYW5kIjpmYWxzZSwiU3BhY2luZyI6NSwiRGVmYXVsdFN3aW1sYW5lVGFza1N0eWxlIjp7IiRpZCI6Ijk0OCIsIiR0eXBlIjoiTkxSRS5Db21tb24uRG9tLlN0eWxlcy5FeHBsaWNpdFNldGFibGVUYXNrU3R5bGUsIE5MUkUuQ29tbW9uIiwiU2hhcGUiOjIsIlNoYXBlVGhpY2tuZXNzIjoxLCJEdXJhdGlvbkZvcm1hdCI6MCwiSW5jbHVkZU5vbldvcmtpbmdEYXlzSW5EdXJhdGlvbiI6ZmFsc2UsIlBlcmNlbnRhZ2VDb21wbGV0ZVN0eWxlIjp7IiRpZCI6Ijk0OSIsIkZvbnRTZXR0aW5ncyI6eyIkaWQiOiI5NTAiLCJGb250U2l6ZSI6MTAsIkZvbnROYW1lIjoiQ2FsaWJyaSIsIklzQm9sZCI6ZmFsc2UsIklzSXRhbGljIjpmYWxzZSwiSXNVbmRlcmxpbmVkIjpmYWxzZSwiUGFyZW50U3R5bGUiOm51bGx9LCJBdXRvU2l6ZSI6MCwiRm9yZWdyb3VuZCI6eyIkaWQiOiI5NTEiLCJDb2xvciI6eyIkaWQiOiI5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TMiLCJUb3AiOjAuMCwiTGVmdCI6MC4wLCJSaWdodCI6MC4wLCJCb3R0b20iOjAuMH0sIlBhZGRpbmciOnsiJGlkIjoiOTU0IiwiVG9wIjowLjAsIkxlZnQiOjAuMCwiUmlnaHQiOjAuMCwiQm90dG9tIjowLjB9LCJCYWNrZ3JvdW5kIjp7IiRpZCI6Ijk1NSIsIkNvbG9yIjp7IiRpZCI6Ijk1NiIsIkEiOjg5LCJSIjowLCJHIjowLCJCIjowfX0sIklzVmlzaWJsZSI6dHJ1ZSwiV2lkdGgiOjAuMCwiSGVpZ2h0IjowLjAsIkJvcmRlclN0eWxlIjp7IiRpZCI6Ijk1NyIsIkxpbmVDb2xvciI6bnVsbCwiTGluZVdlaWdodCI6MC4wLCJMaW5lVHlwZSI6MCwiUGFyZW50U3R5bGUiOm51bGx9LCJQYXJlbnRTdHlsZSI6bnVsbH0sIkR1cmF0aW9uU3R5bGUiOnsiJGlkIjoiOTU4IiwiRm9udFNldHRpbmdzIjp7IiRpZCI6Ijk1OSIsIkZvbnRTaXplIjo4LCJGb250TmFtZSI6IkNhbGlicmkiLCJJc0JvbGQiOmZhbHNlLCJJc0l0YWxpYyI6ZmFsc2UsIklzVW5kZXJsaW5lZCI6ZmFsc2UsIlBhcmVudFN0eWxlIjpudWxsfSwiQXV0b1NpemUiOjAsIkZvcmVncm91bmQiOnsiJGlkIjoiOTYwIiwiQ29sb3IiOnsiJGlkIjoiOTY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jIiLCJUb3AiOjAuMCwiTGVmdCI6MC4wLCJSaWdodCI6MC4wLCJCb3R0b20iOjAuMH0sIlBhZGRpbmciOnsiJGlkIjoiOTYzIiwiVG9wIjowLjAsIkxlZnQiOjAuMCwiUmlnaHQiOjAuMCwiQm90dG9tIjowLjB9LCJCYWNrZ3JvdW5kIjp7IiRpZCI6Ijk2NCIsIkNvbG9yIjp7IiRyZWYiOiI5NTYifX0sIklzVmlzaWJsZSI6dHJ1ZSwiV2lkdGgiOjAuMCwiSGVpZ2h0IjowLjAsIkJvcmRlclN0eWxlIjp7IiRpZCI6Ijk2NSIsIkxpbmVDb2xvciI6bnVsbCwiTGluZVdlaWdodCI6MC4wLCJMaW5lVHlwZSI6MCwiUGFyZW50U3R5bGUiOm51bGx9LCJQYXJlbnRTdHlsZSI6bnVsbH0sIkhvcml6b250YWxDb25uZWN0b3JTdHlsZSI6eyIkaWQiOiI5NjYiLCJMaW5lQ29sb3IiOnsiJGlkIjoiOTY3IiwiJHR5cGUiOiJOTFJFLkNvbW1vbi5Eb20uU29saWRDb2xvckJydXNoLCBOTFJFLkNvbW1vbiIsIkNvbG9yIjp7IiRpZCI6Ijk2OCIsIkEiOjI1NSwiUiI6MjA0LCJHIjoyMDQsIkIiOjIwNH19LCJMaW5lV2VpZ2h0IjoxLjAsIkxpbmVUeXBlIjowLCJQYXJlbnRTdHlsZSI6bnVsbH0sIlZlcnRpY2FsQ29ubmVjdG9yU3R5bGUiOnsiJGlkIjoiOTY5IiwiTGluZUNvbG9yIjp7IiRpZCI6Ijk3MCIsIiR0eXBlIjoiTkxSRS5Db21tb24uRG9tLlNvbGlkQ29sb3JCcnVzaCwgTkxSRS5Db21tb24iLCJDb2xvciI6eyIkaWQiOiI5N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5NzIiLCJNYXJnaW4iOnsiJGlkIjoiOTczIiwiVG9wIjowLjAsIkxlZnQiOjQuMCwiUmlnaHQiOjQuMCwiQm90dG9tIjowLjB9LCJQYWRkaW5nIjp7IiRpZCI6Ijk3NCIsIlRvcCI6MC4wLCJMZWZ0IjowLjAsIlJpZ2h0IjowLjAsIkJvdHRvbSI6MC4wfSwiQmFja2dyb3VuZCI6eyIkaWQiOiI5NzUiLCJDb2xvciI6eyIkaWQiOiI5NzYiLCJBIjoyNTUsIlIiOjAsIkciOjQwLCJCIjo4NX19LCJJc1Zpc2libGUiOnRydWUsIldpZHRoIjowLjAsIkhlaWdodCI6MTYuMCwiQm9yZGVyU3R5bGUiOnsiJGlkIjoiOTc3IiwiTGluZUNvbG9yIjp7IiRpZCI6Ijk3OCIsIiR0eXBlIjoiTkxSRS5Db21tb24uRG9tLlNvbGlkQ29sb3JCcnVzaCwgTkxSRS5Db21tb24iLCJDb2xvciI6eyIkaWQiOiI5NzkiLCJBIjoyNTUsIlIiOjIzNCwiRyI6MjIsIkIiOjMwfX0sIkxpbmVXZWlnaHQiOjAuMCwiTGluZVR5cGUiOjAsIlBhcmVudFN0eWxlIjpudWxsfSwiUGFyZW50U3R5bGUiOm51bGx9LCJUaXRsZVN0eWxlIjp7IiRpZCI6Ijk4MCIsIkZvbnRTZXR0aW5ncyI6eyIkaWQiOiI5ODEiLCJGb250U2l6ZSI6OSwiRm9udE5hbWUiOiJDYWxpYnJpIiwiSXNCb2xkIjp0cnVlLCJJc0l0YWxpYyI6ZmFsc2UsIklzVW5kZXJsaW5lZCI6ZmFsc2UsIlBhcmVudFN0eWxlIjpudWxsfSwiQXV0b1NpemUiOjAsIkZvcmVncm91bmQiOnsiJGlkIjoiOTgyIiwiQ29sb3IiOnsiJGlkIjoiOTg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4NCIsIlRvcCI6MC4wLCJMZWZ0IjowLjAsIlJpZ2h0IjowLjAsIkJvdHRvbSI6MC4wfSwiUGFkZGluZyI6eyIkaWQiOiI5ODUiLCJUb3AiOjAuMCwiTGVmdCI6MC4wLCJSaWdodCI6MC4wLCJCb3R0b20iOjAuMH0sIkJhY2tncm91bmQiOnsiJGlkIjoiOTg2IiwiQ29sb3IiOnsiJGlkIjoiOTg3IiwiQSI6MCwiUiI6MjU1LCJHIjoyNTUsIkIiOjI1NX19LCJJc1Zpc2libGUiOnRydWUsIldpZHRoIjowLjAsIkhlaWdodCI6MC4wLCJCb3JkZXJTdHlsZSI6eyIkaWQiOiI5ODgiLCJMaW5lQ29sb3IiOm51bGwsIkxpbmVXZWlnaHQiOjAuMCwiTGluZVR5cGUiOjAsIlBhcmVudFN0eWxlIjpudWxsfSwiUGFyZW50U3R5bGUiOm51bGx9LCJEYXRlU3R5bGUiOnsiJGlkIjoiOTg5IiwiRm9udFNldHRpbmdzIjp7IiRpZCI6Ijk5MCIsIkZvbnRTaXplIjo4LCJGb250TmFtZSI6IkNhbGlicmkiLCJJc0JvbGQiOmZhbHNlLCJJc0l0YWxpYyI6ZmFsc2UsIklzVW5kZXJsaW5lZCI6ZmFsc2UsIlBhcmVudFN0eWxlIjpudWxsfSwiQXV0b1NpemUiOjAsIkZvcmVncm91bmQiOnsiJGlkIjoiOTkxIiwiQ29sb3IiOnsiJGlkIjoiOTk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OTMiLCJUb3AiOjAuMCwiTGVmdCI6MC4wLCJSaWdodCI6MC4wLCJCb3R0b20iOjAuMH0sIlBhZGRpbmciOnsiJGlkIjoiOTk0IiwiVG9wIjowLjAsIkxlZnQiOjAuMCwiUmlnaHQiOjAuMCwiQm90dG9tIjowLjB9LCJCYWNrZ3JvdW5kIjp7IiRpZCI6Ijk5NSIsIkNvbG9yIjp7IiRpZCI6Ijk5NiIsIkEiOjAsIlIiOjI1NSwiRyI6MjU1LCJCIjoyNTV9fSwiSXNWaXNpYmxlIjp0cnVlLCJXaWR0aCI6MC4wLCJIZWlnaHQiOjAuMCwiQm9yZGVyU3R5bGUiOnsiJGlkIjoiOTk3IiwiTGluZUNvbG9yIjpudWxsLCJMaW5lV2VpZ2h0IjowLjAsIkxpbmVUeXBlIjowLCJQYXJlbnRTdHlsZSI6bnVsbH0sIlBhcmVudFN0eWxlIjpudWxsfSwiRGF0ZUZvcm1hdCI6eyIkaWQiOiI5O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OTkiLCJEYXRlUGFydElzVmlzaWJsZSI6ZmFsc2UsIlRpbWVQYXJ0SXNWaXNpYmxlIjpmYWxzZX19LCJXZWVrTnVtYmVyaW5nIjp7IiRpZCI6IjEwMDAiLCJGb3JtYXQiOjAsIklzVmlzaWJsZSI6ZmFsc2UsIkxhc3RLbm93blZpc2liaWxpdHlTdGF0ZSI6ZmFsc2V9LCJJc1Zpc2libGUiOnRydWUsIlBhcmVudFN0eWxlIjpudWxsLCJfZXhwbGljaXRseVNldCI6eyIkaWQiOiIxMDA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wMDIiLCJTaGFwZSI6MiwiQ29ubmVjdG9yTWFyZ2luIjp7IiRpZCI6IjEwMDMiLCJUb3AiOjAuMCwiTGVmdCI6Mi4wLCJSaWdodCI6Mi4wLCJCb3R0b20iOjAuMH0sIkNvbm5lY3RvclN0eWxlIjp7IiRpZCI6IjEwMDQiLCJMaW5lQ29sb3IiOnsiJGlkIjoiMTAwNSIsIiR0eXBlIjoiTkxSRS5Db21tb24uRG9tLlNvbGlkQ29sb3JCcnVzaCwgTkxSRS5Db21tb24iLCJDb2xvciI6eyIkaWQiOiIxMDA2IiwiQSI6MTI3LCJSIjo3OSwiRyI6MTI5LCJCIjoxODl9fSwiTGluZVdlaWdodCI6MS4wLCJMaW5lVHlwZSI6MCwiUGFyZW50U3R5bGUiOm51bGx9LCJJc0JlbG93VGltZWJhbmQiOmZhbHNlLCJQb3NpdGlvbk9uVGFzayI6MSwiSGlkZURhdGUiOmZhbHNlLCJTaGFwZVNpemUiOjEsIlNwYWNpbmciOjIuMCwiUGFkZGluZyI6eyIkaWQiOiIxMDA3IiwiVG9wIjo3LjAsIkxlZnQiOjMuMCwiUmlnaHQiOjAuMCwiQm90dG9tIjoyLjB9LCJTaGFwZVN0eWxlIjp7IiRpZCI6IjEwMDgiLCJNYXJnaW4iOnsiJGlkIjoiMTAwOSIsIlRvcCI6MC4wLCJMZWZ0IjowLjAsIlJpZ2h0IjowLjAsIkJvdHRvbSI6MC4wfSwiUGFkZGluZyI6eyIkaWQiOiIxMDEwIiwiVG9wIjowLjAsIkxlZnQiOjAuMCwiUmlnaHQiOjAuMCwiQm90dG9tIjowLjB9LCJCYWNrZ3JvdW5kIjp7IiRpZCI6IjEwMTEiLCJDb2xvciI6eyIkaWQiOiIxMDEyIiwiQSI6MjU1LCJSIjowLCJHIjo0MCwiQiI6ODV9fSwiSXNWaXNpYmxlIjp0cnVlLCJXaWR0aCI6MTMuMCwiSGVpZ2h0IjoxMy4wLCJCb3JkZXJTdHlsZSI6eyIkaWQiOiIxMDEzIiwiTGluZUNvbG9yIjp7IiRpZCI6IjEwMTQiLCIkdHlwZSI6Ik5MUkUuQ29tbW9uLkRvbS5Tb2xpZENvbG9yQnJ1c2gsIE5MUkUuQ29tbW9uIiwiQ29sb3IiOnsiJGlkIjoiMTAxNSIsIkEiOjI1NSwiUiI6MjM0LCJHIjoyMiwiQiI6MzB9fSwiTGluZVdlaWdodCI6MC4wLCJMaW5lVHlwZSI6MCwiUGFyZW50U3R5bGUiOm51bGx9LCJQYXJlbnRTdHlsZSI6bnVsbH0sIlRpdGxlU3R5bGUiOnsiJGlkIjoiMTAxNiIsIkZvbnRTZXR0aW5ncyI6eyIkaWQiOiIxMDE3IiwiRm9udFNpemUiOjksIkZvbnROYW1lIjoiTW9udHNlcnJhdCBTZW1pQm9sZCIsIklzQm9sZCI6dHJ1ZSwiSXNJdGFsaWMiOmZhbHNlLCJJc1VuZGVybGluZWQiOmZhbHNlLCJQYXJlbnRTdHlsZSI6bnVsbH0sIkF1dG9TaXplIjowLCJGb3JlZ3JvdW5kIjp7IiRpZCI6IjEwMTgiLCJDb2xvciI6eyIkaWQiOiIxMDE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jAiLCJUb3AiOjAuMCwiTGVmdCI6MC4wLCJSaWdodCI6MC4wLCJCb3R0b20iOjAuMH0sIlBhZGRpbmciOnsiJGlkIjoiMTAyMSIsIlRvcCI6MC4wLCJMZWZ0IjowLjAsIlJpZ2h0IjowLjAsIkJvdHRvbSI6MC4wfSwiQmFja2dyb3VuZCI6eyIkaWQiOiIxMDIyIiwiQ29sb3IiOnsiJGlkIjoiMTAyMyIsIkEiOjg5LCJSIjowLCJHIjowLCJCIjowfX0sIklzVmlzaWJsZSI6dHJ1ZSwiV2lkdGgiOjAuMCwiSGVpZ2h0IjowLjAsIkJvcmRlclN0eWxlIjp7IiRpZCI6IjEwMjQiLCJMaW5lQ29sb3IiOm51bGwsIkxpbmVXZWlnaHQiOjAuMCwiTGluZVR5cGUiOjAsIlBhcmVudFN0eWxlIjpudWxsfSwiUGFyZW50U3R5bGUiOm51bGx9LCJEYXRlU3R5bGUiOnsiJGlkIjoiMTAyNSIsIkZvbnRTZXR0aW5ncyI6eyIkaWQiOiIxMDI2IiwiRm9udFNpemUiOjgsIkZvbnROYW1lIjoiTW9udHNlcnJhdCIsIklzQm9sZCI6ZmFsc2UsIklzSXRhbGljIjpmYWxzZSwiSXNVbmRlcmxpbmVkIjpmYWxzZSwiUGFyZW50U3R5bGUiOm51bGx9LCJBdXRvU2l6ZSI6MCwiRm9yZWdyb3VuZCI6eyIkaWQiOiIxMDI3IiwiQ29sb3IiOnsiJGlkIjoiMTA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yOSIsIlRvcCI6MC4wLCJMZWZ0IjowLjAsIlJpZ2h0IjowLjAsIkJvdHRvbSI6MC4wfSwiUGFkZGluZyI6eyIkaWQiOiIxMDMwIiwiVG9wIjowLjAsIkxlZnQiOjAuMCwiUmlnaHQiOjAuMCwiQm90dG9tIjowLjB9LCJCYWNrZ3JvdW5kIjp7IiRpZCI6IjEwMzEiLCJDb2xvciI6eyIkcmVmIjoiMTAyMyJ9fSwiSXNWaXNpYmxlIjp0cnVlLCJXaWR0aCI6MC4wLCJIZWlnaHQiOjAuMCwiQm9yZGVyU3R5bGUiOnsiJGlkIjoiMTAzMiIsIkxpbmVDb2xvciI6bnVsbCwiTGluZVdlaWdodCI6MC4wLCJMaW5lVHlwZSI6MCwiUGFyZW50U3R5bGUiOm51bGx9LCJQYXJlbnRTdHlsZSI6bnVsbH0sIkRhdGVGb3JtYXQiOnsiJGlkIjoiMTAz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MzQiLCJEYXRlUGFydElzVmlzaWJsZSI6ZmFsc2UsIlRpbWVQYXJ0SXNWaXNpYmxlIjpmYWxzZX19LCJXZWVrTnVtYmVyaW5nIjp7IiRpZCI6IjEwMzUiLCJGb3JtYXQiOjAsIklzVmlzaWJsZSI6ZmFsc2UsIkxhc3RLbm93blZpc2liaWxpdHlTdGF0ZSI6ZmFsc2V9LCJJc1Zpc2libGUiOnRydWUsIlBhcmVudFN0eWxlIjpudWxsfSwiRGVmYXVsdFN3aW1sYW5lTWlsZXN0b25lU3R5bGUiOnsiJGlkIjoiMTAzNiIsIlRpdGxlUG9zaXRpb24iOiJSaWdodCIsIkRhdGVQb3NpdGlvbiI6IkxlZnQiLCJTaGFwZVR5cGUiOjIsIlNoYXBlU2l6ZSI6MSwiU3BhY2luZyI6NSwiU2hhcGVTdHlsZSI6eyIkaWQiOiIxMDM3IiwiTWFyZ2luIjp7IiRpZCI6IjEwMzgiLCJUb3AiOjAuMCwiTGVmdCI6MC4wLCJSaWdodCI6MC4wLCJCb3R0b20iOjAuMH0sIlBhZGRpbmciOnsiJGlkIjoiMTAzOSIsIlRvcCI6MC4wLCJMZWZ0IjowLjAsIlJpZ2h0IjowLjAsIkJvdHRvbSI6MC4wfSwiQmFja2dyb3VuZCI6eyIkaWQiOiIxMDQwIiwiQ29sb3IiOnsiJGlkIjoiMTA0MSIsIkEiOjI1NSwiUiI6MCwiRyI6NDAsIkIiOjg1fX0sIklzVmlzaWJsZSI6dHJ1ZSwiV2lkdGgiOjEzLjAsIkhlaWdodCI6MTMuMCwiQm9yZGVyU3R5bGUiOnsiJGlkIjoiMTA0MiIsIkxpbmVDb2xvciI6eyIkaWQiOiIxMDQzIiwiJHR5cGUiOiJOTFJFLkNvbW1vbi5Eb20uU29saWRDb2xvckJydXNoLCBOTFJFLkNvbW1vbiIsIkNvbG9yIjp7IiRpZCI6IjEwNDQiLCJBIjoyNTUsIlIiOjIzNCwiRyI6MjIsIkIiOjMwfX0sIkxpbmVXZWlnaHQiOjAuMCwiTGluZVR5cGUiOjAsIlBhcmVudFN0eWxlIjpudWxsfSwiUGFyZW50U3R5bGUiOm51bGx9LCJUaXRsZVN0eWxlIjp7IiRpZCI6IjEwNDUiLCJGb250U2V0dGluZ3MiOnsiJGlkIjoiMTA0NiIsIkZvbnRTaXplIjo5LCJGb250TmFtZSI6Ik1vbnRzZXJyYXQgU2VtaUJvbGQiLCJJc0JvbGQiOnRydWUsIklzSXRhbGljIjpmYWxzZSwiSXNVbmRlcmxpbmVkIjpmYWxzZSwiUGFyZW50U3R5bGUiOm51bGx9LCJBdXRvU2l6ZSI6MCwiRm9yZWdyb3VuZCI6eyIkaWQiOiIxMDQ3IiwiQ29sb3IiOnsiJGlkIjoiMTA0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Q5IiwiVG9wIjowLjAsIkxlZnQiOjAuMCwiUmlnaHQiOjAuMCwiQm90dG9tIjowLjB9LCJQYWRkaW5nIjp7IiRpZCI6IjEwNTAiLCJUb3AiOjAuMCwiTGVmdCI6MC4wLCJSaWdodCI6MC4wLCJCb3R0b20iOjAuMH0sIkJhY2tncm91bmQiOnsiJGlkIjoiMTA1MSIsIkNvbG9yIjp7IiRpZCI6IjEwNTIiLCJBIjo4OSwiUiI6MCwiRyI6MCwiQiI6MH19LCJJc1Zpc2libGUiOnRydWUsIldpZHRoIjowLjAsIkhlaWdodCI6MC4wLCJCb3JkZXJTdHlsZSI6eyIkaWQiOiIxMDUzIiwiTGluZUNvbG9yIjpudWxsLCJMaW5lV2VpZ2h0IjowLjAsIkxpbmVUeXBlIjowLCJQYXJlbnRTdHlsZSI6bnVsbH0sIlBhcmVudFN0eWxlIjpudWxsfSwiRGF0ZVN0eWxlIjp7IiRpZCI6IjEwNTQiLCJGb250U2V0dGluZ3MiOnsiJGlkIjoiMTA1NSIsIkZvbnRTaXplIjo4LCJGb250TmFtZSI6Ik1vbnRzZXJyYXQiLCJJc0JvbGQiOmZhbHNlLCJJc0l0YWxpYyI6ZmFsc2UsIklzVW5kZXJsaW5lZCI6ZmFsc2UsIlBhcmVudFN0eWxlIjpudWxsfSwiQXV0b1NpemUiOjAsIkZvcmVncm91bmQiOnsiJGlkIjoiMTA1NiIsIkNvbG9yIjp7IiRpZCI6IjEwN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TgiLCJUb3AiOjAuMCwiTGVmdCI6MC4wLCJSaWdodCI6MC4wLCJCb3R0b20iOjAuMH0sIlBhZGRpbmciOnsiJGlkIjoiMTA1OSIsIlRvcCI6MC4wLCJMZWZ0IjowLjAsIlJpZ2h0IjowLjAsIkJvdHRvbSI6MC4wfSwiQmFja2dyb3VuZCI6eyIkaWQiOiIxMDYwIiwiQ29sb3IiOnsiJGlkIjoiMTA2MSIsIkEiOjg5LCJSIjowLCJHIjowLCJCIjowfX0sIklzVmlzaWJsZSI6dHJ1ZSwiV2lkdGgiOjAuMCwiSGVpZ2h0IjowLjAsIkJvcmRlclN0eWxlIjp7IiRpZCI6IjEwNjIiLCJMaW5lQ29sb3IiOm51bGwsIkxpbmVXZWlnaHQiOjAuMCwiTGluZVR5cGUiOjAsIlBhcmVudFN0eWxlIjpudWxsfSwiUGFyZW50U3R5bGUiOm51bGx9LCJEYXRlRm9ybWF0Ijp7IiRpZCI6IjEwNj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Y0IiwiRGF0ZVBhcnRJc1Zpc2libGUiOmZhbHNlLCJUaW1lUGFydElzVmlzaWJsZSI6ZmFsc2V9fSwiV2Vla051bWJlcmluZyI6eyIkaWQiOiIxMDY1IiwiRm9ybWF0IjowLCJJc1Zpc2libGUiOmZhbHNlLCJMYXN0S25vd25WaXNpYmlsaXR5U3RhdGUiOmZhbHNlfSwiSXNWaXNpYmxlIjp0cnVlLCJQYXJlbnRTdHlsZSI6bnVsbH0sIkRlZmF1bHRTd2ltbGFuZUFjdGl2aXR5U3R5bGUiOnsiJGlkIjoiMTA2NiIsIkhlYWRlclN0eWxlIjp7IiRpZCI6IjEwNjciLCJUZXh0U3R5bGUiOnsiJGlkIjoiMTA2OCIsIkZvbnRTZXR0aW5ncyI6eyIkaWQiOiIxMDY5IiwiRm9udFNpemUiOjExLCJGb250TmFtZSI6IkNhbGlicmkiLCJJc0JvbGQiOmZhbHNlLCJJc0l0YWxpYyI6ZmFsc2UsIklzVW5kZXJsaW5lZCI6ZmFsc2UsIlBhcmVudFN0eWxlIjpudWxsfSwiQXV0b1NpemUiOjIsIkZvcmVncm91bmQiOnsiJGlkIjoiMTA3MCIsIkNvbG9yIjp7IiRpZCI6IjEwNzE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wNzIiLCJUb3AiOjAuMCwiTGVmdCI6MC4wLCJSaWdodCI6MC4wLCJCb3R0b20iOjAuMH0sIlBhZGRpbmciOnsiJGlkIjoiMTA3MyIsIlRvcCI6MC4wLCJMZWZ0IjowLjAsIlJpZ2h0IjowLjAsIkJvdHRvbSI6MC4wfSwiQmFja2dyb3VuZCI6eyIkaWQiOiIxMDc0IiwiQ29sb3IiOnsiJGlkIjoiMTA3NSIsIkEiOjAsIlIiOjI1NSwiRyI6MjU1LCJCIjoyNTV9fSwiSXNWaXNpYmxlIjp0cnVlLCJXaWR0aCI6MC4wLCJIZWlnaHQiOjAuMCwiQm9yZGVyU3R5bGUiOm51bGwsIlBhcmVudFN0eWxlIjpudWxsfSwiUmVjdGFuZ2xlU3R5bGUiOnsiJGlkIjoiMTA3NiIsIk1hcmdpbiI6eyIkaWQiOiIxMDc3IiwiVG9wIjowLjAsIkxlZnQiOjAuMCwiUmlnaHQiOjAuMCwiQm90dG9tIjowLjB9LCJQYWRkaW5nIjp7IiRpZCI6IjEwNzgiLCJUb3AiOjAuMCwiTGVmdCI6MC4wLCJSaWdodCI6MC4wLCJCb3R0b20iOjAuMH0sIkJhY2tncm91bmQiOnsiJGlkIjoiMTA3OSIsIkNvbG9yIjp7IiRpZCI6IjEwODAiLCJBIjo2MywiUiI6MCwiRyI6NDAsIkIiOjg1fX0sIklzVmlzaWJsZSI6dHJ1ZSwiV2lkdGgiOjAuMCwiSGVpZ2h0IjowLjAsIkJvcmRlclN0eWxlIjp7IiRpZCI6IjEwODEiLCJMaW5lQ29sb3IiOnsiJGlkIjoiMTA4MiIsIiR0eXBlIjoiTkxSRS5Db21tb24uRG9tLlNvbGlkQ29sb3JCcnVzaCwgTkxSRS5Db21tb24iLCJDb2xvciI6eyIkaWQiOiIxMDgzIiwiQSI6MjU1LCJSIjoyNTUsIkciOjAsIkIiOjB9fSwiTGluZVdlaWdodCI6MC4wLCJMaW5lVHlwZSI6MCwiUGFyZW50U3R5bGUiOm51bGx9LCJQYXJlbnRTdHlsZSI6bnVsbH0sIk1hcmdpbiI6eyIkaWQiOiIxMDg0IiwiVG9wIjowLjAsIkxlZnQiOjAuMCwiUmlnaHQiOjAuMCwiQm90dG9tIjowLjB9LCJQYWRkaW5nIjp7IiRpZCI6IjEwODUiLCJUb3AiOjAuMCwiTGVmdCI6MC4wLCJSaWdodCI6MC4wLCJCb3R0b20iOjAuMH0sIkJhY2tncm91bmQiOm51bGwsIklzVmlzaWJsZSI6dHJ1ZSwiV2lkdGgiOjAuMCwiSGVpZ2h0IjowLjAsIkJvcmRlclN0eWxlIjpudWxsLCJQYXJlbnRTdHlsZSI6bnVsbH0sIkJhY2tncm91bmRTdHlsZSI6eyIkaWQiOiIxMDg2IiwiTWFyZ2luIjp7IiRpZCI6IjEwODciLCJUb3AiOjAuMCwiTGVmdCI6MC4wLCJSaWdodCI6MC4wLCJCb3R0b20iOjAuMH0sIlBhZGRpbmciOnsiJGlkIjoiMTA4OCIsIlRvcCI6MC4wLCJMZWZ0IjowLjAsIlJpZ2h0IjowLjAsIkJvdHRvbSI6MC4wfSwiQmFja2dyb3VuZCI6eyIkcmVmIjoiOTQzIn0sIklzVmlzaWJsZSI6dHJ1ZSwiV2lkdGgiOjAuMCwiSGVpZ2h0IjowLjAsIkJvcmRlclN0eWxlIjp7IiRpZCI6IjEwODkiLCJMaW5lQ29sb3IiOnsiJGlkIjoiMTA5MCIsIiR0eXBlIjoiTkxSRS5Db21tb24uRG9tLlNvbGlkQ29sb3JCcnVzaCwgTkxSRS5Db21tb24iLCJDb2xvciI6eyIkaWQiOiIxMDkxIiwiQSI6MjU1LCJSIjoyMzQsIkciOjIyLCJCIjozMH19LCJMaW5lV2VpZ2h0IjowLjAsIkxpbmVUeXBlIjowLCJQYXJlbnRTdHlsZSI6bnVsbH0sIlBhcmVudFN0eWxlIjpudWxsfSwiTWFyZ2luIjp7IiRpZCI6IjEwOTIiLCJUb3AiOjAuMCwiTGVmdCI6MC4wLCJSaWdodCI6MC4wLCJCb3R0b20iOjAuMH0sIlBhZGRpbmciOnsiJGlkIjoiMTA5MyIsIlRvcCI6MC4wLCJMZWZ0IjowLjAsIlJpZ2h0IjowLjAsIkJvdHRvbSI6MC4wfSwiSXNWaXNpYmxlIjp0cnVlLCJXaWR0aCI6MC4wLCJIZWlnaHQiOjAuMCwiQm9yZGVyU3R5bGUiOnsiJGlkIjoiMTA5NCIsIkxpbmVDb2xvciI6bnVsbCwiTGluZVdlaWdodCI6MC4wLCJMaW5lVHlwZSI6MCwiUGFyZW50U3R5bGUiOm51bGx9LCJQYXJlbnRTdHlsZSI6bnVsbH0sIk1hcmdpbiI6eyIkaWQiOiIxMDk1IiwiVG9wIjowLjAsIkxlZnQiOjAuMCwiUmlnaHQiOjAuMCwiQm90dG9tIjowLjB9LCJQYWRkaW5nIjp7IiRpZCI6IjEwOTYiLCJUb3AiOjAuMCwiTGVmdCI6MC4wLCJSaWdodCI6MC4wLCJCb3R0b20iOjAuMH0sIklzVmlzaWJsZSI6dHJ1ZSwiV2lkdGgiOjAuMCwiSGVpZ2h0IjowLjAsIkJvcmRlclN0eWxlIjp7IiRpZCI6IjEwOTciLCJMaW5lQ29sb3IiOm51bGwsIkxpbmVXZWlnaHQiOjAuMCwiTGluZVR5cGUiOjAsIlBhcmVudFN0eWxlIjpudWxsfSwiUGFyZW50U3R5bGUiOm51bGx9fSx7IiRpZCI6IjEwOTgiLCJfYWN0aXZpdGllcyI6W3siJGlkIjoiMTA5OSIsIl9yb3dzIjpbeyIkaWQiOiIxMTAwIiwiX3Rhc2tzIjpbeyIkaWQiOiIxMTAxIiwiX2F0dGFjaGVkTWlsZXN0b25lcyI6W10sIlRhc2tEZWZpbml0aW9uIjp7IiRpZCI6IjExMDIiLCJHcm91cE5hbWUiOm51bGwsIlN0YXJ0RGF0ZSI6IjIwMjUtMDYtMjFUMDA6MDA6MDBaIiwiRW5kRGF0ZSI6IjIwMjUtMDctMjhUMjM6NTk6MDBaIiwiUGVyY2VudGFnZUNvbXBsZXRlIjpudWxsLCJTdHlsZSI6eyIkaWQiOiIxMTAzIiwiU2hhcGUiOjYsIlNoYXBlVGhpY2tuZXNzIjoyLCJEdXJhdGlvbkZvcm1hdCI6MCwiSW5jbHVkZU5vbldvcmtpbmdEYXlzSW5EdXJhdGlvbiI6ZmFsc2UsIlBlcmNlbnRhZ2VDb21wbGV0ZVN0eWxlIjp7IiRpZCI6IjExMDQiLCJGb250U2V0dGluZ3MiOnsiJGlkIjoiMTEwNSIsIkZvbnRTaXplIjoxMCwiRm9udE5hbWUiOiJDYWxpYnJpIiwiSXNCb2xkIjpmYWxzZSwiSXNJdGFsaWMiOmZhbHNlLCJJc1VuZGVybGluZWQiOmZhbHNlLCJQYXJlbnRTdHlsZSI6bnVsbH0sIkF1dG9TaXplIjowLCJGb3JlZ3JvdW5kIjp7IiRpZCI6IjExMDYiLCJDb2xvciI6eyIkaWQiOiIxMTA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wOCIsIlRvcCI6MC4wLCJMZWZ0IjowLjAsIlJpZ2h0IjowLjAsIkJvdHRvbSI6MC4wfSwiUGFkZGluZyI6eyIkaWQiOiIxMTA5IiwiVG9wIjowLjAsIkxlZnQiOjAuMCwiUmlnaHQiOjAuMCwiQm90dG9tIjowLjB9LCJCYWNrZ3JvdW5kIjp7IiRpZCI6IjExMTAiLCJDb2xvciI6eyIkaWQiOiIxMTExIiwiQSI6ODksIlIiOjAsIkciOjAsIkIiOjB9fSwiSXNWaXNpYmxlIjp0cnVlLCJXaWR0aCI6MC4wLCJIZWlnaHQiOjAuMCwiQm9yZGVyU3R5bGUiOnsiJGlkIjoiMTExMiIsIkxpbmVDb2xvciI6bnVsbCwiTGluZVdlaWdodCI6MC4wLCJMaW5lVHlwZSI6MCwiUGFyZW50U3R5bGUiOm51bGx9LCJQYXJlbnRTdHlsZSI6bnVsbH0sIkR1cmF0aW9uU3R5bGUiOnsiJGlkIjoiMTExMyIsIkZvbnRTZXR0aW5ncyI6eyIkaWQiOiIxMTE0IiwiRm9udFNpemUiOjgsIkZvbnROYW1lIjoiQ2FsaWJyaSIsIklzQm9sZCI6ZmFsc2UsIklzSXRhbGljIjpmYWxzZSwiSXNVbmRlcmxpbmVkIjpmYWxzZSwiUGFyZW50U3R5bGUiOm51bGx9LCJBdXRvU2l6ZSI6MCwiRm9yZWdyb3VuZCI6eyIkaWQiOiIxMTE1IiwiQ29sb3IiOnsiJGlkIjoiMTE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xNyIsIlRvcCI6MC4wLCJMZWZ0IjowLjAsIlJpZ2h0IjowLjAsIkJvdHRvbSI6MC4wfSwiUGFkZGluZyI6eyIkaWQiOiIxMTE4IiwiVG9wIjowLjAsIkxlZnQiOjAuMCwiUmlnaHQiOjAuMCwiQm90dG9tIjowLjB9LCJCYWNrZ3JvdW5kIjp7IiRpZCI6IjExMTkiLCJDb2xvciI6eyIkcmVmIjoiMTExMSJ9fSwiSXNWaXNpYmxlIjp0cnVlLCJXaWR0aCI6MC4wLCJIZWlnaHQiOjAuMCwiQm9yZGVyU3R5bGUiOnsiJGlkIjoiMTEyMCIsIkxpbmVDb2xvciI6bnVsbCwiTGluZVdlaWdodCI6MC4wLCJMaW5lVHlwZSI6MCwiUGFyZW50U3R5bGUiOm51bGx9LCJQYXJlbnRTdHlsZSI6bnVsbH0sIkhvcml6b250YWxDb25uZWN0b3JTdHlsZSI6eyIkaWQiOiIxMTIxIiwiTGluZUNvbG9yIjp7IiRpZCI6IjExMjIiLCIkdHlwZSI6Ik5MUkUuQ29tbW9uLkRvbS5Tb2xpZENvbG9yQnJ1c2gsIE5MUkUuQ29tbW9uIiwiQ29sb3IiOnsiJGlkIjoiMTEyMyIsIkEiOjI1NSwiUiI6MjA0LCJHIjoyMDQsIkIiOjIwNH19LCJMaW5lV2VpZ2h0IjoxLjAsIkxpbmVUeXBlIjowLCJQYXJlbnRTdHlsZSI6bnVsbH0sIlZlcnRpY2FsQ29ubmVjdG9yU3R5bGUiOnsiJGlkIjoiMTEyNCIsIkxpbmVDb2xvciI6eyIkaWQiOiIxMTI1IiwiJHR5cGUiOiJOTFJFLkNvbW1vbi5Eb20uU29saWRDb2xvckJydXNoLCBOTFJFLkNvbW1vbiIsIkNvbG9yIjp7IiRpZCI6IjExMjY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ywiSXNCZWxvd1RpbWViYW5kIjp0cnVlLCJQZXJjZW50YWdlQ29tcGxldGVTaGFwZU9wYWNpdHkiOjM1LCJTaGFwZVN0eWxlIjp7IiRpZCI6IjExMjciLCJNYXJnaW4iOnsiJGlkIjoiMTEyOCIsIlRvcCI6MC4wLCJMZWZ0Ijo0LjAsIlJpZ2h0Ijo0LjAsIkJvdHRvbSI6MC4wfSwiUGFkZGluZyI6eyIkaWQiOiIxMTI5IiwiVG9wIjowLjAsIkxlZnQiOjAuMCwiUmlnaHQiOjAuMCwiQm90dG9tIjowLjB9LCJCYWNrZ3JvdW5kIjp7IiRpZCI6IjExMzAiLCJDb2xvciI6eyIkaWQiOiIxMTMxIiwiQSI6MjU1LCJSIjoyLCJHIjo2MiwiQiI6MTI1fX0sIklzVmlzaWJsZSI6dHJ1ZSwiV2lkdGgiOjAuMCwiSGVpZ2h0IjoyMi4wLCJCb3JkZXJTdHlsZSI6eyIkaWQiOiIxMTMyIiwiTGluZUNvbG9yIjp7IiRpZCI6IjExMzMiLCIkdHlwZSI6Ik5MUkUuQ29tbW9uLkRvbS5Tb2xpZENvbG9yQnJ1c2gsIE5MUkUuQ29tbW9uIiwiQ29sb3IiOnsiJGlkIjoiMTEzNCIsIkEiOjI1NSwiUiI6MCwiRyI6MTE5LCJCIjoxODJ9fSwiTGluZVdlaWdodCI6MC4wLCJMaW5lVHlwZSI6MCwiUGFyZW50U3R5bGUiOm51bGx9LCJQYXJlbnRTdHlsZSI6bnVsbH0sIlRpdGxlU3R5bGUiOnsiJGlkIjoiMTEzNSIsIkZvbnRTZXR0aW5ncyI6eyIkaWQiOiIxMTM2IiwiRm9udFNpemUiOjksIkZvbnROYW1lIjoiQ2FsaWJyaSIsIklzQm9sZCI6dHJ1ZSwiSXNJdGFsaWMiOmZhbHNlLCJJc1VuZGVybGluZWQiOmZhbHNlLCJQYXJlbnRTdHlsZSI6bnVsbH0sIkF1dG9TaXplIjoyLCJGb3JlZ3JvdW5kIjp7IiRpZCI6IjExMzciLCJDb2xvciI6eyIkaWQiOiIxMTM4IiwiQSI6MjU1LCJSIjoyNTUsIkciOjI1NSwiQiI6MjU1fX0sIk1heFdpZHRoIjoxODUuNzE2ODEwNTExMjYzNSwiTWF4SGVpZ2h0IjoiSW5maW5pdHkiLCJTbWFydEZvcmVncm91bmRJc0FjdGl2ZSI6ZmFsc2UsIkhvcml6b250YWxBbGlnbm1lbnQiOjEsIlZlcnRpY2FsQWxpZ25tZW50IjowLCJTbWFydEZvcmVncm91bmQiOm51bGwsIkJhY2tncm91bmRGaWxsVHlwZSI6MCwiTWFyZ2luIjp7IiRpZCI6IjExMzkiLCJUb3AiOjAuMCwiTGVmdCI6MC4wLCJSaWdodCI6MC4wLCJCb3R0b20iOjAuMH0sIlBhZGRpbmciOnsiJGlkIjoiMTE0MCIsIlRvcCI6MC4wLCJMZWZ0IjowLjAsIlJpZ2h0IjowLjAsIkJvdHRvbSI6MC4wfSwiQmFja2dyb3VuZCI6eyIkaWQiOiIxMTQxIiwiQ29sb3IiOnsiJGlkIjoiMTE0MiIsIkEiOjAsIlIiOjI1NSwiRyI6MjU1LCJCIjoyNTV9fSwiSXNWaXNpYmxlIjp0cnVlLCJXaWR0aCI6MC4wLCJIZWlnaHQiOjAuMCwiQm9yZGVyU3R5bGUiOnsiJGlkIjoiMTE0MyIsIkxpbmVDb2xvciI6bnVsbCwiTGluZVdlaWdodCI6MC4wLCJMaW5lVHlwZSI6MCwiUGFyZW50U3R5bGUiOm51bGx9LCJQYXJlbnRTdHlsZSI6bnVsbH0sIkRhdGVTdHlsZSI6eyIkaWQiOiIxMTQ0IiwiRm9udFNldHRpbmdzIjp7IiRpZCI6IjExNDUiLCJGb250U2l6ZSI6OCwiRm9udE5hbWUiOiJDYWxpYnJpIiwiSXNCb2xkIjpmYWxzZSwiSXNJdGFsaWMiOmZhbHNlLCJJc1VuZGVybGluZWQiOmZhbHNlLCJQYXJlbnRTdHlsZSI6bnVsbH0sIkF1dG9TaXplIjowLCJGb3JlZ3JvdW5kIjp7IiRpZCI6IjExNDYiLCJDb2xvciI6eyIkaWQiOiIxMT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Q4IiwiVG9wIjowLjAsIkxlZnQiOjAuMCwiUmlnaHQiOjAuMCwiQm90dG9tIjowLjB9LCJQYWRkaW5nIjp7IiRpZCI6IjExNDkiLCJUb3AiOjAuMCwiTGVmdCI6MC4wLCJSaWdodCI6MC4wLCJCb3R0b20iOjAuMH0sIkJhY2tncm91bmQiOnsiJGlkIjoiMTE1MCIsIkNvbG9yIjp7IiRpZCI6IjExNTEiLCJBIjowLCJSIjoyNTUsIkciOjI1NSwiQiI6MjU1fX0sIklzVmlzaWJsZSI6dHJ1ZSwiV2lkdGgiOjAuMCwiSGVpZ2h0IjowLjAsIkJvcmRlclN0eWxlIjp7IiRpZCI6IjExNTIiLCJMaW5lQ29sb3IiOm51bGwsIkxpbmVXZWlnaHQiOjAuMCwiTGluZVR5cGUiOjAsIlBhcmVudFN0eWxlIjpudWxsfSwiUGFyZW50U3R5bGUiOm51bGx9LCJEYXRlRm9ybWF0Ijp7IiRpZCI6IjExN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U0IiwiRGF0ZVBhcnRJc1Zpc2libGUiOmZhbHNlLCJUaW1lUGFydElzVmlzaWJsZSI6ZmFsc2V9fSwiV2Vla051bWJlcmluZyI6eyIkaWQiOiIxMTU1IiwiRm9ybWF0IjowLCJJc1Zpc2libGUiOmZhbHNlLCJMYXN0S25vd25WaXNpYmlsaXR5U3RhdGUiOmZhbHNlfSwiSXNWaXNpYmxlIjp0cnVlLCJQYXJlbnRTdHlsZSI6bnVsbH0sIkluZGV4IjoyMywiU21hcnREdXJhdGlvbkFjdGl2YXRlZCI6ZmFsc2UsIkRhdGVGb3JtYXQiOnsiJHJlZiI6IjExNTMifSwiV2Vla051bWJlcmluZyI6eyIkaWQiOiIxMTU2IiwiRm9ybWF0IjowLCJJc1Zpc2libGUiOmZhbHNlLCJMYXN0S25vd25WaXNpYmlsaXR5U3RhdGUiOmZhbHNlfSwiSWQiOiI5ODBlMDA4NS04ZjI1LTQ0ZTgtYTVhMi1jNjUyNjVmNzg2YTYiLCJJbXBvcnRJZCI6bnVsbCwiVGl0bGUiOiJQcm9ncmFtIENvbW1lbmNlbWVudCIsIk5vdGUiOm51bGwsIkh5cGVybGluayI6eyIkaWQiOiIxMTU3IiwiQWRkcmVzcyI6IiIsIlN1YkFkZHJlc3MiOiIifSwiSXNDaGFuZ2VkIjpmYWxzZSwiSXNOZXciOmZhbHNlfX1dLCJfbWlsZXN0b25lcyI6W10sIklkIjoiMDAwMDAwMDAtMDAwMC0wMDAwLTAwMDAtMDAwMDAwMDAwMDAwIiwiSXNTaW5nbGVJdGVtUm93Ijp0cnVlfSx7IiRpZCI6IjExNTgiLCJfdGFza3MiOlt7IiRpZCI6IjExNTkiLCJfYXR0YWNoZWRNaWxlc3RvbmVzIjpbXSwiVGFza0RlZmluaXRpb24iOnsiJGlkIjoiMTE2MCIsIkdyb3VwTmFtZSI6bnVsbCwiU3RhcnREYXRlIjoiMjAyNS0wNi0yMlQwMDowMDowMFoiLCJFbmREYXRlIjoiMjAyNS0wNy0yMFQyMzo1OTowMFoiLCJQZXJjZW50YWdlQ29tcGxldGUiOm51bGwsIlN0eWxlIjp7IiRpZCI6IjExNjEiLCJTaGFwZSI6MiwiU2hhcGVUaGlja25lc3MiOjEsIkR1cmF0aW9uRm9ybWF0IjowLCJJbmNsdWRlTm9uV29ya2luZ0RheXNJbkR1cmF0aW9uIjpmYWxzZSwiUGVyY2VudGFnZUNvbXBsZXRlU3R5bGUiOnsiJGlkIjoiMTE2MiIsIkZvbnRTZXR0aW5ncyI6eyIkaWQiOiIxMTYzIiwiRm9udFNpemUiOjEwLCJGb250TmFtZSI6IkNhbGlicmkiLCJJc0JvbGQiOmZhbHNlLCJJc0l0YWxpYyI6ZmFsc2UsIklzVW5kZXJsaW5lZCI6ZmFsc2UsIlBhcmVudFN0eWxlIjpudWxsfSwiQXV0b1NpemUiOjAsIkZvcmVncm91bmQiOnsiJGlkIjoiMTE2NCIsIkNvbG9yIjp7IiRpZCI6IjExN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Y2IiwiVG9wIjowLjAsIkxlZnQiOjAuMCwiUmlnaHQiOjAuMCwiQm90dG9tIjowLjB9LCJQYWRkaW5nIjp7IiRpZCI6IjExNjciLCJUb3AiOjAuMCwiTGVmdCI6MC4wLCJSaWdodCI6MC4wLCJCb3R0b20iOjAuMH0sIkJhY2tncm91bmQiOnsiJGlkIjoiMTE2OCIsIkNvbG9yIjp7IiRpZCI6IjExNjkiLCJBIjo4OSwiUiI6MCwiRyI6MCwiQiI6MH19LCJJc1Zpc2libGUiOnRydWUsIldpZHRoIjowLjAsIkhlaWdodCI6MC4wLCJCb3JkZXJTdHlsZSI6eyIkaWQiOiIxMTcwIiwiTGluZUNvbG9yIjpudWxsLCJMaW5lV2VpZ2h0IjowLjAsIkxpbmVUeXBlIjowLCJQYXJlbnRTdHlsZSI6bnVsbH0sIlBhcmVudFN0eWxlIjpudWxsfSwiRHVyYXRpb25TdHlsZSI6eyIkaWQiOiIxMTcxIiwiRm9udFNldHRpbmdzIjp7IiRpZCI6IjExNzIiLCJGb250U2l6ZSI6OCwiRm9udE5hbWUiOiJDYWxpYnJpIiwiSXNCb2xkIjpmYWxzZSwiSXNJdGFsaWMiOmZhbHNlLCJJc1VuZGVybGluZWQiOmZhbHNlLCJQYXJlbnRTdHlsZSI6bnVsbH0sIkF1dG9TaXplIjowLCJGb3JlZ3JvdW5kIjp7IiRpZCI6IjExNzMiLCJDb2xvciI6eyIkaWQiOiIxMTc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c1IiwiVG9wIjowLjAsIkxlZnQiOjAuMCwiUmlnaHQiOjAuMCwiQm90dG9tIjowLjB9LCJQYWRkaW5nIjp7IiRpZCI6IjExNzYiLCJUb3AiOjAuMCwiTGVmdCI6MC4wLCJSaWdodCI6MC4wLCJCb3R0b20iOjAuMH0sIkJhY2tncm91bmQiOnsiJGlkIjoiMTE3NyIsIkNvbG9yIjp7IiRyZWYiOiIxMTY5In19LCJJc1Zpc2libGUiOnRydWUsIldpZHRoIjowLjAsIkhlaWdodCI6MC4wLCJCb3JkZXJTdHlsZSI6eyIkaWQiOiIxMTc4IiwiTGluZUNvbG9yIjpudWxsLCJMaW5lV2VpZ2h0IjowLjAsIkxpbmVUeXBlIjowLCJQYXJlbnRTdHlsZSI6bnVsbH0sIlBhcmVudFN0eWxlIjpudWxsfSwiSG9yaXpvbnRhbENvbm5lY3RvclN0eWxlIjp7IiRpZCI6IjExNzkiLCJMaW5lQ29sb3IiOnsiJGlkIjoiMTE4MCIsIiR0eXBlIjoiTkxSRS5Db21tb24uRG9tLlNvbGlkQ29sb3JCcnVzaCwgTkxSRS5Db21tb24iLCJDb2xvciI6eyIkaWQiOiIxMTgxIiwiQSI6MjU1LCJSIjoyMDQsIkciOjIwNCwiQiI6MjA0fX0sIkxpbmVXZWlnaHQiOjEuMCwiTGluZVR5cGUiOjAsIlBhcmVudFN0eWxlIjpudWxsfSwiVmVydGljYWxDb25uZWN0b3JTdHlsZSI6eyIkaWQiOiIxMTgyIiwiTGluZUNvbG9yIjp7IiRpZCI6IjExODMiLCIkdHlwZSI6Ik5MUkUuQ29tbW9uLkRvbS5Tb2xpZENvbG9yQnJ1c2gsIE5MUkUuQ29tbW9uIiwiQ29sb3IiOnsiJGlkIjoiMTE4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xODUiLCJNYXJnaW4iOnsiJGlkIjoiMTE4NiIsIlRvcCI6MC4wLCJMZWZ0Ijo0LjAsIlJpZ2h0Ijo0LjAsIkJvdHRvbSI6MC4wfSwiUGFkZGluZyI6eyIkaWQiOiIxMTg3IiwiVG9wIjowLjAsIkxlZnQiOjAuMCwiUmlnaHQiOjAuMCwiQm90dG9tIjowLjB9LCJCYWNrZ3JvdW5kIjp7IiRpZCI6IjExODgiLCJDb2xvciI6eyIkaWQiOiIxMTg5IiwiQSI6MjU1LCJSIjoyLCJHIjo2MiwiQiI6MTI1fX0sIklzVmlzaWJsZSI6dHJ1ZSwiV2lkdGgiOjAuMCwiSGVpZ2h0IjoxNi4wLCJCb3JkZXJTdHlsZSI6eyIkaWQiOiIxMTkwIiwiTGluZUNvbG9yIjp7IiRpZCI6IjExOTEiLCIkdHlwZSI6Ik5MUkUuQ29tbW9uLkRvbS5Tb2xpZENvbG9yQnJ1c2gsIE5MUkUuQ29tbW9uIiwiQ29sb3IiOnsiJGlkIjoiMTE5MiIsIkEiOjI1NSwiUiI6MCwiRyI6MTE5LCJCIjoxODJ9fSwiTGluZVdlaWdodCI6MC4wLCJMaW5lVHlwZSI6MCwiUGFyZW50U3R5bGUiOm51bGx9LCJQYXJlbnRTdHlsZSI6bnVsbH0sIlRpdGxlU3R5bGUiOnsiJGlkIjoiMTE5MyIsIkZvbnRTZXR0aW5ncyI6eyIkaWQiOiIxMTk0IiwiRm9udFNpemUiOjksIkZvbnROYW1lIjoiQ2FsaWJyaSIsIklzQm9sZCI6dHJ1ZSwiSXNJdGFsaWMiOmZhbHNlLCJJc1VuZGVybGluZWQiOmZhbHNlLCJQYXJlbnRTdHlsZSI6bnVsbH0sIkF1dG9TaXplIjoyLCJGb3JlZ3JvdW5kIjp7IiRpZCI6IjExOTUiLCJDb2xvciI6eyIkaWQiOiIxMTk2IiwiQSI6MjU1LCJSIjoyNTUsIkciOjI1NSwiQiI6MjU1fX0sIk1heFdpZHRoIjoxNzcuMDA1ODIwNDQ0Nzg0NzcsIk1heEhlaWdodCI6IkluZmluaXR5IiwiU21hcnRGb3JlZ3JvdW5kSXNBY3RpdmUiOmZhbHNlLCJIb3Jpem9udGFsQWxpZ25tZW50IjoxLCJWZXJ0aWNhbEFsaWdubWVudCI6MCwiU21hcnRGb3JlZ3JvdW5kIjpudWxsLCJCYWNrZ3JvdW5kRmlsbFR5cGUiOjAsIk1hcmdpbiI6eyIkaWQiOiIxMTk3IiwiVG9wIjowLjAsIkxlZnQiOjAuMCwiUmlnaHQiOjAuMCwiQm90dG9tIjowLjB9LCJQYWRkaW5nIjp7IiRpZCI6IjExOTgiLCJUb3AiOjAuMCwiTGVmdCI6MC4wLCJSaWdodCI6MC4wLCJCb3R0b20iOjAuMH0sIkJhY2tncm91bmQiOnsiJGlkIjoiMTE5OSIsIkNvbG9yIjp7IiRpZCI6IjEyMDAiLCJBIjowLCJSIjoyNTUsIkciOjI1NSwiQiI6MjU1fX0sIklzVmlzaWJsZSI6dHJ1ZSwiV2lkdGgiOjAuMCwiSGVpZ2h0IjowLjAsIkJvcmRlclN0eWxlIjp7IiRpZCI6IjEyMDEiLCJMaW5lQ29sb3IiOm51bGwsIkxpbmVXZWlnaHQiOjAuMCwiTGluZVR5cGUiOjAsIlBhcmVudFN0eWxlIjpudWxsfSwiUGFyZW50U3R5bGUiOm51bGx9LCJEYXRlU3R5bGUiOnsiJGlkIjoiMTIwMiIsIkZvbnRTZXR0aW5ncyI6eyIkaWQiOiIxMjAzIiwiRm9udFNpemUiOjgsIkZvbnROYW1lIjoiQ2FsaWJyaSIsIklzQm9sZCI6ZmFsc2UsIklzSXRhbGljIjpmYWxzZSwiSXNVbmRlcmxpbmVkIjpmYWxzZSwiUGFyZW50U3R5bGUiOm51bGx9LCJBdXRvU2l6ZSI6MCwiRm9yZWdyb3VuZCI6eyIkaWQiOiIxMjA0IiwiQ29sb3IiOnsiJGlkIjoiMTIw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wNiIsIlRvcCI6MC4wLCJMZWZ0IjowLjAsIlJpZ2h0IjowLjAsIkJvdHRvbSI6MC4wfSwiUGFkZGluZyI6eyIkaWQiOiIxMjA3IiwiVG9wIjowLjAsIkxlZnQiOjAuMCwiUmlnaHQiOjAuMCwiQm90dG9tIjowLjB9LCJCYWNrZ3JvdW5kIjp7IiRpZCI6IjEyMDgiLCJDb2xvciI6eyIkaWQiOiIxMjA5IiwiQSI6MCwiUiI6MjU1LCJHIjoyNTUsIkIiOjI1NX19LCJJc1Zpc2libGUiOnRydWUsIldpZHRoIjowLjAsIkhlaWdodCI6MC4wLCJCb3JkZXJTdHlsZSI6eyIkaWQiOiIxMjEwIiwiTGluZUNvbG9yIjpudWxsLCJMaW5lV2VpZ2h0IjowLjAsIkxpbmVUeXBlIjowLCJQYXJlbnRTdHlsZSI6bnVsbH0sIlBhcmVudFN0eWxlIjpudWxsfSwiRGF0ZUZvcm1hdCI6eyIkaWQiOiIxMjE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IxMiIsIkRhdGVQYXJ0SXNWaXNpYmxlIjpmYWxzZSwiVGltZVBhcnRJc1Zpc2libGUiOmZhbHNlfX0sIldlZWtOdW1iZXJpbmciOnsiJGlkIjoiMTIxMyIsIkZvcm1hdCI6MCwiSXNWaXNpYmxlIjpmYWxzZSwiTGFzdEtub3duVmlzaWJpbGl0eVN0YXRlIjpmYWxzZX0sIklzVmlzaWJsZSI6dHJ1ZSwiUGFyZW50U3R5bGUiOm51bGx9LCJJbmRleCI6MjQsIlNtYXJ0RHVyYXRpb25BY3RpdmF0ZWQiOmZhbHNlLCJEYXRlRm9ybWF0Ijp7IiRyZWYiOiIxMjExIn0sIldlZWtOdW1iZXJpbmciOnsiJGlkIjoiMTIxNCIsIkZvcm1hdCI6MCwiSXNWaXNpYmxlIjpmYWxzZSwiTGFzdEtub3duVmlzaWJpbGl0eVN0YXRlIjpmYWxzZX0sIklkIjoiOTIxOTQ5YTQtZThhNy00ODJlLThmMzAtYjNlZTFkMmY0YmRlIiwiSW1wb3J0SWQiOm51bGwsIlRpdGxlIjoiRGV0ZXJtaW5lIGxvY2F0aW9ucyIsIk5vdGUiOm51bGwsIkh5cGVybGluayI6eyIkaWQiOiIxMjE1IiwiQWRkcmVzcyI6IiIsIlN1YkFkZHJlc3MiOiIifSwiSXNDaGFuZ2VkIjpmYWxzZSwiSXNOZXciOmZhbHNlfX1dLCJfbWlsZXN0b25lcyI6W10sIklkIjoiMDAwMDAwMDAtMDAwMC0wMDAwLTAwMDAtMDAwMDAwMDAwMDAwIiwiSXNTaW5nbGVJdGVtUm93Ijp0cnVlfV0sIkluZGV4IjoyMiwiSWQiOiIxY2Y3OTg5Yi0zMDZhLTRlMTQtYTk0ZC1iMmI2ZjA5ZTU5YjciLCJIZWFkZXJUZXh0IjpudWxsLCJJc0RlZmF1bHQiOnRydWUsIlN0eWxlIjp7IiRpZCI6IjEyMTYiLCJIZWFkZXJTdHlsZSI6eyIkaWQiOiIxMjE3IiwiVGV4dFN0eWxlIjp7IiRpZCI6IjEyMTgiLCJGb250U2V0dGluZ3MiOnsiJGlkIjoiMTIxOSIsIkZvbnRTaXplIjoxMSwiRm9udE5hbWUiOiJDYWxpYnJpIiwiSXNCb2xkIjpmYWxzZSwiSXNJdGFsaWMiOmZhbHNlLCJJc1VuZGVybGluZWQiOmZhbHNlLCJQYXJlbnRTdHlsZSI6bnVsbH0sIkF1dG9TaXplIjoyLCJGb3JlZ3JvdW5kIjp7IiRpZCI6IjEyMjAiLCJDb2xvciI6eyIkaWQiOiIxMjIx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MjIyIiwiVG9wIjowLjAsIkxlZnQiOjAuMCwiUmlnaHQiOjAuMCwiQm90dG9tIjowLjB9LCJQYWRkaW5nIjp7IiRpZCI6IjEyMjMiLCJUb3AiOjAuMCwiTGVmdCI6MC4wLCJSaWdodCI6MC4wLCJCb3R0b20iOjAuMH0sIkJhY2tncm91bmQiOnsiJGlkIjoiMTIyNCIsIkNvbG9yIjp7IiRpZCI6IjEyMjUiLCJBIjowLCJSIjoyNTUsIkciOjI1NSwiQiI6MjU1fX0sIklzVmlzaWJsZSI6dHJ1ZSwiV2lkdGgiOjAuMCwiSGVpZ2h0IjowLjAsIkJvcmRlclN0eWxlIjpudWxsLCJQYXJlbnRTdHlsZSI6bnVsbH0sIlJlY3RhbmdsZVN0eWxlIjp7IiRpZCI6IjEyMjYiLCJNYXJnaW4iOnsiJGlkIjoiMTIyNyIsIlRvcCI6MC4wLCJMZWZ0IjowLjAsIlJpZ2h0IjowLjAsIkJvdHRvbSI6MC4wfSwiUGFkZGluZyI6eyIkaWQiOiIxMjI4IiwiVG9wIjowLjAsIkxlZnQiOjAuMCwiUmlnaHQiOjAuMCwiQm90dG9tIjowLjB9LCJCYWNrZ3JvdW5kIjp7IiRpZCI6IjEyMjkiLCJDb2xvciI6eyIkaWQiOiIxMjMwIiwiQSI6NjMsIlIiOjIsIkciOjYyLCJCIjoxMjV9fSwiSXNWaXNpYmxlIjp0cnVlLCJXaWR0aCI6MC4wLCJIZWlnaHQiOjAuMCwiQm9yZGVyU3R5bGUiOnsiJGlkIjoiMTIzMSIsIkxpbmVDb2xvciI6eyIkaWQiOiIxMjMyIiwiJHR5cGUiOiJOTFJFLkNvbW1vbi5Eb20uU29saWRDb2xvckJydXNoLCBOTFJFLkNvbW1vbiIsIkNvbG9yIjp7IiRpZCI6IjEyMzMiLCJBIjoyNTUsIlIiOjI1NSwiRyI6MCwiQiI6MH19LCJMaW5lV2VpZ2h0IjowLjAsIkxpbmVUeXBlIjowLCJQYXJlbnRTdHlsZSI6bnVsbH0sIlBhcmVudFN0eWxlIjpudWxsfSwiTWFyZ2luIjp7IiRpZCI6IjEyMzQiLCJUb3AiOjAuMCwiTGVmdCI6MC4wLCJSaWdodCI6MC4wLCJCb3R0b20iOjAuMH0sIlBhZGRpbmciOnsiJGlkIjoiMTIzNSIsIlRvcCI6MC4wLCJMZWZ0IjowLjAsIlJpZ2h0IjowLjAsIkJvdHRvbSI6MC4wfSwiQmFja2dyb3VuZCI6bnVsbCwiSXNWaXNpYmxlIjp0cnVlLCJXaWR0aCI6MC4wLCJIZWlnaHQiOjAuMCwiQm9yZGVyU3R5bGUiOm51bGwsIlBhcmVudFN0eWxlIjpudWxsfSwiQmFja2dyb3VuZFN0eWxlIjp7IiRpZCI6IjEyMzYiLCJNYXJnaW4iOnsiJGlkIjoiMTIzNyIsIlRvcCI6MC4wLCJMZWZ0IjowLjAsIlJpZ2h0IjowLjAsIkJvdHRvbSI6MC4wfSwiUGFkZGluZyI6eyIkaWQiOiIxMjM4IiwiVG9wIjowLjAsIkxlZnQiOjAuMCwiUmlnaHQiOjAuMCwiQm90dG9tIjowLjB9LCJCYWNrZ3JvdW5kIjp7IiRpZCI6IjEyMzkiLCJDb2xvciI6eyIkaWQiOiIxMjQwIiwiQSI6NTEsIlIiOjIsIkciOjYyLCJCIjoxMjV9fSwiSXNWaXNpYmxlIjp0cnVlLCJXaWR0aCI6MC4wLCJIZWlnaHQiOjAuMCwiQm9yZGVyU3R5bGUiOnsiJGlkIjoiMTI0MSIsIkxpbmVDb2xvciI6eyIkaWQiOiIxMjQyIiwiJHR5cGUiOiJOTFJFLkNvbW1vbi5Eb20uU29saWRDb2xvckJydXNoLCBOTFJFLkNvbW1vbiIsIkNvbG9yIjp7IiRpZCI6IjEyNDMiLCJBIjoyNTUsIlIiOjIzNCwiRyI6MjIsIkIiOjMwfX0sIkxpbmVXZWlnaHQiOjAuMCwiTGluZVR5cGUiOjAsIlBhcmVudFN0eWxlIjpudWxsfSwiUGFyZW50U3R5bGUiOm51bGx9LCJNYXJnaW4iOnsiJGlkIjoiMTI0NCIsIlRvcCI6MC4wLCJMZWZ0IjowLjAsIlJpZ2h0IjowLjAsIkJvdHRvbSI6MC4wfSwiUGFkZGluZyI6eyIkaWQiOiIxMjQ1IiwiVG9wIjowLjAsIkxlZnQiOjAuMCwiUmlnaHQiOjAuMCwiQm90dG9tIjowLjB9LCJJc1Zpc2libGUiOnRydWUsIldpZHRoIjowLjAsIkhlaWdodCI6MC4wLCJCb3JkZXJTdHlsZSI6eyIkaWQiOiIxMjQ2IiwiTGluZUNvbG9yIjpudWxsLCJMaW5lV2VpZ2h0IjowLjAsIkxpbmVUeXBlIjowLCJQYXJlbnRTdHlsZSI6bnVsbH0sIlBhcmVudFN0eWxlIjpudWxsfX1dLCJJZCI6ImM5NTE0YzVmLTQ5OWItNDVhOS04NTU1LTFlZTRkZmVhYmU2MSIsIkluZGV4IjoyMiwiSGVhZGVyVGV4dCI6IlN0YXJ0IiwiU3R5bGUiOnsiJGlkIjoiMTI0NyIsIlN0eWxlSWQiOiIwMDAwMDAwMC0wMDAwLTAwMDAtMDAwMC0wMDAwMDAwMDAwMDAiLCJIZWFkZXJTdHlsZSI6eyIkaWQiOiIxMjQ4IiwiVGV4dElzVmVydGljYWwiOmZhbHNlLCJUZXh0U3R5bGUiOnsiJGlkIjoiMTI0OSIsIkZvbnRTZXR0aW5ncyI6eyIkaWQiOiIxMjUwIiwiRm9udFNpemUiOjE0LCJGb250TmFtZSI6IkNhbGlicmkiLCJJc0JvbGQiOmZhbHNlLCJJc0l0YWxpYyI6ZmFsc2UsIklzVW5kZXJsaW5lZCI6ZmFsc2UsIlBhcmVudFN0eWxlIjpudWxsfSwiQXV0b1NpemUiOjIsIkZvcmVncm91bmQiOnsiJGlkIjoiMTI1MSIsIkNvbG9yIjp7IiRpZCI6IjEyNTI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jUzIiwiVG9wIjowLjAsIkxlZnQiOjAuMCwiUmlnaHQiOjAuMCwiQm90dG9tIjowLjB9LCJQYWRkaW5nIjp7IiRpZCI6IjEyNTQiLCJUb3AiOjAuMCwiTGVmdCI6MC4wLCJSaWdodCI6MC4wLCJCb3R0b20iOjAuMH0sIkJhY2tncm91bmQiOnsiJGlkIjoiMTI1NSIsIkNvbG9yIjp7IiRpZCI6IjEyNTYiLCJBIjowLCJSIjoyNTUsIkciOjI1NSwiQiI6MjU1fX0sIklzVmlzaWJsZSI6dHJ1ZSwiV2lkdGgiOjAuMCwiSGVpZ2h0IjowLjAsIkJvcmRlclN0eWxlIjpudWxsLCJQYXJlbnRTdHlsZSI6bnVsbH0sIlJlY3RhbmdsZVN0eWxlIjp7IiRpZCI6IjEyNTciLCJNYXJnaW4iOnsiJGlkIjoiMTI1OCIsIlRvcCI6MC4wLCJMZWZ0IjowLjAsIlJpZ2h0IjowLjAsIkJvdHRvbSI6MC4wfSwiUGFkZGluZyI6eyIkaWQiOiIxMjU5IiwiVG9wIjowLjAsIkxlZnQiOjAuMCwiUmlnaHQiOjAuMCwiQm90dG9tIjowLjB9LCJCYWNrZ3JvdW5kIjp7IiRpZCI6IjEyNjAiLCJDb2xvciI6eyIkaWQiOiIxMjYxIiwiQSI6MjU1LCJSIjoyLCJHIjo2MiwiQiI6MTI1fX0sIklzVmlzaWJsZSI6dHJ1ZSwiV2lkdGgiOjAuMCwiSGVpZ2h0IjowLjAsIkJvcmRlclN0eWxlIjp7IiRpZCI6IjEyNjIiLCJMaW5lQ29sb3IiOnsiJGlkIjoiMTI2MyIsIiR0eXBlIjoiTkxSRS5Db21tb24uRG9tLlNvbGlkQ29sb3JCcnVzaCwgTkxSRS5Db21tb24iLCJDb2xvciI6eyIkaWQiOiIxMjY0IiwiQSI6MjU1LCJSIjoyNTUsIkciOjAsIkIiOjB9fSwiTGluZVdlaWdodCI6MC4wLCJMaW5lVHlwZSI6MCwiUGFyZW50U3R5bGUiOm51bGx9LCJQYXJlbnRTdHlsZSI6bnVsbH0sIk1hcmdpbiI6eyIkaWQiOiIxMjY1IiwiVG9wIjowLjAsIkxlZnQiOjAuMCwiUmlnaHQiOjAuMCwiQm90dG9tIjowLjB9LCJQYWRkaW5nIjp7IiRpZCI6IjEyNjYiLCJUb3AiOjAuMCwiTGVmdCI6MC4wLCJSaWdodCI6MC4wLCJCb3R0b20iOjAuMH0sIkJhY2tncm91bmQiOm51bGwsIklzVmlzaWJsZSI6dHJ1ZSwiV2lkdGgiOjAuMCwiSGVpZ2h0IjowLjAsIkJvcmRlclN0eWxlIjpudWxsLCJQYXJlbnRTdHlsZSI6bnVsbH0sIkJhY2tncm91bmRTdHlsZSI6eyIkaWQiOiIxMjY3IiwiTWFyZ2luIjp7IiRpZCI6IjEyNjgiLCJUb3AiOjAuMCwiTGVmdCI6MC4wLCJSaWdodCI6MC4wLCJCb3R0b20iOjAuMH0sIlBhZGRpbmciOnsiJGlkIjoiMTI2OSIsIlRvcCI6MC4wLCJMZWZ0IjowLjAsIlJpZ2h0IjowLjAsIkJvdHRvbSI6MC4wfSwiQmFja2dyb3VuZCI6eyIkaWQiOiIxMjcwIiwiQ29sb3IiOnsiJGlkIjoiMTI3MSIsIkEiOjUxLCJSIjoyLCJHIjo2MiwiQiI6MTI1fX0sIklzVmlzaWJsZSI6dHJ1ZSwiV2lkdGgiOjAuMCwiSGVpZ2h0IjowLjAsIkJvcmRlclN0eWxlIjp7IiRpZCI6IjEyNzIiLCJMaW5lQ29sb3IiOnsiJGlkIjoiMTI3MyIsIiR0eXBlIjoiTkxSRS5Db21tb24uRG9tLlNvbGlkQ29sb3JCcnVzaCwgTkxSRS5Db21tb24iLCJDb2xvciI6eyIkaWQiOiIxMjc0IiwiQSI6MjU1LCJSIjoyNTUsIkciOjAsIkIiOjB9fSwiTGluZVdlaWdodCI6MC4wLCJMaW5lVHlwZSI6MCwiUGFyZW50U3R5bGUiOm51bGx9LCJQYXJlbnRTdHlsZSI6bnVsbH0sIklzQWJvdmVUaW1lYmFuZCI6ZmFsc2UsIlNwYWNpbmciOjUsIkRlZmF1bHRTd2ltbGFuZVRhc2tTdHlsZSI6eyIkaWQiOiIxMjc1IiwiJHR5cGUiOiJOTFJFLkNvbW1vbi5Eb20uU3R5bGVzLkV4cGxpY2l0U2V0YWJsZVRhc2tTdHlsZSwgTkxSRS5Db21tb24iLCJTaGFwZSI6NiwiU2hhcGVUaGlja25lc3MiOjIsIkR1cmF0aW9uRm9ybWF0IjowLCJJbmNsdWRlTm9uV29ya2luZ0RheXNJbkR1cmF0aW9uIjpmYWxzZSwiUGVyY2VudGFnZUNvbXBsZXRlU3R5bGUiOnsiJGlkIjoiMTI3NiIsIkZvbnRTZXR0aW5ncyI6eyIkaWQiOiIxMjc3IiwiRm9udFNpemUiOjEwLCJGb250TmFtZSI6IkNhbGlicmkiLCJJc0JvbGQiOmZhbHNlLCJJc0l0YWxpYyI6ZmFsc2UsIklzVW5kZXJsaW5lZCI6ZmFsc2UsIlBhcmVudFN0eWxlIjpudWxsfSwiQXV0b1NpemUiOjAsIkZvcmVncm91bmQiOnsiJGlkIjoiMTI3OCIsIkNvbG9yIjp7IiRpZCI6IjEyNz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gwIiwiVG9wIjowLjAsIkxlZnQiOjAuMCwiUmlnaHQiOjAuMCwiQm90dG9tIjowLjB9LCJQYWRkaW5nIjp7IiRpZCI6IjEyODEiLCJUb3AiOjAuMCwiTGVmdCI6MC4wLCJSaWdodCI6MC4wLCJCb3R0b20iOjAuMH0sIkJhY2tncm91bmQiOnsiJGlkIjoiMTI4MiIsIkNvbG9yIjp7IiRpZCI6IjEyODMiLCJBIjo4OSwiUiI6MCwiRyI6MCwiQiI6MH19LCJJc1Zpc2libGUiOnRydWUsIldpZHRoIjowLjAsIkhlaWdodCI6MC4wLCJCb3JkZXJTdHlsZSI6eyIkaWQiOiIxMjg0IiwiTGluZUNvbG9yIjpudWxsLCJMaW5lV2VpZ2h0IjowLjAsIkxpbmVUeXBlIjowLCJQYXJlbnRTdHlsZSI6bnVsbH0sIlBhcmVudFN0eWxlIjpudWxsfSwiRHVyYXRpb25TdHlsZSI6eyIkaWQiOiIxMjg1IiwiRm9udFNldHRpbmdzIjp7IiRpZCI6IjEyODYiLCJGb250U2l6ZSI6OCwiRm9udE5hbWUiOiJDYWxpYnJpIiwiSXNCb2xkIjpmYWxzZSwiSXNJdGFsaWMiOmZhbHNlLCJJc1VuZGVybGluZWQiOmZhbHNlLCJQYXJlbnRTdHlsZSI6bnVsbH0sIkF1dG9TaXplIjowLCJGb3JlZ3JvdW5kIjp7IiRpZCI6IjEyODciLCJDb2xvciI6eyIkaWQiOiIxMjg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g5IiwiVG9wIjowLjAsIkxlZnQiOjAuMCwiUmlnaHQiOjAuMCwiQm90dG9tIjowLjB9LCJQYWRkaW5nIjp7IiRpZCI6IjEyOTAiLCJUb3AiOjAuMCwiTGVmdCI6MC4wLCJSaWdodCI6MC4wLCJCb3R0b20iOjAuMH0sIkJhY2tncm91bmQiOnsiJGlkIjoiMTI5MSIsIkNvbG9yIjp7IiRyZWYiOiIxMjgzIn19LCJJc1Zpc2libGUiOnRydWUsIldpZHRoIjowLjAsIkhlaWdodCI6MC4wLCJCb3JkZXJTdHlsZSI6eyIkaWQiOiIxMjkyIiwiTGluZUNvbG9yIjpudWxsLCJMaW5lV2VpZ2h0IjowLjAsIkxpbmVUeXBlIjowLCJQYXJlbnRTdHlsZSI6bnVsbH0sIlBhcmVudFN0eWxlIjpudWxsfSwiSG9yaXpvbnRhbENvbm5lY3RvclN0eWxlIjp7IiRpZCI6IjEyOTMiLCJMaW5lQ29sb3IiOnsiJGlkIjoiMTI5NCIsIiR0eXBlIjoiTkxSRS5Db21tb24uRG9tLlNvbGlkQ29sb3JCcnVzaCwgTkxSRS5Db21tb24iLCJDb2xvciI6eyIkaWQiOiIxMjk1IiwiQSI6MjU1LCJSIjoyMDQsIkciOjIwNCwiQiI6MjA0fX0sIkxpbmVXZWlnaHQiOjEuMCwiTGluZVR5cGUiOjAsIlBhcmVudFN0eWxlIjpudWxsfSwiVmVydGljYWxDb25uZWN0b3JTdHlsZSI6eyIkaWQiOiIxMjk2IiwiTGluZUNvbG9yIjp7IiRpZCI6IjEyOTciLCIkdHlwZSI6Ik5MUkUuQ29tbW9uLkRvbS5Tb2xpZENvbG9yQnJ1c2gsIE5MUkUuQ29tbW9uIiwiQ29sb3IiOnsiJGlkIjoiMTI5OC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zLCJJc0JlbG93VGltZWJhbmQiOnRydWUsIlBlcmNlbnRhZ2VDb21wbGV0ZVNoYXBlT3BhY2l0eSI6MzUsIlNoYXBlU3R5bGUiOnsiJGlkIjoiMTI5OSIsIk1hcmdpbiI6eyIkaWQiOiIxMzAwIiwiVG9wIjowLjAsIkxlZnQiOjQuMCwiUmlnaHQiOjQuMCwiQm90dG9tIjowLjB9LCJQYWRkaW5nIjp7IiRpZCI6IjEzMDEiLCJUb3AiOjAuMCwiTGVmdCI6MC4wLCJSaWdodCI6MC4wLCJCb3R0b20iOjAuMH0sIkJhY2tncm91bmQiOnsiJGlkIjoiMTMwMiIsIkNvbG9yIjp7IiRpZCI6IjEzMDMiLCJBIjoyNTUsIlIiOjIsIkciOjYyLCJCIjoxMjV9fSwiSXNWaXNpYmxlIjp0cnVlLCJXaWR0aCI6MC4wLCJIZWlnaHQiOjIyLjAsIkJvcmRlclN0eWxlIjp7IiRpZCI6IjEzMDQiLCJMaW5lQ29sb3IiOnsiJGlkIjoiMTMwNSIsIiR0eXBlIjoiTkxSRS5Db21tb24uRG9tLlNvbGlkQ29sb3JCcnVzaCwgTkxSRS5Db21tb24iLCJDb2xvciI6eyIkaWQiOiIxMzA2IiwiQSI6MjU1LCJSIjoyMzQsIkciOjIyLCJCIjozMH19LCJMaW5lV2VpZ2h0IjowLjAsIkxpbmVUeXBlIjowLCJQYXJlbnRTdHlsZSI6bnVsbH0sIlBhcmVudFN0eWxlIjpudWxsfSwiVGl0bGVTdHlsZSI6eyIkaWQiOiIxMzA3IiwiRm9udFNldHRpbmdzIjp7IiRpZCI6IjEzMDgiLCJGb250U2l6ZSI6OSwiRm9udE5hbWUiOiJDYWxpYnJpIiwiSXNCb2xkIjp0cnVlLCJJc0l0YWxpYyI6ZmFsc2UsIklzVW5kZXJsaW5lZCI6ZmFsc2UsIlBhcmVudFN0eWxlIjpudWxsfSwiQXV0b1NpemUiOjAsIkZvcmVncm91bmQiOnsiJGlkIjoiMTMwOSIsIkNvbG9yIjp7IiRpZCI6IjEzMT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MxMSIsIlRvcCI6MC4wLCJMZWZ0IjowLjAsIlJpZ2h0IjowLjAsIkJvdHRvbSI6MC4wfSwiUGFkZGluZyI6eyIkaWQiOiIxMzEyIiwiVG9wIjowLjAsIkxlZnQiOjAuMCwiUmlnaHQiOjAuMCwiQm90dG9tIjowLjB9LCJCYWNrZ3JvdW5kIjp7IiRpZCI6IjEzMTMiLCJDb2xvciI6eyIkaWQiOiIxMzE0IiwiQSI6MCwiUiI6MjU1LCJHIjoyNTUsIkIiOjI1NX19LCJJc1Zpc2libGUiOnRydWUsIldpZHRoIjowLjAsIkhlaWdodCI6MC4wLCJCb3JkZXJTdHlsZSI6eyIkaWQiOiIxMzE1IiwiTGluZUNvbG9yIjpudWxsLCJMaW5lV2VpZ2h0IjowLjAsIkxpbmVUeXBlIjowLCJQYXJlbnRTdHlsZSI6bnVsbH0sIlBhcmVudFN0eWxlIjpudWxsfSwiRGF0ZVN0eWxlIjp7IiRpZCI6IjEzMTYiLCJGb250U2V0dGluZ3MiOnsiJGlkIjoiMTMxNyIsIkZvbnRTaXplIjo4LCJGb250TmFtZSI6IkNhbGlicmkiLCJJc0JvbGQiOmZhbHNlLCJJc0l0YWxpYyI6ZmFsc2UsIklzVW5kZXJsaW5lZCI6ZmFsc2UsIlBhcmVudFN0eWxlIjpudWxsfSwiQXV0b1NpemUiOjAsIkZvcmVncm91bmQiOnsiJGlkIjoiMTMxOCIsIkNvbG9yIjp7IiRpZCI6IjEz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jAiLCJUb3AiOjAuMCwiTGVmdCI6MC4wLCJSaWdodCI6MC4wLCJCb3R0b20iOjAuMH0sIlBhZGRpbmciOnsiJGlkIjoiMTMyMSIsIlRvcCI6MC4wLCJMZWZ0IjowLjAsIlJpZ2h0IjowLjAsIkJvdHRvbSI6MC4wfSwiQmFja2dyb3VuZCI6eyIkaWQiOiIxMzIyIiwiQ29sb3IiOnsiJGlkIjoiMTMyMyIsIkEiOjAsIlIiOjI1NSwiRyI6MjU1LCJCIjoyNTV9fSwiSXNWaXNpYmxlIjp0cnVlLCJXaWR0aCI6MC4wLCJIZWlnaHQiOjAuMCwiQm9yZGVyU3R5bGUiOnsiJGlkIjoiMTMyNCIsIkxpbmVDb2xvciI6bnVsbCwiTGluZVdlaWdodCI6MC4wLCJMaW5lVHlwZSI6MCwiUGFyZW50U3R5bGUiOm51bGx9LCJQYXJlbnRTdHlsZSI6bnVsbH0sIkRhdGVGb3JtYXQiOnsiJGlkIjoiMTMy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MjYiLCJEYXRlUGFydElzVmlzaWJsZSI6ZmFsc2UsIlRpbWVQYXJ0SXNWaXNpYmxlIjpmYWxzZX19LCJXZWVrTnVtYmVyaW5nIjp7IiRpZCI6IjEzMjciLCJGb3JtYXQiOjAsIklzVmlzaWJsZSI6ZmFsc2UsIkxhc3RLbm93blZpc2liaWxpdHlTdGF0ZSI6ZmFsc2V9LCJJc1Zpc2libGUiOnRydWUsIlBhcmVudFN0eWxlIjpudWxsLCJfZXhwbGljaXRseVNldCI6eyIkaWQiOiIxMzI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zMjkiLCJTaGFwZSI6MiwiQ29ubmVjdG9yTWFyZ2luIjp7IiRpZCI6IjEzMzAiLCJUb3AiOjAuMCwiTGVmdCI6Mi4wLCJSaWdodCI6Mi4wLCJCb3R0b20iOjAuMH0sIkNvbm5lY3RvclN0eWxlIjp7IiRpZCI6IjEzMzEiLCJMaW5lQ29sb3IiOnsiJGlkIjoiMTMzMiIsIiR0eXBlIjoiTkxSRS5Db21tb24uRG9tLlNvbGlkQ29sb3JCcnVzaCwgTkxSRS5Db21tb24iLCJDb2xvciI6eyIkaWQiOiIxMzMzIiwiQSI6MTI3LCJSIjo3OSwiRyI6MTI5LCJCIjoxODl9fSwiTGluZVdlaWdodCI6MS4wLCJMaW5lVHlwZSI6MCwiUGFyZW50U3R5bGUiOm51bGx9LCJJc0JlbG93VGltZWJhbmQiOmZhbHNlLCJQb3NpdGlvbk9uVGFzayI6MSwiSGlkZURhdGUiOmZhbHNlLCJTaGFwZVNpemUiOjEsIlNwYWNpbmciOjIuMCwiUGFkZGluZyI6eyIkaWQiOiIxMzM0IiwiVG9wIjo3LjAsIkxlZnQiOjMuMCwiUmlnaHQiOjAuMCwiQm90dG9tIjoyLjB9LCJTaGFwZVN0eWxlIjp7IiRpZCI6IjEzMzUiLCJNYXJnaW4iOnsiJGlkIjoiMTMzNiIsIlRvcCI6MC4wLCJMZWZ0IjowLjAsIlJpZ2h0IjowLjAsIkJvdHRvbSI6MC4wfSwiUGFkZGluZyI6eyIkaWQiOiIxMzM3IiwiVG9wIjowLjAsIkxlZnQiOjAuMCwiUmlnaHQiOjAuMCwiQm90dG9tIjowLjB9LCJCYWNrZ3JvdW5kIjp7IiRpZCI6IjEzMzgiLCJDb2xvciI6eyIkaWQiOiIxMzM5IiwiQSI6MjU1LCJSIjoyLCJHIjo2MiwiQiI6MTI1fX0sIklzVmlzaWJsZSI6dHJ1ZSwiV2lkdGgiOjEzLjAsIkhlaWdodCI6MTMuMCwiQm9yZGVyU3R5bGUiOnsiJGlkIjoiMTM0MCIsIkxpbmVDb2xvciI6eyIkaWQiOiIxMzQxIiwiJHR5cGUiOiJOTFJFLkNvbW1vbi5Eb20uU29saWRDb2xvckJydXNoLCBOTFJFLkNvbW1vbiIsIkNvbG9yIjp7IiRpZCI6IjEzNDIiLCJBIjoyNTUsIlIiOjIzNCwiRyI6MjIsIkIiOjMwfX0sIkxpbmVXZWlnaHQiOjAuMCwiTGluZVR5cGUiOjAsIlBhcmVudFN0eWxlIjpudWxsfSwiUGFyZW50U3R5bGUiOm51bGx9LCJUaXRsZVN0eWxlIjp7IiRpZCI6IjEzNDMiLCJGb250U2V0dGluZ3MiOnsiJGlkIjoiMTM0NCIsIkZvbnRTaXplIjo5LCJGb250TmFtZSI6Ik1vbnRzZXJyYXQgU2VtaUJvbGQiLCJJc0JvbGQiOnRydWUsIklzSXRhbGljIjpmYWxzZSwiSXNVbmRlcmxpbmVkIjpmYWxzZSwiUGFyZW50U3R5bGUiOm51bGx9LCJBdXRvU2l6ZSI6MCwiRm9yZWdyb3VuZCI6eyIkaWQiOiIxMzQ1IiwiQ29sb3IiOnsiJGlkIjoiMTM0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Q3IiwiVG9wIjowLjAsIkxlZnQiOjAuMCwiUmlnaHQiOjAuMCwiQm90dG9tIjowLjB9LCJQYWRkaW5nIjp7IiRpZCI6IjEzNDgiLCJUb3AiOjAuMCwiTGVmdCI6MC4wLCJSaWdodCI6MC4wLCJCb3R0b20iOjAuMH0sIkJhY2tncm91bmQiOnsiJGlkIjoiMTM0OSIsIkNvbG9yIjp7IiRpZCI6IjEzNTAiLCJBIjo4OSwiUiI6MCwiRyI6MCwiQiI6MH19LCJJc1Zpc2libGUiOnRydWUsIldpZHRoIjowLjAsIkhlaWdodCI6MC4wLCJCb3JkZXJTdHlsZSI6eyIkaWQiOiIxMzUxIiwiTGluZUNvbG9yIjpudWxsLCJMaW5lV2VpZ2h0IjowLjAsIkxpbmVUeXBlIjowLCJQYXJlbnRTdHlsZSI6bnVsbH0sIlBhcmVudFN0eWxlIjpudWxsfSwiRGF0ZVN0eWxlIjp7IiRpZCI6IjEzNTIiLCJGb250U2V0dGluZ3MiOnsiJGlkIjoiMTM1MyIsIkZvbnRTaXplIjo4LCJGb250TmFtZSI6Ik1vbnRzZXJyYXQiLCJJc0JvbGQiOmZhbHNlLCJJc0l0YWxpYyI6ZmFsc2UsIklzVW5kZXJsaW5lZCI6ZmFsc2UsIlBhcmVudFN0eWxlIjpudWxsfSwiQXV0b1NpemUiOjAsIkZvcmVncm91bmQiOnsiJGlkIjoiMTM1NCIsIkNvbG9yIjp7IiRpZCI6IjEzN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TYiLCJUb3AiOjAuMCwiTGVmdCI6MC4wLCJSaWdodCI6MC4wLCJCb3R0b20iOjAuMH0sIlBhZGRpbmciOnsiJGlkIjoiMTM1NyIsIlRvcCI6MC4wLCJMZWZ0IjowLjAsIlJpZ2h0IjowLjAsIkJvdHRvbSI6MC4wfSwiQmFja2dyb3VuZCI6eyIkaWQiOiIxMzU4IiwiQ29sb3IiOnsiJHJlZiI6IjEzNTAifX0sIklzVmlzaWJsZSI6dHJ1ZSwiV2lkdGgiOjAuMCwiSGVpZ2h0IjowLjAsIkJvcmRlclN0eWxlIjp7IiRpZCI6IjEzNTkiLCJMaW5lQ29sb3IiOm51bGwsIkxpbmVXZWlnaHQiOjAuMCwiTGluZVR5cGUiOjAsIlBhcmVudFN0eWxlIjpudWxsfSwiUGFyZW50U3R5bGUiOm51bGx9LCJEYXRlRm9ybWF0Ijp7IiRpZCI6IjEzNj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YxIiwiRGF0ZVBhcnRJc1Zpc2libGUiOmZhbHNlLCJUaW1lUGFydElzVmlzaWJsZSI6ZmFsc2V9fSwiV2Vla051bWJlcmluZyI6eyIkaWQiOiIxMzYyIiwiRm9ybWF0IjowLCJJc1Zpc2libGUiOmZhbHNlLCJMYXN0S25vd25WaXNpYmlsaXR5U3RhdGUiOmZhbHNlfSwiSXNWaXNpYmxlIjp0cnVlLCJQYXJlbnRTdHlsZSI6bnVsbH0sIkRlZmF1bHRTd2ltbGFuZU1pbGVzdG9uZVN0eWxlIjp7IiRpZCI6IjEzNjMiLCJUaXRsZVBvc2l0aW9uIjoiUmlnaHQiLCJEYXRlUG9zaXRpb24iOiJMZWZ0IiwiU2hhcGVUeXBlIjoyLCJTaGFwZVNpemUiOjEsIlNwYWNpbmciOjUsIlNoYXBlU3R5bGUiOnsiJGlkIjoiMTM2NCIsIk1hcmdpbiI6eyIkaWQiOiIxMzY1IiwiVG9wIjowLjAsIkxlZnQiOjAuMCwiUmlnaHQiOjAuMCwiQm90dG9tIjowLjB9LCJQYWRkaW5nIjp7IiRpZCI6IjEzNjYiLCJUb3AiOjAuMCwiTGVmdCI6MC4wLCJSaWdodCI6MC4wLCJCb3R0b20iOjAuMH0sIkJhY2tncm91bmQiOnsiJGlkIjoiMTM2NyIsIkNvbG9yIjp7IiRpZCI6IjEzNjgiLCJBIjoyNTUsIlIiOjIsIkciOjYyLCJCIjoxMjV9fSwiSXNWaXNpYmxlIjp0cnVlLCJXaWR0aCI6MTMuMCwiSGVpZ2h0IjoxMy4wLCJCb3JkZXJTdHlsZSI6eyIkaWQiOiIxMzY5IiwiTGluZUNvbG9yIjp7IiRpZCI6IjEzNzAiLCIkdHlwZSI6Ik5MUkUuQ29tbW9uLkRvbS5Tb2xpZENvbG9yQnJ1c2gsIE5MUkUuQ29tbW9uIiwiQ29sb3IiOnsiJGlkIjoiMTM3MSIsIkEiOjI1NSwiUiI6MjM0LCJHIjoyMiwiQiI6MzB9fSwiTGluZVdlaWdodCI6MC4wLCJMaW5lVHlwZSI6MCwiUGFyZW50U3R5bGUiOm51bGx9LCJQYXJlbnRTdHlsZSI6bnVsbH0sIlRpdGxlU3R5bGUiOnsiJGlkIjoiMTM3MiIsIkZvbnRTZXR0aW5ncyI6eyIkaWQiOiIxMzczIiwiRm9udFNpemUiOjksIkZvbnROYW1lIjoiTW9udHNlcnJhdCBTZW1pQm9sZCIsIklzQm9sZCI6dHJ1ZSwiSXNJdGFsaWMiOmZhbHNlLCJJc1VuZGVybGluZWQiOmZhbHNlLCJQYXJlbnRTdHlsZSI6bnVsbH0sIkF1dG9TaXplIjowLCJGb3JlZ3JvdW5kIjp7IiRpZCI6IjEzNzQiLCJDb2xvciI6eyIkaWQiOiIxMz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zYiLCJUb3AiOjAuMCwiTGVmdCI6MC4wLCJSaWdodCI6MC4wLCJCb3R0b20iOjAuMH0sIlBhZGRpbmciOnsiJGlkIjoiMTM3NyIsIlRvcCI6MC4wLCJMZWZ0IjowLjAsIlJpZ2h0IjowLjAsIkJvdHRvbSI6MC4wfSwiQmFja2dyb3VuZCI6eyIkaWQiOiIxMzc4IiwiQ29sb3IiOnsiJGlkIjoiMTM3OSIsIkEiOjg5LCJSIjowLCJHIjowLCJCIjowfX0sIklzVmlzaWJsZSI6dHJ1ZSwiV2lkdGgiOjAuMCwiSGVpZ2h0IjowLjAsIkJvcmRlclN0eWxlIjp7IiRpZCI6IjEzODAiLCJMaW5lQ29sb3IiOm51bGwsIkxpbmVXZWlnaHQiOjAuMCwiTGluZVR5cGUiOjAsIlBhcmVudFN0eWxlIjpudWxsfSwiUGFyZW50U3R5bGUiOm51bGx9LCJEYXRlU3R5bGUiOnsiJGlkIjoiMTM4MSIsIkZvbnRTZXR0aW5ncyI6eyIkaWQiOiIxMzgyIiwiRm9udFNpemUiOjgsIkZvbnROYW1lIjoiTW9udHNlcnJhdCIsIklzQm9sZCI6ZmFsc2UsIklzSXRhbGljIjpmYWxzZSwiSXNVbmRlcmxpbmVkIjpmYWxzZSwiUGFyZW50U3R5bGUiOm51bGx9LCJBdXRvU2l6ZSI6MCwiRm9yZWdyb3VuZCI6eyIkaWQiOiIxMzgzIiwiQ29sb3IiOnsiJGlkIjoiMTM4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4NSIsIlRvcCI6MC4wLCJMZWZ0IjowLjAsIlJpZ2h0IjowLjAsIkJvdHRvbSI6MC4wfSwiUGFkZGluZyI6eyIkaWQiOiIxMzg2IiwiVG9wIjowLjAsIkxlZnQiOjAuMCwiUmlnaHQiOjAuMCwiQm90dG9tIjowLjB9LCJCYWNrZ3JvdW5kIjp7IiRpZCI6IjEzODciLCJDb2xvciI6eyIkaWQiOiIxMzg4IiwiQSI6ODksIlIiOjAsIkciOjAsIkIiOjB9fSwiSXNWaXNpYmxlIjp0cnVlLCJXaWR0aCI6MC4wLCJIZWlnaHQiOjAuMCwiQm9yZGVyU3R5bGUiOnsiJGlkIjoiMTM4OSIsIkxpbmVDb2xvciI6bnVsbCwiTGluZVdlaWdodCI6MC4wLCJMaW5lVHlwZSI6MCwiUGFyZW50U3R5bGUiOm51bGx9LCJQYXJlbnRTdHlsZSI6bnVsbH0sIkRhdGVGb3JtYXQiOnsiJGlkIjoiMTM5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OTEiLCJEYXRlUGFydElzVmlzaWJsZSI6ZmFsc2UsIlRpbWVQYXJ0SXNWaXNpYmxlIjpmYWxzZX19LCJXZWVrTnVtYmVyaW5nIjp7IiRpZCI6IjEzOTIiLCJGb3JtYXQiOjAsIklzVmlzaWJsZSI6ZmFsc2UsIkxhc3RLbm93blZpc2liaWxpdHlTdGF0ZSI6ZmFsc2V9LCJJc1Zpc2libGUiOnRydWUsIlBhcmVudFN0eWxlIjpudWxsfSwiRGVmYXVsdFN3aW1sYW5lQWN0aXZpdHlTdHlsZSI6eyIkaWQiOiIxMzkzIiwiSGVhZGVyU3R5bGUiOnsiJGlkIjoiMTM5NCIsIlRleHRTdHlsZSI6eyIkaWQiOiIxMzk1IiwiRm9udFNldHRpbmdzIjp7IiRpZCI6IjEzOTYiLCJGb250U2l6ZSI6MTEsIkZvbnROYW1lIjoiQ2FsaWJyaSIsIklzQm9sZCI6ZmFsc2UsIklzSXRhbGljIjpmYWxzZSwiSXNVbmRlcmxpbmVkIjpmYWxzZSwiUGFyZW50U3R5bGUiOm51bGx9LCJBdXRvU2l6ZSI6MiwiRm9yZWdyb3VuZCI6eyIkaWQiOiIxMzk3IiwiQ29sb3IiOnsiJGlkIjoiMTM5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M5OSIsIlRvcCI6MC4wLCJMZWZ0IjowLjAsIlJpZ2h0IjowLjAsIkJvdHRvbSI6MC4wfSwiUGFkZGluZyI6eyIkaWQiOiIxNDAwIiwiVG9wIjowLjAsIkxlZnQiOjAuMCwiUmlnaHQiOjAuMCwiQm90dG9tIjowLjB9LCJCYWNrZ3JvdW5kIjp7IiRpZCI6IjE0MDEiLCJDb2xvciI6eyIkaWQiOiIxNDAyIiwiQSI6MCwiUiI6MjU1LCJHIjoyNTUsIkIiOjI1NX19LCJJc1Zpc2libGUiOnRydWUsIldpZHRoIjowLjAsIkhlaWdodCI6MC4wLCJCb3JkZXJTdHlsZSI6bnVsbCwiUGFyZW50U3R5bGUiOm51bGx9LCJSZWN0YW5nbGVTdHlsZSI6eyIkaWQiOiIxNDAzIiwiTWFyZ2luIjp7IiRpZCI6IjE0MDQiLCJUb3AiOjAuMCwiTGVmdCI6MC4wLCJSaWdodCI6MC4wLCJCb3R0b20iOjAuMH0sIlBhZGRpbmciOnsiJGlkIjoiMTQwNSIsIlRvcCI6MC4wLCJMZWZ0IjowLjAsIlJpZ2h0IjowLjAsIkJvdHRvbSI6MC4wfSwiQmFja2dyb3VuZCI6eyIkaWQiOiIxNDA2IiwiQ29sb3IiOnsiJGlkIjoiMTQwNyIsIkEiOjYzLCJSIjoyLCJHIjo2MiwiQiI6MTI1fX0sIklzVmlzaWJsZSI6dHJ1ZSwiV2lkdGgiOjAuMCwiSGVpZ2h0IjowLjAsIkJvcmRlclN0eWxlIjp7IiRpZCI6IjE0MDgiLCJMaW5lQ29sb3IiOnsiJGlkIjoiMTQwOSIsIiR0eXBlIjoiTkxSRS5Db21tb24uRG9tLlNvbGlkQ29sb3JCcnVzaCwgTkxSRS5Db21tb24iLCJDb2xvciI6eyIkaWQiOiIxNDEwIiwiQSI6MjU1LCJSIjoyNTUsIkciOjAsIkIiOjB9fSwiTGluZVdlaWdodCI6MC4wLCJMaW5lVHlwZSI6MCwiUGFyZW50U3R5bGUiOm51bGx9LCJQYXJlbnRTdHlsZSI6bnVsbH0sIk1hcmdpbiI6eyIkaWQiOiIxNDExIiwiVG9wIjowLjAsIkxlZnQiOjAuMCwiUmlnaHQiOjAuMCwiQm90dG9tIjowLjB9LCJQYWRkaW5nIjp7IiRpZCI6IjE0MTIiLCJUb3AiOjAuMCwiTGVmdCI6MC4wLCJSaWdodCI6MC4wLCJCb3R0b20iOjAuMH0sIkJhY2tncm91bmQiOm51bGwsIklzVmlzaWJsZSI6dHJ1ZSwiV2lkdGgiOjAuMCwiSGVpZ2h0IjowLjAsIkJvcmRlclN0eWxlIjpudWxsLCJQYXJlbnRTdHlsZSI6bnVsbH0sIkJhY2tncm91bmRTdHlsZSI6eyIkaWQiOiIxNDEzIiwiTWFyZ2luIjp7IiRpZCI6IjE0MTQiLCJUb3AiOjAuMCwiTGVmdCI6MC4wLCJSaWdodCI6MC4wLCJCb3R0b20iOjAuMH0sIlBhZGRpbmciOnsiJGlkIjoiMTQxNSIsIlRvcCI6MC4wLCJMZWZ0IjowLjAsIlJpZ2h0IjowLjAsIkJvdHRvbSI6MC4wfSwiQmFja2dyb3VuZCI6eyIkcmVmIjoiMTI3MCJ9LCJJc1Zpc2libGUiOnRydWUsIldpZHRoIjowLjAsIkhlaWdodCI6MC4wLCJCb3JkZXJTdHlsZSI6eyIkaWQiOiIxNDE2IiwiTGluZUNvbG9yIjp7IiRpZCI6IjE0MTciLCIkdHlwZSI6Ik5MUkUuQ29tbW9uLkRvbS5Tb2xpZENvbG9yQnJ1c2gsIE5MUkUuQ29tbW9uIiwiQ29sb3IiOnsiJGlkIjoiMTQxOCIsIkEiOjI1NSwiUiI6MjM0LCJHIjoyMiwiQiI6MzB9fSwiTGluZVdlaWdodCI6MC4wLCJMaW5lVHlwZSI6MCwiUGFyZW50U3R5bGUiOm51bGx9LCJQYXJlbnRTdHlsZSI6bnVsbH0sIk1hcmdpbiI6eyIkaWQiOiIxNDE5IiwiVG9wIjowLjAsIkxlZnQiOjAuMCwiUmlnaHQiOjAuMCwiQm90dG9tIjowLjB9LCJQYWRkaW5nIjp7IiRpZCI6IjE0MjAiLCJUb3AiOjAuMCwiTGVmdCI6MC4wLCJSaWdodCI6MC4wLCJCb3R0b20iOjAuMH0sIklzVmlzaWJsZSI6dHJ1ZSwiV2lkdGgiOjAuMCwiSGVpZ2h0IjowLjAsIkJvcmRlclN0eWxlIjp7IiRpZCI6IjE0MjEiLCJMaW5lQ29sb3IiOm51bGwsIkxpbmVXZWlnaHQiOjAuMCwiTGluZVR5cGUiOjAsIlBhcmVudFN0eWxlIjpudWxsfSwiUGFyZW50U3R5bGUiOm51bGx9LCJNYXJnaW4iOnsiJGlkIjoiMTQyMiIsIlRvcCI6MC4wLCJMZWZ0IjowLjAsIlJpZ2h0IjowLjAsIkJvdHRvbSI6MC4wfSwiUGFkZGluZyI6eyIkaWQiOiIxNDIzIiwiVG9wIjowLjAsIkxlZnQiOjAuMCwiUmlnaHQiOjAuMCwiQm90dG9tIjowLjB9LCJJc1Zpc2libGUiOnRydWUsIldpZHRoIjowLjAsIkhlaWdodCI6MC4wLCJCb3JkZXJTdHlsZSI6eyIkaWQiOiIxNDI0IiwiTGluZUNvbG9yIjpudWxsLCJMaW5lV2VpZ2h0IjowLjAsIkxpbmVUeXBlIjowLCJQYXJlbnRTdHlsZSI6bnVsbH0sIlBhcmVudFN0eWxlIjpudWxsfX0seyIkaWQiOiIxNDI1IiwiX2FjdGl2aXRpZXMiOlt7IiRpZCI6IjE0MjYiLCJfcm93cyI6W3siJGlkIjoiMTQyNyIsIl90YXNrcyI6W3siJGlkIjoiMTQyOCIsIl9hdHRhY2hlZE1pbGVzdG9uZXMiOltdLCJUYXNrRGVmaW5pdGlvbiI6eyIkaWQiOiIxNDI5IiwiR3JvdXBOYW1lIjpudWxsLCJTdGFydERhdGUiOiIyMDI1LTA2LTEyVDA5OjQ5OjAwWiIsIkVuZERhdGUiOiIyMDI1LTA4LTEwVDIzOjU5OjAwWiIsIlBlcmNlbnRhZ2VDb21wbGV0ZSI6bnVsbCwiU3R5bGUiOnsiJGlkIjoiMTQzMCIsIlNoYXBlIjo2LCJTaGFwZVRoaWNrbmVzcyI6MiwiRHVyYXRpb25Gb3JtYXQiOjAsIkluY2x1ZGVOb25Xb3JraW5nRGF5c0luRHVyYXRpb24iOmZhbHNlLCJQZXJjZW50YWdlQ29tcGxldGVTdHlsZSI6eyIkaWQiOiIxNDMxIiwiRm9udFNldHRpbmdzIjp7IiRpZCI6IjE0MzIiLCJGb250U2l6ZSI6MTAsIkZvbnROYW1lIjoiQ2FsaWJyaSIsIklzQm9sZCI6ZmFsc2UsIklzSXRhbGljIjpmYWxzZSwiSXNVbmRlcmxpbmVkIjpmYWxzZSwiUGFyZW50U3R5bGUiOm51bGx9LCJBdXRvU2l6ZSI6MCwiRm9yZWdyb3VuZCI6eyIkaWQiOiIxNDMzIiwiQ29sb3IiOnsiJGlkIjoiMTQz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MzUiLCJUb3AiOjAuMCwiTGVmdCI6MC4wLCJSaWdodCI6MC4wLCJCb3R0b20iOjAuMH0sIlBhZGRpbmciOnsiJGlkIjoiMTQzNiIsIlRvcCI6MC4wLCJMZWZ0IjowLjAsIlJpZ2h0IjowLjAsIkJvdHRvbSI6MC4wfSwiQmFja2dyb3VuZCI6eyIkaWQiOiIxNDM3IiwiQ29sb3IiOnsiJGlkIjoiMTQzOCIsIkEiOjg5LCJSIjowLCJHIjowLCJCIjowfX0sIklzVmlzaWJsZSI6dHJ1ZSwiV2lkdGgiOjAuMCwiSGVpZ2h0IjowLjAsIkJvcmRlclN0eWxlIjp7IiRpZCI6IjE0MzkiLCJMaW5lQ29sb3IiOm51bGwsIkxpbmVXZWlnaHQiOjAuMCwiTGluZVR5cGUiOjAsIlBhcmVudFN0eWxlIjpudWxsfSwiUGFyZW50U3R5bGUiOm51bGx9LCJEdXJhdGlvblN0eWxlIjp7IiRpZCI6IjE0NDAiLCJGb250U2V0dGluZ3MiOnsiJGlkIjoiMTQ0MSIsIkZvbnRTaXplIjo4LCJGb250TmFtZSI6IkNhbGlicmkiLCJJc0JvbGQiOmZhbHNlLCJJc0l0YWxpYyI6ZmFsc2UsIklzVW5kZXJsaW5lZCI6ZmFsc2UsIlBhcmVudFN0eWxlIjpudWxsfSwiQXV0b1NpemUiOjAsIkZvcmVncm91bmQiOnsiJGlkIjoiMTQ0MiIsIkNvbG9yIjp7IiRpZCI6IjE0N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NDQiLCJUb3AiOjAuMCwiTGVmdCI6MC4wLCJSaWdodCI6MC4wLCJCb3R0b20iOjAuMH0sIlBhZGRpbmciOnsiJGlkIjoiMTQ0NSIsIlRvcCI6MC4wLCJMZWZ0IjowLjAsIlJpZ2h0IjowLjAsIkJvdHRvbSI6MC4wfSwiQmFja2dyb3VuZCI6eyIkaWQiOiIxNDQ2IiwiQ29sb3IiOnsiJHJlZiI6IjE0MzgifX0sIklzVmlzaWJsZSI6dHJ1ZSwiV2lkdGgiOjAuMCwiSGVpZ2h0IjowLjAsIkJvcmRlclN0eWxlIjp7IiRpZCI6IjE0NDciLCJMaW5lQ29sb3IiOm51bGwsIkxpbmVXZWlnaHQiOjAuMCwiTGluZVR5cGUiOjAsIlBhcmVudFN0eWxlIjpudWxsfSwiUGFyZW50U3R5bGUiOm51bGx9LCJIb3Jpem9udGFsQ29ubmVjdG9yU3R5bGUiOnsiJGlkIjoiMTQ0OCIsIkxpbmVDb2xvciI6eyIkaWQiOiIxNDQ5IiwiJHR5cGUiOiJOTFJFLkNvbW1vbi5Eb20uU29saWRDb2xvckJydXNoLCBOTFJFLkNvbW1vbiIsIkNvbG9yIjp7IiRpZCI6IjE0NTAiLCJBIjoyNTUsIlIiOjIwNCwiRyI6MjA0LCJCIjoyMDR9fSwiTGluZVdlaWdodCI6MS4wLCJMaW5lVHlwZSI6MCwiUGFyZW50U3R5bGUiOm51bGx9LCJWZXJ0aWNhbENvbm5lY3RvclN0eWxlIjp7IiRpZCI6IjE0NTEiLCJMaW5lQ29sb3IiOnsiJGlkIjoiMTQ1MiIsIiR0eXBlIjoiTkxSRS5Db21tb24uRG9tLlNvbGlkQ29sb3JCcnVzaCwgTkxSRS5Db21tb24iLCJDb2xvciI6eyIkaWQiOiIxNDUz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xNDU0IiwiTWFyZ2luIjp7IiRpZCI6IjE0NTUiLCJUb3AiOjAuMCwiTGVmdCI6NC4wLCJSaWdodCI6NC4wLCJCb3R0b20iOjAuMH0sIlBhZGRpbmciOnsiJGlkIjoiMTQ1NiIsIlRvcCI6MC4wLCJMZWZ0IjowLjAsIlJpZ2h0IjowLjAsIkJvdHRvbSI6MC4wfSwiQmFja2dyb3VuZCI6eyIkaWQiOiIxNDU3IiwiQ29sb3IiOnsiJGlkIjoiMTQ1OCIsIkEiOjI1NSwiUiI6MywiRyI6ODMsIkIiOjE2NH19LCJJc1Zpc2libGUiOnRydWUsIldpZHRoIjozNDkuMCwiSGVpZ2h0IjoyMi4wLCJCb3JkZXJTdHlsZSI6eyIkaWQiOiIxNDU5IiwiTGluZUNvbG9yIjp7IiRpZCI6IjE0NjAiLCIkdHlwZSI6Ik5MUkUuQ29tbW9uLkRvbS5Tb2xpZENvbG9yQnJ1c2gsIE5MUkUuQ29tbW9uIiwiQ29sb3IiOnsiJGlkIjoiMTQ2MSIsIkEiOjI1NSwiUiI6MCwiRyI6MTE5LCJCIjoxODJ9fSwiTGluZVdlaWdodCI6MC4wLCJMaW5lVHlwZSI6MCwiUGFyZW50U3R5bGUiOm51bGx9LCJQYXJlbnRTdHlsZSI6bnVsbH0sIlRpdGxlU3R5bGUiOnsiJGlkIjoiMTQ2MiIsIkZvbnRTZXR0aW5ncyI6eyIkaWQiOiIxNDYzIiwiRm9udFNpemUiOjksIkZvbnROYW1lIjoiQ2FsaWJyaSIsIklzQm9sZCI6dHJ1ZSwiSXNJdGFsaWMiOmZhbHNlLCJJc1VuZGVybGluZWQiOmZhbHNlLCJQYXJlbnRTdHlsZSI6bnVsbH0sIkF1dG9TaXplIjoyLCJGb3JlZ3JvdW5kIjp7IiRpZCI6IjE0NjQiLCJDb2xvciI6eyIkaWQiOiIxNDY1IiwiQSI6MjU1LCJSIjoyNTUsIkciOjI1NSwiQiI6MjU1fX0sIk1heFdpZHRoIjoxODQuMTkwODU2ODMxMDY0MTEsIk1heEhlaWdodCI6IkluZmluaXR5IiwiU21hcnRGb3JlZ3JvdW5kSXNBY3RpdmUiOmZhbHNlLCJIb3Jpem9udGFsQWxpZ25tZW50IjoxLCJWZXJ0aWNhbEFsaWdubWVudCI6MCwiU21hcnRGb3JlZ3JvdW5kIjpudWxsLCJCYWNrZ3JvdW5kRmlsbFR5cGUiOjAsIk1hcmdpbiI6eyIkaWQiOiIxNDY2IiwiVG9wIjowLjAsIkxlZnQiOjAuMCwiUmlnaHQiOjAuMCwiQm90dG9tIjowLjB9LCJQYWRkaW5nIjp7IiRpZCI6IjE0NjciLCJUb3AiOjAuMCwiTGVmdCI6MC4wLCJSaWdodCI6MC4wLCJCb3R0b20iOjAuMH0sIkJhY2tncm91bmQiOnsiJGlkIjoiMTQ2OCIsIkNvbG9yIjp7IiRpZCI6IjE0NjkiLCJBIjowLCJSIjoyNTUsIkciOjI1NSwiQiI6MjU1fX0sIklzVmlzaWJsZSI6dHJ1ZSwiV2lkdGgiOjAuMCwiSGVpZ2h0IjowLjAsIkJvcmRlclN0eWxlIjp7IiRpZCI6IjE0NzAiLCJMaW5lQ29sb3IiOm51bGwsIkxpbmVXZWlnaHQiOjAuMCwiTGluZVR5cGUiOjAsIlBhcmVudFN0eWxlIjpudWxsfSwiUGFyZW50U3R5bGUiOm51bGx9LCJEYXRlU3R5bGUiOnsiJGlkIjoiMTQ3MSIsIkZvbnRTZXR0aW5ncyI6eyIkaWQiOiIxNDcyIiwiRm9udFNpemUiOjgsIkZvbnROYW1lIjoiQ2FsaWJyaSIsIklzQm9sZCI6ZmFsc2UsIklzSXRhbGljIjpmYWxzZSwiSXNVbmRlcmxpbmVkIjpmYWxzZSwiUGFyZW50U3R5bGUiOm51bGx9LCJBdXRvU2l6ZSI6MCwiRm9yZWdyb3VuZCI6eyIkaWQiOiIxNDczIiwiQ29sb3IiOnsiJGlkIjoiMTQ3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3NSIsIlRvcCI6MC4wLCJMZWZ0IjowLjAsIlJpZ2h0IjowLjAsIkJvdHRvbSI6MC4wfSwiUGFkZGluZyI6eyIkaWQiOiIxNDc2IiwiVG9wIjowLjAsIkxlZnQiOjAuMCwiUmlnaHQiOjAuMCwiQm90dG9tIjowLjB9LCJCYWNrZ3JvdW5kIjp7IiRpZCI6IjE0NzciLCJDb2xvciI6eyIkaWQiOiIxNDc4IiwiQSI6MCwiUiI6MjU1LCJHIjoyNTUsIkIiOjI1NX19LCJJc1Zpc2libGUiOnRydWUsIldpZHRoIjowLjAsIkhlaWdodCI6MC4wLCJCb3JkZXJTdHlsZSI6eyIkaWQiOiIxNDc5IiwiTGluZUNvbG9yIjpudWxsLCJMaW5lV2VpZ2h0IjowLjAsIkxpbmVUeXBlIjowLCJQYXJlbnRTdHlsZSI6bnVsbH0sIlBhcmVudFN0eWxlIjpudWxsfSwiRGF0ZUZvcm1hdCI6eyIkaWQiOiIxNDg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4MSIsIkRhdGVQYXJ0SXNWaXNpYmxlIjpmYWxzZSwiVGltZVBhcnRJc1Zpc2libGUiOmZhbHNlfX0sIldlZWtOdW1iZXJpbmciOnsiJGlkIjoiMTQ4MiIsIkZvcm1hdCI6MCwiSXNWaXNpYmxlIjpmYWxzZSwiTGFzdEtub3duVmlzaWJpbGl0eVN0YXRlIjpmYWxzZX0sIklzVmlzaWJsZSI6dHJ1ZSwiUGFyZW50U3R5bGUiOm51bGx9LCJJbmRleCI6MjYsIlNtYXJ0RHVyYXRpb25BY3RpdmF0ZWQiOmZhbHNlLCJEYXRlRm9ybWF0Ijp7IiRyZWYiOiIxNDgwIn0sIldlZWtOdW1iZXJpbmciOnsiJGlkIjoiMTQ4MyIsIkZvcm1hdCI6MCwiSXNWaXNpYmxlIjpmYWxzZSwiTGFzdEtub3duVmlzaWJpbGl0eVN0YXRlIjpmYWxzZX0sIklkIjoiOWM3ZGY1ODUtODcxZi00NWIyLTk0YjktMzNjNmUwMzU4MjMzIiwiSW1wb3J0SWQiOm51bGwsIlRpdGxlIjoiIFNraWxsIEFzc2Vzc21lbnQiLCJOb3RlIjpudWxsLCJIeXBlcmxpbmsiOnsiJGlkIjoiMTQ4NCIsIkFkZHJlc3MiOiIiLCJTdWJBZGRyZXNzIjoiIn0sIklzQ2hhbmdlZCI6ZmFsc2UsIklzTmV3IjpmYWxzZX19XSwiX21pbGVzdG9uZXMiOltdLCJJZCI6IjAwMDAwMDAwLTAwMDAtMDAwMC0wMDAwLTAwMDAwMDAwMDAwMCIsIklzU2luZ2xlSXRlbVJvdyI6dHJ1ZX0seyIkaWQiOiIxNDg1IiwiX3Rhc2tzIjpbeyIkaWQiOiIxNDg2IiwiX2F0dGFjaGVkTWlsZXN0b25lcyI6W10sIlRhc2tEZWZpbml0aW9uIjp7IiRpZCI6IjE0ODciLCJHcm91cE5hbWUiOm51bGwsIlN0YXJ0RGF0ZSI6IjIwMjUtMDYtMTJUMTg6NDI6MDBaIiwiRW5kRGF0ZSI6IjIwMjUtMDYtMjlUMjM6NTk6MDBaIiwiUGVyY2VudGFnZUNvbXBsZXRlIjpudWxsLCJTdHlsZSI6eyIkaWQiOiIxNDg4IiwiU2hhcGUiOjMsIlNoYXBlVGhpY2tuZXNzIjoxLCJEdXJhdGlvbkZvcm1hdCI6MCwiSW5jbHVkZU5vbldvcmtpbmdEYXlzSW5EdXJhdGlvbiI6ZmFsc2UsIlBlcmNlbnRhZ2VDb21wbGV0ZVN0eWxlIjp7IiRpZCI6IjE0ODkiLCJGb250U2V0dGluZ3MiOnsiJGlkIjoiMTQ5MCIsIkZvbnRTaXplIjoxMCwiRm9udE5hbWUiOiJDYWxpYnJpIiwiSXNCb2xkIjpmYWxzZSwiSXNJdGFsaWMiOmZhbHNlLCJJc1VuZGVybGluZWQiOmZhbHNlLCJQYXJlbnRTdHlsZSI6bnVsbH0sIkF1dG9TaXplIjowLCJGb3JlZ3JvdW5kIjp7IiRpZCI6IjE0OTEiLCJDb2xvciI6eyIkaWQiOiIxNDk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5MyIsIlRvcCI6MC4wLCJMZWZ0IjowLjAsIlJpZ2h0IjowLjAsIkJvdHRvbSI6MC4wfSwiUGFkZGluZyI6eyIkaWQiOiIxNDk0IiwiVG9wIjowLjAsIkxlZnQiOjAuMCwiUmlnaHQiOjAuMCwiQm90dG9tIjowLjB9LCJCYWNrZ3JvdW5kIjp7IiRpZCI6IjE0OTUiLCJDb2xvciI6eyIkaWQiOiIxNDk2IiwiQSI6ODksIlIiOjAsIkciOjAsIkIiOjB9fSwiSXNWaXNpYmxlIjp0cnVlLCJXaWR0aCI6MC4wLCJIZWlnaHQiOjAuMCwiQm9yZGVyU3R5bGUiOnsiJGlkIjoiMTQ5NyIsIkxpbmVDb2xvciI6bnVsbCwiTGluZVdlaWdodCI6MC4wLCJMaW5lVHlwZSI6MCwiUGFyZW50U3R5bGUiOm51bGx9LCJQYXJlbnRTdHlsZSI6bnVsbH0sIkR1cmF0aW9uU3R5bGUiOnsiJGlkIjoiMTQ5OCIsIkZvbnRTZXR0aW5ncyI6eyIkaWQiOiIxNDk5IiwiRm9udFNpemUiOjgsIkZvbnROYW1lIjoiQ2FsaWJyaSIsIklzQm9sZCI6ZmFsc2UsIklzSXRhbGljIjpmYWxzZSwiSXNVbmRlcmxpbmVkIjpmYWxzZSwiUGFyZW50U3R5bGUiOm51bGx9LCJBdXRvU2l6ZSI6MCwiRm9yZWdyb3VuZCI6eyIkaWQiOiIxNTAwIiwiQ29sb3IiOnsiJGlkIjoiMTUw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wMiIsIlRvcCI6MC4wLCJMZWZ0IjowLjAsIlJpZ2h0IjowLjAsIkJvdHRvbSI6MC4wfSwiUGFkZGluZyI6eyIkaWQiOiIxNTAzIiwiVG9wIjowLjAsIkxlZnQiOjAuMCwiUmlnaHQiOjAuMCwiQm90dG9tIjowLjB9LCJCYWNrZ3JvdW5kIjp7IiRpZCI6IjE1MDQiLCJDb2xvciI6eyIkcmVmIjoiMTQ5NiJ9fSwiSXNWaXNpYmxlIjp0cnVlLCJXaWR0aCI6MC4wLCJIZWlnaHQiOjAuMCwiQm9yZGVyU3R5bGUiOnsiJGlkIjoiMTUwNSIsIkxpbmVDb2xvciI6bnVsbCwiTGluZVdlaWdodCI6MC4wLCJMaW5lVHlwZSI6MCwiUGFyZW50U3R5bGUiOm51bGx9LCJQYXJlbnRTdHlsZSI6bnVsbH0sIkhvcml6b250YWxDb25uZWN0b3JTdHlsZSI6eyIkaWQiOiIxNTA2IiwiTGluZUNvbG9yIjp7IiRpZCI6IjE1MDciLCIkdHlwZSI6Ik5MUkUuQ29tbW9uLkRvbS5Tb2xpZENvbG9yQnJ1c2gsIE5MUkUuQ29tbW9uIiwiQ29sb3IiOnsiJGlkIjoiMTUwOCIsIkEiOjI1NSwiUiI6MjA0LCJHIjoyMDQsIkIiOjIwNH19LCJMaW5lV2VpZ2h0IjoxLjAsIkxpbmVUeXBlIjowLCJQYXJlbnRTdHlsZSI6bnVsbH0sIlZlcnRpY2FsQ29ubmVjdG9yU3R5bGUiOnsiJGlkIjoiMTUwOSIsIkxpbmVDb2xvciI6eyIkaWQiOiIxNTEwIiwiJHR5cGUiOiJOTFJFLkNvbW1vbi5Eb20uU29saWRDb2xvckJydXNoLCBOTFJFLkNvbW1vbiIsIkNvbG9yIjp7IiRpZCI6IjE1M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TEyIiwiTWFyZ2luIjp7IiRpZCI6IjE1MTMiLCJUb3AiOjAuMCwiTGVmdCI6NC4wLCJSaWdodCI6NC4wLCJCb3R0b20iOjAuMH0sIlBhZGRpbmciOnsiJGlkIjoiMTUxNCIsIlRvcCI6MC4wLCJMZWZ0IjowLjAsIlJpZ2h0IjowLjAsIkJvdHRvbSI6MC4wfSwiQmFja2dyb3VuZCI6eyIkaWQiOiIxNTE1IiwiQ29sb3IiOnsiJGlkIjoiMTUxNiIsIkEiOjI1NSwiUiI6MywiRyI6ODMsIkIiOjE2NH19LCJJc1Zpc2libGUiOnRydWUsIldpZHRoIjo5Mi4wLCJIZWlnaHQiOjE2LjAsIkJvcmRlclN0eWxlIjp7IiRpZCI6IjE1MTciLCJMaW5lQ29sb3IiOnsiJGlkIjoiMTUxOCIsIiR0eXBlIjoiTkxSRS5Db21tb24uRG9tLlNvbGlkQ29sb3JCcnVzaCwgTkxSRS5Db21tb24iLCJDb2xvciI6eyIkaWQiOiIxNTE5IiwiQSI6MjU1LCJSIjowLCJHIjoxMTksIkIiOjE4Mn19LCJMaW5lV2VpZ2h0IjowLjAsIkxpbmVUeXBlIjowLCJQYXJlbnRTdHlsZSI6bnVsbH0sIlBhcmVudFN0eWxlIjpudWxsfSwiVGl0bGVTdHlsZSI6eyIkaWQiOiIxNTIwIiwiRm9udFNldHRpbmdzIjp7IiRpZCI6IjE1MjEiLCJGb250U2l6ZSI6OSwiRm9udE5hbWUiOiJDYWxpYnJpIiwiSXNCb2xkIjp0cnVlLCJJc0l0YWxpYyI6ZmFsc2UsIklzVW5kZXJsaW5lZCI6ZmFsc2UsIlBhcmVudFN0eWxlIjpudWxsfSwiQXV0b1NpemUiOjIsIkZvcmVncm91bmQiOnsiJGlkIjoiMTUyMiIsIkNvbG9yIjp7IiRpZCI6IjE1MjMiLCJBIjoyNTUsIlIiOjI1NSwiRyI6MjU1LCJCIjoyNTV9fSwiTWF4V2lkdGgiOjkwLjAwODI5NTU0ODI2NDYxMywiTWF4SGVpZ2h0IjoiSW5maW5pdHkiLCJTbWFydEZvcmVncm91bmRJc0FjdGl2ZSI6ZmFsc2UsIkhvcml6b250YWxBbGlnbm1lbnQiOjEsIlZlcnRpY2FsQWxpZ25tZW50IjowLCJTbWFydEZvcmVncm91bmQiOm51bGwsIkJhY2tncm91bmRGaWxsVHlwZSI6MCwiTWFyZ2luIjp7IiRpZCI6IjE1MjQiLCJUb3AiOjAuMCwiTGVmdCI6MC4wLCJSaWdodCI6MC4wLCJCb3R0b20iOjAuMH0sIlBhZGRpbmciOnsiJGlkIjoiMTUyNSIsIlRvcCI6MC4wLCJMZWZ0IjowLjAsIlJpZ2h0IjowLjAsIkJvdHRvbSI6MC4wfSwiQmFja2dyb3VuZCI6eyIkaWQiOiIxNTI2IiwiQ29sb3IiOnsiJGlkIjoiMTUyNyIsIkEiOjAsIlIiOjI1NSwiRyI6MjU1LCJCIjoyNTV9fSwiSXNWaXNpYmxlIjp0cnVlLCJXaWR0aCI6MC4wLCJIZWlnaHQiOjAuMCwiQm9yZGVyU3R5bGUiOnsiJGlkIjoiMTUyOCIsIkxpbmVDb2xvciI6bnVsbCwiTGluZVdlaWdodCI6MC4wLCJMaW5lVHlwZSI6MCwiUGFyZW50U3R5bGUiOm51bGx9LCJQYXJlbnRTdHlsZSI6bnVsbH0sIkRhdGVTdHlsZSI6eyIkaWQiOiIxNTI5IiwiRm9udFNldHRpbmdzIjp7IiRpZCI6IjE1MzAiLCJGb250U2l6ZSI6OCwiRm9udE5hbWUiOiJDYWxpYnJpIiwiSXNCb2xkIjpmYWxzZSwiSXNJdGFsaWMiOmZhbHNlLCJJc1VuZGVybGluZWQiOmZhbHNlLCJQYXJlbnRTdHlsZSI6bnVsbH0sIkF1dG9TaXplIjowLCJGb3JlZ3JvdW5kIjp7IiRpZCI6IjE1MzEiLCJDb2xvciI6eyIkaWQiOiIxN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MzIiwiVG9wIjowLjAsIkxlZnQiOjAuMCwiUmlnaHQiOjAuMCwiQm90dG9tIjowLjB9LCJQYWRkaW5nIjp7IiRpZCI6IjE1MzQiLCJUb3AiOjAuMCwiTGVmdCI6MC4wLCJSaWdodCI6MC4wLCJCb3R0b20iOjAuMH0sIkJhY2tncm91bmQiOnsiJGlkIjoiMTUzNSIsIkNvbG9yIjp7IiRpZCI6IjE1MzYiLCJBIjowLCJSIjoyNTUsIkciOjI1NSwiQiI6MjU1fX0sIklzVmlzaWJsZSI6dHJ1ZSwiV2lkdGgiOjAuMCwiSGVpZ2h0IjowLjAsIkJvcmRlclN0eWxlIjp7IiRpZCI6IjE1MzciLCJMaW5lQ29sb3IiOm51bGwsIkxpbmVXZWlnaHQiOjAuMCwiTGluZVR5cGUiOjAsIlBhcmVudFN0eWxlIjpudWxsfSwiUGFyZW50U3R5bGUiOm51bGx9LCJEYXRlRm9ybWF0Ijp7IiRpZCI6IjE1Mz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TM5IiwiRGF0ZVBhcnRJc1Zpc2libGUiOmZhbHNlLCJUaW1lUGFydElzVmlzaWJsZSI6ZmFsc2V9fSwiV2Vla051bWJlcmluZyI6eyIkaWQiOiIxNTQwIiwiRm9ybWF0IjowLCJJc1Zpc2libGUiOmZhbHNlLCJMYXN0S25vd25WaXNpYmlsaXR5U3RhdGUiOmZhbHNlfSwiSXNWaXNpYmxlIjp0cnVlLCJQYXJlbnRTdHlsZSI6bnVsbH0sIkluZGV4IjoyNywiU21hcnREdXJhdGlvbkFjdGl2YXRlZCI6ZmFsc2UsIkRhdGVGb3JtYXQiOnsiJHJlZiI6IjE1MzgifSwiV2Vla051bWJlcmluZyI6eyIkaWQiOiIxNTQxIiwiRm9ybWF0IjowLCJJc1Zpc2libGUiOmZhbHNlLCJMYXN0S25vd25WaXNpYmlsaXR5U3RhdGUiOmZhbHNlfSwiSWQiOiJkYjkwMTY2Yi0zYjYwLTRlZmItOGE5Mi0wZWEzNGVlMjA0NjEiLCJJbXBvcnRJZCI6bnVsbCwiVGl0bGUiOiJJZGVudGlmeSByZWNpcGllbnRzIiwiTm90ZSI6bnVsbCwiSHlwZXJsaW5rIjp7IiRpZCI6IjE1NDIiLCJBZGRyZXNzIjoiIiwiU3ViQWRkcmVzcyI6IiJ9LCJJc0NoYW5nZWQiOmZhbHNlLCJJc05ldyI6ZmFsc2V9fSx7IiRpZCI6IjE1NDMiLCJfYXR0YWNoZWRNaWxlc3RvbmVzIjpbXSwiVGFza0RlZmluaXRpb24iOnsiJGlkIjoiMTU0NCIsIkdyb3VwTmFtZSI6bnVsbCwiU3RhcnREYXRlIjoiMjAyNS0wNi0yOVQwNzo0NDowMFoiLCJFbmREYXRlIjoiMjAyNS0wNy0yMFQwNTo1MTowMFoiLCJQZXJjZW50YWdlQ29tcGxldGUiOm51bGwsIlN0eWxlIjp7IiRpZCI6IjE1NDUiLCJTaGFwZSI6NCwiU2hhcGVUaGlja25lc3MiOjEsIkR1cmF0aW9uRm9ybWF0IjowLCJJbmNsdWRlTm9uV29ya2luZ0RheXNJbkR1cmF0aW9uIjpmYWxzZSwiUGVyY2VudGFnZUNvbXBsZXRlU3R5bGUiOnsiJGlkIjoiMTU0NiIsIkZvbnRTZXR0aW5ncyI6eyIkaWQiOiIxNTQ3IiwiRm9udFNpemUiOjEwLCJGb250TmFtZSI6IkNhbGlicmkiLCJJc0JvbGQiOmZhbHNlLCJJc0l0YWxpYyI6ZmFsc2UsIklzVW5kZXJsaW5lZCI6ZmFsc2UsIlBhcmVudFN0eWxlIjpudWxsfSwiQXV0b1NpemUiOjAsIkZvcmVncm91bmQiOnsiJGlkIjoiMTU0OCIsIkNvbG9yIjp7IiRpZCI6IjE1N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UwIiwiVG9wIjowLjAsIkxlZnQiOjAuMCwiUmlnaHQiOjAuMCwiQm90dG9tIjowLjB9LCJQYWRkaW5nIjp7IiRpZCI6IjE1NTEiLCJUb3AiOjAuMCwiTGVmdCI6MC4wLCJSaWdodCI6MC4wLCJCb3R0b20iOjAuMH0sIkJhY2tncm91bmQiOnsiJGlkIjoiMTU1MiIsIkNvbG9yIjp7IiRpZCI6IjE1NTMiLCJBIjo4OSwiUiI6MCwiRyI6MCwiQiI6MH19LCJJc1Zpc2libGUiOnRydWUsIldpZHRoIjowLjAsIkhlaWdodCI6MC4wLCJCb3JkZXJTdHlsZSI6eyIkaWQiOiIxNTU0IiwiTGluZUNvbG9yIjpudWxsLCJMaW5lV2VpZ2h0IjowLjAsIkxpbmVUeXBlIjowLCJQYXJlbnRTdHlsZSI6bnVsbH0sIlBhcmVudFN0eWxlIjpudWxsfSwiRHVyYXRpb25TdHlsZSI6eyIkaWQiOiIxNTU1IiwiRm9udFNldHRpbmdzIjp7IiRpZCI6IjE1NTYiLCJGb250U2l6ZSI6OCwiRm9udE5hbWUiOiJDYWxpYnJpIiwiSXNCb2xkIjpmYWxzZSwiSXNJdGFsaWMiOmZhbHNlLCJJc1VuZGVybGluZWQiOmZhbHNlLCJQYXJlbnRTdHlsZSI6bnVsbH0sIkF1dG9TaXplIjowLCJGb3JlZ3JvdW5kIjp7IiRpZCI6IjE1NTciLCJDb2xvciI6eyIkaWQiOiIxNT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U5IiwiVG9wIjowLjAsIkxlZnQiOjAuMCwiUmlnaHQiOjAuMCwiQm90dG9tIjowLjB9LCJQYWRkaW5nIjp7IiRpZCI6IjE1NjAiLCJUb3AiOjAuMCwiTGVmdCI6MC4wLCJSaWdodCI6MC4wLCJCb3R0b20iOjAuMH0sIkJhY2tncm91bmQiOnsiJGlkIjoiMTU2MSIsIkNvbG9yIjp7IiRyZWYiOiIxNTUzIn19LCJJc1Zpc2libGUiOnRydWUsIldpZHRoIjowLjAsIkhlaWdodCI6MC4wLCJCb3JkZXJTdHlsZSI6eyIkaWQiOiIxNTYyIiwiTGluZUNvbG9yIjpudWxsLCJMaW5lV2VpZ2h0IjowLjAsIkxpbmVUeXBlIjowLCJQYXJlbnRTdHlsZSI6bnVsbH0sIlBhcmVudFN0eWxlIjpudWxsfSwiSG9yaXpvbnRhbENvbm5lY3RvclN0eWxlIjp7IiRpZCI6IjE1NjMiLCJMaW5lQ29sb3IiOnsiJGlkIjoiMTU2NCIsIiR0eXBlIjoiTkxSRS5Db21tb24uRG9tLlNvbGlkQ29sb3JCcnVzaCwgTkxSRS5Db21tb24iLCJDb2xvciI6eyIkaWQiOiIxNTY1IiwiQSI6MjU1LCJSIjoyMDQsIkciOjIwNCwiQiI6MjA0fX0sIkxpbmVXZWlnaHQiOjEuMCwiTGluZVR5cGUiOjAsIlBhcmVudFN0eWxlIjpudWxsfSwiVmVydGljYWxDb25uZWN0b3JTdHlsZSI6eyIkaWQiOiIxNTY2IiwiTGluZUNvbG9yIjp7IiRpZCI6IjE1NjciLCIkdHlwZSI6Ik5MUkUuQ29tbW9uLkRvbS5Tb2xpZENvbG9yQnJ1c2gsIE5MUkUuQ29tbW9uIiwiQ29sb3IiOnsiJGlkIjoiMTU2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1NjkiLCJNYXJnaW4iOnsiJGlkIjoiMTU3MCIsIlRvcCI6MC4wLCJMZWZ0Ijo0LjAsIlJpZ2h0Ijo0LjAsIkJvdHRvbSI6MC4wfSwiUGFkZGluZyI6eyIkaWQiOiIxNTcxIiwiVG9wIjowLjAsIkxlZnQiOjAuMCwiUmlnaHQiOjAuMCwiQm90dG9tIjowLjB9LCJCYWNrZ3JvdW5kIjp7IiRpZCI6IjE1NzIiLCJDb2xvciI6eyIkaWQiOiIxNTczIiwiQSI6MjU1LCJSIjozLCJHIjo4MywiQiI6MTY0fX0sIklzVmlzaWJsZSI6dHJ1ZSwiV2lkdGgiOjEyMy4wLCJIZWlnaHQiOjE2LjAsIkJvcmRlclN0eWxlIjp7IiRpZCI6IjE1NzQiLCJMaW5lQ29sb3IiOnsiJGlkIjoiMTU3NSIsIiR0eXBlIjoiTkxSRS5Db21tb24uRG9tLlNvbGlkQ29sb3JCcnVzaCwgTkxSRS5Db21tb24iLCJDb2xvciI6eyIkaWQiOiIxNTc2IiwiQSI6MjU1LCJSIjowLCJHIjoxMTksIkIiOjE4Mn19LCJMaW5lV2VpZ2h0IjowLjAsIkxpbmVUeXBlIjowLCJQYXJlbnRTdHlsZSI6bnVsbH0sIlBhcmVudFN0eWxlIjpudWxsfSwiVGl0bGVTdHlsZSI6eyIkaWQiOiIxNTc3IiwiRm9udFNldHRpbmdzIjp7IiRpZCI6IjE1NzgiLCJGb250U2l6ZSI6OSwiRm9udE5hbWUiOiJDYWxpYnJpIiwiSXNCb2xkIjp0cnVlLCJJc0l0YWxpYyI6ZmFsc2UsIklzVW5kZXJsaW5lZCI6ZmFsc2UsIlBhcmVudFN0eWxlIjpudWxsfSwiQXV0b1NpemUiOjIsIkZvcmVncm91bmQiOnsiJGlkIjoiMTU3OSIsIkNvbG9yIjp7IiRpZCI6IjE1ODAiLCJBIjoyNTUsIlIiOjI1NSwiRyI6MjU1LCJCIjoyNTV9fSwiTWF4V2lkdGgiOjEyMi4zMzA1MTUxNzk1Mjc2NywiTWF4SGVpZ2h0IjoiSW5maW5pdHkiLCJTbWFydEZvcmVncm91bmRJc0FjdGl2ZSI6ZmFsc2UsIkhvcml6b250YWxBbGlnbm1lbnQiOjEsIlZlcnRpY2FsQWxpZ25tZW50IjowLCJTbWFydEZvcmVncm91bmQiOm51bGwsIkJhY2tncm91bmRGaWxsVHlwZSI6MCwiTWFyZ2luIjp7IiRpZCI6IjE1ODEiLCJUb3AiOjAuMCwiTGVmdCI6MC4wLCJSaWdodCI6MC4wLCJCb3R0b20iOjAuMH0sIlBhZGRpbmciOnsiJGlkIjoiMTU4MiIsIlRvcCI6MC4wLCJMZWZ0IjowLjAsIlJpZ2h0IjowLjAsIkJvdHRvbSI6MC4wfSwiQmFja2dyb3VuZCI6eyIkaWQiOiIxNTgzIiwiQ29sb3IiOnsiJGlkIjoiMTU4NCIsIkEiOjAsIlIiOjI1NSwiRyI6MjU1LCJCIjoyNTV9fSwiSXNWaXNpYmxlIjp0cnVlLCJXaWR0aCI6MC4wLCJIZWlnaHQiOjAuMCwiQm9yZGVyU3R5bGUiOnsiJGlkIjoiMTU4NSIsIkxpbmVDb2xvciI6bnVsbCwiTGluZVdlaWdodCI6MC4wLCJMaW5lVHlwZSI6MCwiUGFyZW50U3R5bGUiOm51bGx9LCJQYXJlbnRTdHlsZSI6bnVsbH0sIkRhdGVTdHlsZSI6eyIkaWQiOiIxNTg2IiwiRm9udFNldHRpbmdzIjp7IiRpZCI6IjE1ODciLCJGb250U2l6ZSI6OCwiRm9udE5hbWUiOiJDYWxpYnJpIiwiSXNCb2xkIjpmYWxzZSwiSXNJdGFsaWMiOmZhbHNlLCJJc1VuZGVybGluZWQiOmZhbHNlLCJQYXJlbnRTdHlsZSI6bnVsbH0sIkF1dG9TaXplIjowLCJGb3JlZ3JvdW5kIjp7IiRpZCI6IjE1ODgiLCJDb2xvciI6eyIkaWQiOiIxNTg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kwIiwiVG9wIjowLjAsIkxlZnQiOjAuMCwiUmlnaHQiOjAuMCwiQm90dG9tIjowLjB9LCJQYWRkaW5nIjp7IiRpZCI6IjE1OTEiLCJUb3AiOjAuMCwiTGVmdCI6MC4wLCJSaWdodCI6MC4wLCJCb3R0b20iOjAuMH0sIkJhY2tncm91bmQiOnsiJGlkIjoiMTU5MiIsIkNvbG9yIjp7IiRpZCI6IjE1OTMiLCJBIjowLCJSIjoyNTUsIkciOjI1NSwiQiI6MjU1fX0sIklzVmlzaWJsZSI6dHJ1ZSwiV2lkdGgiOjAuMCwiSGVpZ2h0IjowLjAsIkJvcmRlclN0eWxlIjp7IiRpZCI6IjE1OTQiLCJMaW5lQ29sb3IiOm51bGwsIkxpbmVXZWlnaHQiOjAuMCwiTGluZVR5cGUiOjAsIlBhcmVudFN0eWxlIjpudWxsfSwiUGFyZW50U3R5bGUiOm51bGx9LCJEYXRlRm9ybWF0Ijp7IiRpZCI6IjE1O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Tk2IiwiRGF0ZVBhcnRJc1Zpc2libGUiOmZhbHNlLCJUaW1lUGFydElzVmlzaWJsZSI6ZmFsc2V9fSwiV2Vla051bWJlcmluZyI6eyIkaWQiOiIxNTk3IiwiRm9ybWF0IjowLCJJc1Zpc2libGUiOmZhbHNlLCJMYXN0S25vd25WaXNpYmlsaXR5U3RhdGUiOmZhbHNlfSwiSXNWaXNpYmxlIjp0cnVlLCJQYXJlbnRTdHlsZSI6bnVsbH0sIkluZGV4IjoyOCwiU21hcnREdXJhdGlvbkFjdGl2YXRlZCI6ZmFsc2UsIkRhdGVGb3JtYXQiOnsiJHJlZiI6IjE1OTUifSwiV2Vla051bWJlcmluZyI6eyIkaWQiOiIxNTk4IiwiRm9ybWF0IjowLCJJc1Zpc2libGUiOmZhbHNlLCJMYXN0S25vd25WaXNpYmlsaXR5U3RhdGUiOmZhbHNlfSwiSWQiOiI3N2Q2MzA1MS1mMGQxLTQyMjgtYjBjOS01MDhlMjU5MjVkYjgiLCJJbXBvcnRJZCI6bnVsbCwiVGl0bGUiOiJQcm9ncmFtIGF3YXJkIG1hdHJpeCAiLCJOb3RlIjpudWxsLCJIeXBlcmxpbmsiOnsiJGlkIjoiMTU5OSIsIkFkZHJlc3MiOiIiLCJTdWJBZGRyZXNzIjoiIn0sIklzQ2hhbmdlZCI6ZmFsc2UsIklzTmV3IjpmYWxzZX19LHsiJGlkIjoiMTYwMCIsIl9hdHRhY2hlZE1pbGVzdG9uZXMiOltdLCJUYXNrRGVmaW5pdGlvbiI6eyIkaWQiOiIxNjAxIiwiR3JvdXBOYW1lIjpudWxsLCJTdGFydERhdGUiOiIyMDI1LTA3LTE5VDIzOjAxOjAwWiIsIkVuZERhdGUiOiIyMDI1LTA4LTEwVDIzOjU5OjAwWiIsIlBlcmNlbnRhZ2VDb21wbGV0ZSI6bnVsbCwiU3R5bGUiOnsiJGlkIjoiMTYwMiIsIlNoYXBlIjo0LCJTaGFwZVRoaWNrbmVzcyI6MSwiRHVyYXRpb25Gb3JtYXQiOjAsIkluY2x1ZGVOb25Xb3JraW5nRGF5c0luRHVyYXRpb24iOmZhbHNlLCJQZXJjZW50YWdlQ29tcGxldGVTdHlsZSI6eyIkaWQiOiIxNjAzIiwiRm9udFNldHRpbmdzIjp7IiRpZCI6IjE2MDQiLCJGb250U2l6ZSI6MTAsIkZvbnROYW1lIjoiQ2FsaWJyaSIsIklzQm9sZCI6ZmFsc2UsIklzSXRhbGljIjpmYWxzZSwiSXNVbmRlcmxpbmVkIjpmYWxzZSwiUGFyZW50U3R5bGUiOm51bGx9LCJBdXRvU2l6ZSI6MCwiRm9yZWdyb3VuZCI6eyIkaWQiOiIxNjA1IiwiQ29sb3IiOnsiJGlkIjoiMTYw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DciLCJUb3AiOjAuMCwiTGVmdCI6MC4wLCJSaWdodCI6MC4wLCJCb3R0b20iOjAuMH0sIlBhZGRpbmciOnsiJGlkIjoiMTYwOCIsIlRvcCI6MC4wLCJMZWZ0IjowLjAsIlJpZ2h0IjowLjAsIkJvdHRvbSI6MC4wfSwiQmFja2dyb3VuZCI6eyIkaWQiOiIxNjA5IiwiQ29sb3IiOnsiJGlkIjoiMTYxMCIsIkEiOjg5LCJSIjowLCJHIjowLCJCIjowfX0sIklzVmlzaWJsZSI6dHJ1ZSwiV2lkdGgiOjAuMCwiSGVpZ2h0IjowLjAsIkJvcmRlclN0eWxlIjp7IiRpZCI6IjE2MTEiLCJMaW5lQ29sb3IiOm51bGwsIkxpbmVXZWlnaHQiOjAuMCwiTGluZVR5cGUiOjAsIlBhcmVudFN0eWxlIjpudWxsfSwiUGFyZW50U3R5bGUiOm51bGx9LCJEdXJhdGlvblN0eWxlIjp7IiRpZCI6IjE2MTIiLCJGb250U2V0dGluZ3MiOnsiJGlkIjoiMTYxMyIsIkZvbnRTaXplIjo4LCJGb250TmFtZSI6IkNhbGlicmkiLCJJc0JvbGQiOmZhbHNlLCJJc0l0YWxpYyI6ZmFsc2UsIklzVW5kZXJsaW5lZCI6ZmFsc2UsIlBhcmVudFN0eWxlIjpudWxsfSwiQXV0b1NpemUiOjAsIkZvcmVncm91bmQiOnsiJGlkIjoiMTYxNCIsIkNvbG9yIjp7IiRpZCI6IjE2M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MTYiLCJUb3AiOjAuMCwiTGVmdCI6MC4wLCJSaWdodCI6MC4wLCJCb3R0b20iOjAuMH0sIlBhZGRpbmciOnsiJGlkIjoiMTYxNyIsIlRvcCI6MC4wLCJMZWZ0IjowLjAsIlJpZ2h0IjowLjAsIkJvdHRvbSI6MC4wfSwiQmFja2dyb3VuZCI6eyIkaWQiOiIxNjE4IiwiQ29sb3IiOnsiJHJlZiI6IjE2MTAifX0sIklzVmlzaWJsZSI6dHJ1ZSwiV2lkdGgiOjAuMCwiSGVpZ2h0IjowLjAsIkJvcmRlclN0eWxlIjp7IiRpZCI6IjE2MTkiLCJMaW5lQ29sb3IiOm51bGwsIkxpbmVXZWlnaHQiOjAuMCwiTGluZVR5cGUiOjAsIlBhcmVudFN0eWxlIjpudWxsfSwiUGFyZW50U3R5bGUiOm51bGx9LCJIb3Jpem9udGFsQ29ubmVjdG9yU3R5bGUiOnsiJGlkIjoiMTYyMCIsIkxpbmVDb2xvciI6eyIkaWQiOiIxNjIxIiwiJHR5cGUiOiJOTFJFLkNvbW1vbi5Eb20uU29saWRDb2xvckJydXNoLCBOTFJFLkNvbW1vbiIsIkNvbG9yIjp7IiRpZCI6IjE2MjIiLCJBIjoyNTUsIlIiOjIwNCwiRyI6MjA0LCJCIjoyMDR9fSwiTGluZVdlaWdodCI6MS4wLCJMaW5lVHlwZSI6MCwiUGFyZW50U3R5bGUiOm51bGx9LCJWZXJ0aWNhbENvbm5lY3RvclN0eWxlIjp7IiRpZCI6IjE2MjMiLCJMaW5lQ29sb3IiOnsiJGlkIjoiMTYyNCIsIiR0eXBlIjoiTkxSRS5Db21tb24uRG9tLlNvbGlkQ29sb3JCcnVzaCwgTkxSRS5Db21tb24iLCJDb2xvciI6eyIkaWQiOiIxNjI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YyNiIsIk1hcmdpbiI6eyIkaWQiOiIxNjI3IiwiVG9wIjowLjAsIkxlZnQiOjQuMCwiUmlnaHQiOjQuMCwiQm90dG9tIjowLjB9LCJQYWRkaW5nIjp7IiRpZCI6IjE2MjgiLCJUb3AiOjAuMCwiTGVmdCI6MC4wLCJSaWdodCI6MC4wLCJCb3R0b20iOjAuMH0sIkJhY2tncm91bmQiOnsiJGlkIjoiMTYyOSIsIkNvbG9yIjp7IiRpZCI6IjE2MzAiLCJBIjoyNTUsIlIiOjMsIkciOjgzLCJCIjoxNjR9fSwiSXNWaXNpYmxlIjp0cnVlLCJXaWR0aCI6MTIzLjAsIkhlaWdodCI6MTYuMCwiQm9yZGVyU3R5bGUiOnsiJGlkIjoiMTYzMSIsIkxpbmVDb2xvciI6eyIkaWQiOiIxNjMyIiwiJHR5cGUiOiJOTFJFLkNvbW1vbi5Eb20uU29saWRDb2xvckJydXNoLCBOTFJFLkNvbW1vbiIsIkNvbG9yIjp7IiRpZCI6IjE2MzMiLCJBIjoyNTUsIlIiOjAsIkciOjExOSwiQiI6MTgyfX0sIkxpbmVXZWlnaHQiOjAuMCwiTGluZVR5cGUiOjAsIlBhcmVudFN0eWxlIjpudWxsfSwiUGFyZW50U3R5bGUiOm51bGx9LCJUaXRsZVN0eWxlIjp7IiRpZCI6IjE2MzQiLCJGb250U2V0dGluZ3MiOnsiJGlkIjoiMTYzNSIsIkZvbnRTaXplIjo5LCJGb250TmFtZSI6IkNhbGlicmkiLCJJc0JvbGQiOnRydWUsIklzSXRhbGljIjpmYWxzZSwiSXNVbmRlcmxpbmVkIjpmYWxzZSwiUGFyZW50U3R5bGUiOm51bGx9LCJBdXRvU2l6ZSI6MiwiRm9yZWdyb3VuZCI6eyIkaWQiOiIxNjM2IiwiQ29sb3IiOnsiJGlkIjoiMTYzNyIsIkEiOjI1NSwiUiI6MjU1LCJHIjoyNTUsIkIiOjI1NX19LCJNYXhXaWR0aCI6MTIwLjUwODkwNDI5MjIzMjY2LCJNYXhIZWlnaHQiOiJJbmZpbml0eSIsIlNtYXJ0Rm9yZWdyb3VuZElzQWN0aXZlIjpmYWxzZSwiSG9yaXpvbnRhbEFsaWdubWVudCI6MSwiVmVydGljYWxBbGlnbm1lbnQiOjAsIlNtYXJ0Rm9yZWdyb3VuZCI6bnVsbCwiQmFja2dyb3VuZEZpbGxUeXBlIjowLCJNYXJnaW4iOnsiJGlkIjoiMTYzOCIsIlRvcCI6MC4wLCJMZWZ0IjowLjAsIlJpZ2h0IjowLjAsIkJvdHRvbSI6MC4wfSwiUGFkZGluZyI6eyIkaWQiOiIxNjM5IiwiVG9wIjowLjAsIkxlZnQiOjAuMCwiUmlnaHQiOjAuMCwiQm90dG9tIjowLjB9LCJCYWNrZ3JvdW5kIjp7IiRpZCI6IjE2NDAiLCJDb2xvciI6eyIkaWQiOiIxNjQxIiwiQSI6MCwiUiI6MjU1LCJHIjoyNTUsIkIiOjI1NX19LCJJc1Zpc2libGUiOnRydWUsIldpZHRoIjowLjAsIkhlaWdodCI6MC4wLCJCb3JkZXJTdHlsZSI6eyIkaWQiOiIxNjQyIiwiTGluZUNvbG9yIjpudWxsLCJMaW5lV2VpZ2h0IjowLjAsIkxpbmVUeXBlIjowLCJQYXJlbnRTdHlsZSI6bnVsbH0sIlBhcmVudFN0eWxlIjpudWxsfSwiRGF0ZVN0eWxlIjp7IiRpZCI6IjE2NDMiLCJGb250U2V0dGluZ3MiOnsiJGlkIjoiMTY0NCIsIkZvbnRTaXplIjo4LCJGb250TmFtZSI6IkNhbGlicmkiLCJJc0JvbGQiOmZhbHNlLCJJc0l0YWxpYyI6ZmFsc2UsIklzVW5kZXJsaW5lZCI6ZmFsc2UsIlBhcmVudFN0eWxlIjpudWxsfSwiQXV0b1NpemUiOjAsIkZvcmVncm91bmQiOnsiJGlkIjoiMTY0NSIsIkNvbG9yIjp7IiRpZCI6IjE2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DciLCJUb3AiOjAuMCwiTGVmdCI6MC4wLCJSaWdodCI6MC4wLCJCb3R0b20iOjAuMH0sIlBhZGRpbmciOnsiJGlkIjoiMTY0OCIsIlRvcCI6MC4wLCJMZWZ0IjowLjAsIlJpZ2h0IjowLjAsIkJvdHRvbSI6MC4wfSwiQmFja2dyb3VuZCI6eyIkaWQiOiIxNjQ5IiwiQ29sb3IiOnsiJGlkIjoiMTY1MCIsIkEiOjAsIlIiOjI1NSwiRyI6MjU1LCJCIjoyNTV9fSwiSXNWaXNpYmxlIjp0cnVlLCJXaWR0aCI6MC4wLCJIZWlnaHQiOjAuMCwiQm9yZGVyU3R5bGUiOnsiJGlkIjoiMTY1MSIsIkxpbmVDb2xvciI6bnVsbCwiTGluZVdlaWdodCI6MC4wLCJMaW5lVHlwZSI6MCwiUGFyZW50U3R5bGUiOm51bGx9LCJQYXJlbnRTdHlsZSI6bnVsbH0sIkRhdGVGb3JtYXQiOnsiJGlkIjoiMTY1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2NTMiLCJEYXRlUGFydElzVmlzaWJsZSI6ZmFsc2UsIlRpbWVQYXJ0SXNWaXNpYmxlIjpmYWxzZX19LCJXZWVrTnVtYmVyaW5nIjp7IiRpZCI6IjE2NTQiLCJGb3JtYXQiOjAsIklzVmlzaWJsZSI6ZmFsc2UsIkxhc3RLbm93blZpc2liaWxpdHlTdGF0ZSI6ZmFsc2V9LCJJc1Zpc2libGUiOnRydWUsIlBhcmVudFN0eWxlIjpudWxsfSwiSW5kZXgiOjI5LCJTbWFydER1cmF0aW9uQWN0aXZhdGVkIjpmYWxzZSwiRGF0ZUZvcm1hdCI6eyIkcmVmIjoiMTY1MiJ9LCJXZWVrTnVtYmVyaW5nIjp7IiRpZCI6IjE2NTUiLCJGb3JtYXQiOjAsIklzVmlzaWJsZSI6ZmFsc2UsIkxhc3RLbm93blZpc2liaWxpdHlTdGF0ZSI6ZmFsc2V9LCJJZCI6ImM0NGJjY2RjLTA5ZDUtNGIyOS1iMDNkLTc0ZmM2NTQ3ZDBiZiIsIkltcG9ydElkIjpudWxsLCJUaXRsZSI6IkZpbmFsaXplIHByb2dyYW0gYnVkZ2V0IiwiTm90ZSI6bnVsbCwiSHlwZXJsaW5rIjp7IiRpZCI6IjE2NTYiLCJBZGRyZXNzIjoiIiwiU3ViQWRkcmVzcyI6IiJ9LCJJc0NoYW5nZWQiOmZhbHNlLCJJc05ldyI6ZmFsc2V9fV0sIl9taWxlc3RvbmVzIjpbXSwiSWQiOiI5ZDYyYmVjNi1lZDZmLTQ4MGEtYmI5Yi1iM2M1MThhZjJhOGIiLCJJc1NpbmdsZUl0ZW1Sb3ciOmZhbHNlfV0sIkluZGV4IjoyNSwiSWQiOiI5ODE5YmU0ZS05YTMwLTRmZjAtYmM1NS1iMWUxNTQwM2NhMDgiLCJIZWFkZXJUZXh0IjpudWxsLCJJc0RlZmF1bHQiOnRydWUsIlN0eWxlIjp7IiRpZCI6IjE2NTciLCJIZWFkZXJTdHlsZSI6eyIkaWQiOiIxNjU4IiwiVGV4dFN0eWxlIjp7IiRpZCI6IjE2NTkiLCJGb250U2V0dGluZ3MiOnsiJGlkIjoiMTY2MCIsIkZvbnRTaXplIjoxMSwiRm9udE5hbWUiOiJDYWxpYnJpIiwiSXNCb2xkIjpmYWxzZSwiSXNJdGFsaWMiOmZhbHNlLCJJc1VuZGVybGluZWQiOmZhbHNlLCJQYXJlbnRTdHlsZSI6bnVsbH0sIkF1dG9TaXplIjoyLCJGb3JlZ3JvdW5kIjp7IiRpZCI6IjE2NjEiLCJDb2xvciI6eyIkaWQiOiIxNjY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jYzIiwiVG9wIjowLjAsIkxlZnQiOjAuMCwiUmlnaHQiOjAuMCwiQm90dG9tIjowLjB9LCJQYWRkaW5nIjp7IiRpZCI6IjE2NjQiLCJUb3AiOjAuMCwiTGVmdCI6MC4wLCJSaWdodCI6MC4wLCJCb3R0b20iOjAuMH0sIkJhY2tncm91bmQiOnsiJGlkIjoiMTY2NSIsIkNvbG9yIjp7IiRpZCI6IjE2NjYiLCJBIjowLCJSIjoyNTUsIkciOjI1NSwiQiI6MjU1fX0sIklzVmlzaWJsZSI6dHJ1ZSwiV2lkdGgiOjAuMCwiSGVpZ2h0IjowLjAsIkJvcmRlclN0eWxlIjpudWxsLCJQYXJlbnRTdHlsZSI6bnVsbH0sIlJlY3RhbmdsZVN0eWxlIjp7IiRpZCI6IjE2NjciLCJNYXJnaW4iOnsiJGlkIjoiMTY2OCIsIlRvcCI6MC4wLCJMZWZ0IjowLjAsIlJpZ2h0IjowLjAsIkJvdHRvbSI6MC4wfSwiUGFkZGluZyI6eyIkaWQiOiIxNjY5IiwiVG9wIjowLjAsIkxlZnQiOjAuMCwiUmlnaHQiOjAuMCwiQm90dG9tIjowLjB9LCJCYWNrZ3JvdW5kIjp7IiRpZCI6IjE2NzAiLCJDb2xvciI6eyIkaWQiOiIxNjcxIiwiQSI6NjMsIlIiOjMsIkciOjgzLCJCIjoxNjR9fSwiSXNWaXNpYmxlIjp0cnVlLCJXaWR0aCI6MC4wLCJIZWlnaHQiOjAuMCwiQm9yZGVyU3R5bGUiOnsiJGlkIjoiMTY3MiIsIkxpbmVDb2xvciI6eyIkaWQiOiIxNjczIiwiJHR5cGUiOiJOTFJFLkNvbW1vbi5Eb20uU29saWRDb2xvckJydXNoLCBOTFJFLkNvbW1vbiIsIkNvbG9yIjp7IiRpZCI6IjE2NzQiLCJBIjoyNTUsIlIiOjI1NSwiRyI6MCwiQiI6MH19LCJMaW5lV2VpZ2h0IjowLjAsIkxpbmVUeXBlIjowLCJQYXJlbnRTdHlsZSI6bnVsbH0sIlBhcmVudFN0eWxlIjpudWxsfSwiTWFyZ2luIjp7IiRpZCI6IjE2NzUiLCJUb3AiOjAuMCwiTGVmdCI6MC4wLCJSaWdodCI6MC4wLCJCb3R0b20iOjAuMH0sIlBhZGRpbmciOnsiJGlkIjoiMTY3NiIsIlRvcCI6MC4wLCJMZWZ0IjowLjAsIlJpZ2h0IjowLjAsIkJvdHRvbSI6MC4wfSwiQmFja2dyb3VuZCI6bnVsbCwiSXNWaXNpYmxlIjp0cnVlLCJXaWR0aCI6MC4wLCJIZWlnaHQiOjAuMCwiQm9yZGVyU3R5bGUiOm51bGwsIlBhcmVudFN0eWxlIjpudWxsfSwiQmFja2dyb3VuZFN0eWxlIjp7IiRpZCI6IjE2NzciLCJNYXJnaW4iOnsiJGlkIjoiMTY3OCIsIlRvcCI6MC4wLCJMZWZ0IjowLjAsIlJpZ2h0IjowLjAsIkJvdHRvbSI6MC4wfSwiUGFkZGluZyI6eyIkaWQiOiIxNjc5IiwiVG9wIjowLjAsIkxlZnQiOjAuMCwiUmlnaHQiOjAuMCwiQm90dG9tIjowLjB9LCJCYWNrZ3JvdW5kIjp7IiRpZCI6IjE2ODAiLCJDb2xvciI6eyIkaWQiOiIxNjgxIiwiQSI6NTEsIlIiOjMsIkciOjgzLCJCIjoxNjR9fSwiSXNWaXNpYmxlIjp0cnVlLCJXaWR0aCI6MC4wLCJIZWlnaHQiOjAuMCwiQm9yZGVyU3R5bGUiOnsiJGlkIjoiMTY4MiIsIkxpbmVDb2xvciI6eyIkaWQiOiIxNjgzIiwiJHR5cGUiOiJOTFJFLkNvbW1vbi5Eb20uU29saWRDb2xvckJydXNoLCBOTFJFLkNvbW1vbiIsIkNvbG9yIjp7IiRpZCI6IjE2ODQiLCJBIjoyNTUsIlIiOjIzNCwiRyI6MjIsIkIiOjMwfX0sIkxpbmVXZWlnaHQiOjAuMCwiTGluZVR5cGUiOjAsIlBhcmVudFN0eWxlIjpudWxsfSwiUGFyZW50U3R5bGUiOm51bGx9LCJNYXJnaW4iOnsiJGlkIjoiMTY4NSIsIlRvcCI6MC4wLCJMZWZ0IjowLjAsIlJpZ2h0IjowLjAsIkJvdHRvbSI6MC4wfSwiUGFkZGluZyI6eyIkaWQiOiIxNjg2IiwiVG9wIjowLjAsIkxlZnQiOjAuMCwiUmlnaHQiOjAuMCwiQm90dG9tIjowLjB9LCJJc1Zpc2libGUiOnRydWUsIldpZHRoIjowLjAsIkhlaWdodCI6MC4wLCJCb3JkZXJTdHlsZSI6eyIkaWQiOiIxNjg3IiwiTGluZUNvbG9yIjpudWxsLCJMaW5lV2VpZ2h0IjowLjAsIkxpbmVUeXBlIjowLCJQYXJlbnRTdHlsZSI6bnVsbH0sIlBhcmVudFN0eWxlIjpudWxsfX1dLCJJZCI6ImFjMzdiZmJmLWMwZWEtNGU5Yy05ZWU0LTQ0MzAyMzQwZjZmMCIsIkluZGV4IjoyNSwiSGVhZGVyVGV4dCI6IlNraWxscyIsIlN0eWxlIjp7IiRpZCI6IjE2ODgiLCJTdHlsZUlkIjoiMDAwMDAwMDAtMDAwMC0wMDAwLTAwMDAtMDAwMDAwMDAwMDAwIiwiSGVhZGVyU3R5bGUiOnsiJGlkIjoiMTY4OSIsIlRleHRJc1ZlcnRpY2FsIjpmYWxzZSwiVGV4dFN0eWxlIjp7IiRpZCI6IjE2OTAiLCJGb250U2V0dGluZ3MiOnsiJGlkIjoiMTY5MSIsIkZvbnRTaXplIjoxNCwiRm9udE5hbWUiOiJDYWxpYnJpIiwiSXNCb2xkIjpmYWxzZSwiSXNJdGFsaWMiOmZhbHNlLCJJc1VuZGVybGluZWQiOmZhbHNlLCJQYXJlbnRTdHlsZSI6bnVsbH0sIkF1dG9TaXplIjoyLCJGb3JlZ3JvdW5kIjp7IiRpZCI6IjE2OTIiLCJDb2xvciI6eyIkaWQiOiIxNjk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Y5NCIsIlRvcCI6MC4wLCJMZWZ0IjowLjAsIlJpZ2h0IjowLjAsIkJvdHRvbSI6MC4wfSwiUGFkZGluZyI6eyIkaWQiOiIxNjk1IiwiVG9wIjowLjAsIkxlZnQiOjAuMCwiUmlnaHQiOjAuMCwiQm90dG9tIjowLjB9LCJCYWNrZ3JvdW5kIjp7IiRpZCI6IjE2OTYiLCJDb2xvciI6eyIkaWQiOiIxNjk3IiwiQSI6MCwiUiI6MjU1LCJHIjoyNTUsIkIiOjI1NX19LCJJc1Zpc2libGUiOnRydWUsIldpZHRoIjowLjAsIkhlaWdodCI6MC4wLCJCb3JkZXJTdHlsZSI6bnVsbCwiUGFyZW50U3R5bGUiOm51bGx9LCJSZWN0YW5nbGVTdHlsZSI6eyIkaWQiOiIxNjk4IiwiTWFyZ2luIjp7IiRpZCI6IjE2OTkiLCJUb3AiOjAuMCwiTGVmdCI6MC4wLCJSaWdodCI6MC4wLCJCb3R0b20iOjAuMH0sIlBhZGRpbmciOnsiJGlkIjoiMTcwMCIsIlRvcCI6MC4wLCJMZWZ0IjowLjAsIlJpZ2h0IjowLjAsIkJvdHRvbSI6MC4wfSwiQmFja2dyb3VuZCI6eyIkaWQiOiIxNzAxIiwiQ29sb3IiOnsiJGlkIjoiMTcwMiIsIkEiOjI1NSwiUiI6MywiRyI6ODMsIkIiOjE2NH19LCJJc1Zpc2libGUiOnRydWUsIldpZHRoIjowLjAsIkhlaWdodCI6MC4wLCJCb3JkZXJTdHlsZSI6eyIkaWQiOiIxNzAzIiwiTGluZUNvbG9yIjp7IiRpZCI6IjE3MDQiLCIkdHlwZSI6Ik5MUkUuQ29tbW9uLkRvbS5Tb2xpZENvbG9yQnJ1c2gsIE5MUkUuQ29tbW9uIiwiQ29sb3IiOnsiJGlkIjoiMTcwNSIsIkEiOjI1NSwiUiI6MjU1LCJHIjowLCJCIjowfX0sIkxpbmVXZWlnaHQiOjAuMCwiTGluZVR5cGUiOjAsIlBhcmVudFN0eWxlIjpudWxsfSwiUGFyZW50U3R5bGUiOm51bGx9LCJNYXJnaW4iOnsiJGlkIjoiMTcwNiIsIlRvcCI6MC4wLCJMZWZ0IjowLjAsIlJpZ2h0IjowLjAsIkJvdHRvbSI6MC4wfSwiUGFkZGluZyI6eyIkaWQiOiIxNzA3IiwiVG9wIjowLjAsIkxlZnQiOjAuMCwiUmlnaHQiOjAuMCwiQm90dG9tIjowLjB9LCJCYWNrZ3JvdW5kIjpudWxsLCJJc1Zpc2libGUiOnRydWUsIldpZHRoIjowLjAsIkhlaWdodCI6MC4wLCJCb3JkZXJTdHlsZSI6bnVsbCwiUGFyZW50U3R5bGUiOm51bGx9LCJCYWNrZ3JvdW5kU3R5bGUiOnsiJGlkIjoiMTcwOCIsIk1hcmdpbiI6eyIkaWQiOiIxNzA5IiwiVG9wIjowLjAsIkxlZnQiOjAuMCwiUmlnaHQiOjAuMCwiQm90dG9tIjowLjB9LCJQYWRkaW5nIjp7IiRpZCI6IjE3MTAiLCJUb3AiOjAuMCwiTGVmdCI6MC4wLCJSaWdodCI6MC4wLCJCb3R0b20iOjAuMH0sIkJhY2tncm91bmQiOnsiJGlkIjoiMTcxMSIsIkNvbG9yIjp7IiRpZCI6IjE3MTIiLCJBIjo1MSwiUiI6MywiRyI6ODMsIkIiOjE2NH19LCJJc1Zpc2libGUiOnRydWUsIldpZHRoIjowLjAsIkhlaWdodCI6MC4wLCJCb3JkZXJTdHlsZSI6eyIkaWQiOiIxNzEzIiwiTGluZUNvbG9yIjp7IiRpZCI6IjE3MTQiLCIkdHlwZSI6Ik5MUkUuQ29tbW9uLkRvbS5Tb2xpZENvbG9yQnJ1c2gsIE5MUkUuQ29tbW9uIiwiQ29sb3IiOnsiJGlkIjoiMTcxNSIsIkEiOjI1NSwiUiI6MjU1LCJHIjowLCJCIjowfX0sIkxpbmVXZWlnaHQiOjAuMCwiTGluZVR5cGUiOjAsIlBhcmVudFN0eWxlIjpudWxsfSwiUGFyZW50U3R5bGUiOm51bGx9LCJJc0Fib3ZlVGltZWJhbmQiOmZhbHNlLCJTcGFjaW5nIjo1LCJEZWZhdWx0U3dpbWxhbmVUYXNrU3R5bGUiOnsiJGlkIjoiMTcxNiIsIiR0eXBlIjoiTkxSRS5Db21tb24uRG9tLlN0eWxlcy5FeHBsaWNpdFNldGFibGVUYXNrU3R5bGUsIE5MUkUuQ29tbW9uIiwiU2hhcGUiOjYsIlNoYXBlVGhpY2tuZXNzIjoyLCJEdXJhdGlvbkZvcm1hdCI6MCwiSW5jbHVkZU5vbldvcmtpbmdEYXlzSW5EdXJhdGlvbiI6ZmFsc2UsIlBlcmNlbnRhZ2VDb21wbGV0ZVN0eWxlIjp7IiRpZCI6IjE3MTciLCJGb250U2V0dGluZ3MiOnsiJGlkIjoiMTcxOCIsIkZvbnRTaXplIjoxMCwiRm9udE5hbWUiOiJDYWxpYnJpIiwiSXNCb2xkIjpmYWxzZSwiSXNJdGFsaWMiOmZhbHNlLCJJc1VuZGVybGluZWQiOmZhbHNlLCJQYXJlbnRTdHlsZSI6bnVsbH0sIkF1dG9TaXplIjowLCJGb3JlZ3JvdW5kIjp7IiRpZCI6IjE3MTkiLCJDb2xvciI6eyIkaWQiOiIxNz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yMSIsIlRvcCI6MC4wLCJMZWZ0IjowLjAsIlJpZ2h0IjowLjAsIkJvdHRvbSI6MC4wfSwiUGFkZGluZyI6eyIkaWQiOiIxNzIyIiwiVG9wIjowLjAsIkxlZnQiOjAuMCwiUmlnaHQiOjAuMCwiQm90dG9tIjowLjB9LCJCYWNrZ3JvdW5kIjp7IiRpZCI6IjE3MjMiLCJDb2xvciI6eyIkaWQiOiIxNzI0IiwiQSI6ODksIlIiOjAsIkciOjAsIkIiOjB9fSwiSXNWaXNpYmxlIjp0cnVlLCJXaWR0aCI6MC4wLCJIZWlnaHQiOjAuMCwiQm9yZGVyU3R5bGUiOnsiJGlkIjoiMTcyNSIsIkxpbmVDb2xvciI6bnVsbCwiTGluZVdlaWdodCI6MC4wLCJMaW5lVHlwZSI6MCwiUGFyZW50U3R5bGUiOm51bGx9LCJQYXJlbnRTdHlsZSI6bnVsbH0sIkR1cmF0aW9uU3R5bGUiOnsiJGlkIjoiMTcyNiIsIkZvbnRTZXR0aW5ncyI6eyIkaWQiOiIxNzI3IiwiRm9udFNpemUiOjgsIkZvbnROYW1lIjoiQ2FsaWJyaSIsIklzQm9sZCI6ZmFsc2UsIklzSXRhbGljIjpmYWxzZSwiSXNVbmRlcmxpbmVkIjpmYWxzZSwiUGFyZW50U3R5bGUiOm51bGx9LCJBdXRvU2l6ZSI6MCwiRm9yZWdyb3VuZCI6eyIkaWQiOiIxNzI4IiwiQ29sb3IiOnsiJGlkIjoiMTc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zMCIsIlRvcCI6MC4wLCJMZWZ0IjowLjAsIlJpZ2h0IjowLjAsIkJvdHRvbSI6MC4wfSwiUGFkZGluZyI6eyIkaWQiOiIxNzMxIiwiVG9wIjowLjAsIkxlZnQiOjAuMCwiUmlnaHQiOjAuMCwiQm90dG9tIjowLjB9LCJCYWNrZ3JvdW5kIjp7IiRpZCI6IjE3MzIiLCJDb2xvciI6eyIkcmVmIjoiMTcyNCJ9fSwiSXNWaXNpYmxlIjp0cnVlLCJXaWR0aCI6MC4wLCJIZWlnaHQiOjAuMCwiQm9yZGVyU3R5bGUiOnsiJGlkIjoiMTczMyIsIkxpbmVDb2xvciI6bnVsbCwiTGluZVdlaWdodCI6MC4wLCJMaW5lVHlwZSI6MCwiUGFyZW50U3R5bGUiOm51bGx9LCJQYXJlbnRTdHlsZSI6bnVsbH0sIkhvcml6b250YWxDb25uZWN0b3JTdHlsZSI6eyIkaWQiOiIxNzM0IiwiTGluZUNvbG9yIjp7IiRpZCI6IjE3MzUiLCIkdHlwZSI6Ik5MUkUuQ29tbW9uLkRvbS5Tb2xpZENvbG9yQnJ1c2gsIE5MUkUuQ29tbW9uIiwiQ29sb3IiOnsiJGlkIjoiMTczNiIsIkEiOjI1NSwiUiI6MjA0LCJHIjoyMDQsIkIiOjIwNH19LCJMaW5lV2VpZ2h0IjoxLjAsIkxpbmVUeXBlIjowLCJQYXJlbnRTdHlsZSI6bnVsbH0sIlZlcnRpY2FsQ29ubmVjdG9yU3R5bGUiOnsiJGlkIjoiMTczNyIsIkxpbmVDb2xvciI6eyIkaWQiOiIxNzM4IiwiJHR5cGUiOiJOTFJFLkNvbW1vbi5Eb20uU29saWRDb2xvckJydXNoLCBOTFJFLkNvbW1vbiIsIkNvbG9yIjp7IiRpZCI6IjE3Mzk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ywiSXNCZWxvd1RpbWViYW5kIjp0cnVlLCJQZXJjZW50YWdlQ29tcGxldGVTaGFwZU9wYWNpdHkiOjM1LCJTaGFwZVN0eWxlIjp7IiRpZCI6IjE3NDAiLCJNYXJnaW4iOnsiJGlkIjoiMTc0MSIsIlRvcCI6MC4wLCJMZWZ0Ijo0LjAsIlJpZ2h0Ijo0LjAsIkJvdHRvbSI6MC4wfSwiUGFkZGluZyI6eyIkaWQiOiIxNzQyIiwiVG9wIjowLjAsIkxlZnQiOjAuMCwiUmlnaHQiOjAuMCwiQm90dG9tIjowLjB9LCJCYWNrZ3JvdW5kIjp7IiRpZCI6IjE3NDMiLCJDb2xvciI6eyIkaWQiOiIxNzQ0IiwiQSI6MjU1LCJSIjozLCJHIjo4MywiQiI6MTY0fX0sIklzVmlzaWJsZSI6dHJ1ZSwiV2lkdGgiOjM0OS4wLCJIZWlnaHQiOjIyLjAsIkJvcmRlclN0eWxlIjp7IiRpZCI6IjE3NDUiLCJMaW5lQ29sb3IiOnsiJGlkIjoiMTc0NiIsIiR0eXBlIjoiTkxSRS5Db21tb24uRG9tLlNvbGlkQ29sb3JCcnVzaCwgTkxSRS5Db21tb24iLCJDb2xvciI6eyIkaWQiOiIxNzQ3IiwiQSI6MjU1LCJSIjoyMzQsIkciOjIyLCJCIjozMH19LCJMaW5lV2VpZ2h0IjowLjAsIkxpbmVUeXBlIjowLCJQYXJlbnRTdHlsZSI6bnVsbH0sIlBhcmVudFN0eWxlIjpudWxsfSwiVGl0bGVTdHlsZSI6eyIkaWQiOiIxNzQ4IiwiRm9udFNldHRpbmdzIjp7IiRpZCI6IjE3NDkiLCJGb250U2l6ZSI6OSwiRm9udE5hbWUiOiJDYWxpYnJpIiwiSXNCb2xkIjp0cnVlLCJJc0l0YWxpYyI6ZmFsc2UsIklzVW5kZXJsaW5lZCI6ZmFsc2UsIlBhcmVudFN0eWxlIjpudWxsfSwiQXV0b1NpemUiOjAsIkZvcmVncm91bmQiOnsiJGlkIjoiMTc1MCIsIkNvbG9yIjp7IiRpZCI6IjE3N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c1MiIsIlRvcCI6MC4wLCJMZWZ0IjowLjAsIlJpZ2h0IjowLjAsIkJvdHRvbSI6MC4wfSwiUGFkZGluZyI6eyIkaWQiOiIxNzUzIiwiVG9wIjowLjAsIkxlZnQiOjAuMCwiUmlnaHQiOjAuMCwiQm90dG9tIjowLjB9LCJCYWNrZ3JvdW5kIjp7IiRpZCI6IjE3NTQiLCJDb2xvciI6eyIkaWQiOiIxNzU1IiwiQSI6MCwiUiI6MjU1LCJHIjoyNTUsIkIiOjI1NX19LCJJc1Zpc2libGUiOnRydWUsIldpZHRoIjowLjAsIkhlaWdodCI6MC4wLCJCb3JkZXJTdHlsZSI6eyIkaWQiOiIxNzU2IiwiTGluZUNvbG9yIjpudWxsLCJMaW5lV2VpZ2h0IjowLjAsIkxpbmVUeXBlIjowLCJQYXJlbnRTdHlsZSI6bnVsbH0sIlBhcmVudFN0eWxlIjpudWxsfSwiRGF0ZVN0eWxlIjp7IiRpZCI6IjE3NTciLCJGb250U2V0dGluZ3MiOnsiJGlkIjoiMTc1OCIsIkZvbnRTaXplIjo4LCJGb250TmFtZSI6IkNhbGlicmkiLCJJc0JvbGQiOmZhbHNlLCJJc0l0YWxpYyI6ZmFsc2UsIklzVW5kZXJsaW5lZCI6ZmFsc2UsIlBhcmVudFN0eWxlIjpudWxsfSwiQXV0b1NpemUiOjAsIkZvcmVncm91bmQiOnsiJGlkIjoiMTc1OSIsIkNvbG9yIjp7IiRpZCI6IjE3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jEiLCJUb3AiOjAuMCwiTGVmdCI6MC4wLCJSaWdodCI6MC4wLCJCb3R0b20iOjAuMH0sIlBhZGRpbmciOnsiJGlkIjoiMTc2MiIsIlRvcCI6MC4wLCJMZWZ0IjowLjAsIlJpZ2h0IjowLjAsIkJvdHRvbSI6MC4wfSwiQmFja2dyb3VuZCI6eyIkaWQiOiIxNzYzIiwiQ29sb3IiOnsiJGlkIjoiMTc2NCIsIkEiOjAsIlIiOjI1NSwiRyI6MjU1LCJCIjoyNTV9fSwiSXNWaXNpYmxlIjp0cnVlLCJXaWR0aCI6MC4wLCJIZWlnaHQiOjAuMCwiQm9yZGVyU3R5bGUiOnsiJGlkIjoiMTc2NSIsIkxpbmVDb2xvciI6bnVsbCwiTGluZVdlaWdodCI6MC4wLCJMaW5lVHlwZSI6MCwiUGFyZW50U3R5bGUiOm51bGx9LCJQYXJlbnRTdHlsZSI6bnVsbH0sIkRhdGVGb3JtYXQiOnsiJGlkIjoiMTc2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NjciLCJEYXRlUGFydElzVmlzaWJsZSI6ZmFsc2UsIlRpbWVQYXJ0SXNWaXNpYmxlIjpmYWxzZX19LCJXZWVrTnVtYmVyaW5nIjp7IiRpZCI6IjE3NjgiLCJGb3JtYXQiOjAsIklzVmlzaWJsZSI6ZmFsc2UsIkxhc3RLbm93blZpc2liaWxpdHlTdGF0ZSI6ZmFsc2V9LCJJc1Zpc2libGUiOnRydWUsIlBhcmVudFN0eWxlIjpudWxsLCJfZXhwbGljaXRseVNldCI6eyIkaWQiOiIxNzY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3NzAiLCJTaGFwZSI6MiwiQ29ubmVjdG9yTWFyZ2luIjp7IiRpZCI6IjE3NzEiLCJUb3AiOjAuMCwiTGVmdCI6Mi4wLCJSaWdodCI6Mi4wLCJCb3R0b20iOjAuMH0sIkNvbm5lY3RvclN0eWxlIjp7IiRpZCI6IjE3NzIiLCJMaW5lQ29sb3IiOnsiJGlkIjoiMTc3MyIsIiR0eXBlIjoiTkxSRS5Db21tb24uRG9tLlNvbGlkQ29sb3JCcnVzaCwgTkxSRS5Db21tb24iLCJDb2xvciI6eyIkaWQiOiIxNzc0IiwiQSI6MTI3LCJSIjo3OSwiRyI6MTI5LCJCIjoxODl9fSwiTGluZVdlaWdodCI6MS4wLCJMaW5lVHlwZSI6MCwiUGFyZW50U3R5bGUiOm51bGx9LCJJc0JlbG93VGltZWJhbmQiOmZhbHNlLCJQb3NpdGlvbk9uVGFzayI6MSwiSGlkZURhdGUiOmZhbHNlLCJTaGFwZVNpemUiOjEsIlNwYWNpbmciOjIuMCwiUGFkZGluZyI6eyIkaWQiOiIxNzc1IiwiVG9wIjo3LjAsIkxlZnQiOjMuMCwiUmlnaHQiOjAuMCwiQm90dG9tIjoyLjB9LCJTaGFwZVN0eWxlIjp7IiRpZCI6IjE3NzYiLCJNYXJnaW4iOnsiJGlkIjoiMTc3NyIsIlRvcCI6MC4wLCJMZWZ0IjowLjAsIlJpZ2h0IjowLjAsIkJvdHRvbSI6MC4wfSwiUGFkZGluZyI6eyIkaWQiOiIxNzc4IiwiVG9wIjowLjAsIkxlZnQiOjAuMCwiUmlnaHQiOjAuMCwiQm90dG9tIjowLjB9LCJCYWNrZ3JvdW5kIjp7IiRpZCI6IjE3NzkiLCJDb2xvciI6eyIkaWQiOiIxNzgwIiwiQSI6MjU1LCJSIjozLCJHIjo4MywiQiI6MTY0fX0sIklzVmlzaWJsZSI6dHJ1ZSwiV2lkdGgiOjEzLjAsIkhlaWdodCI6MTMuMCwiQm9yZGVyU3R5bGUiOnsiJGlkIjoiMTc4MSIsIkxpbmVDb2xvciI6eyIkaWQiOiIxNzgyIiwiJHR5cGUiOiJOTFJFLkNvbW1vbi5Eb20uU29saWRDb2xvckJydXNoLCBOTFJFLkNvbW1vbiIsIkNvbG9yIjp7IiRpZCI6IjE3ODMiLCJBIjoyNTUsIlIiOjIzNCwiRyI6MjIsIkIiOjMwfX0sIkxpbmVXZWlnaHQiOjAuMCwiTGluZVR5cGUiOjAsIlBhcmVudFN0eWxlIjpudWxsfSwiUGFyZW50U3R5bGUiOm51bGx9LCJUaXRsZVN0eWxlIjp7IiRpZCI6IjE3ODQiLCJGb250U2V0dGluZ3MiOnsiJGlkIjoiMTc4NSIsIkZvbnRTaXplIjo5LCJGb250TmFtZSI6Ik1vbnRzZXJyYXQgU2VtaUJvbGQiLCJJc0JvbGQiOnRydWUsIklzSXRhbGljIjpmYWxzZSwiSXNVbmRlcmxpbmVkIjpmYWxzZSwiUGFyZW50U3R5bGUiOm51bGx9LCJBdXRvU2l6ZSI6MCwiRm9yZWdyb3VuZCI6eyIkaWQiOiIxNzg2IiwiQ29sb3IiOnsiJGlkIjoiMTc4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zg4IiwiVG9wIjowLjAsIkxlZnQiOjAuMCwiUmlnaHQiOjAuMCwiQm90dG9tIjowLjB9LCJQYWRkaW5nIjp7IiRpZCI6IjE3ODkiLCJUb3AiOjAuMCwiTGVmdCI6MC4wLCJSaWdodCI6MC4wLCJCb3R0b20iOjAuMH0sIkJhY2tncm91bmQiOnsiJGlkIjoiMTc5MCIsIkNvbG9yIjp7IiRpZCI6IjE3OTEiLCJBIjo4OSwiUiI6MCwiRyI6MCwiQiI6MH19LCJJc1Zpc2libGUiOnRydWUsIldpZHRoIjowLjAsIkhlaWdodCI6MC4wLCJCb3JkZXJTdHlsZSI6eyIkaWQiOiIxNzkyIiwiTGluZUNvbG9yIjpudWxsLCJMaW5lV2VpZ2h0IjowLjAsIkxpbmVUeXBlIjowLCJQYXJlbnRTdHlsZSI6bnVsbH0sIlBhcmVudFN0eWxlIjpudWxsfSwiRGF0ZVN0eWxlIjp7IiRpZCI6IjE3OTMiLCJGb250U2V0dGluZ3MiOnsiJGlkIjoiMTc5NCIsIkZvbnRTaXplIjo4LCJGb250TmFtZSI6Ik1vbnRzZXJyYXQiLCJJc0JvbGQiOmZhbHNlLCJJc0l0YWxpYyI6ZmFsc2UsIklzVW5kZXJsaW5lZCI6ZmFsc2UsIlBhcmVudFN0eWxlIjpudWxsfSwiQXV0b1NpemUiOjAsIkZvcmVncm91bmQiOnsiJGlkIjoiMTc5NSIsIkNvbG9yIjp7IiRpZCI6IjE3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OTciLCJUb3AiOjAuMCwiTGVmdCI6MC4wLCJSaWdodCI6MC4wLCJCb3R0b20iOjAuMH0sIlBhZGRpbmciOnsiJGlkIjoiMTc5OCIsIlRvcCI6MC4wLCJMZWZ0IjowLjAsIlJpZ2h0IjowLjAsIkJvdHRvbSI6MC4wfSwiQmFja2dyb3VuZCI6eyIkaWQiOiIxNzk5IiwiQ29sb3IiOnsiJHJlZiI6IjE3OTEifX0sIklzVmlzaWJsZSI6dHJ1ZSwiV2lkdGgiOjAuMCwiSGVpZ2h0IjowLjAsIkJvcmRlclN0eWxlIjp7IiRpZCI6IjE4MDAiLCJMaW5lQ29sb3IiOm51bGwsIkxpbmVXZWlnaHQiOjAuMCwiTGluZVR5cGUiOjAsIlBhcmVudFN0eWxlIjpudWxsfSwiUGFyZW50U3R5bGUiOm51bGx9LCJEYXRlRm9ybWF0Ijp7IiRpZCI6IjE4M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DAyIiwiRGF0ZVBhcnRJc1Zpc2libGUiOmZhbHNlLCJUaW1lUGFydElzVmlzaWJsZSI6ZmFsc2V9fSwiV2Vla051bWJlcmluZyI6eyIkaWQiOiIxODAzIiwiRm9ybWF0IjowLCJJc1Zpc2libGUiOmZhbHNlLCJMYXN0S25vd25WaXNpYmlsaXR5U3RhdGUiOmZhbHNlfSwiSXNWaXNpYmxlIjp0cnVlLCJQYXJlbnRTdHlsZSI6bnVsbH0sIkRlZmF1bHRTd2ltbGFuZU1pbGVzdG9uZVN0eWxlIjp7IiRpZCI6IjE4MDQiLCJUaXRsZVBvc2l0aW9uIjoiUmlnaHQiLCJEYXRlUG9zaXRpb24iOiJMZWZ0IiwiU2hhcGVUeXBlIjoyLCJTaGFwZVNpemUiOjEsIlNwYWNpbmciOjUsIlNoYXBlU3R5bGUiOnsiJGlkIjoiMTgwNSIsIk1hcmdpbiI6eyIkaWQiOiIxODA2IiwiVG9wIjowLjAsIkxlZnQiOjAuMCwiUmlnaHQiOjAuMCwiQm90dG9tIjowLjB9LCJQYWRkaW5nIjp7IiRpZCI6IjE4MDciLCJUb3AiOjAuMCwiTGVmdCI6MC4wLCJSaWdodCI6MC4wLCJCb3R0b20iOjAuMH0sIkJhY2tncm91bmQiOnsiJGlkIjoiMTgwOCIsIkNvbG9yIjp7IiRpZCI6IjE4MDkiLCJBIjoyNTUsIlIiOjMsIkciOjgzLCJCIjoxNjR9fSwiSXNWaXNpYmxlIjp0cnVlLCJXaWR0aCI6MTMuMCwiSGVpZ2h0IjoxMy4wLCJCb3JkZXJTdHlsZSI6eyIkaWQiOiIxODEwIiwiTGluZUNvbG9yIjp7IiRpZCI6IjE4MTEiLCIkdHlwZSI6Ik5MUkUuQ29tbW9uLkRvbS5Tb2xpZENvbG9yQnJ1c2gsIE5MUkUuQ29tbW9uIiwiQ29sb3IiOnsiJGlkIjoiMTgxMiIsIkEiOjI1NSwiUiI6MjM0LCJHIjoyMiwiQiI6MzB9fSwiTGluZVdlaWdodCI6MC4wLCJMaW5lVHlwZSI6MCwiUGFyZW50U3R5bGUiOm51bGx9LCJQYXJlbnRTdHlsZSI6bnVsbH0sIlRpdGxlU3R5bGUiOnsiJGlkIjoiMTgxMyIsIkZvbnRTZXR0aW5ncyI6eyIkaWQiOiIxODE0IiwiRm9udFNpemUiOjksIkZvbnROYW1lIjoiTW9udHNlcnJhdCBTZW1pQm9sZCIsIklzQm9sZCI6dHJ1ZSwiSXNJdGFsaWMiOmZhbHNlLCJJc1VuZGVybGluZWQiOmZhbHNlLCJQYXJlbnRTdHlsZSI6bnVsbH0sIkF1dG9TaXplIjowLCJGb3JlZ3JvdW5kIjp7IiRpZCI6IjE4MTUiLCJDb2xvciI6eyIkaWQiOiIxODE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TciLCJUb3AiOjAuMCwiTGVmdCI6MC4wLCJSaWdodCI6MC4wLCJCb3R0b20iOjAuMH0sIlBhZGRpbmciOnsiJGlkIjoiMTgxOCIsIlRvcCI6MC4wLCJMZWZ0IjowLjAsIlJpZ2h0IjowLjAsIkJvdHRvbSI6MC4wfSwiQmFja2dyb3VuZCI6eyIkaWQiOiIxODE5IiwiQ29sb3IiOnsiJGlkIjoiMTgyMCIsIkEiOjg5LCJSIjowLCJHIjowLCJCIjowfX0sIklzVmlzaWJsZSI6dHJ1ZSwiV2lkdGgiOjAuMCwiSGVpZ2h0IjowLjAsIkJvcmRlclN0eWxlIjp7IiRpZCI6IjE4MjEiLCJMaW5lQ29sb3IiOm51bGwsIkxpbmVXZWlnaHQiOjAuMCwiTGluZVR5cGUiOjAsIlBhcmVudFN0eWxlIjpudWxsfSwiUGFyZW50U3R5bGUiOm51bGx9LCJEYXRlU3R5bGUiOnsiJGlkIjoiMTgyMiIsIkZvbnRTZXR0aW5ncyI6eyIkaWQiOiIxODIzIiwiRm9udFNpemUiOjgsIkZvbnROYW1lIjoiTW9udHNlcnJhdCIsIklzQm9sZCI6ZmFsc2UsIklzSXRhbGljIjpmYWxzZSwiSXNVbmRlcmxpbmVkIjpmYWxzZSwiUGFyZW50U3R5bGUiOm51bGx9LCJBdXRvU2l6ZSI6MCwiRm9yZWdyb3VuZCI6eyIkaWQiOiIxODI0IiwiQ29sb3IiOnsiJGlkIjoiMTg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yNiIsIlRvcCI6MC4wLCJMZWZ0IjowLjAsIlJpZ2h0IjowLjAsIkJvdHRvbSI6MC4wfSwiUGFkZGluZyI6eyIkaWQiOiIxODI3IiwiVG9wIjowLjAsIkxlZnQiOjAuMCwiUmlnaHQiOjAuMCwiQm90dG9tIjowLjB9LCJCYWNrZ3JvdW5kIjp7IiRpZCI6IjE4MjgiLCJDb2xvciI6eyIkaWQiOiIxODI5IiwiQSI6ODksIlIiOjAsIkciOjAsIkIiOjB9fSwiSXNWaXNpYmxlIjp0cnVlLCJXaWR0aCI6MC4wLCJIZWlnaHQiOjAuMCwiQm9yZGVyU3R5bGUiOnsiJGlkIjoiMTgzMCIsIkxpbmVDb2xvciI6bnVsbCwiTGluZVdlaWdodCI6MC4wLCJMaW5lVHlwZSI6MCwiUGFyZW50U3R5bGUiOm51bGx9LCJQYXJlbnRTdHlsZSI6bnVsbH0sIkRhdGVGb3JtYXQiOnsiJGlkIjoiMTg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MzIiLCJEYXRlUGFydElzVmlzaWJsZSI6ZmFsc2UsIlRpbWVQYXJ0SXNWaXNpYmxlIjpmYWxzZX19LCJXZWVrTnVtYmVyaW5nIjp7IiRpZCI6IjE4MzMiLCJGb3JtYXQiOjAsIklzVmlzaWJsZSI6ZmFsc2UsIkxhc3RLbm93blZpc2liaWxpdHlTdGF0ZSI6ZmFsc2V9LCJJc1Zpc2libGUiOnRydWUsIlBhcmVudFN0eWxlIjpudWxsfSwiRGVmYXVsdFN3aW1sYW5lQWN0aXZpdHlTdHlsZSI6eyIkaWQiOiIxODM0IiwiSGVhZGVyU3R5bGUiOnsiJGlkIjoiMTgzNSIsIlRleHRTdHlsZSI6eyIkaWQiOiIxODM2IiwiRm9udFNldHRpbmdzIjp7IiRpZCI6IjE4MzciLCJGb250U2l6ZSI6MTEsIkZvbnROYW1lIjoiQ2FsaWJyaSIsIklzQm9sZCI6ZmFsc2UsIklzSXRhbGljIjpmYWxzZSwiSXNVbmRlcmxpbmVkIjpmYWxzZSwiUGFyZW50U3R5bGUiOm51bGx9LCJBdXRvU2l6ZSI6MiwiRm9yZWdyb3VuZCI6eyIkaWQiOiIxODM4IiwiQ29sb3IiOnsiJGlkIjoiMTgz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g0MCIsIlRvcCI6MC4wLCJMZWZ0IjowLjAsIlJpZ2h0IjowLjAsIkJvdHRvbSI6MC4wfSwiUGFkZGluZyI6eyIkaWQiOiIxODQxIiwiVG9wIjowLjAsIkxlZnQiOjAuMCwiUmlnaHQiOjAuMCwiQm90dG9tIjowLjB9LCJCYWNrZ3JvdW5kIjp7IiRpZCI6IjE4NDIiLCJDb2xvciI6eyIkaWQiOiIxODQzIiwiQSI6MCwiUiI6MjU1LCJHIjoyNTUsIkIiOjI1NX19LCJJc1Zpc2libGUiOnRydWUsIldpZHRoIjowLjAsIkhlaWdodCI6MC4wLCJCb3JkZXJTdHlsZSI6bnVsbCwiUGFyZW50U3R5bGUiOm51bGx9LCJSZWN0YW5nbGVTdHlsZSI6eyIkaWQiOiIxODQ0IiwiTWFyZ2luIjp7IiRpZCI6IjE4NDUiLCJUb3AiOjAuMCwiTGVmdCI6MC4wLCJSaWdodCI6MC4wLCJCb3R0b20iOjAuMH0sIlBhZGRpbmciOnsiJGlkIjoiMTg0NiIsIlRvcCI6MC4wLCJMZWZ0IjowLjAsIlJpZ2h0IjowLjAsIkJvdHRvbSI6MC4wfSwiQmFja2dyb3VuZCI6eyIkaWQiOiIxODQ3IiwiQ29sb3IiOnsiJGlkIjoiMTg0OCIsIkEiOjYzLCJSIjozLCJHIjo4MywiQiI6MTY0fX0sIklzVmlzaWJsZSI6dHJ1ZSwiV2lkdGgiOjAuMCwiSGVpZ2h0IjowLjAsIkJvcmRlclN0eWxlIjp7IiRpZCI6IjE4NDkiLCJMaW5lQ29sb3IiOnsiJGlkIjoiMTg1MCIsIiR0eXBlIjoiTkxSRS5Db21tb24uRG9tLlNvbGlkQ29sb3JCcnVzaCwgTkxSRS5Db21tb24iLCJDb2xvciI6eyIkaWQiOiIxODUxIiwiQSI6MjU1LCJSIjoyNTUsIkciOjAsIkIiOjB9fSwiTGluZVdlaWdodCI6MC4wLCJMaW5lVHlwZSI6MCwiUGFyZW50U3R5bGUiOm51bGx9LCJQYXJlbnRTdHlsZSI6bnVsbH0sIk1hcmdpbiI6eyIkaWQiOiIxODUyIiwiVG9wIjowLjAsIkxlZnQiOjAuMCwiUmlnaHQiOjAuMCwiQm90dG9tIjowLjB9LCJQYWRkaW5nIjp7IiRpZCI6IjE4NTMiLCJUb3AiOjAuMCwiTGVmdCI6MC4wLCJSaWdodCI6MC4wLCJCb3R0b20iOjAuMH0sIkJhY2tncm91bmQiOm51bGwsIklzVmlzaWJsZSI6dHJ1ZSwiV2lkdGgiOjAuMCwiSGVpZ2h0IjowLjAsIkJvcmRlclN0eWxlIjpudWxsLCJQYXJlbnRTdHlsZSI6bnVsbH0sIkJhY2tncm91bmRTdHlsZSI6eyIkaWQiOiIxODU0IiwiTWFyZ2luIjp7IiRpZCI6IjE4NTUiLCJUb3AiOjAuMCwiTGVmdCI6MC4wLCJSaWdodCI6MC4wLCJCb3R0b20iOjAuMH0sIlBhZGRpbmciOnsiJGlkIjoiMTg1NiIsIlRvcCI6MC4wLCJMZWZ0IjowLjAsIlJpZ2h0IjowLjAsIkJvdHRvbSI6MC4wfSwiQmFja2dyb3VuZCI6eyIkcmVmIjoiMTcxMSJ9LCJJc1Zpc2libGUiOnRydWUsIldpZHRoIjowLjAsIkhlaWdodCI6MC4wLCJCb3JkZXJTdHlsZSI6eyIkaWQiOiIxODU3IiwiTGluZUNvbG9yIjp7IiRpZCI6IjE4NTgiLCIkdHlwZSI6Ik5MUkUuQ29tbW9uLkRvbS5Tb2xpZENvbG9yQnJ1c2gsIE5MUkUuQ29tbW9uIiwiQ29sb3IiOnsiJGlkIjoiMTg1OSIsIkEiOjI1NSwiUiI6MjM0LCJHIjoyMiwiQiI6MzB9fSwiTGluZVdlaWdodCI6MC4wLCJMaW5lVHlwZSI6MCwiUGFyZW50U3R5bGUiOm51bGx9LCJQYXJlbnRTdHlsZSI6bnVsbH0sIk1hcmdpbiI6eyIkaWQiOiIxODYwIiwiVG9wIjowLjAsIkxlZnQiOjAuMCwiUmlnaHQiOjAuMCwiQm90dG9tIjowLjB9LCJQYWRkaW5nIjp7IiRpZCI6IjE4NjEiLCJUb3AiOjAuMCwiTGVmdCI6MC4wLCJSaWdodCI6MC4wLCJCb3R0b20iOjAuMH0sIklzVmlzaWJsZSI6dHJ1ZSwiV2lkdGgiOjAuMCwiSGVpZ2h0IjowLjAsIkJvcmRlclN0eWxlIjp7IiRpZCI6IjE4NjIiLCJMaW5lQ29sb3IiOm51bGwsIkxpbmVXZWlnaHQiOjAuMCwiTGluZVR5cGUiOjAsIlBhcmVudFN0eWxlIjpudWxsfSwiUGFyZW50U3R5bGUiOm51bGx9LCJNYXJnaW4iOnsiJGlkIjoiMTg2MyIsIlRvcCI6MC4wLCJMZWZ0IjowLjAsIlJpZ2h0IjowLjAsIkJvdHRvbSI6MC4wfSwiUGFkZGluZyI6eyIkaWQiOiIxODY0IiwiVG9wIjowLjAsIkxlZnQiOjAuMCwiUmlnaHQiOjAuMCwiQm90dG9tIjowLjB9LCJJc1Zpc2libGUiOnRydWUsIldpZHRoIjowLjAsIkhlaWdodCI6MC4wLCJCb3JkZXJTdHlsZSI6eyIkaWQiOiIxODY1IiwiTGluZUNvbG9yIjpudWxsLCJMaW5lV2VpZ2h0IjowLjAsIkxpbmVUeXBlIjowLCJQYXJlbnRTdHlsZSI6bnVsbH0sIlBhcmVudFN0eWxlIjpudWxsfX0seyIkaWQiOiIxODY2IiwiX2FjdGl2aXRpZXMiOlt7IiRpZCI6IjE4NjciLCJfcm93cyI6W3siJGlkIjoiMTg2OCIsIl90YXNrcyI6W3siJGlkIjoiMTg2OSIsIl9hdHRhY2hlZE1pbGVzdG9uZXMiOltdLCJUYXNrRGVmaW5pdGlvbiI6eyIkaWQiOiIxODcwIiwiR3JvdXBOYW1lIjpudWxsLCJTdGFydERhdGUiOiIyMDI1LTA2LTI4VDIxOjQ0OjAwWiIsIkVuZERhdGUiOiIyMDI1LTA4LTMwVDEzOjU1OjAwWiIsIlBlcmNlbnRhZ2VDb21wbGV0ZSI6bnVsbCwiU3R5bGUiOnsiJGlkIjoiMTg3MSIsIlNoYXBlIjo2LCJTaGFwZVRoaWNrbmVzcyI6MiwiRHVyYXRpb25Gb3JtYXQiOjAsIkluY2x1ZGVOb25Xb3JraW5nRGF5c0luRHVyYXRpb24iOmZhbHNlLCJQZXJjZW50YWdlQ29tcGxldGVTdHlsZSI6eyIkaWQiOiIxODcyIiwiRm9udFNldHRpbmdzIjp7IiRpZCI6IjE4NzMiLCJGb250U2l6ZSI6MTAsIkZvbnROYW1lIjoiQ2FsaWJyaSIsIklzQm9sZCI6ZmFsc2UsIklzSXRhbGljIjpmYWxzZSwiSXNVbmRlcmxpbmVkIjpmYWxzZSwiUGFyZW50U3R5bGUiOm51bGx9LCJBdXRvU2l6ZSI6MCwiRm9yZWdyb3VuZCI6eyIkaWQiOiIxODc0IiwiQ29sb3IiOnsiJGlkIjoiMTg3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NzYiLCJUb3AiOjAuMCwiTGVmdCI6MC4wLCJSaWdodCI6MC4wLCJCb3R0b20iOjAuMH0sIlBhZGRpbmciOnsiJGlkIjoiMTg3NyIsIlRvcCI6MC4wLCJMZWZ0IjowLjAsIlJpZ2h0IjowLjAsIkJvdHRvbSI6MC4wfSwiQmFja2dyb3VuZCI6eyIkaWQiOiIxODc4IiwiQ29sb3IiOnsiJGlkIjoiMTg3OSIsIkEiOjg5LCJSIjowLCJHIjowLCJCIjowfX0sIklzVmlzaWJsZSI6dHJ1ZSwiV2lkdGgiOjAuMCwiSGVpZ2h0IjowLjAsIkJvcmRlclN0eWxlIjp7IiRpZCI6IjE4ODAiLCJMaW5lQ29sb3IiOm51bGwsIkxpbmVXZWlnaHQiOjAuMCwiTGluZVR5cGUiOjAsIlBhcmVudFN0eWxlIjpudWxsfSwiUGFyZW50U3R5bGUiOm51bGx9LCJEdXJhdGlvblN0eWxlIjp7IiRpZCI6IjE4ODEiLCJGb250U2V0dGluZ3MiOnsiJGlkIjoiMTg4MiIsIkZvbnRTaXplIjo4LCJGb250TmFtZSI6IkNhbGlicmkiLCJJc0JvbGQiOmZhbHNlLCJJc0l0YWxpYyI6ZmFsc2UsIklzVW5kZXJsaW5lZCI6ZmFsc2UsIlBhcmVudFN0eWxlIjpudWxsfSwiQXV0b1NpemUiOjAsIkZvcmVncm91bmQiOnsiJGlkIjoiMTg4MyIsIkNvbG9yIjp7IiRpZCI6IjE4O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ODUiLCJUb3AiOjAuMCwiTGVmdCI6MC4wLCJSaWdodCI6MC4wLCJCb3R0b20iOjAuMH0sIlBhZGRpbmciOnsiJGlkIjoiMTg4NiIsIlRvcCI6MC4wLCJMZWZ0IjowLjAsIlJpZ2h0IjowLjAsIkJvdHRvbSI6MC4wfSwiQmFja2dyb3VuZCI6eyIkaWQiOiIxODg3IiwiQ29sb3IiOnsiJHJlZiI6IjE4NzkifX0sIklzVmlzaWJsZSI6dHJ1ZSwiV2lkdGgiOjAuMCwiSGVpZ2h0IjowLjAsIkJvcmRlclN0eWxlIjp7IiRpZCI6IjE4ODgiLCJMaW5lQ29sb3IiOm51bGwsIkxpbmVXZWlnaHQiOjAuMCwiTGluZVR5cGUiOjAsIlBhcmVudFN0eWxlIjpudWxsfSwiUGFyZW50U3R5bGUiOm51bGx9LCJIb3Jpem9udGFsQ29ubmVjdG9yU3R5bGUiOnsiJGlkIjoiMTg4OSIsIkxpbmVDb2xvciI6eyIkaWQiOiIxODkwIiwiJHR5cGUiOiJOTFJFLkNvbW1vbi5Eb20uU29saWRDb2xvckJydXNoLCBOTFJFLkNvbW1vbiIsIkNvbG9yIjp7IiRpZCI6IjE4OTEiLCJBIjoyNTUsIlIiOjIwNCwiRyI6MjA0LCJCIjoyMDR9fSwiTGluZVdlaWdodCI6MS4wLCJMaW5lVHlwZSI6MCwiUGFyZW50U3R5bGUiOm51bGx9LCJWZXJ0aWNhbENvbm5lY3RvclN0eWxlIjp7IiRpZCI6IjE4OTIiLCJMaW5lQ29sb3IiOnsiJGlkIjoiMTg5MyIsIiR0eXBlIjoiTkxSRS5Db21tb24uRG9tLlNvbGlkQ29sb3JCcnVzaCwgTkxSRS5Db21tb24iLCJDb2xvciI6eyIkaWQiOiIxODk0IiwiQSI6MjU1LCJSIjoyMDQsIkciOjIwNCwiQiI6MjA0fX0sIkxpbmVXZWlnaHQiOjAuMCwiTGluZVR5cGUiOjAsIlBhcmVudFN0eWxlIjpudWxsfSwiTWFyZ2luIjpudWxsLCJTdGFydERhdGVQb3NpdGlvbiI6MywiRW5kRGF0ZVBvc2l0aW9uIjozLCJEYXRlSXNWaXNpYmxlIjp0cnVlLCJUaXRsZVBvc2l0aW9uIjoyLCJEdXJhdGlvblBvc2l0aW9uIjo2LCJQZXJjZW50YWdlQ29tcGxldGVkUG9zaXRpb24iOjYsIlNwYWNpbmciOjMsIklzQmVsb3dUaW1lYmFuZCI6dHJ1ZSwiUGVyY2VudGFnZUNvbXBsZXRlU2hhcGVPcGFjaXR5IjozNSwiU2hhcGVTdHlsZSI6eyIkaWQiOiIxODk1IiwiTWFyZ2luIjp7IiRpZCI6IjE4OTYiLCJUb3AiOjAuMCwiTGVmdCI6NC4wLCJSaWdodCI6NC4wLCJCb3R0b20iOjAuMH0sIlBhZGRpbmciOnsiJGlkIjoiMTg5NyIsIlRvcCI6MC4wLCJMZWZ0IjowLjAsIlJpZ2h0IjowLjAsIkJvdHRvbSI6MC4wfSwiQmFja2dyb3VuZCI6eyIkaWQiOiIxODk4IiwiQ29sb3IiOnsiJGlkIjoiMTg5OSIsIkEiOjI1NSwiUiI6NCwiRyI6MTAyLCJCIjoyMDB9fSwiSXNWaXNpYmxlIjp0cnVlLCJXaWR0aCI6MC4wLCJIZWlnaHQiOjIyLjAsIkJvcmRlclN0eWxlIjp7IiRpZCI6IjE5MDAiLCJMaW5lQ29sb3IiOnsiJGlkIjoiMTkwMSIsIiR0eXBlIjoiTkxSRS5Db21tb24uRG9tLlNvbGlkQ29sb3JCcnVzaCwgTkxSRS5Db21tb24iLCJDb2xvciI6eyIkaWQiOiIxOTAyIiwiQSI6MjU1LCJSIjowLCJHIjoxMTksIkIiOjE4Mn19LCJMaW5lV2VpZ2h0IjowLjAsIkxpbmVUeXBlIjowLCJQYXJlbnRTdHlsZSI6bnVsbH0sIlBhcmVudFN0eWxlIjpudWxsfSwiVGl0bGVTdHlsZSI6eyIkaWQiOiIxOTAzIiwiRm9udFNldHRpbmdzIjp7IiRpZCI6IjE5MDQiLCJGb250U2l6ZSI6OSwiRm9udE5hbWUiOiJDYWxpYnJpIiwiSXNCb2xkIjp0cnVlLCJJc0l0YWxpYyI6ZmFsc2UsIklzVW5kZXJsaW5lZCI6ZmFsc2UsIlBhcmVudFN0eWxlIjpudWxsfSwiQXV0b1NpemUiOjIsIkZvcmVncm91bmQiOnsiJGlkIjoiMTkwNSIsIkNvbG9yIjp7IiRpZCI6IjE5MDYiLCJBIjoyNTUsIlIiOjI1NSwiRyI6MjU1LCJCIjoyNTV9fSwiTWF4V2lkdGgiOjI3Ny43MzYzNTI5NjQ4MzMwMywiTWF4SGVpZ2h0IjoiSW5maW5pdHkiLCJTbWFydEZvcmVncm91bmRJc0FjdGl2ZSI6ZmFsc2UsIkhvcml6b250YWxBbGlnbm1lbnQiOjEsIlZlcnRpY2FsQWxpZ25tZW50IjowLCJTbWFydEZvcmVncm91bmQiOm51bGwsIkJhY2tncm91bmRGaWxsVHlwZSI6MCwiTWFyZ2luIjp7IiRpZCI6IjE5MDciLCJUb3AiOjAuMCwiTGVmdCI6MC4wLCJSaWdodCI6MC4wLCJCb3R0b20iOjAuMH0sIlBhZGRpbmciOnsiJGlkIjoiMTkwOCIsIlRvcCI6MC4wLCJMZWZ0IjowLjAsIlJpZ2h0IjowLjAsIkJvdHRvbSI6MC4wfSwiQmFja2dyb3VuZCI6eyIkaWQiOiIxOTA5IiwiQ29sb3IiOnsiJGlkIjoiMTkxMCIsIkEiOjAsIlIiOjI1NSwiRyI6MjU1LCJCIjoyNTV9fSwiSXNWaXNpYmxlIjp0cnVlLCJXaWR0aCI6MC4wLCJIZWlnaHQiOjAuMCwiQm9yZGVyU3R5bGUiOnsiJGlkIjoiMTkxMSIsIkxpbmVDb2xvciI6bnVsbCwiTGluZVdlaWdodCI6MC4wLCJMaW5lVHlwZSI6MCwiUGFyZW50U3R5bGUiOm51bGx9LCJQYXJlbnRTdHlsZSI6bnVsbH0sIkRhdGVTdHlsZSI6eyIkaWQiOiIxOTEyIiwiRm9udFNldHRpbmdzIjp7IiRpZCI6IjE5MTMiLCJGb250U2l6ZSI6OCwiRm9udE5hbWUiOiJDYWxpYnJpIiwiSXNCb2xkIjpmYWxzZSwiSXNJdGFsaWMiOmZhbHNlLCJJc1VuZGVybGluZWQiOmZhbHNlLCJQYXJlbnRTdHlsZSI6bnVsbH0sIkF1dG9TaXplIjowLCJGb3JlZ3JvdW5kIjp7IiRpZCI6IjE5MTQiLCJDb2xvciI6eyIkaWQiOiIxOTE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OTE2IiwiVG9wIjowLjAsIkxlZnQiOjAuMCwiUmlnaHQiOjAuMCwiQm90dG9tIjowLjB9LCJQYWRkaW5nIjp7IiRpZCI6IjE5MTciLCJUb3AiOjAuMCwiTGVmdCI6MC4wLCJSaWdodCI6MC4wLCJCb3R0b20iOjAuMH0sIkJhY2tncm91bmQiOnsiJGlkIjoiMTkxOCIsIkNvbG9yIjp7IiRpZCI6IjE5MTkiLCJBIjowLCJSIjoyNTUsIkciOjI1NSwiQiI6MjU1fX0sIklzVmlzaWJsZSI6dHJ1ZSwiV2lkdGgiOjAuMCwiSGVpZ2h0IjowLjAsIkJvcmRlclN0eWxlIjp7IiRpZCI6IjE5MjAiLCJMaW5lQ29sb3IiOm51bGwsIkxpbmVXZWlnaHQiOjAuMCwiTGluZVR5cGUiOjAsIlBhcmVudFN0eWxlIjpudWxsfSwiUGFyZW50U3R5bGUiOm51bGx9LCJEYXRlRm9ybWF0Ijp7IiRpZCI6IjE5Mj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IyIiwiRGF0ZVBhcnRJc1Zpc2libGUiOmZhbHNlLCJUaW1lUGFydElzVmlzaWJsZSI6ZmFsc2V9fSwiV2Vla051bWJlcmluZyI6eyIkaWQiOiIxOTIzIiwiRm9ybWF0IjowLCJJc1Zpc2libGUiOmZhbHNlLCJMYXN0S25vd25WaXNpYmlsaXR5U3RhdGUiOmZhbHNlfSwiSXNWaXNpYmxlIjp0cnVlLCJQYXJlbnRTdHlsZSI6bnVsbH0sIkluZGV4IjozMSwiU21hcnREdXJhdGlvbkFjdGl2YXRlZCI6ZmFsc2UsIkRhdGVGb3JtYXQiOnsiJHJlZiI6IjE5MjEifSwiV2Vla051bWJlcmluZyI6eyIkaWQiOiIxOTI0IiwiRm9ybWF0IjowLCJJc1Zpc2libGUiOmZhbHNlLCJMYXN0S25vd25WaXNpYmlsaXR5U3RhdGUiOmZhbHNlfSwiSWQiOiIwYzNhZThjMi04MjRlLTQ0NTYtOTIyZC05NWUzZTRkYTdiMjYiLCJJbXBvcnRJZCI6bnVsbCwiVGl0bGUiOiIgUHJvZ3JhbSBJbXBsZW1lbnRhdGlvbiIsIk5vdGUiOm51bGwsIkh5cGVybGluayI6eyIkaWQiOiIxOTI1IiwiQWRkcmVzcyI6IiIsIlN1YkFkZHJlc3MiOiIifSwiSXNDaGFuZ2VkIjpmYWxzZSwiSXNOZXciOmZhbHNlfX1dLCJfbWlsZXN0b25lcyI6W10sIklkIjoiMDAwMDAwMDAtMDAwMC0wMDAwLTAwMDAtMDAwMDAwMDAwMDAwIiwiSXNTaW5nbGVJdGVtUm93Ijp0cnVlfSx7IiRpZCI6IjE5MjYiLCJfdGFza3MiOlt7IiRpZCI6IjE5MjciLCJfYXR0YWNoZWRNaWxlc3RvbmVzIjpbXSwiVGFza0RlZmluaXRpb24iOnsiJGlkIjoiMTkyOCIsIkdyb3VwTmFtZSI6bnVsbCwiU3RhcnREYXRlIjoiMjAyNS0wNi0yOFQxNToxNjowMFoiLCJFbmREYXRlIjoiMjAyNS0wNy0xNFQxOToyNTowMFoiLCJQZXJjZW50YWdlQ29tcGxldGUiOm51bGwsIlN0eWxlIjp7IiRpZCI6IjE5MjkiLCJTaGFwZSI6MywiU2hhcGVUaGlja25lc3MiOjEsIkR1cmF0aW9uRm9ybWF0IjowLCJJbmNsdWRlTm9uV29ya2luZ0RheXNJbkR1cmF0aW9uIjpmYWxzZSwiUGVyY2VudGFnZUNvbXBsZXRlU3R5bGUiOnsiJGlkIjoiMTkzMCIsIkZvbnRTZXR0aW5ncyI6eyIkaWQiOiIxOTMxIiwiRm9udFNpemUiOjEwLCJGb250TmFtZSI6IkNhbGlicmkiLCJJc0JvbGQiOmZhbHNlLCJJc0l0YWxpYyI6ZmFsc2UsIklzVW5kZXJsaW5lZCI6ZmFsc2UsIlBhcmVudFN0eWxlIjpudWxsfSwiQXV0b1NpemUiOjAsIkZvcmVncm91bmQiOnsiJGlkIjoiMTkzMiIsIkNvbG9yIjp7IiRpZCI6IjE5M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M0IiwiVG9wIjowLjAsIkxlZnQiOjAuMCwiUmlnaHQiOjAuMCwiQm90dG9tIjowLjB9LCJQYWRkaW5nIjp7IiRpZCI6IjE5MzUiLCJUb3AiOjAuMCwiTGVmdCI6MC4wLCJSaWdodCI6MC4wLCJCb3R0b20iOjAuMH0sIkJhY2tncm91bmQiOnsiJGlkIjoiMTkzNiIsIkNvbG9yIjp7IiRpZCI6IjE5MzciLCJBIjo4OSwiUiI6MCwiRyI6MCwiQiI6MH19LCJJc1Zpc2libGUiOnRydWUsIldpZHRoIjowLjAsIkhlaWdodCI6MC4wLCJCb3JkZXJTdHlsZSI6eyIkaWQiOiIxOTM4IiwiTGluZUNvbG9yIjpudWxsLCJMaW5lV2VpZ2h0IjowLjAsIkxpbmVUeXBlIjowLCJQYXJlbnRTdHlsZSI6bnVsbH0sIlBhcmVudFN0eWxlIjpudWxsfSwiRHVyYXRpb25TdHlsZSI6eyIkaWQiOiIxOTM5IiwiRm9udFNldHRpbmdzIjp7IiRpZCI6IjE5NDAiLCJGb250U2l6ZSI6OCwiRm9udE5hbWUiOiJDYWxpYnJpIiwiSXNCb2xkIjpmYWxzZSwiSXNJdGFsaWMiOmZhbHNlLCJJc1VuZGVybGluZWQiOmZhbHNlLCJQYXJlbnRTdHlsZSI6bnVsbH0sIkF1dG9TaXplIjowLCJGb3JlZ3JvdW5kIjp7IiRpZCI6IjE5NDEiLCJDb2xvciI6eyIkaWQiOiIxOTQ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QzIiwiVG9wIjowLjAsIkxlZnQiOjAuMCwiUmlnaHQiOjAuMCwiQm90dG9tIjowLjB9LCJQYWRkaW5nIjp7IiRpZCI6IjE5NDQiLCJUb3AiOjAuMCwiTGVmdCI6MC4wLCJSaWdodCI6MC4wLCJCb3R0b20iOjAuMH0sIkJhY2tncm91bmQiOnsiJGlkIjoiMTk0NSIsIkNvbG9yIjp7IiRyZWYiOiIxOTM3In19LCJJc1Zpc2libGUiOnRydWUsIldpZHRoIjowLjAsIkhlaWdodCI6MC4wLCJCb3JkZXJTdHlsZSI6eyIkaWQiOiIxOTQ2IiwiTGluZUNvbG9yIjpudWxsLCJMaW5lV2VpZ2h0IjowLjAsIkxpbmVUeXBlIjowLCJQYXJlbnRTdHlsZSI6bnVsbH0sIlBhcmVudFN0eWxlIjpudWxsfSwiSG9yaXpvbnRhbENvbm5lY3RvclN0eWxlIjp7IiRpZCI6IjE5NDciLCJMaW5lQ29sb3IiOnsiJGlkIjoiMTk0OCIsIiR0eXBlIjoiTkxSRS5Db21tb24uRG9tLlNvbGlkQ29sb3JCcnVzaCwgTkxSRS5Db21tb24iLCJDb2xvciI6eyIkaWQiOiIxOTQ5IiwiQSI6MjU1LCJSIjoyMDQsIkciOjIwNCwiQiI6MjA0fX0sIkxpbmVXZWlnaHQiOjEuMCwiTGluZVR5cGUiOjAsIlBhcmVudFN0eWxlIjpudWxsfSwiVmVydGljYWxDb25uZWN0b3JTdHlsZSI6eyIkaWQiOiIxOTUwIiwiTGluZUNvbG9yIjp7IiRpZCI6IjE5NTEiLCIkdHlwZSI6Ik5MUkUuQ29tbW9uLkRvbS5Tb2xpZENvbG9yQnJ1c2gsIE5MUkUuQ29tbW9uIiwiQ29sb3IiOnsiJGlkIjoiMTk1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5NTMiLCJNYXJnaW4iOnsiJGlkIjoiMTk1NCIsIlRvcCI6MC4wLCJMZWZ0Ijo0LjAsIlJpZ2h0Ijo0LjAsIkJvdHRvbSI6MC4wfSwiUGFkZGluZyI6eyIkaWQiOiIxOTU1IiwiVG9wIjowLjAsIkxlZnQiOjAuMCwiUmlnaHQiOjAuMCwiQm90dG9tIjowLjB9LCJCYWNrZ3JvdW5kIjp7IiRpZCI6IjE5NTYiLCJDb2xvciI6eyIkaWQiOiIxOTU3IiwiQSI6MjU1LCJSIjo0LCJHIjoxMDIsIkIiOjIwMH19LCJJc1Zpc2libGUiOnRydWUsIldpZHRoIjowLjAsIkhlaWdodCI6MTYuMCwiQm9yZGVyU3R5bGUiOnsiJGlkIjoiMTk1OCIsIkxpbmVDb2xvciI6eyIkaWQiOiIxOTU5IiwiJHR5cGUiOiJOTFJFLkNvbW1vbi5Eb20uU29saWRDb2xvckJydXNoLCBOTFJFLkNvbW1vbiIsIkNvbG9yIjp7IiRpZCI6IjE5NjAiLCJBIjoyNTUsIlIiOjAsIkciOjExOSwiQiI6MTgyfX0sIkxpbmVXZWlnaHQiOjAuMCwiTGluZVR5cGUiOjAsIlBhcmVudFN0eWxlIjpudWxsfSwiUGFyZW50U3R5bGUiOm51bGx9LCJUaXRsZVN0eWxlIjp7IiRpZCI6IjE5NjEiLCJGb250U2V0dGluZ3MiOnsiJGlkIjoiMTk2MiIsIkZvbnRTaXplIjo5LCJGb250TmFtZSI6IkNhbGlicmkiLCJJc0JvbGQiOnRydWUsIklzSXRhbGljIjpmYWxzZSwiSXNVbmRlcmxpbmVkIjpmYWxzZSwiUGFyZW50U3R5bGUiOm51bGx9LCJBdXRvU2l6ZSI6MiwiRm9yZWdyb3VuZCI6eyIkaWQiOiIxOTYzIiwiQ29sb3IiOnsiJGlkIjoiMTk2NCIsIkEiOjI1NSwiUiI6MjU1LCJHIjoyNTUsIkIiOjI1NX19LCJNYXhXaWR0aCI6ODQuNTU4NzQ4MzcwMjczOCwiTWF4SGVpZ2h0IjoiSW5maW5pdHkiLCJTbWFydEZvcmVncm91bmRJc0FjdGl2ZSI6ZmFsc2UsIkhvcml6b250YWxBbGlnbm1lbnQiOjEsIlZlcnRpY2FsQWxpZ25tZW50IjowLCJTbWFydEZvcmVncm91bmQiOm51bGwsIkJhY2tncm91bmRGaWxsVHlwZSI6MCwiTWFyZ2luIjp7IiRpZCI6IjE5NjUiLCJUb3AiOjAuMCwiTGVmdCI6MC4wLCJSaWdodCI6MC4wLCJCb3R0b20iOjAuMH0sIlBhZGRpbmciOnsiJGlkIjoiMTk2NiIsIlRvcCI6MC4wLCJMZWZ0IjowLjAsIlJpZ2h0IjowLjAsIkJvdHRvbSI6MC4wfSwiQmFja2dyb3VuZCI6eyIkaWQiOiIxOTY3IiwiQ29sb3IiOnsiJGlkIjoiMTk2OCIsIkEiOjAsIlIiOjI1NSwiRyI6MjU1LCJCIjoyNTV9fSwiSXNWaXNpYmxlIjp0cnVlLCJXaWR0aCI6MC4wLCJIZWlnaHQiOjAuMCwiQm9yZGVyU3R5bGUiOnsiJGlkIjoiMTk2OSIsIkxpbmVDb2xvciI6bnVsbCwiTGluZVdlaWdodCI6MC4wLCJMaW5lVHlwZSI6MCwiUGFyZW50U3R5bGUiOm51bGx9LCJQYXJlbnRTdHlsZSI6bnVsbH0sIkRhdGVTdHlsZSI6eyIkaWQiOiIxOTcwIiwiRm9udFNldHRpbmdzIjp7IiRpZCI6IjE5NzEiLCJGb250U2l6ZSI6OCwiRm9udE5hbWUiOiJDYWxpYnJpIiwiSXNCb2xkIjpmYWxzZSwiSXNJdGFsaWMiOmZhbHNlLCJJc1VuZGVybGluZWQiOmZhbHNlLCJQYXJlbnRTdHlsZSI6bnVsbH0sIkF1dG9TaXplIjowLCJGb3JlZ3JvdW5kIjp7IiRpZCI6IjE5NzIiLCJDb2xvciI6eyIkaWQiOiIxOTc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c0IiwiVG9wIjowLjAsIkxlZnQiOjAuMCwiUmlnaHQiOjAuMCwiQm90dG9tIjowLjB9LCJQYWRkaW5nIjp7IiRpZCI6IjE5NzUiLCJUb3AiOjAuMCwiTGVmdCI6MC4wLCJSaWdodCI6MC4wLCJCb3R0b20iOjAuMH0sIkJhY2tncm91bmQiOnsiJGlkIjoiMTk3NiIsIkNvbG9yIjp7IiRpZCI6IjE5NzciLCJBIjowLCJSIjoyNTUsIkciOjI1NSwiQiI6MjU1fX0sIklzVmlzaWJsZSI6dHJ1ZSwiV2lkdGgiOjAuMCwiSGVpZ2h0IjowLjAsIkJvcmRlclN0eWxlIjp7IiRpZCI6IjE5NzgiLCJMaW5lQ29sb3IiOm51bGwsIkxpbmVXZWlnaHQiOjAuMCwiTGluZVR5cGUiOjAsIlBhcmVudFN0eWxlIjpudWxsfSwiUGFyZW50U3R5bGUiOm51bGx9LCJEYXRlRm9ybWF0Ijp7IiRpZCI6IjE5N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gwIiwiRGF0ZVBhcnRJc1Zpc2libGUiOmZhbHNlLCJUaW1lUGFydElzVmlzaWJsZSI6ZmFsc2V9fSwiV2Vla051bWJlcmluZyI6eyIkaWQiOiIxOTgxIiwiRm9ybWF0IjowLCJJc1Zpc2libGUiOmZhbHNlLCJMYXN0S25vd25WaXNpYmlsaXR5U3RhdGUiOmZhbHNlfSwiSXNWaXNpYmxlIjp0cnVlLCJQYXJlbnRTdHlsZSI6bnVsbH0sIkluZGV4IjozMiwiU21hcnREdXJhdGlvbkFjdGl2YXRlZCI6ZmFsc2UsIkRhdGVGb3JtYXQiOnsiJHJlZiI6IjE5NzkifSwiV2Vla051bWJlcmluZyI6eyIkaWQiOiIxOTgyIiwiRm9ybWF0IjowLCJJc1Zpc2libGUiOmZhbHNlLCJMYXN0S25vd25WaXNpYmlsaXR5U3RhdGUiOmZhbHNlfSwiSWQiOiI1YTJjNWRjYi01MWRmLTRlNDAtOTJhMS1hNmRiNGRhNzEyYTMiLCJJbXBvcnRJZCI6bnVsbCwiVGl0bGUiOiJFeGVjdXRlIHByb2dyYW0iLCJOb3RlIjpudWxsLCJIeXBlcmxpbmsiOnsiJGlkIjoiMTk4MyIsIkFkZHJlc3MiOiIiLCJTdWJBZGRyZXNzIjoiIn0sIklzQ2hhbmdlZCI6ZmFsc2UsIklzTmV3IjpmYWxzZX19LHsiJGlkIjoiMTk4NCIsIl9hdHRhY2hlZE1pbGVzdG9uZXMiOltdLCJUYXNrRGVmaW5pdGlvbiI6eyIkaWQiOiIxOTg1IiwiR3JvdXBOYW1lIjpudWxsLCJTdGFydERhdGUiOiIyMDI1LTA3LTE0VDAwOjQxOjAwWiIsIkVuZERhdGUiOiIyMDI1LTA3LTI5VDIxOjM2OjAwWiIsIlBlcmNlbnRhZ2VDb21wbGV0ZSI6bnVsbCwiU3R5bGUiOnsiJGlkIjoiMTk4NiIsIlNoYXBlIjo0LCJTaGFwZVRoaWNrbmVzcyI6MSwiRHVyYXRpb25Gb3JtYXQiOjAsIkluY2x1ZGVOb25Xb3JraW5nRGF5c0luRHVyYXRpb24iOmZhbHNlLCJQZXJjZW50YWdlQ29tcGxldGVTdHlsZSI6eyIkaWQiOiIxOTg3IiwiRm9udFNldHRpbmdzIjp7IiRpZCI6IjE5ODgiLCJGb250U2l6ZSI6MTAsIkZvbnROYW1lIjoiQ2FsaWJyaSIsIklzQm9sZCI6ZmFsc2UsIklzSXRhbGljIjpmYWxzZSwiSXNVbmRlcmxpbmVkIjpmYWxzZSwiUGFyZW50U3R5bGUiOm51bGx9LCJBdXRvU2l6ZSI6MCwiRm9yZWdyb3VuZCI6eyIkaWQiOiIxOTg5IiwiQ29sb3IiOnsiJGlkIjoiMTk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OTEiLCJUb3AiOjAuMCwiTGVmdCI6MC4wLCJSaWdodCI6MC4wLCJCb3R0b20iOjAuMH0sIlBhZGRpbmciOnsiJGlkIjoiMTk5MiIsIlRvcCI6MC4wLCJMZWZ0IjowLjAsIlJpZ2h0IjowLjAsIkJvdHRvbSI6MC4wfSwiQmFja2dyb3VuZCI6eyIkaWQiOiIxOTkzIiwiQ29sb3IiOnsiJGlkIjoiMTk5NCIsIkEiOjg5LCJSIjowLCJHIjowLCJCIjowfX0sIklzVmlzaWJsZSI6dHJ1ZSwiV2lkdGgiOjAuMCwiSGVpZ2h0IjowLjAsIkJvcmRlclN0eWxlIjp7IiRpZCI6IjE5OTUiLCJMaW5lQ29sb3IiOm51bGwsIkxpbmVXZWlnaHQiOjAuMCwiTGluZVR5cGUiOjAsIlBhcmVudFN0eWxlIjpudWxsfSwiUGFyZW50U3R5bGUiOm51bGx9LCJEdXJhdGlvblN0eWxlIjp7IiRpZCI6IjE5OTYiLCJGb250U2V0dGluZ3MiOnsiJGlkIjoiMTk5NyIsIkZvbnRTaXplIjo4LCJGb250TmFtZSI6IkNhbGlicmkiLCJJc0JvbGQiOmZhbHNlLCJJc0l0YWxpYyI6ZmFsc2UsIklzVW5kZXJsaW5lZCI6ZmFsc2UsIlBhcmVudFN0eWxlIjpudWxsfSwiQXV0b1NpemUiOjAsIkZvcmVncm91bmQiOnsiJGlkIjoiMTk5OCIsIkNvbG9yIjp7IiRpZCI6IjE5O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MDAiLCJUb3AiOjAuMCwiTGVmdCI6MC4wLCJSaWdodCI6MC4wLCJCb3R0b20iOjAuMH0sIlBhZGRpbmciOnsiJGlkIjoiMjAwMSIsIlRvcCI6MC4wLCJMZWZ0IjowLjAsIlJpZ2h0IjowLjAsIkJvdHRvbSI6MC4wfSwiQmFja2dyb3VuZCI6eyIkaWQiOiIyMDAyIiwiQ29sb3IiOnsiJHJlZiI6IjE5OTQifX0sIklzVmlzaWJsZSI6dHJ1ZSwiV2lkdGgiOjAuMCwiSGVpZ2h0IjowLjAsIkJvcmRlclN0eWxlIjp7IiRpZCI6IjIwMDMiLCJMaW5lQ29sb3IiOm51bGwsIkxpbmVXZWlnaHQiOjAuMCwiTGluZVR5cGUiOjAsIlBhcmVudFN0eWxlIjpudWxsfSwiUGFyZW50U3R5bGUiOm51bGx9LCJIb3Jpem9udGFsQ29ubmVjdG9yU3R5bGUiOnsiJGlkIjoiMjAwNCIsIkxpbmVDb2xvciI6eyIkaWQiOiIyMDA1IiwiJHR5cGUiOiJOTFJFLkNvbW1vbi5Eb20uU29saWRDb2xvckJydXNoLCBOTFJFLkNvbW1vbiIsIkNvbG9yIjp7IiRpZCI6IjIwMDYiLCJBIjoyNTUsIlIiOjIwNCwiRyI6MjA0LCJCIjoyMDR9fSwiTGluZVdlaWdodCI6MS4wLCJMaW5lVHlwZSI6MCwiUGFyZW50U3R5bGUiOm51bGx9LCJWZXJ0aWNhbENvbm5lY3RvclN0eWxlIjp7IiRpZCI6IjIwMDciLCJMaW5lQ29sb3IiOnsiJGlkIjoiMjAwOCIsIiR0eXBlIjoiTkxSRS5Db21tb24uRG9tLlNvbGlkQ29sb3JCcnVzaCwgTkxSRS5Db21tb24iLCJDb2xvciI6eyIkaWQiOiIyMDA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AxMCIsIk1hcmdpbiI6eyIkaWQiOiIyMDExIiwiVG9wIjowLjAsIkxlZnQiOjQuMCwiUmlnaHQiOjQuMCwiQm90dG9tIjowLjB9LCJQYWRkaW5nIjp7IiRpZCI6IjIwMTIiLCJUb3AiOjAuMCwiTGVmdCI6MC4wLCJSaWdodCI6MC4wLCJCb3R0b20iOjAuMH0sIkJhY2tncm91bmQiOnsiJGlkIjoiMjAxMyIsIkNvbG9yIjp7IiRpZCI6IjIwMTQiLCJBIjoyNTUsIlIiOjQsIkciOjEwMiwiQiI6MjAwfX0sIklzVmlzaWJsZSI6dHJ1ZSwiV2lkdGgiOjAuMCwiSGVpZ2h0IjoxNi4wLCJCb3JkZXJTdHlsZSI6eyIkaWQiOiIyMDE1IiwiTGluZUNvbG9yIjp7IiRpZCI6IjIwMTYiLCIkdHlwZSI6Ik5MUkUuQ29tbW9uLkRvbS5Tb2xpZENvbG9yQnJ1c2gsIE5MUkUuQ29tbW9uIiwiQ29sb3IiOnsiJGlkIjoiMjAxNyIsIkEiOjI1NSwiUiI6MCwiRyI6MTE5LCJCIjoxODJ9fSwiTGluZVdlaWdodCI6MC4wLCJMaW5lVHlwZSI6MCwiUGFyZW50U3R5bGUiOm51bGx9LCJQYXJlbnRTdHlsZSI6bnVsbH0sIlRpdGxlU3R5bGUiOnsiJGlkIjoiMjAxOCIsIkZvbnRTZXR0aW5ncyI6eyIkaWQiOiIyMDE5IiwiRm9udFNpemUiOjksIkZvbnROYW1lIjoiQ2FsaWJyaSIsIklzQm9sZCI6dHJ1ZSwiSXNJdGFsaWMiOmZhbHNlLCJJc1VuZGVybGluZWQiOmZhbHNlLCJQYXJlbnRTdHlsZSI6bnVsbH0sIkF1dG9TaXplIjoyLCJGb3JlZ3JvdW5kIjp7IiRpZCI6IjIwMjAiLCJDb2xvciI6eyIkaWQiOiIyMDIxIiwiQSI6MjU1LCJSIjoyNTUsIkciOjI1NSwiQiI6MjU1fX0sIk1heFdpZHRoIjo4NC42Nzk3MTI5NDgwMTAwNDksIk1heEhlaWdodCI6IkluZmluaXR5IiwiU21hcnRGb3JlZ3JvdW5kSXNBY3RpdmUiOmZhbHNlLCJIb3Jpem9udGFsQWxpZ25tZW50IjoxLCJWZXJ0aWNhbEFsaWdubWVudCI6MCwiU21hcnRGb3JlZ3JvdW5kIjpudWxsLCJCYWNrZ3JvdW5kRmlsbFR5cGUiOjAsIk1hcmdpbiI6eyIkaWQiOiIyMDIyIiwiVG9wIjowLjAsIkxlZnQiOjAuMCwiUmlnaHQiOjAuMCwiQm90dG9tIjowLjB9LCJQYWRkaW5nIjp7IiRpZCI6IjIwMjMiLCJUb3AiOjAuMCwiTGVmdCI6MC4wLCJSaWdodCI6MC4wLCJCb3R0b20iOjAuMH0sIkJhY2tncm91bmQiOnsiJGlkIjoiMjAyNCIsIkNvbG9yIjp7IiRpZCI6IjIwMjUiLCJBIjowLCJSIjoyNTUsIkciOjI1NSwiQiI6MjU1fX0sIklzVmlzaWJsZSI6dHJ1ZSwiV2lkdGgiOjAuMCwiSGVpZ2h0IjowLjAsIkJvcmRlclN0eWxlIjp7IiRpZCI6IjIwMjYiLCJMaW5lQ29sb3IiOm51bGwsIkxpbmVXZWlnaHQiOjAuMCwiTGluZVR5cGUiOjAsIlBhcmVudFN0eWxlIjpudWxsfSwiUGFyZW50U3R5bGUiOm51bGx9LCJEYXRlU3R5bGUiOnsiJGlkIjoiMjAyNyIsIkZvbnRTZXR0aW5ncyI6eyIkaWQiOiIyMDI4IiwiRm9udFNpemUiOjgsIkZvbnROYW1lIjoiQ2FsaWJyaSIsIklzQm9sZCI6ZmFsc2UsIklzSXRhbGljIjpmYWxzZSwiSXNVbmRlcmxpbmVkIjpmYWxzZSwiUGFyZW50U3R5bGUiOm51bGx9LCJBdXRvU2l6ZSI6MCwiRm9yZWdyb3VuZCI6eyIkaWQiOiIyMDI5IiwiQ29sb3IiOnsiJGlkIjoiMjA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zMSIsIlRvcCI6MC4wLCJMZWZ0IjowLjAsIlJpZ2h0IjowLjAsIkJvdHRvbSI6MC4wfSwiUGFkZGluZyI6eyIkaWQiOiIyMDMyIiwiVG9wIjowLjAsIkxlZnQiOjAuMCwiUmlnaHQiOjAuMCwiQm90dG9tIjowLjB9LCJCYWNrZ3JvdW5kIjp7IiRpZCI6IjIwMzMiLCJDb2xvciI6eyIkaWQiOiIyMDM0IiwiQSI6MCwiUiI6MjU1LCJHIjoyNTUsIkIiOjI1NX19LCJJc1Zpc2libGUiOnRydWUsIldpZHRoIjowLjAsIkhlaWdodCI6MC4wLCJCb3JkZXJTdHlsZSI6eyIkaWQiOiIyMDM1IiwiTGluZUNvbG9yIjpudWxsLCJMaW5lV2VpZ2h0IjowLjAsIkxpbmVUeXBlIjowLCJQYXJlbnRTdHlsZSI6bnVsbH0sIlBhcmVudFN0eWxlIjpudWxsfSwiRGF0ZUZvcm1hdCI6eyIkaWQiOiIyMDM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AzNyIsIkRhdGVQYXJ0SXNWaXNpYmxlIjpmYWxzZSwiVGltZVBhcnRJc1Zpc2libGUiOmZhbHNlfX0sIldlZWtOdW1iZXJpbmciOnsiJGlkIjoiMjAzOCIsIkZvcm1hdCI6MCwiSXNWaXNpYmxlIjpmYWxzZSwiTGFzdEtub3duVmlzaWJpbGl0eVN0YXRlIjpmYWxzZX0sIklzVmlzaWJsZSI6dHJ1ZSwiUGFyZW50U3R5bGUiOm51bGx9LCJJbmRleCI6MzMsIlNtYXJ0RHVyYXRpb25BY3RpdmF0ZWQiOmZhbHNlLCJEYXRlRm9ybWF0Ijp7IiRyZWYiOiIyMDM2In0sIldlZWtOdW1iZXJpbmciOnsiJGlkIjoiMjAzOSIsIkZvcm1hdCI6MCwiSXNWaXNpYmxlIjpmYWxzZSwiTGFzdEtub3duVmlzaWJpbGl0eVN0YXRlIjpmYWxzZX0sIklkIjoiNmE3MDMyYzEtY2NkMS00M2ZjLWIyMDMtYTIxY2I4MWI5YmE0IiwiSW1wb3J0SWQiOm51bGwsIlRpdGxlIjoiQ29sbGVjdCBmZWVkYmFjayIsIk5vdGUiOm51bGwsIkh5cGVybGluayI6eyIkaWQiOiIyMDQwIiwiQWRkcmVzcyI6IiIsIlN1YkFkZHJlc3MiOiIifSwiSXNDaGFuZ2VkIjpmYWxzZSwiSXNOZXciOmZhbHNlfX0seyIkaWQiOiIyMDQxIiwiX2F0dGFjaGVkTWlsZXN0b25lcyI6W10sIlRhc2tEZWZpbml0aW9uIjp7IiRpZCI6IjIwNDIiLCJHcm91cE5hbWUiOm51bGwsIlN0YXJ0RGF0ZSI6IjIwMjUtMDctMjhUMjM6NTM6MDBaIiwiRW5kRGF0ZSI6IjIwMjUtMDgtMTRUMTc6MzQ6MDBaIiwiUGVyY2VudGFnZUNvbXBsZXRlIjpudWxsLCJTdHlsZSI6eyIkaWQiOiIyMDQzIiwiU2hhcGUiOjQsIlNoYXBlVGhpY2tuZXNzIjoxLCJEdXJhdGlvbkZvcm1hdCI6MCwiSW5jbHVkZU5vbldvcmtpbmdEYXlzSW5EdXJhdGlvbiI6ZmFsc2UsIlBlcmNlbnRhZ2VDb21wbGV0ZVN0eWxlIjp7IiRpZCI6IjIwNDQiLCJGb250U2V0dGluZ3MiOnsiJGlkIjoiMjA0NSIsIkZvbnRTaXplIjoxMCwiRm9udE5hbWUiOiJDYWxpYnJpIiwiSXNCb2xkIjpmYWxzZSwiSXNJdGFsaWMiOmZhbHNlLCJJc1VuZGVybGluZWQiOmZhbHNlLCJQYXJlbnRTdHlsZSI6bnVsbH0sIkF1dG9TaXplIjowLCJGb3JlZ3JvdW5kIjp7IiRpZCI6IjIwNDYiLCJDb2xvciI6eyIkaWQiOiIyMDQ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0OCIsIlRvcCI6MC4wLCJMZWZ0IjowLjAsIlJpZ2h0IjowLjAsIkJvdHRvbSI6MC4wfSwiUGFkZGluZyI6eyIkaWQiOiIyMDQ5IiwiVG9wIjowLjAsIkxlZnQiOjAuMCwiUmlnaHQiOjAuMCwiQm90dG9tIjowLjB9LCJCYWNrZ3JvdW5kIjp7IiRpZCI6IjIwNTAiLCJDb2xvciI6eyIkaWQiOiIyMDUxIiwiQSI6ODksIlIiOjAsIkciOjAsIkIiOjB9fSwiSXNWaXNpYmxlIjp0cnVlLCJXaWR0aCI6MC4wLCJIZWlnaHQiOjAuMCwiQm9yZGVyU3R5bGUiOnsiJGlkIjoiMjA1MiIsIkxpbmVDb2xvciI6bnVsbCwiTGluZVdlaWdodCI6MC4wLCJMaW5lVHlwZSI6MCwiUGFyZW50U3R5bGUiOm51bGx9LCJQYXJlbnRTdHlsZSI6bnVsbH0sIkR1cmF0aW9uU3R5bGUiOnsiJGlkIjoiMjA1MyIsIkZvbnRTZXR0aW5ncyI6eyIkaWQiOiIyMDU0IiwiRm9udFNpemUiOjgsIkZvbnROYW1lIjoiQ2FsaWJyaSIsIklzQm9sZCI6ZmFsc2UsIklzSXRhbGljIjpmYWxzZSwiSXNVbmRlcmxpbmVkIjpmYWxzZSwiUGFyZW50U3R5bGUiOm51bGx9LCJBdXRvU2l6ZSI6MCwiRm9yZWdyb3VuZCI6eyIkaWQiOiIyMDU1IiwiQ29sb3IiOnsiJGlkIjoiMjA1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1NyIsIlRvcCI6MC4wLCJMZWZ0IjowLjAsIlJpZ2h0IjowLjAsIkJvdHRvbSI6MC4wfSwiUGFkZGluZyI6eyIkaWQiOiIyMDU4IiwiVG9wIjowLjAsIkxlZnQiOjAuMCwiUmlnaHQiOjAuMCwiQm90dG9tIjowLjB9LCJCYWNrZ3JvdW5kIjp7IiRpZCI6IjIwNTkiLCJDb2xvciI6eyIkcmVmIjoiMjA1MSJ9fSwiSXNWaXNpYmxlIjp0cnVlLCJXaWR0aCI6MC4wLCJIZWlnaHQiOjAuMCwiQm9yZGVyU3R5bGUiOnsiJGlkIjoiMjA2MCIsIkxpbmVDb2xvciI6bnVsbCwiTGluZVdlaWdodCI6MC4wLCJMaW5lVHlwZSI6MCwiUGFyZW50U3R5bGUiOm51bGx9LCJQYXJlbnRTdHlsZSI6bnVsbH0sIkhvcml6b250YWxDb25uZWN0b3JTdHlsZSI6eyIkaWQiOiIyMDYxIiwiTGluZUNvbG9yIjp7IiRpZCI6IjIwNjIiLCIkdHlwZSI6Ik5MUkUuQ29tbW9uLkRvbS5Tb2xpZENvbG9yQnJ1c2gsIE5MUkUuQ29tbW9uIiwiQ29sb3IiOnsiJGlkIjoiMjA2MyIsIkEiOjI1NSwiUiI6MjA0LCJHIjoyMDQsIkIiOjIwNH19LCJMaW5lV2VpZ2h0IjoxLjAsIkxpbmVUeXBlIjowLCJQYXJlbnRTdHlsZSI6bnVsbH0sIlZlcnRpY2FsQ29ubmVjdG9yU3R5bGUiOnsiJGlkIjoiMjA2NCIsIkxpbmVDb2xvciI6eyIkaWQiOiIyMDY1IiwiJHR5cGUiOiJOTFJFLkNvbW1vbi5Eb20uU29saWRDb2xvckJydXNoLCBOTFJFLkNvbW1vbiIsIkNvbG9yIjp7IiRpZCI6IjIwNj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MDY3IiwiTWFyZ2luIjp7IiRpZCI6IjIwNjgiLCJUb3AiOjAuMCwiTGVmdCI6NC4wLCJSaWdodCI6NC4wLCJCb3R0b20iOjAuMH0sIlBhZGRpbmciOnsiJGlkIjoiMjA2OSIsIlRvcCI6MC4wLCJMZWZ0IjowLjAsIlJpZ2h0IjowLjAsIkJvdHRvbSI6MC4wfSwiQmFja2dyb3VuZCI6eyIkaWQiOiIyMDcwIiwiQ29sb3IiOnsiJGlkIjoiMjA3MSIsIkEiOjI1NSwiUiI6NCwiRyI6MTAyLCJCIjoyMDB9fSwiSXNWaXNpYmxlIjp0cnVlLCJXaWR0aCI6MC4wLCJIZWlnaHQiOjE2LjAsIkJvcmRlclN0eWxlIjp7IiRpZCI6IjIwNzIiLCJMaW5lQ29sb3IiOnsiJGlkIjoiMjA3MyIsIiR0eXBlIjoiTkxSRS5Db21tb24uRG9tLlNvbGlkQ29sb3JCcnVzaCwgTkxSRS5Db21tb24iLCJDb2xvciI6eyIkaWQiOiIyMDc0IiwiQSI6MjU1LCJSIjowLCJHIjoxMTksIkIiOjE4Mn19LCJMaW5lV2VpZ2h0IjowLjAsIkxpbmVUeXBlIjowLCJQYXJlbnRTdHlsZSI6bnVsbH0sIlBhcmVudFN0eWxlIjpudWxsfSwiVGl0bGVTdHlsZSI6eyIkaWQiOiIyMDc1IiwiRm9udFNldHRpbmdzIjp7IiRpZCI6IjIwNzYiLCJGb250U2l6ZSI6OSwiRm9udE5hbWUiOiJDYWxpYnJpIiwiSXNCb2xkIjp0cnVlLCJJc0l0YWxpYyI6ZmFsc2UsIklzVW5kZXJsaW5lZCI6ZmFsc2UsIlBhcmVudFN0eWxlIjpudWxsfSwiQXV0b1NpemUiOjIsIkZvcmVncm91bmQiOnsiJGlkIjoiMjA3NyIsIkNvbG9yIjp7IiRpZCI6IjIwNzgiLCJBIjoyNTUsIlIiOjI1NSwiRyI6MjU1LCJCIjoyNTV9fSwiTWF4V2lkdGgiOjEwMC44OTMzNTE2NjgxOTMzNSwiTWF4SGVpZ2h0IjoiSW5maW5pdHkiLCJTbWFydEZvcmVncm91bmRJc0FjdGl2ZSI6ZmFsc2UsIkhvcml6b250YWxBbGlnbm1lbnQiOjEsIlZlcnRpY2FsQWxpZ25tZW50IjowLCJTbWFydEZvcmVncm91bmQiOm51bGwsIkJhY2tncm91bmRGaWxsVHlwZSI6MCwiTWFyZ2luIjp7IiRpZCI6IjIwNzkiLCJUb3AiOjAuMCwiTGVmdCI6MC4wLCJSaWdodCI6MC4wLCJCb3R0b20iOjAuMH0sIlBhZGRpbmciOnsiJGlkIjoiMjA4MCIsIlRvcCI6MC4wLCJMZWZ0IjowLjAsIlJpZ2h0IjowLjAsIkJvdHRvbSI6MC4wfSwiQmFja2dyb3VuZCI6eyIkaWQiOiIyMDgxIiwiQ29sb3IiOnsiJGlkIjoiMjA4MiIsIkEiOjAsIlIiOjI1NSwiRyI6MjU1LCJCIjoyNTV9fSwiSXNWaXNpYmxlIjp0cnVlLCJXaWR0aCI6MC4wLCJIZWlnaHQiOjAuMCwiQm9yZGVyU3R5bGUiOnsiJGlkIjoiMjA4MyIsIkxpbmVDb2xvciI6bnVsbCwiTGluZVdlaWdodCI6MC4wLCJMaW5lVHlwZSI6MCwiUGFyZW50U3R5bGUiOm51bGx9LCJQYXJlbnRTdHlsZSI6bnVsbH0sIkRhdGVTdHlsZSI6eyIkaWQiOiIyMDg0IiwiRm9udFNldHRpbmdzIjp7IiRpZCI6IjIwODUiLCJGb250U2l6ZSI6OCwiRm9udE5hbWUiOiJDYWxpYnJpIiwiSXNCb2xkIjpmYWxzZSwiSXNJdGFsaWMiOmZhbHNlLCJJc1VuZGVybGluZWQiOmZhbHNlLCJQYXJlbnRTdHlsZSI6bnVsbH0sIkF1dG9TaXplIjowLCJGb3JlZ3JvdW5kIjp7IiRpZCI6IjIwODYiLCJDb2xvciI6eyIkaWQiOiIyMD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g4IiwiVG9wIjowLjAsIkxlZnQiOjAuMCwiUmlnaHQiOjAuMCwiQm90dG9tIjowLjB9LCJQYWRkaW5nIjp7IiRpZCI6IjIwODkiLCJUb3AiOjAuMCwiTGVmdCI6MC4wLCJSaWdodCI6MC4wLCJCb3R0b20iOjAuMH0sIkJhY2tncm91bmQiOnsiJGlkIjoiMjA5MCIsIkNvbG9yIjp7IiRpZCI6IjIwOTEiLCJBIjowLCJSIjoyNTUsIkciOjI1NSwiQiI6MjU1fX0sIklzVmlzaWJsZSI6dHJ1ZSwiV2lkdGgiOjAuMCwiSGVpZ2h0IjowLjAsIkJvcmRlclN0eWxlIjp7IiRpZCI6IjIwOTIiLCJMaW5lQ29sb3IiOm51bGwsIkxpbmVXZWlnaHQiOjAuMCwiTGluZVR5cGUiOjAsIlBhcmVudFN0eWxlIjpudWxsfSwiUGFyZW50U3R5bGUiOm51bGx9LCJEYXRlRm9ybWF0Ijp7IiRpZCI6IjIwO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Dk0IiwiRGF0ZVBhcnRJc1Zpc2libGUiOmZhbHNlLCJUaW1lUGFydElzVmlzaWJsZSI6ZmFsc2V9fSwiV2Vla051bWJlcmluZyI6eyIkaWQiOiIyMDk1IiwiRm9ybWF0IjowLCJJc1Zpc2libGUiOmZhbHNlLCJMYXN0S25vd25WaXNpYmlsaXR5U3RhdGUiOmZhbHNlfSwiSXNWaXNpYmxlIjp0cnVlLCJQYXJlbnRTdHlsZSI6bnVsbH0sIkluZGV4IjozNCwiU21hcnREdXJhdGlvbkFjdGl2YXRlZCI6ZmFsc2UsIkRhdGVGb3JtYXQiOnsiJHJlZiI6IjIwOTMifSwiV2Vla051bWJlcmluZyI6eyIkaWQiOiIyMDk2IiwiRm9ybWF0IjowLCJJc1Zpc2libGUiOmZhbHNlLCJMYXN0S25vd25WaXNpYmlsaXR5U3RhdGUiOmZhbHNlfSwiSWQiOiJmNTZiYzk0Yi0zOTVlLTQwN2UtYTQ4Yi1mODE2OGYwMjk1NjMiLCJJbXBvcnRJZCI6bnVsbCwiVGl0bGUiOiJGb2xsb3ctdXAgdHJhaW5pbmciLCJOb3RlIjpudWxsLCJIeXBlcmxpbmsiOnsiJGlkIjoiMjA5NyIsIkFkZHJlc3MiOiIiLCJTdWJBZGRyZXNzIjoiIn0sIklzQ2hhbmdlZCI6ZmFsc2UsIklzTmV3IjpmYWxzZX19LHsiJGlkIjoiMjA5OCIsIl9hdHRhY2hlZE1pbGVzdG9uZXMiOltdLCJUYXNrRGVmaW5pdGlvbiI6eyIkaWQiOiIyMDk5IiwiR3JvdXBOYW1lIjpudWxsLCJTdGFydERhdGUiOiIyMDI1LTA4LTEzVDIwOjU0OjAwWiIsIkVuZERhdGUiOiIyMDI1LTA4LTMwVDEwOjA2OjAwWiIsIlBlcmNlbnRhZ2VDb21wbGV0ZSI6bnVsbCwiU3R5bGUiOnsiJGlkIjoiMjEwMCIsIlNoYXBlIjo0LCJTaGFwZVRoaWNrbmVzcyI6MSwiRHVyYXRpb25Gb3JtYXQiOjAsIkluY2x1ZGVOb25Xb3JraW5nRGF5c0luRHVyYXRpb24iOmZhbHNlLCJQZXJjZW50YWdlQ29tcGxldGVTdHlsZSI6eyIkaWQiOiIyMTAxIiwiRm9udFNldHRpbmdzIjp7IiRpZCI6IjIxMDIiLCJGb250U2l6ZSI6MTAsIkZvbnROYW1lIjoiQ2FsaWJyaSIsIklzQm9sZCI6ZmFsc2UsIklzSXRhbGljIjpmYWxzZSwiSXNVbmRlcmxpbmVkIjpmYWxzZSwiUGFyZW50U3R5bGUiOm51bGx9LCJBdXRvU2l6ZSI6MCwiRm9yZWdyb3VuZCI6eyIkaWQiOiIyMTAzIiwiQ29sb3IiOnsiJGlkIjoiMjE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MDUiLCJUb3AiOjAuMCwiTGVmdCI6MC4wLCJSaWdodCI6MC4wLCJCb3R0b20iOjAuMH0sIlBhZGRpbmciOnsiJGlkIjoiMjEwNiIsIlRvcCI6MC4wLCJMZWZ0IjowLjAsIlJpZ2h0IjowLjAsIkJvdHRvbSI6MC4wfSwiQmFja2dyb3VuZCI6eyIkaWQiOiIyMTA3IiwiQ29sb3IiOnsiJGlkIjoiMjEwOCIsIkEiOjg5LCJSIjowLCJHIjowLCJCIjowfX0sIklzVmlzaWJsZSI6dHJ1ZSwiV2lkdGgiOjAuMCwiSGVpZ2h0IjowLjAsIkJvcmRlclN0eWxlIjp7IiRpZCI6IjIxMDkiLCJMaW5lQ29sb3IiOm51bGwsIkxpbmVXZWlnaHQiOjAuMCwiTGluZVR5cGUiOjAsIlBhcmVudFN0eWxlIjpudWxsfSwiUGFyZW50U3R5bGUiOm51bGx9LCJEdXJhdGlvblN0eWxlIjp7IiRpZCI6IjIxMTAiLCJGb250U2V0dGluZ3MiOnsiJGlkIjoiMjExMSIsIkZvbnRTaXplIjo4LCJGb250TmFtZSI6IkNhbGlicmkiLCJJc0JvbGQiOmZhbHNlLCJJc0l0YWxpYyI6ZmFsc2UsIklzVW5kZXJsaW5lZCI6ZmFsc2UsIlBhcmVudFN0eWxlIjpudWxsfSwiQXV0b1NpemUiOjAsIkZvcmVncm91bmQiOnsiJGlkIjoiMjExMiIsIkNvbG9yIjp7IiRpZCI6IjIxM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MTQiLCJUb3AiOjAuMCwiTGVmdCI6MC4wLCJSaWdodCI6MC4wLCJCb3R0b20iOjAuMH0sIlBhZGRpbmciOnsiJGlkIjoiMjExNSIsIlRvcCI6MC4wLCJMZWZ0IjowLjAsIlJpZ2h0IjowLjAsIkJvdHRvbSI6MC4wfSwiQmFja2dyb3VuZCI6eyIkaWQiOiIyMTE2IiwiQ29sb3IiOnsiJHJlZiI6IjIxMDgifX0sIklzVmlzaWJsZSI6dHJ1ZSwiV2lkdGgiOjAuMCwiSGVpZ2h0IjowLjAsIkJvcmRlclN0eWxlIjp7IiRpZCI6IjIxMTciLCJMaW5lQ29sb3IiOm51bGwsIkxpbmVXZWlnaHQiOjAuMCwiTGluZVR5cGUiOjAsIlBhcmVudFN0eWxlIjpudWxsfSwiUGFyZW50U3R5bGUiOm51bGx9LCJIb3Jpem9udGFsQ29ubmVjdG9yU3R5bGUiOnsiJGlkIjoiMjExOCIsIkxpbmVDb2xvciI6eyIkaWQiOiIyMTE5IiwiJHR5cGUiOiJOTFJFLkNvbW1vbi5Eb20uU29saWRDb2xvckJydXNoLCBOTFJFLkNvbW1vbiIsIkNvbG9yIjp7IiRpZCI6IjIxMjAiLCJBIjoyNTUsIlIiOjIwNCwiRyI6MjA0LCJCIjoyMDR9fSwiTGluZVdlaWdodCI6MS4wLCJMaW5lVHlwZSI6MCwiUGFyZW50U3R5bGUiOm51bGx9LCJWZXJ0aWNhbENvbm5lY3RvclN0eWxlIjp7IiRpZCI6IjIxMjEiLCJMaW5lQ29sb3IiOnsiJGlkIjoiMjEyMiIsIiR0eXBlIjoiTkxSRS5Db21tb24uRG9tLlNvbGlkQ29sb3JCcnVzaCwgTkxSRS5Db21tb24iLCJDb2xvciI6eyIkaWQiOiIyMTI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EyNCIsIk1hcmdpbiI6eyIkaWQiOiIyMTI1IiwiVG9wIjowLjAsIkxlZnQiOjQuMCwiUmlnaHQiOjQuMCwiQm90dG9tIjowLjB9LCJQYWRkaW5nIjp7IiRpZCI6IjIxMjYiLCJUb3AiOjAuMCwiTGVmdCI6MC4wLCJSaWdodCI6MC4wLCJCb3R0b20iOjAuMH0sIkJhY2tncm91bmQiOnsiJGlkIjoiMjEyNyIsIkNvbG9yIjp7IiRpZCI6IjIxMjgiLCJBIjoyNTUsIlIiOjQsIkciOjEwMiwiQiI6MjAwfX0sIklzVmlzaWJsZSI6dHJ1ZSwiV2lkdGgiOjAuMCwiSGVpZ2h0IjoxNi4wLCJCb3JkZXJTdHlsZSI6eyIkaWQiOiIyMTI5IiwiTGluZUNvbG9yIjp7IiRpZCI6IjIxMzAiLCIkdHlwZSI6Ik5MUkUuQ29tbW9uLkRvbS5Tb2xpZENvbG9yQnJ1c2gsIE5MUkUuQ29tbW9uIiwiQ29sb3IiOnsiJGlkIjoiMjEzMSIsIkEiOjI1NSwiUiI6MCwiRyI6MTE5LCJCIjoxODJ9fSwiTGluZVdlaWdodCI6MC4wLCJMaW5lVHlwZSI6MCwiUGFyZW50U3R5bGUiOm51bGx9LCJQYXJlbnRTdHlsZSI6bnVsbH0sIlRpdGxlU3R5bGUiOnsiJGlkIjoiMjEzMiIsIkZvbnRTZXR0aW5ncyI6eyIkaWQiOiIyMTMzIiwiRm9udFNpemUiOjksIkZvbnROYW1lIjoiQ2FsaWJyaSIsIklzQm9sZCI6dHJ1ZSwiSXNJdGFsaWMiOmZhbHNlLCJJc1VuZGVybGluZWQiOmZhbHNlLCJQYXJlbnRTdHlsZSI6bnVsbH0sIkF1dG9TaXplIjoyLCJGb3JlZ3JvdW5kIjp7IiRpZCI6IjIxMzQiLCJDb2xvciI6eyIkaWQiOiIyMTM1IiwiQSI6MjU1LCJSIjoyNTUsIkciOjI1NSwiQiI6MjU1fX0sIk1heFdpZHRoIjo4Mi4yNDYxMDc1NjMyODYxLCJNYXhIZWlnaHQiOiJJbmZpbml0eSIsIlNtYXJ0Rm9yZWdyb3VuZElzQWN0aXZlIjpmYWxzZSwiSG9yaXpvbnRhbEFsaWdubWVudCI6MSwiVmVydGljYWxBbGlnbm1lbnQiOjAsIlNtYXJ0Rm9yZWdyb3VuZCI6bnVsbCwiQmFja2dyb3VuZEZpbGxUeXBlIjowLCJNYXJnaW4iOnsiJGlkIjoiMjEzNiIsIlRvcCI6MC4wLCJMZWZ0IjowLjAsIlJpZ2h0IjowLjAsIkJvdHRvbSI6MC4wfSwiUGFkZGluZyI6eyIkaWQiOiIyMTM3IiwiVG9wIjowLjAsIkxlZnQiOjAuMCwiUmlnaHQiOjAuMCwiQm90dG9tIjowLjB9LCJCYWNrZ3JvdW5kIjp7IiRpZCI6IjIxMzgiLCJDb2xvciI6eyIkaWQiOiIyMTM5IiwiQSI6MCwiUiI6MjU1LCJHIjoyNTUsIkIiOjI1NX19LCJJc1Zpc2libGUiOnRydWUsIldpZHRoIjowLjAsIkhlaWdodCI6MC4wLCJCb3JkZXJTdHlsZSI6eyIkaWQiOiIyMTQwIiwiTGluZUNvbG9yIjpudWxsLCJMaW5lV2VpZ2h0IjowLjAsIkxpbmVUeXBlIjowLCJQYXJlbnRTdHlsZSI6bnVsbH0sIlBhcmVudFN0eWxlIjpudWxsfSwiRGF0ZVN0eWxlIjp7IiRpZCI6IjIxNDEiLCJGb250U2V0dGluZ3MiOnsiJGlkIjoiMjE0MiIsIkZvbnRTaXplIjo4LCJGb250TmFtZSI6IkNhbGlicmkiLCJJc0JvbGQiOmZhbHNlLCJJc0l0YWxpYyI6ZmFsc2UsIklzVW5kZXJsaW5lZCI6ZmFsc2UsIlBhcmVudFN0eWxlIjpudWxsfSwiQXV0b1NpemUiOjAsIkZvcmVncm91bmQiOnsiJGlkIjoiMjE0MyIsIkNvbG9yIjp7IiRpZCI6IjIx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DUiLCJUb3AiOjAuMCwiTGVmdCI6MC4wLCJSaWdodCI6MC4wLCJCb3R0b20iOjAuMH0sIlBhZGRpbmciOnsiJGlkIjoiMjE0NiIsIlRvcCI6MC4wLCJMZWZ0IjowLjAsIlJpZ2h0IjowLjAsIkJvdHRvbSI6MC4wfSwiQmFja2dyb3VuZCI6eyIkaWQiOiIyMTQ3IiwiQ29sb3IiOnsiJGlkIjoiMjE0OCIsIkEiOjAsIlIiOjI1NSwiRyI6MjU1LCJCIjoyNTV9fSwiSXNWaXNpYmxlIjp0cnVlLCJXaWR0aCI6MC4wLCJIZWlnaHQiOjAuMCwiQm9yZGVyU3R5bGUiOnsiJGlkIjoiMjE0OSIsIkxpbmVDb2xvciI6bnVsbCwiTGluZVdlaWdodCI6MC4wLCJMaW5lVHlwZSI6MCwiUGFyZW50U3R5bGUiOm51bGx9LCJQYXJlbnRTdHlsZSI6bnVsbH0sIkRhdGVGb3JtYXQiOnsiJGlkIjoiMjE1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xNTEiLCJEYXRlUGFydElzVmlzaWJsZSI6ZmFsc2UsIlRpbWVQYXJ0SXNWaXNpYmxlIjpmYWxzZX19LCJXZWVrTnVtYmVyaW5nIjp7IiRpZCI6IjIxNTIiLCJGb3JtYXQiOjAsIklzVmlzaWJsZSI6ZmFsc2UsIkxhc3RLbm93blZpc2liaWxpdHlTdGF0ZSI6ZmFsc2V9LCJJc1Zpc2libGUiOnRydWUsIlBhcmVudFN0eWxlIjpudWxsfSwiSW5kZXgiOjM1LCJTbWFydER1cmF0aW9uQWN0aXZhdGVkIjpmYWxzZSwiRGF0ZUZvcm1hdCI6eyIkcmVmIjoiMjE1MCJ9LCJXZWVrTnVtYmVyaW5nIjp7IiRpZCI6IjIxNTMiLCJGb3JtYXQiOjAsIklzVmlzaWJsZSI6ZmFsc2UsIkxhc3RLbm93blZpc2liaWxpdHlTdGF0ZSI6ZmFsc2V9LCJJZCI6ImE5MWFjODEwLTU2MWEtNDFlOC05Yzg3LTY1ODczMjZmYzU0YiIsIkltcG9ydElkIjpudWxsLCJUaXRsZSI6IlJlcG9ydCByZXN1bHRzIiwiTm90ZSI6bnVsbCwiSHlwZXJsaW5rIjp7IiRpZCI6IjIxNTQiLCJBZGRyZXNzIjoiIiwiU3ViQWRkcmVzcyI6IiJ9LCJJc0NoYW5nZWQiOmZhbHNlLCJJc05ldyI6ZmFsc2V9fV0sIl9taWxlc3RvbmVzIjpbXSwiSWQiOiI1ZWQxMGNjYS1jYWMyLTRlNjMtYTAyNS02MGNiNmIzNWIxMzQiLCJJc1NpbmdsZUl0ZW1Sb3ciOmZhbHNlfV0sIkluZGV4IjozMCwiSWQiOiJhN2EyMDEzMS0xYjNjLTRhN2MtYjNkMi1iZjE2NWE0NjVlMmUiLCJIZWFkZXJUZXh0IjpudWxsLCJJc0RlZmF1bHQiOnRydWUsIlN0eWxlIjp7IiRpZCI6IjIxNTUiLCJIZWFkZXJTdHlsZSI6eyIkaWQiOiIyMTU2IiwiVGV4dFN0eWxlIjp7IiRpZCI6IjIxNTciLCJGb250U2V0dGluZ3MiOnsiJGlkIjoiMjE1OCIsIkZvbnRTaXplIjoxMSwiRm9udE5hbWUiOiJDYWxpYnJpIiwiSXNCb2xkIjpmYWxzZSwiSXNJdGFsaWMiOmZhbHNlLCJJc1VuZGVybGluZWQiOmZhbHNlLCJQYXJlbnRTdHlsZSI6bnVsbH0sIkF1dG9TaXplIjoyLCJGb3JlZ3JvdW5kIjp7IiRpZCI6IjIxNTkiLCJDb2xvciI6eyIkaWQiOiIyMTYwIiwiQSI6MjU1LCJSIjowLCJHIjowLCJCIjowfX0sIk1heFdpZHRoIjowLjAsIk1heEhlaWdodCI6IkluZmluaXR5IiwiU21hcnRGb3JlZ3JvdW5kSXNBY3RpdmUiOmZhbHNlLCJIb3Jpem9udGFsQWxpZ25tZW50IjowLCJWZXJ0aWNhbEFsaWdubWVudCI6MCwiU21hcnRGb3JlZ3JvdW5kIjpudWxsLCJCYWNrZ3JvdW5kRmlsbFR5cGUiOjAsIk1hcmdpbiI6eyIkaWQiOiIyMTYxIiwiVG9wIjowLjAsIkxlZnQiOjAuMCwiUmlnaHQiOjAuMCwiQm90dG9tIjowLjB9LCJQYWRkaW5nIjp7IiRpZCI6IjIxNjIiLCJUb3AiOjAuMCwiTGVmdCI6MC4wLCJSaWdodCI6MC4wLCJCb3R0b20iOjAuMH0sIkJhY2tncm91bmQiOnsiJGlkIjoiMjE2MyIsIkNvbG9yIjp7IiRpZCI6IjIxNjQiLCJBIjowLCJSIjoyNTUsIkciOjI1NSwiQiI6MjU1fX0sIklzVmlzaWJsZSI6dHJ1ZSwiV2lkdGgiOjAuMCwiSGVpZ2h0IjowLjAsIkJvcmRlclN0eWxlIjpudWxsLCJQYXJlbnRTdHlsZSI6bnVsbH0sIlJlY3RhbmdsZVN0eWxlIjp7IiRpZCI6IjIxNjUiLCJNYXJnaW4iOnsiJGlkIjoiMjE2NiIsIlRvcCI6MC4wLCJMZWZ0IjowLjAsIlJpZ2h0IjowLjAsIkJvdHRvbSI6MC4wfSwiUGFkZGluZyI6eyIkaWQiOiIyMTY3IiwiVG9wIjowLjAsIkxlZnQiOjAuMCwiUmlnaHQiOjAuMCwiQm90dG9tIjowLjB9LCJCYWNrZ3JvdW5kIjp7IiRpZCI6IjIxNjgiLCJDb2xvciI6eyIkaWQiOiIyMTY5IiwiQSI6NjMsIlIiOjQsIkciOjEwMiwiQiI6MjAwfX0sIklzVmlzaWJsZSI6dHJ1ZSwiV2lkdGgiOjAuMCwiSGVpZ2h0IjowLjAsIkJvcmRlclN0eWxlIjp7IiRpZCI6IjIxNzAiLCJMaW5lQ29sb3IiOnsiJGlkIjoiMjE3MSIsIiR0eXBlIjoiTkxSRS5Db21tb24uRG9tLlNvbGlkQ29sb3JCcnVzaCwgTkxSRS5Db21tb24iLCJDb2xvciI6eyIkaWQiOiIyMTcyIiwiQSI6MjU1LCJSIjoyNTUsIkciOjAsIkIiOjB9fSwiTGluZVdlaWdodCI6MC4wLCJMaW5lVHlwZSI6MCwiUGFyZW50U3R5bGUiOm51bGx9LCJQYXJlbnRTdHlsZSI6bnVsbH0sIk1hcmdpbiI6eyIkaWQiOiIyMTczIiwiVG9wIjowLjAsIkxlZnQiOjAuMCwiUmlnaHQiOjAuMCwiQm90dG9tIjowLjB9LCJQYWRkaW5nIjp7IiRpZCI6IjIxNzQiLCJUb3AiOjAuMCwiTGVmdCI6MC4wLCJSaWdodCI6MC4wLCJCb3R0b20iOjAuMH0sIkJhY2tncm91bmQiOm51bGwsIklzVmlzaWJsZSI6dHJ1ZSwiV2lkdGgiOjAuMCwiSGVpZ2h0IjowLjAsIkJvcmRlclN0eWxlIjpudWxsLCJQYXJlbnRTdHlsZSI6bnVsbH0sIkJhY2tncm91bmRTdHlsZSI6eyIkaWQiOiIyMTc1IiwiTWFyZ2luIjp7IiRpZCI6IjIxNzYiLCJUb3AiOjAuMCwiTGVmdCI6MC4wLCJSaWdodCI6MC4wLCJCb3R0b20iOjAuMH0sIlBhZGRpbmciOnsiJGlkIjoiMjE3NyIsIlRvcCI6MC4wLCJMZWZ0IjowLjAsIlJpZ2h0IjowLjAsIkJvdHRvbSI6MC4wfSwiQmFja2dyb3VuZCI6eyIkaWQiOiIyMTc4IiwiQ29sb3IiOnsiJGlkIjoiMjE3OSIsIkEiOjUxLCJSIjo0LCJHIjoxMDIsIkIiOjIwMH19LCJJc1Zpc2libGUiOnRydWUsIldpZHRoIjowLjAsIkhlaWdodCI6MC4wLCJCb3JkZXJTdHlsZSI6eyIkaWQiOiIyMTgwIiwiTGluZUNvbG9yIjp7IiRpZCI6IjIxODEiLCIkdHlwZSI6Ik5MUkUuQ29tbW9uLkRvbS5Tb2xpZENvbG9yQnJ1c2gsIE5MUkUuQ29tbW9uIiwiQ29sb3IiOnsiJGlkIjoiMjE4MiIsIkEiOjI1NSwiUiI6MjM0LCJHIjoyMiwiQiI6MzB9fSwiTGluZVdlaWdodCI6MC4wLCJMaW5lVHlwZSI6MCwiUGFyZW50U3R5bGUiOm51bGx9LCJQYXJlbnRTdHlsZSI6bnVsbH0sIk1hcmdpbiI6eyIkaWQiOiIyMTgzIiwiVG9wIjowLjAsIkxlZnQiOjAuMCwiUmlnaHQiOjAuMCwiQm90dG9tIjowLjB9LCJQYWRkaW5nIjp7IiRpZCI6IjIxODQiLCJUb3AiOjAuMCwiTGVmdCI6MC4wLCJSaWdodCI6MC4wLCJCb3R0b20iOjAuMH0sIklzVmlzaWJsZSI6dHJ1ZSwiV2lkdGgiOjAuMCwiSGVpZ2h0IjowLjAsIkJvcmRlclN0eWxlIjp7IiRpZCI6IjIxODUiLCJMaW5lQ29sb3IiOm51bGwsIkxpbmVXZWlnaHQiOjAuMCwiTGluZVR5cGUiOjAsIlBhcmVudFN0eWxlIjpudWxsfSwiUGFyZW50U3R5bGUiOm51bGx9fV0sIklkIjoiNjI3NzliZDUtN2EyZS00ODljLWFmZGYtYjY5NTU5NjQzOWY3IiwiSW5kZXgiOjMwLCJIZWFkZXJUZXh0IjoiSW1wbGVtZW50YXRpb24iLCJTdHlsZSI6eyIkaWQiOiIyMTg2IiwiU3R5bGVJZCI6IjAwMDAwMDAwLTAwMDAtMDAwMC0wMDAwLTAwMDAwMDAwMDAwMCIsIkhlYWRlclN0eWxlIjp7IiRpZCI6IjIxODciLCJUZXh0SXNWZXJ0aWNhbCI6ZmFsc2UsIlRleHRTdHlsZSI6eyIkaWQiOiIyMTg4IiwiRm9udFNldHRpbmdzIjp7IiRpZCI6IjIxODkiLCJGb250U2l6ZSI6MTQsIkZvbnROYW1lIjoiQ2FsaWJyaSIsIklzQm9sZCI6ZmFsc2UsIklzSXRhbGljIjpmYWxzZSwiSXNVbmRlcmxpbmVkIjpmYWxzZSwiUGFyZW50U3R5bGUiOm51bGx9LCJBdXRvU2l6ZSI6MiwiRm9yZWdyb3VuZCI6eyIkaWQiOiIyMTkwIiwiQ29sb3IiOnsiJGlkIjoiMjE5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xOTIiLCJUb3AiOjAuMCwiTGVmdCI6MC4wLCJSaWdodCI6MC4wLCJCb3R0b20iOjAuMH0sIlBhZGRpbmciOnsiJGlkIjoiMjE5MyIsIlRvcCI6MC4wLCJMZWZ0IjowLjAsIlJpZ2h0IjowLjAsIkJvdHRvbSI6MC4wfSwiQmFja2dyb3VuZCI6eyIkaWQiOiIyMTk0IiwiQ29sb3IiOnsiJGlkIjoiMjE5NSIsIkEiOjAsIlIiOjI1NSwiRyI6MjU1LCJCIjoyNTV9fSwiSXNWaXNpYmxlIjp0cnVlLCJXaWR0aCI6MC4wLCJIZWlnaHQiOjAuMCwiQm9yZGVyU3R5bGUiOm51bGwsIlBhcmVudFN0eWxlIjpudWxsfSwiUmVjdGFuZ2xlU3R5bGUiOnsiJGlkIjoiMjE5NiIsIk1hcmdpbiI6eyIkaWQiOiIyMTk3IiwiVG9wIjowLjAsIkxlZnQiOjAuMCwiUmlnaHQiOjAuMCwiQm90dG9tIjowLjB9LCJQYWRkaW5nIjp7IiRpZCI6IjIxOTgiLCJUb3AiOjAuMCwiTGVmdCI6MC4wLCJSaWdodCI6MC4wLCJCb3R0b20iOjAuMH0sIkJhY2tncm91bmQiOnsiJGlkIjoiMjE5OSIsIkNvbG9yIjp7IiRpZCI6IjIyMDAiLCJBIjoyNTUsIlIiOjQsIkciOjEwMiwiQiI6MjAwfX0sIklzVmlzaWJsZSI6dHJ1ZSwiV2lkdGgiOjAuMCwiSGVpZ2h0IjowLjAsIkJvcmRlclN0eWxlIjp7IiRpZCI6IjIyMDEiLCJMaW5lQ29sb3IiOnsiJGlkIjoiMjIwMiIsIiR0eXBlIjoiTkxSRS5Db21tb24uRG9tLlNvbGlkQ29sb3JCcnVzaCwgTkxSRS5Db21tb24iLCJDb2xvciI6eyIkaWQiOiIyMjAzIiwiQSI6MjU1LCJSIjoyNTUsIkciOjAsIkIiOjB9fSwiTGluZVdlaWdodCI6MC4wLCJMaW5lVHlwZSI6MCwiUGFyZW50U3R5bGUiOm51bGx9LCJQYXJlbnRTdHlsZSI6bnVsbH0sIk1hcmdpbiI6eyIkaWQiOiIyMjA0IiwiVG9wIjowLjAsIkxlZnQiOjAuMCwiUmlnaHQiOjAuMCwiQm90dG9tIjowLjB9LCJQYWRkaW5nIjp7IiRpZCI6IjIyMDUiLCJUb3AiOjAuMCwiTGVmdCI6MC4wLCJSaWdodCI6MC4wLCJCb3R0b20iOjAuMH0sIkJhY2tncm91bmQiOm51bGwsIklzVmlzaWJsZSI6dHJ1ZSwiV2lkdGgiOjAuMCwiSGVpZ2h0IjowLjAsIkJvcmRlclN0eWxlIjpudWxsLCJQYXJlbnRTdHlsZSI6bnVsbH0sIkJhY2tncm91bmRTdHlsZSI6eyIkaWQiOiIyMjA2IiwiTWFyZ2luIjp7IiRpZCI6IjIyMDciLCJUb3AiOjAuMCwiTGVmdCI6MC4wLCJSaWdodCI6MC4wLCJCb3R0b20iOjAuMH0sIlBhZGRpbmciOnsiJGlkIjoiMjIwOCIsIlRvcCI6MC4wLCJMZWZ0IjowLjAsIlJpZ2h0IjowLjAsIkJvdHRvbSI6MC4wfSwiQmFja2dyb3VuZCI6eyIkaWQiOiIyMjA5IiwiQ29sb3IiOnsiJGlkIjoiMjIxMCIsIkEiOjUxLCJSIjo0LCJHIjoxMDIsIkIiOjIwMH19LCJJc1Zpc2libGUiOnRydWUsIldpZHRoIjowLjAsIkhlaWdodCI6MC4wLCJCb3JkZXJTdHlsZSI6eyIkaWQiOiIyMjExIiwiTGluZUNvbG9yIjp7IiRpZCI6IjIyMTIiLCIkdHlwZSI6Ik5MUkUuQ29tbW9uLkRvbS5Tb2xpZENvbG9yQnJ1c2gsIE5MUkUuQ29tbW9uIiwiQ29sb3IiOnsiJGlkIjoiMjIxMyIsIkEiOjI1NSwiUiI6MjU1LCJHIjowLCJCIjowfX0sIkxpbmVXZWlnaHQiOjAuMCwiTGluZVR5cGUiOjAsIlBhcmVudFN0eWxlIjpudWxsfSwiUGFyZW50U3R5bGUiOm51bGx9LCJJc0Fib3ZlVGltZWJhbmQiOmZhbHNlLCJTcGFjaW5nIjo1LCJEZWZhdWx0U3dpbWxhbmVUYXNrU3R5bGUiOnsiJGlkIjoiMjIxNCIsIiR0eXBlIjoiTkxSRS5Db21tb24uRG9tLlN0eWxlcy5FeHBsaWNpdFNldGFibGVUYXNrU3R5bGUsIE5MUkUuQ29tbW9uIiwiU2hhcGUiOjYsIlNoYXBlVGhpY2tuZXNzIjoyLCJEdXJhdGlvbkZvcm1hdCI6MCwiSW5jbHVkZU5vbldvcmtpbmdEYXlzSW5EdXJhdGlvbiI6ZmFsc2UsIlBlcmNlbnRhZ2VDb21wbGV0ZVN0eWxlIjp7IiRpZCI6IjIyMTUiLCJGb250U2V0dGluZ3MiOnsiJGlkIjoiMjIxNiIsIkZvbnRTaXplIjoxMCwiRm9udE5hbWUiOiJDYWxpYnJpIiwiSXNCb2xkIjpmYWxzZSwiSXNJdGFsaWMiOmZhbHNlLCJJc1VuZGVybGluZWQiOmZhbHNlLCJQYXJlbnRTdHlsZSI6bnVsbH0sIkF1dG9TaXplIjowLCJGb3JlZ3JvdW5kIjp7IiRpZCI6IjIyMTciLCJDb2xvciI6eyIkaWQiOiIyMj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xOSIsIlRvcCI6MC4wLCJMZWZ0IjowLjAsIlJpZ2h0IjowLjAsIkJvdHRvbSI6MC4wfSwiUGFkZGluZyI6eyIkaWQiOiIyMjIwIiwiVG9wIjowLjAsIkxlZnQiOjAuMCwiUmlnaHQiOjAuMCwiQm90dG9tIjowLjB9LCJCYWNrZ3JvdW5kIjp7IiRpZCI6IjIyMjEiLCJDb2xvciI6eyIkaWQiOiIyMjIyIiwiQSI6ODksIlIiOjAsIkciOjAsIkIiOjB9fSwiSXNWaXNpYmxlIjp0cnVlLCJXaWR0aCI6MC4wLCJIZWlnaHQiOjAuMCwiQm9yZGVyU3R5bGUiOnsiJGlkIjoiMjIyMyIsIkxpbmVDb2xvciI6bnVsbCwiTGluZVdlaWdodCI6MC4wLCJMaW5lVHlwZSI6MCwiUGFyZW50U3R5bGUiOm51bGx9LCJQYXJlbnRTdHlsZSI6bnVsbH0sIkR1cmF0aW9uU3R5bGUiOnsiJGlkIjoiMjIyNCIsIkZvbnRTZXR0aW5ncyI6eyIkaWQiOiIyMjI1IiwiRm9udFNpemUiOjgsIkZvbnROYW1lIjoiQ2FsaWJyaSIsIklzQm9sZCI6ZmFsc2UsIklzSXRhbGljIjpmYWxzZSwiSXNVbmRlcmxpbmVkIjpmYWxzZSwiUGFyZW50U3R5bGUiOm51bGx9LCJBdXRvU2l6ZSI6MCwiRm9yZWdyb3VuZCI6eyIkaWQiOiIyMjI2IiwiQ29sb3IiOnsiJGlkIjoiMjIy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yOCIsIlRvcCI6MC4wLCJMZWZ0IjowLjAsIlJpZ2h0IjowLjAsIkJvdHRvbSI6MC4wfSwiUGFkZGluZyI6eyIkaWQiOiIyMjI5IiwiVG9wIjowLjAsIkxlZnQiOjAuMCwiUmlnaHQiOjAuMCwiQm90dG9tIjowLjB9LCJCYWNrZ3JvdW5kIjp7IiRpZCI6IjIyMzAiLCJDb2xvciI6eyIkcmVmIjoiMjIyMiJ9fSwiSXNWaXNpYmxlIjp0cnVlLCJXaWR0aCI6MC4wLCJIZWlnaHQiOjAuMCwiQm9yZGVyU3R5bGUiOnsiJGlkIjoiMjIzMSIsIkxpbmVDb2xvciI6bnVsbCwiTGluZVdlaWdodCI6MC4wLCJMaW5lVHlwZSI6MCwiUGFyZW50U3R5bGUiOm51bGx9LCJQYXJlbnRTdHlsZSI6bnVsbH0sIkhvcml6b250YWxDb25uZWN0b3JTdHlsZSI6eyIkaWQiOiIyMjMyIiwiTGluZUNvbG9yIjp7IiRpZCI6IjIyMzMiLCIkdHlwZSI6Ik5MUkUuQ29tbW9uLkRvbS5Tb2xpZENvbG9yQnJ1c2gsIE5MUkUuQ29tbW9uIiwiQ29sb3IiOnsiJGlkIjoiMjIzNCIsIkEiOjI1NSwiUiI6MjA0LCJHIjoyMDQsIkIiOjIwNH19LCJMaW5lV2VpZ2h0IjoxLjAsIkxpbmVUeXBlIjowLCJQYXJlbnRTdHlsZSI6bnVsbH0sIlZlcnRpY2FsQ29ubmVjdG9yU3R5bGUiOnsiJGlkIjoiMjIzNSIsIkxpbmVDb2xvciI6eyIkaWQiOiIyMjM2IiwiJHR5cGUiOiJOTFJFLkNvbW1vbi5Eb20uU29saWRDb2xvckJydXNoLCBOTFJFLkNvbW1vbiIsIkNvbG9yIjp7IiRpZCI6IjIyMzciLCJBIjoyNTUsIlIiOjIwNCwiRyI6MjA0LCJCIjoyMDR9fSwiTGluZVdlaWdodCI6MC4wLCJMaW5lVHlwZSI6MCwiUGFyZW50U3R5bGUiOm51bGx9LCJNYXJnaW4iOm51bGwsIlN0YXJ0RGF0ZVBvc2l0aW9uIjozLCJFbmREYXRlUG9zaXRpb24iOjMsIkRhdGVJc1Zpc2libGUiOnRydWUsIlRpdGxlUG9zaXRpb24iOjIsIkR1cmF0aW9uUG9zaXRpb24iOjYsIlBlcmNlbnRhZ2VDb21wbGV0ZWRQb3NpdGlvbiI6NiwiU3BhY2luZyI6MywiSXNCZWxvd1RpbWViYW5kIjp0cnVlLCJQZXJjZW50YWdlQ29tcGxldGVTaGFwZU9wYWNpdHkiOjM1LCJTaGFwZVN0eWxlIjp7IiRpZCI6IjIyMzgiLCJNYXJnaW4iOnsiJGlkIjoiMjIzOSIsIlRvcCI6MC4wLCJMZWZ0Ijo0LjAsIlJpZ2h0Ijo0LjAsIkJvdHRvbSI6MC4wfSwiUGFkZGluZyI6eyIkaWQiOiIyMjQwIiwiVG9wIjowLjAsIkxlZnQiOjAuMCwiUmlnaHQiOjAuMCwiQm90dG9tIjowLjB9LCJCYWNrZ3JvdW5kIjp7IiRpZCI6IjIyNDEiLCJDb2xvciI6eyIkaWQiOiIyMjQyIiwiQSI6MjU1LCJSIjo0LCJHIjoxMDIsIkIiOjIwMH19LCJJc1Zpc2libGUiOnRydWUsIldpZHRoIjowLjAsIkhlaWdodCI6MjIuMCwiQm9yZGVyU3R5bGUiOnsiJGlkIjoiMjI0MyIsIkxpbmVDb2xvciI6eyIkaWQiOiIyMjQ0IiwiJHR5cGUiOiJOTFJFLkNvbW1vbi5Eb20uU29saWRDb2xvckJydXNoLCBOTFJFLkNvbW1vbiIsIkNvbG9yIjp7IiRpZCI6IjIyNDUiLCJBIjoyNTUsIlIiOjIzNCwiRyI6MjIsIkIiOjMwfX0sIkxpbmVXZWlnaHQiOjAuMCwiTGluZVR5cGUiOjAsIlBhcmVudFN0eWxlIjpudWxsfSwiUGFyZW50U3R5bGUiOm51bGx9LCJUaXRsZVN0eWxlIjp7IiRpZCI6IjIyNDYiLCJGb250U2V0dGluZ3MiOnsiJGlkIjoiMjI0NyIsIkZvbnRTaXplIjo5LCJGb250TmFtZSI6IkNhbGlicmkiLCJJc0JvbGQiOnRydWUsIklzSXRhbGljIjpmYWxzZSwiSXNVbmRlcmxpbmVkIjpmYWxzZSwiUGFyZW50U3R5bGUiOm51bGx9LCJBdXRvU2l6ZSI6MCwiRm9yZWdyb3VuZCI6eyIkaWQiOiIyMjQ4IiwiQ29sb3IiOnsiJGlkIjoiMjI0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jUwIiwiVG9wIjowLjAsIkxlZnQiOjAuMCwiUmlnaHQiOjAuMCwiQm90dG9tIjowLjB9LCJQYWRkaW5nIjp7IiRpZCI6IjIyNTEiLCJUb3AiOjAuMCwiTGVmdCI6MC4wLCJSaWdodCI6MC4wLCJCb3R0b20iOjAuMH0sIkJhY2tncm91bmQiOnsiJGlkIjoiMjI1MiIsIkNvbG9yIjp7IiRpZCI6IjIyNTMiLCJBIjowLCJSIjoyNTUsIkciOjI1NSwiQiI6MjU1fX0sIklzVmlzaWJsZSI6dHJ1ZSwiV2lkdGgiOjAuMCwiSGVpZ2h0IjowLjAsIkJvcmRlclN0eWxlIjp7IiRpZCI6IjIyNTQiLCJMaW5lQ29sb3IiOm51bGwsIkxpbmVXZWlnaHQiOjAuMCwiTGluZVR5cGUiOjAsIlBhcmVudFN0eWxlIjpudWxsfSwiUGFyZW50U3R5bGUiOm51bGx9LCJEYXRlU3R5bGUiOnsiJGlkIjoiMjI1NSIsIkZvbnRTZXR0aW5ncyI6eyIkaWQiOiIyMjU2IiwiRm9udFNpemUiOjgsIkZvbnROYW1lIjoiQ2FsaWJyaSIsIklzQm9sZCI6ZmFsc2UsIklzSXRhbGljIjpmYWxzZSwiSXNVbmRlcmxpbmVkIjpmYWxzZSwiUGFyZW50U3R5bGUiOm51bGx9LCJBdXRvU2l6ZSI6MCwiRm9yZWdyb3VuZCI6eyIkaWQiOiIyMjU3IiwiQ29sb3IiOnsiJGlkIjoiMjI1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I1OSIsIlRvcCI6MC4wLCJMZWZ0IjowLjAsIlJpZ2h0IjowLjAsIkJvdHRvbSI6MC4wfSwiUGFkZGluZyI6eyIkaWQiOiIyMjYwIiwiVG9wIjowLjAsIkxlZnQiOjAuMCwiUmlnaHQiOjAuMCwiQm90dG9tIjowLjB9LCJCYWNrZ3JvdW5kIjp7IiRpZCI6IjIyNjEiLCJDb2xvciI6eyIkaWQiOiIyMjYyIiwiQSI6MCwiUiI6MjU1LCJHIjoyNTUsIkIiOjI1NX19LCJJc1Zpc2libGUiOnRydWUsIldpZHRoIjowLjAsIkhlaWdodCI6MC4wLCJCb3JkZXJTdHlsZSI6eyIkaWQiOiIyMjYzIiwiTGluZUNvbG9yIjpudWxsLCJMaW5lV2VpZ2h0IjowLjAsIkxpbmVUeXBlIjowLCJQYXJlbnRTdHlsZSI6bnVsbH0sIlBhcmVudFN0eWxlIjpudWxsfSwiRGF0ZUZvcm1hdCI6eyIkaWQiOiIyMjY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I2NSIsIkRhdGVQYXJ0SXNWaXNpYmxlIjpmYWxzZSwiVGltZVBhcnRJc1Zpc2libGUiOmZhbHNlfX0sIldlZWtOdW1iZXJpbmciOnsiJGlkIjoiMjI2NiIsIkZvcm1hdCI6MCwiSXNWaXNpYmxlIjpmYWxzZSwiTGFzdEtub3duVmlzaWJpbGl0eVN0YXRlIjpmYWxzZX0sIklzVmlzaWJsZSI6dHJ1ZSwiUGFyZW50U3R5bGUiOm51bGwsIl9leHBsaWNpdGx5U2V0Ijp7IiRpZCI6IjIyN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I2OCIsIlNoYXBlIjoyLCJDb25uZWN0b3JNYXJnaW4iOnsiJGlkIjoiMjI2OSIsIlRvcCI6MC4wLCJMZWZ0IjoyLjAsIlJpZ2h0IjoyLjAsIkJvdHRvbSI6MC4wfSwiQ29ubmVjdG9yU3R5bGUiOnsiJGlkIjoiMjI3MCIsIkxpbmVDb2xvciI6eyIkaWQiOiIyMjcxIiwiJHR5cGUiOiJOTFJFLkNvbW1vbi5Eb20uU29saWRDb2xvckJydXNoLCBOTFJFLkNvbW1vbiIsIkNvbG9yIjp7IiRpZCI6IjIyNzIiLCJBIjoxMjcsIlIiOjc5LCJHIjoxMjksIkIiOjE4OX19LCJMaW5lV2VpZ2h0IjoxLjAsIkxpbmVUeXBlIjowLCJQYXJlbnRTdHlsZSI6bnVsbH0sIklzQmVsb3dUaW1lYmFuZCI6ZmFsc2UsIlBvc2l0aW9uT25UYXNrIjoxLCJIaWRlRGF0ZSI6ZmFsc2UsIlNoYXBlU2l6ZSI6MSwiU3BhY2luZyI6Mi4wLCJQYWRkaW5nIjp7IiRpZCI6IjIyNzMiLCJUb3AiOjcuMCwiTGVmdCI6My4wLCJSaWdodCI6MC4wLCJCb3R0b20iOjIuMH0sIlNoYXBlU3R5bGUiOnsiJGlkIjoiMjI3NCIsIk1hcmdpbiI6eyIkaWQiOiIyMjc1IiwiVG9wIjowLjAsIkxlZnQiOjAuMCwiUmlnaHQiOjAuMCwiQm90dG9tIjowLjB9LCJQYWRkaW5nIjp7IiRpZCI6IjIyNzYiLCJUb3AiOjAuMCwiTGVmdCI6MC4wLCJSaWdodCI6MC4wLCJCb3R0b20iOjAuMH0sIkJhY2tncm91bmQiOnsiJGlkIjoiMjI3NyIsIkNvbG9yIjp7IiRpZCI6IjIyNzgiLCJBIjoyNTUsIlIiOjQsIkciOjEwMiwiQiI6MjAwfX0sIklzVmlzaWJsZSI6dHJ1ZSwiV2lkdGgiOjEzLjAsIkhlaWdodCI6MTMuMCwiQm9yZGVyU3R5bGUiOnsiJGlkIjoiMjI3OSIsIkxpbmVDb2xvciI6eyIkaWQiOiIyMjgwIiwiJHR5cGUiOiJOTFJFLkNvbW1vbi5Eb20uU29saWRDb2xvckJydXNoLCBOTFJFLkNvbW1vbiIsIkNvbG9yIjp7IiRpZCI6IjIyODEiLCJBIjoyNTUsIlIiOjIzNCwiRyI6MjIsIkIiOjMwfX0sIkxpbmVXZWlnaHQiOjAuMCwiTGluZVR5cGUiOjAsIlBhcmVudFN0eWxlIjpudWxsfSwiUGFyZW50U3R5bGUiOm51bGx9LCJUaXRsZVN0eWxlIjp7IiRpZCI6IjIyODIiLCJGb250U2V0dGluZ3MiOnsiJGlkIjoiMjI4MyIsIkZvbnRTaXplIjo5LCJGb250TmFtZSI6Ik1vbnRzZXJyYXQgU2VtaUJvbGQiLCJJc0JvbGQiOnRydWUsIklzSXRhbGljIjpmYWxzZSwiSXNVbmRlcmxpbmVkIjpmYWxzZSwiUGFyZW50U3R5bGUiOm51bGx9LCJBdXRvU2l6ZSI6MCwiRm9yZWdyb3VuZCI6eyIkaWQiOiIyMjg0IiwiQ29sb3IiOnsiJGlkIjoiMjI4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jg2IiwiVG9wIjowLjAsIkxlZnQiOjAuMCwiUmlnaHQiOjAuMCwiQm90dG9tIjowLjB9LCJQYWRkaW5nIjp7IiRpZCI6IjIyODciLCJUb3AiOjAuMCwiTGVmdCI6MC4wLCJSaWdodCI6MC4wLCJCb3R0b20iOjAuMH0sIkJhY2tncm91bmQiOnsiJGlkIjoiMjI4OCIsIkNvbG9yIjp7IiRpZCI6IjIyODkiLCJBIjo4OSwiUiI6MCwiRyI6MCwiQiI6MH19LCJJc1Zpc2libGUiOnRydWUsIldpZHRoIjowLjAsIkhlaWdodCI6MC4wLCJCb3JkZXJTdHlsZSI6eyIkaWQiOiIyMjkwIiwiTGluZUNvbG9yIjpudWxsLCJMaW5lV2VpZ2h0IjowLjAsIkxpbmVUeXBlIjowLCJQYXJlbnRTdHlsZSI6bnVsbH0sIlBhcmVudFN0eWxlIjpudWxsfSwiRGF0ZVN0eWxlIjp7IiRpZCI6IjIyOTEiLCJGb250U2V0dGluZ3MiOnsiJGlkIjoiMjI5MiIsIkZvbnRTaXplIjo4LCJGb250TmFtZSI6Ik1vbnRzZXJyYXQiLCJJc0JvbGQiOmZhbHNlLCJJc0l0YWxpYyI6ZmFsc2UsIklzVW5kZXJsaW5lZCI6ZmFsc2UsIlBhcmVudFN0eWxlIjpudWxsfSwiQXV0b1NpemUiOjAsIkZvcmVncm91bmQiOnsiJGlkIjoiMjI5MyIsIkNvbG9yIjp7IiRpZCI6IjIyO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OTUiLCJUb3AiOjAuMCwiTGVmdCI6MC4wLCJSaWdodCI6MC4wLCJCb3R0b20iOjAuMH0sIlBhZGRpbmciOnsiJGlkIjoiMjI5NiIsIlRvcCI6MC4wLCJMZWZ0IjowLjAsIlJpZ2h0IjowLjAsIkJvdHRvbSI6MC4wfSwiQmFja2dyb3VuZCI6eyIkaWQiOiIyMjk3IiwiQ29sb3IiOnsiJHJlZiI6IjIyODkifX0sIklzVmlzaWJsZSI6dHJ1ZSwiV2lkdGgiOjAuMCwiSGVpZ2h0IjowLjAsIkJvcmRlclN0eWxlIjp7IiRpZCI6IjIyOTgiLCJMaW5lQ29sb3IiOm51bGwsIkxpbmVXZWlnaHQiOjAuMCwiTGluZVR5cGUiOjAsIlBhcmVudFN0eWxlIjpudWxsfSwiUGFyZW50U3R5bGUiOm51bGx9LCJEYXRlRm9ybWF0Ijp7IiRpZCI6IjIyO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AwIiwiRGF0ZVBhcnRJc1Zpc2libGUiOmZhbHNlLCJUaW1lUGFydElzVmlzaWJsZSI6ZmFsc2V9fSwiV2Vla051bWJlcmluZyI6eyIkaWQiOiIyMzAxIiwiRm9ybWF0IjowLCJJc1Zpc2libGUiOmZhbHNlLCJMYXN0S25vd25WaXNpYmlsaXR5U3RhdGUiOmZhbHNlfSwiSXNWaXNpYmxlIjp0cnVlLCJQYXJlbnRTdHlsZSI6bnVsbH0sIkRlZmF1bHRTd2ltbGFuZU1pbGVzdG9uZVN0eWxlIjp7IiRpZCI6IjIzMDIiLCJUaXRsZVBvc2l0aW9uIjoiUmlnaHQiLCJEYXRlUG9zaXRpb24iOiJMZWZ0IiwiU2hhcGVUeXBlIjoyLCJTaGFwZVNpemUiOjEsIlNwYWNpbmciOjUsIlNoYXBlU3R5bGUiOnsiJGlkIjoiMjMwMyIsIk1hcmdpbiI6eyIkaWQiOiIyMzA0IiwiVG9wIjowLjAsIkxlZnQiOjAuMCwiUmlnaHQiOjAuMCwiQm90dG9tIjowLjB9LCJQYWRkaW5nIjp7IiRpZCI6IjIzMDUiLCJUb3AiOjAuMCwiTGVmdCI6MC4wLCJSaWdodCI6MC4wLCJCb3R0b20iOjAuMH0sIkJhY2tncm91bmQiOnsiJGlkIjoiMjMwNiIsIkNvbG9yIjp7IiRpZCI6IjIzMDciLCJBIjoyNTUsIlIiOjQsIkciOjEwMiwiQiI6MjAwfX0sIklzVmlzaWJsZSI6dHJ1ZSwiV2lkdGgiOjEzLjAsIkhlaWdodCI6MTMuMCwiQm9yZGVyU3R5bGUiOnsiJGlkIjoiMjMwOCIsIkxpbmVDb2xvciI6eyIkaWQiOiIyMzA5IiwiJHR5cGUiOiJOTFJFLkNvbW1vbi5Eb20uU29saWRDb2xvckJydXNoLCBOTFJFLkNvbW1vbiIsIkNvbG9yIjp7IiRpZCI6IjIzMTAiLCJBIjoyNTUsIlIiOjIzNCwiRyI6MjIsIkIiOjMwfX0sIkxpbmVXZWlnaHQiOjAuMCwiTGluZVR5cGUiOjAsIlBhcmVudFN0eWxlIjpudWxsfSwiUGFyZW50U3R5bGUiOm51bGx9LCJUaXRsZVN0eWxlIjp7IiRpZCI6IjIzMTEiLCJGb250U2V0dGluZ3MiOnsiJGlkIjoiMjMxMiIsIkZvbnRTaXplIjo5LCJGb250TmFtZSI6Ik1vbnRzZXJyYXQgU2VtaUJvbGQiLCJJc0JvbGQiOnRydWUsIklzSXRhbGljIjpmYWxzZSwiSXNVbmRlcmxpbmVkIjpmYWxzZSwiUGFyZW50U3R5bGUiOm51bGx9LCJBdXRvU2l6ZSI6MCwiRm9yZWdyb3VuZCI6eyIkaWQiOiIyMzEzIiwiQ29sb3IiOnsiJGlkIjoiMjMx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zE1IiwiVG9wIjowLjAsIkxlZnQiOjAuMCwiUmlnaHQiOjAuMCwiQm90dG9tIjowLjB9LCJQYWRkaW5nIjp7IiRpZCI6IjIzMTYiLCJUb3AiOjAuMCwiTGVmdCI6MC4wLCJSaWdodCI6MC4wLCJCb3R0b20iOjAuMH0sIkJhY2tncm91bmQiOnsiJGlkIjoiMjMxNyIsIkNvbG9yIjp7IiRpZCI6IjIzMTgiLCJBIjo4OSwiUiI6MCwiRyI6MCwiQiI6MH19LCJJc1Zpc2libGUiOnRydWUsIldpZHRoIjowLjAsIkhlaWdodCI6MC4wLCJCb3JkZXJTdHlsZSI6eyIkaWQiOiIyMzE5IiwiTGluZUNvbG9yIjpudWxsLCJMaW5lV2VpZ2h0IjowLjAsIkxpbmVUeXBlIjowLCJQYXJlbnRTdHlsZSI6bnVsbH0sIlBhcmVudFN0eWxlIjpudWxsfSwiRGF0ZVN0eWxlIjp7IiRpZCI6IjIzMjAiLCJGb250U2V0dGluZ3MiOnsiJGlkIjoiMjMyMSIsIkZvbnRTaXplIjo4LCJGb250TmFtZSI6Ik1vbnRzZXJyYXQiLCJJc0JvbGQiOmZhbHNlLCJJc0l0YWxpYyI6ZmFsc2UsIklzVW5kZXJsaW5lZCI6ZmFsc2UsIlBhcmVudFN0eWxlIjpudWxsfSwiQXV0b1NpemUiOjAsIkZvcmVncm91bmQiOnsiJGlkIjoiMjMyMiIsIkNvbG9yIjp7IiRpZCI6IjIz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zMjQiLCJUb3AiOjAuMCwiTGVmdCI6MC4wLCJSaWdodCI6MC4wLCJCb3R0b20iOjAuMH0sIlBhZGRpbmciOnsiJGlkIjoiMjMyNSIsIlRvcCI6MC4wLCJMZWZ0IjowLjAsIlJpZ2h0IjowLjAsIkJvdHRvbSI6MC4wfSwiQmFja2dyb3VuZCI6eyIkaWQiOiIyMzI2IiwiQ29sb3IiOnsiJGlkIjoiMjMyNyIsIkEiOjg5LCJSIjowLCJHIjowLCJCIjowfX0sIklzVmlzaWJsZSI6dHJ1ZSwiV2lkdGgiOjAuMCwiSGVpZ2h0IjowLjAsIkJvcmRlclN0eWxlIjp7IiRpZCI6IjIzMjgiLCJMaW5lQ29sb3IiOm51bGwsIkxpbmVXZWlnaHQiOjAuMCwiTGluZVR5cGUiOjAsIlBhcmVudFN0eWxlIjpudWxsfSwiUGFyZW50U3R5bGUiOm51bGx9LCJEYXRlRm9ybWF0Ijp7IiRpZCI6IjIzM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MwIiwiRGF0ZVBhcnRJc1Zpc2libGUiOmZhbHNlLCJUaW1lUGFydElzVmlzaWJsZSI6ZmFsc2V9fSwiV2Vla051bWJlcmluZyI6eyIkaWQiOiIyMzMxIiwiRm9ybWF0IjowLCJJc1Zpc2libGUiOmZhbHNlLCJMYXN0S25vd25WaXNpYmlsaXR5U3RhdGUiOmZhbHNlfSwiSXNWaXNpYmxlIjp0cnVlLCJQYXJlbnRTdHlsZSI6bnVsbH0sIkRlZmF1bHRTd2ltbGFuZUFjdGl2aXR5U3R5bGUiOnsiJGlkIjoiMjMzMiIsIkhlYWRlclN0eWxlIjp7IiRpZCI6IjIzMzMiLCJUZXh0U3R5bGUiOnsiJGlkIjoiMjMzNCIsIkZvbnRTZXR0aW5ncyI6eyIkaWQiOiIyMzM1IiwiRm9udFNpemUiOjExLCJGb250TmFtZSI6IkNhbGlicmkiLCJJc0JvbGQiOmZhbHNlLCJJc0l0YWxpYyI6ZmFsc2UsIklzVW5kZXJsaW5lZCI6ZmFsc2UsIlBhcmVudFN0eWxlIjpudWxsfSwiQXV0b1NpemUiOjIsIkZvcmVncm91bmQiOnsiJGlkIjoiMjMzNiIsIkNvbG9yIjp7IiRpZCI6IjIzMz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zMzgiLCJUb3AiOjAuMCwiTGVmdCI6MC4wLCJSaWdodCI6MC4wLCJCb3R0b20iOjAuMH0sIlBhZGRpbmciOnsiJGlkIjoiMjMzOSIsIlRvcCI6MC4wLCJMZWZ0IjowLjAsIlJpZ2h0IjowLjAsIkJvdHRvbSI6MC4wfSwiQmFja2dyb3VuZCI6eyIkaWQiOiIyMzQwIiwiQ29sb3IiOnsiJGlkIjoiMjM0MSIsIkEiOjAsIlIiOjI1NSwiRyI6MjU1LCJCIjoyNTV9fSwiSXNWaXNpYmxlIjp0cnVlLCJXaWR0aCI6MC4wLCJIZWlnaHQiOjAuMCwiQm9yZGVyU3R5bGUiOm51bGwsIlBhcmVudFN0eWxlIjpudWxsfSwiUmVjdGFuZ2xlU3R5bGUiOnsiJGlkIjoiMjM0MiIsIk1hcmdpbiI6eyIkaWQiOiIyMzQzIiwiVG9wIjowLjAsIkxlZnQiOjAuMCwiUmlnaHQiOjAuMCwiQm90dG9tIjowLjB9LCJQYWRkaW5nIjp7IiRpZCI6IjIzNDQiLCJUb3AiOjAuMCwiTGVmdCI6MC4wLCJSaWdodCI6MC4wLCJCb3R0b20iOjAuMH0sIkJhY2tncm91bmQiOnsiJGlkIjoiMjM0NSIsIkNvbG9yIjp7IiRpZCI6IjIzNDYiLCJBIjo2MywiUiI6NCwiRyI6MTAyLCJCIjoyMDB9fSwiSXNWaXNpYmxlIjp0cnVlLCJXaWR0aCI6MC4wLCJIZWlnaHQiOjAuMCwiQm9yZGVyU3R5bGUiOnsiJGlkIjoiMjM0NyIsIkxpbmVDb2xvciI6eyIkaWQiOiIyMzQ4IiwiJHR5cGUiOiJOTFJFLkNvbW1vbi5Eb20uU29saWRDb2xvckJydXNoLCBOTFJFLkNvbW1vbiIsIkNvbG9yIjp7IiRpZCI6IjIzNDkiLCJBIjoyNTUsIlIiOjI1NSwiRyI6MCwiQiI6MH19LCJMaW5lV2VpZ2h0IjowLjAsIkxpbmVUeXBlIjowLCJQYXJlbnRTdHlsZSI6bnVsbH0sIlBhcmVudFN0eWxlIjpudWxsfSwiTWFyZ2luIjp7IiRpZCI6IjIzNTAiLCJUb3AiOjAuMCwiTGVmdCI6MC4wLCJSaWdodCI6MC4wLCJCb3R0b20iOjAuMH0sIlBhZGRpbmciOnsiJGlkIjoiMjM1MSIsIlRvcCI6MC4wLCJMZWZ0IjowLjAsIlJpZ2h0IjowLjAsIkJvdHRvbSI6MC4wfSwiQmFja2dyb3VuZCI6bnVsbCwiSXNWaXNpYmxlIjp0cnVlLCJXaWR0aCI6MC4wLCJIZWlnaHQiOjAuMCwiQm9yZGVyU3R5bGUiOm51bGwsIlBhcmVudFN0eWxlIjpudWxsfSwiQmFja2dyb3VuZFN0eWxlIjp7IiRpZCI6IjIzNTIiLCJNYXJnaW4iOnsiJGlkIjoiMjM1MyIsIlRvcCI6MC4wLCJMZWZ0IjowLjAsIlJpZ2h0IjowLjAsIkJvdHRvbSI6MC4wfSwiUGFkZGluZyI6eyIkaWQiOiIyMzU0IiwiVG9wIjowLjAsIkxlZnQiOjAuMCwiUmlnaHQiOjAuMCwiQm90dG9tIjowLjB9LCJCYWNrZ3JvdW5kIjp7IiRyZWYiOiIyMjA5In0sIklzVmlzaWJsZSI6dHJ1ZSwiV2lkdGgiOjAuMCwiSGVpZ2h0IjowLjAsIkJvcmRlclN0eWxlIjp7IiRpZCI6IjIzNTUiLCJMaW5lQ29sb3IiOnsiJGlkIjoiMjM1NiIsIiR0eXBlIjoiTkxSRS5Db21tb24uRG9tLlNvbGlkQ29sb3JCcnVzaCwgTkxSRS5Db21tb24iLCJDb2xvciI6eyIkaWQiOiIyMzU3IiwiQSI6MjU1LCJSIjoyMzQsIkciOjIyLCJCIjozMH19LCJMaW5lV2VpZ2h0IjowLjAsIkxpbmVUeXBlIjowLCJQYXJlbnRTdHlsZSI6bnVsbH0sIlBhcmVudFN0eWxlIjpudWxsfSwiTWFyZ2luIjp7IiRpZCI6IjIzNTgiLCJUb3AiOjAuMCwiTGVmdCI6MC4wLCJSaWdodCI6MC4wLCJCb3R0b20iOjAuMH0sIlBhZGRpbmciOnsiJGlkIjoiMjM1OSIsIlRvcCI6MC4wLCJMZWZ0IjowLjAsIlJpZ2h0IjowLjAsIkJvdHRvbSI6MC4wfSwiSXNWaXNpYmxlIjp0cnVlLCJXaWR0aCI6MC4wLCJIZWlnaHQiOjAuMCwiQm9yZGVyU3R5bGUiOnsiJGlkIjoiMjM2MCIsIkxpbmVDb2xvciI6bnVsbCwiTGluZVdlaWdodCI6MC4wLCJMaW5lVHlwZSI6MCwiUGFyZW50U3R5bGUiOm51bGx9LCJQYXJlbnRTdHlsZSI6bnVsbH0sIk1hcmdpbiI6eyIkaWQiOiIyMzYxIiwiVG9wIjowLjAsIkxlZnQiOjAuMCwiUmlnaHQiOjAuMCwiQm90dG9tIjowLjB9LCJQYWRkaW5nIjp7IiRpZCI6IjIzNjIiLCJUb3AiOjAuMCwiTGVmdCI6MC4wLCJSaWdodCI6MC4wLCJCb3R0b20iOjAuMH0sIklzVmlzaWJsZSI6dHJ1ZSwiV2lkdGgiOjAuMCwiSGVpZ2h0IjowLjAsIkJvcmRlclN0eWxlIjp7IiRpZCI6IjIzNjMiLCJMaW5lQ29sb3IiOm51bGwsIkxpbmVXZWlnaHQiOjAuMCwiTGluZVR5cGUiOjAsIlBhcmVudFN0eWxlIjpudWxsfSwiUGFyZW50U3R5bGUiOm51bGx9fV0sIkN1bHR1cmVJbmZvTmFtZSI6ImVuLVVTIiwiU3R5bGVOYW1lIjpudWxsLCJWZXJzaW9uIjp7IiRpZCI6IjIzNjQiLCJWZXJzaW9uIjoiNC4xLjAiLCJPcmlnaW5hbEFzc2VtYmx5VmVyc2lvbiI6IjMuMjMuMDAuMDAiLCJFZGl0aW9uIjoiUHJvIiwiTGFzdFNhdmVkRWRpdGlvbiI6NCwiSXNQbHVzRWRpdGlvbiI6dHJ1ZSwiSXNQcm9FZGl0aW9uIjp0cnVlfSwiRWZmZWN0IjowLCJTdHlsZSI6eyIkaWQiOiIyMzY1IiwiRGVmYXVsdERlcGVuZGVuY3lTdHlsZSI6eyIkaWQiOiIyMzY2IiwiTGluZVN0eWxlIjp7IiRpZCI6IjIzNjciLCJMaW5lQ29sb3IiOnsiJGlkIjoiMjM2OCIsIiR0eXBlIjoiTkxSRS5Db21tb24uRG9tLlNvbGlkQ29sb3JCcnVzaCwgTkxSRS5Db21tb24iLCJDb2xvciI6eyIkaWQiOiIyMzY5IiwiQSI6MjU1LCJSIjowLCJHIjowLCJCIjowfX0sIkxpbmVXZWlnaHQiOjEuMCwiTGluZVR5cGUiOjAsIlBhcmVudFN0eWxlIjpudWxsfSwiRW5kQXJyb3doZWFkTGluZVN0eWxlIjp7IiRpZCI6IjIzNzAiLCJLaW5kIjoxLCJXaWR0aCI6MSwiTGVuZ3RoIjowLCJQYXJlbnRTdHlsZSI6bnVsbH0sIkJyaW5nVG9Gcm9udCI6dHJ1ZSwiRWxib3dSYWRpdXMiOjAuMCwiTWFyZ2luIjp7IiRpZCI6IjIzNzEiLCJUb3AiOjAuMCwiTGVmdCI6MC4wLCJSaWdodCI6MC4wLCJCb3R0b20iOjAuMH0sIlBhZGRpbmciOnsiJGlkIjoiMjM3MiIsIlRvcCI6MC4wLCJMZWZ0IjowLjAsIlJpZ2h0IjowLjAsIkJvdHRvbSI6MC4wfSwiQmFja2dyb3VuZCI6bnVsbCwiSXNWaXNpYmxlIjp0cnVlLCJXaWR0aCI6MC4wLCJIZWlnaHQiOjAuMCwiQm9yZGVyU3R5bGUiOm51bGwsIlBhcmVudFN0eWxlIjpudWxsfSwiQ3JpdGljYWxQYXRoU3R5bGUiOnsiJGlkIjoiMjM3MyIsIkNyaXRpY2FsUGF0aFN0eWxlT3B0aW9ucyI6MTUsIkxpbmVTdHlsZSI6eyIkaWQiOiIyMzc0IiwiTGluZUNvbG9yIjp7IiRpZCI6IjIzNzUiLCIkdHlwZSI6Ik5MUkUuQ29tbW9uLkRvbS5Tb2xpZENvbG9yQnJ1c2gsIE5MUkUuQ29tbW9uIiwiQ29sb3IiOnsiJGlkIjoiMjM3NiIsIkEiOjI1NSwiUiI6MjIyLCJHIjo1MCwiQiI6NTB9fSwiTGluZVdlaWdodCI6MS4wLCJMaW5lVHlwZSI6MCwiUGFyZW50U3R5bGUiOm51bGx9LCJUaXRsZUZvcmVncm91bmQiOnsiJGlkIjoiMjM3NyIsIkNvbG9yIjp7IiRpZCI6IjIzNzgiLCJBIjoyNTUsIlIiOjE3NiwiRyI6MTksIkIiOjI1fX0sIlNoYXBlc0JhY2tncm91bmQiOnsiJGlkIjoiMjM3OSIsIkNvbG9yIjp7IiRpZCI6IjIzODAiLCJBIjoyNTUsIlIiOjI1MywiRyI6MjAzLCJCIjoyMDh9fSwiU2hhcGVzQm9yZGVyU3R5bGUiOnsiJGlkIjoiMjM4MSIsIkxpbmVDb2xvciI6eyIkaWQiOiIyMzgyIiwiJHR5cGUiOiJOTFJFLkNvbW1vbi5Eb20uU29saWRDb2xvckJydXNoLCBOTFJFLkNvbW1vbiIsIkNvbG9yIjp7IiRpZCI6IjIzODMiLCJBIjoyNTUsIlIiOjIyMiwiRyI6NTAsIkIiOjUwfX0sIkxpbmVXZWlnaHQiOjEuNSwiTGluZVR5cGUiOjAsIlBhcmVudFN0eWxlIjpudWxsfSwiTWFyZ2luIjp7IiRpZCI6IjIzODQiLCJUb3AiOjAuMCwiTGVmdCI6MC4wLCJSaWdodCI6MC4wLCJCb3R0b20iOjAuMH0sIlBhZGRpbmciOnsiJGlkIjoiMjM4NSIsIlRvcCI6MC4wLCJMZWZ0IjowLjAsIlJpZ2h0IjowLjAsIkJvdHRvbSI6MC4wfSwiQmFja2dyb3VuZCI6bnVsbCwiSXNWaXNpYmxlIjpmYWxzZSwiV2lkdGgiOjAuMCwiSGVpZ2h0IjowLjAsIkJvcmRlclN0eWxlIjpudWxsLCJQYXJlbnRTdHlsZSI6bnVsbH0sIlBhbmVsc1NwYWNpbmdEZWZpbml0aW9uIjp7IiRpZCI6IjIzODYiLCJTcGFjaW5nQWJvdmVUaW1lYmFuZCI6MTYsIlNwYWNpbmdCZWxvd1RpbWViYW5kIjoxNiwiU3BhY2luZ0Fib3ZlQmV0d2VlblN3aW1sYW5lc0FuZFRhc2tzIjoxNiwiU3BhY2luZ0JlbG93QmV0d2VlblN3aW1sYW5lc0FuZFRhc2tzIjoxNn0sIlRpbWViYW5kU3R5bGUiOnsiJGlkIjoiMjM4NyIsIlNjYWxlTWFya2luZyI6MSwiU2hhcGUiOjEwLCJTaGFwZVN0eWxlIjp7IiRpZCI6IjIzODgiLCJNYXJnaW4iOnsiJGlkIjoiMjM4OSIsIlRvcCI6MC4wLCJMZWZ0IjoxMC4wLCJSaWdodCI6MTAuMCwiQm90dG9tIjowLjB9LCJQYWRkaW5nIjp7IiRpZCI6IjIzOTAiLCJUb3AiOjMuMCwiTGVmdCI6MC4wLCJSaWdodCI6MC4wLCJCb3R0b20iOjMuMH0sIkJhY2tncm91bmQiOnsiJGlkIjoiMjM5MSIsIkNvbG9yIjp7IiRpZCI6IjIzOTIiLCJBIjoyNTUsIlIiOjQsIkciOjEwMiwiQiI6MjAwfX0sIklzVmlzaWJsZSI6dHJ1ZSwiV2lkdGgiOjg1OC4wLCJIZWlnaHQiOjE0LjM5OTk5OTYxODUzMDI3MywiQm9yZGVyU3R5bGUiOnsiJGlkIjoiMjM5MyIsIkxpbmVDb2xvciI6eyIkaWQiOiIyMzk0IiwiJHR5cGUiOiJOTFJFLkNvbW1vbi5Eb20uU29saWRDb2xvckJydXNoLCBOTFJFLkNvbW1vbiIsIkNvbG9yIjp7IiRpZCI6IjIzOTUiLCJBIjoyNTUsIlIiOjI1NSwiRyI6MCwiQiI6MH19LCJMaW5lV2VpZ2h0IjowLjAsIkxpbmVUeXBlIjowLCJQYXJlbnRTdHlsZSI6bnVsbH0sIlBhcmVudFN0eWxlIjpudWxsfSwiTWlkZGxlVGllclNoYXBlU3R5bGUiOnsiJGlkIjoiMjM5NiIsIk1hcmdpbiI6eyIkcmVmIjoiMjM4OSJ9LCJQYWRkaW5nIjp7IiRyZWYiOiIyMzkwIn0sIkJhY2tncm91bmQiOnsiJGlkIjoiMjM5NyIsIkNvbG9yIjp7IiRpZCI6IjIzOTgiLCJBIjoyNTUsIlIiOjIsIkciOjYyLCJCIjoxMjV9fSwiSXNWaXNpYmxlIjp0cnVlLCJXaWR0aCI6ODU4LjAsIkhlaWdodCI6MTQuMzk5OTk5NjE4NTMwMjczLCJCb3JkZXJTdHlsZSI6eyIkaWQiOiIyMzk5IiwiTGluZUNvbG9yIjpudWxsLCJMaW5lV2VpZ2h0IjowLjAsIkxpbmVUeXBlIjowLCJQYXJlbnRTdHlsZSI6bnVsbH0sIlBhcmVudFN0eWxlIjpudWxsfSwiQm90dG9tVGllclNoYXBlU3R5bGUiOnsiJGlkIjoiMjQwMCIsIk1hcmdpbiI6eyIkcmVmIjoiMjM4OSJ9LCJQYWRkaW5nIjp7IiRyZWYiOiIyMzkwIn0sIkJhY2tncm91bmQiOnsiJGlkIjoiMjQwMSIsIkNvbG9yIjp7IiRpZCI6IjI0MDIiLCJBIjoyNTUsIlIiOjAsIkciOjE4LCJCIjo1MX19LCJJc1Zpc2libGUiOnRydWUsIldpZHRoIjo4NTguMCwiSGVpZ2h0IjoxNC4zOTk5OTk2MTg1MzAyNzMsIkJvcmRlclN0eWxlIjp7IiRpZCI6IjI0MDMiLCJMaW5lQ29sb3IiOm51bGwsIkxpbmVXZWlnaHQiOjAuMCwiTGluZVR5cGUiOjAsIlBhcmVudFN0eWxlIjpudWxsfSwiUGFyZW50U3R5bGUiOm51bGx9LCJSaWdodEVuZENhcHNTdHlsZSI6eyIkaWQiOiIyNDA0IiwiRm9udFNldHRpbmdzIjp7IiRpZCI6IjI0MDUiLCJGb250U2l6ZSI6MTgsIkZvbnROYW1lIjoiQ2FsaWJyaSIsIklzQm9sZCI6dHJ1ZSwiSXNJdGFsaWMiOmZhbHNlLCJJc1VuZGVybGluZWQiOmZhbHNlLCJQYXJlbnRTdHlsZSI6bnVsbH0sIkF1dG9TaXplIjowLCJGb3JlZ3JvdW5kIjp7IiRpZCI6IjI0MDYiLCJDb2xvciI6eyIkaWQiOiIyNDA3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DA4IiwiVG9wIjowLjAsIkxlZnQiOjAuMCwiUmlnaHQiOjIwLjAsIkJvdHRvbSI6MC4wfSwiUGFkZGluZyI6eyIkaWQiOiIyNDA5IiwiVG9wIjowLjAsIkxlZnQiOjAuMCwiUmlnaHQiOjAuMCwiQm90dG9tIjowLjB9LCJCYWNrZ3JvdW5kIjp7IiRpZCI6IjI0MTAiLCJDb2xvciI6eyIkaWQiOiIyNDExIiwiQSI6MjU1LCJSIjoyNTUsIkciOjI1NSwiQiI6MjU1fX0sIklzVmlzaWJsZSI6ZmFsc2UsIldpZHRoIjowLjAsIkhlaWdodCI6MC4wLCJCb3JkZXJTdHlsZSI6bnVsbCwiUGFyZW50U3R5bGUiOm51bGx9LCJMZWZ0RW5kQ2Fwc1N0eWxlIjp7IiRpZCI6IjI0MTIiLCJGb250U2V0dGluZ3MiOnsiJGlkIjoiMjQxMyIsIkZvbnRTaXplIjoxOCwiRm9udE5hbWUiOiJDYWxpYnJpIiwiSXNCb2xkIjp0cnVlLCJJc0l0YWxpYyI6ZmFsc2UsIklzVW5kZXJsaW5lZCI6ZmFsc2UsIlBhcmVudFN0eWxlIjpudWxsfSwiQXV0b1NpemUiOjAsIkZvcmVncm91bmQiOnsiJGlkIjoiMjQxNCIsIkNvbG9yIjp7IiRpZCI6IjI0MTU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0MTYiLCJUb3AiOjAuMCwiTGVmdCI6OTQuMzI2NzQ0ODkzNTIzMzY5LCJSaWdodCI6MC4wLCJCb3R0b20iOjAuMH0sIlBhZGRpbmciOnsiJGlkIjoiMjQxNyIsIlRvcCI6MC4wLCJMZWZ0IjowLjAsIlJpZ2h0IjowLjAsIkJvdHRvbSI6MC4wfSwiQmFja2dyb3VuZCI6eyIkaWQiOiIyNDE4IiwiQ29sb3IiOnsiJGlkIjoiMjQxOSIsIkEiOjg5LCJSIjowLCJHIjowLCJCIjowfX0sIklzVmlzaWJsZSI6ZmFsc2UsIldpZHRoIjowLjAsIkhlaWdodCI6MC4wLCJCb3JkZXJTdHlsZSI6bnVsbCwiUGFyZW50U3R5bGUiOm51bGx9LCJUb2RheVRleHRTdHlsZSI6eyIkaWQiOiIyNDIwIiwiRm9udFNldHRpbmdzIjp7IiRpZCI6IjI0MjEiLCJGb250U2l6ZSI6MTIsIkZvbnROYW1lIjoiQ2FsaWJyaSIsIklzQm9sZCI6ZmFsc2UsIklzSXRhbGljIjpmYWxzZSwiSXNVbmRlcmxpbmVkIjpmYWxzZSwiUGFyZW50U3R5bGUiOm51bGx9LCJBdXRvU2l6ZSI6MCwiRm9yZWdyb3VuZCI6eyIkaWQiOiIyNDIyIiwiQ29sb3IiOnsiJGlkIjoiMjQy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DI0IiwiVG9wIjowLjAsIkxlZnQiOjAuMCwiUmlnaHQiOjAuMCwiQm90dG9tIjowLjB9LCJQYWRkaW5nIjp7IiRpZCI6IjI0MjUiLCJUb3AiOjAuMCwiTGVmdCI6MC4wLCJSaWdodCI6MC4wLCJCb3R0b20iOjAuMH0sIkJhY2tncm91bmQiOnsiJGlkIjoiMjQyNiIsIkNvbG9yIjp7IiRpZCI6IjI0MjciLCJBIjoyNTUsIlIiOjI1NSwiRyI6MjU1LCJCIjoyNTV9fSwiSXNWaXNpYmxlIjp0cnVlLCJXaWR0aCI6MC4wLCJIZWlnaHQiOjAuMCwiQm9yZGVyU3R5bGUiOm51bGwsIlBhcmVudFN0eWxlIjpudWxsfSwiVG9kYXlNYXJrZXJTdHlsZSI6eyIkaWQiOiIyNDI4IiwiTWFyZ2luIjp7IiRpZCI6IjI0MjkiLCJUb3AiOjAuMCwiTGVmdCI6MC4wLCJSaWdodCI6MC4wLCJCb3R0b20iOjAuMH0sIlBhZGRpbmciOnsiJGlkIjoiMjQzMCIsIlRvcCI6MC4wLCJMZWZ0IjowLjAsIlJpZ2h0IjowLjAsIkJvdHRvbSI6MC4wfSwiQmFja2dyb3VuZCI6eyIkaWQiOiIyNDMxIiwiQ29sb3IiOnsiJGlkIjoiMjQzMiIsIkEiOjI1NSwiUiI6MjU1LCJHIjowLCJCIjowfX0sIklzVmlzaWJsZSI6dHJ1ZSwiV2lkdGgiOjAuMCwiSGVpZ2h0IjowLjAsIkJvcmRlclN0eWxlIjpudWxsLCJQYXJlbnRTdHlsZSI6bnVsbH0sIlNjYWxlU3R5bGUiOnsiJGlkIjoiMjQzMyIsIlNoYXBlIjowLCJTaG93U2VnbWVudFNlcGFyYXRvcnMiOnRydWUsIlNlZ21lbnRTZXBhcmF0b3JPcGFjaXR5IjozMCwiSGFzQmVlblZpc2libGVCZWZvcmUiOnRydWUsIkZvbnRTZXR0aW5ncyI6eyIkaWQiOiIyNDM0IiwiRm9udFNpemUiOjEyLCJGb250TmFtZSI6IkNhbGlicmkiLCJJc0JvbGQiOmZhbHNlLCJJc0l0YWxpYyI6ZmFsc2UsIklzVW5kZXJsaW5lZCI6ZmFsc2UsIlBhcmVudFN0eWxlIjpudWxsfSwiQXV0b1NpemUiOjAsIkZvcmVncm91bmQiOnsiJGlkIjoiMjQzNSIsIkNvbG9yIjp7IiRpZCI6IjI0Mz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QzNyIsIlRvcCI6MC4wLCJMZWZ0Ijo1LjAsIlJpZ2h0IjowLjAsIkJvdHRvbSI6MC4wfSwiUGFkZGluZyI6eyIkaWQiOiIyNDM4IiwiVG9wIjowLjAsIkxlZnQiOjAuMCwiUmlnaHQiOjAuMCwiQm90dG9tIjowLjB9LCJCYWNrZ3JvdW5kIjp7IiRpZCI6IjI0MzkiLCJDb2xvciI6eyIkcmVmIjoiMjQxOSJ9fSwiSXNWaXNpYmxlIjp0cnVlLCJXaWR0aCI6MC4wLCJIZWlnaHQiOjAuMCwiQm9yZGVyU3R5bGUiOm51bGwsIlBhcmVudFN0eWxlIjpudWxsfSwiU2luZ2xlU2NhbGVTaGFwZVN0eWxlIjp7IiRpZCI6IjI0NDAiLCJTaGFwZSI6MywiSGVpZ2h0IjoyMC4wfSwiTWlkZGxlVGllclNjYWxlU3R5bGUiOnsiJGlkIjoiMjQ0MSIsIlNoYXBlIjowLCJTaG93U2VnbWVudFNlcGFyYXRvcnMiOnRydWUsIlNlZ21lbnRTZXBhcmF0b3JPcGFjaXR5IjozMCwiSGFzQmVlblZpc2libGVCZWZvcmUiOnRydWUsIkZvbnRTZXR0aW5ncyI6eyIkaWQiOiIyNDQyIiwiRm9udFNpemUiOjEyLCJGb250TmFtZSI6IkNhbGlicmkiLCJJc0JvbGQiOmZhbHNlLCJJc0l0YWxpYyI6ZmFsc2UsIklzVW5kZXJsaW5lZCI6ZmFsc2UsIlBhcmVudFN0eWxlIjpudWxsfSwiQXV0b1NpemUiOjAsIkZvcmVncm91bmQiOnsiJHJlZiI6IjI0MzUifSwiTWF4V2lkdGgiOjIwMC4wLCJNYXhIZWlnaHQiOiJJbmZpbml0eSIsIlNtYXJ0Rm9yZWdyb3VuZElzQWN0aXZlIjpmYWxzZSwiSG9yaXpvbnRhbEFsaWdubWVudCI6MCwiVmVydGljYWxBbGlnbm1lbnQiOjEsIlNtYXJ0Rm9yZWdyb3VuZCI6bnVsbCwiQmFja2dyb3VuZEZpbGxUeXBlIjowLCJNYXJnaW4iOnsiJHJlZiI6IjI0MzcifSwiUGFkZGluZyI6eyIkcmVmIjoiMjQzOCJ9LCJCYWNrZ3JvdW5kIjp7IiRyZWYiOiIyNDM5In0sIklzVmlzaWJsZSI6dHJ1ZSwiV2lkdGgiOjAuMCwiSGVpZ2h0IjowLjAsIkJvcmRlclN0eWxlIjpudWxsLCJQYXJlbnRTdHlsZSI6bnVsbH0sIkJvdHRvbVRpZXJTY2FsZVN0eWxlIjp7IiRpZCI6IjI0NDMiLCJTaGFwZSI6MCwiU2hvd1NlZ21lbnRTZXBhcmF0b3JzIjpmYWxzZSwiU2VnbWVudFNlcGFyYXRvck9wYWNpdHkiOjMwLCJIYXNCZWVuVmlzaWJsZUJlZm9yZSI6dHJ1ZSwiRm9udFNldHRpbmdzIjp7IiRpZCI6IjI0NDQiLCJGb250U2l6ZSI6MTIsIkZvbnROYW1lIjoiQ2FsaWJyaSIsIklzQm9sZCI6ZmFsc2UsIklzSXRhbGljIjpmYWxzZSwiSXNVbmRlcmxpbmVkIjpmYWxzZSwiUGFyZW50U3R5bGUiOm51bGx9LCJBdXRvU2l6ZSI6MCwiRm9yZWdyb3VuZCI6eyIkcmVmIjoiMjQzNSJ9LCJNYXhXaWR0aCI6MjAwLjAsIk1heEhlaWdodCI6IkluZmluaXR5IiwiU21hcnRGb3JlZ3JvdW5kSXNBY3RpdmUiOmZhbHNlLCJIb3Jpem9udGFsQWxpZ25tZW50IjowLCJWZXJ0aWNhbEFsaWdubWVudCI6MSwiU21hcnRGb3JlZ3JvdW5kIjpudWxsLCJCYWNrZ3JvdW5kRmlsbFR5cGUiOjAsIk1hcmdpbiI6eyIkcmVmIjoiMjQzNyJ9LCJQYWRkaW5nIjp7IiRyZWYiOiIyNDM4In0sIkJhY2tncm91bmQiOnsiJHJlZiI6IjI0MzkifSwiSXNWaXNpYmxlIjp0cnVlLCJXaWR0aCI6MC4wLCJIZWlnaHQiOjAuMCwiQm9yZGVyU3R5bGUiOm51bGwsIlBhcmVudFN0eWxlIjpudWxsfSwiRWxhcHNlZFRpbWVCYWNrZ3JvdW5kIjp7IiRpZCI6IjI0NDUiLCJDb2xvciI6eyIkaWQiOiIyNDQ2IiwiQSI6MTkxLCJSIjoyNTUsIkciOjAsIkIiOjB9fSwiQXBwZW5kWWVhck9uWWVhckNoYW5nZSI6ZmFsc2UsIkVsYXBzZWRUaW1lRm9ybWF0IjowLCJUb2RheU1hcmtlclBvc2l0aW9uIjowLCJRdWlja1Bvc2l0aW9uIjozLCJBYnNvbHV0ZVBvc2l0aW9uIjo4Mi4wMDcxOCwiTWFyZ2luIjp7IiRpZCI6IjI0NDciLCJUb3AiOjAuMCwiTGVmdCI6MTAuMCwiUmlnaHQiOjEwLjAsIkJvdHRvbSI6MC4wfSwiUGFkZGluZyI6eyIkaWQiOiIyNDQ4IiwiVG9wIjowLjAsIkxlZnQiOjAuMCwiUmlnaHQiOjAuMCwiQm90dG9tIjowLjB9LCJCYWNrZ3JvdW5kIjp7IiRpZCI6IjI0NDkiLCJDb2xvciI6eyIkaWQiOiIyNDUwIiwiQSI6MjU1LCJSIjo0NywiRyI6NTQsIkIiOjE1M319LCJJc1Zpc2libGUiOnRydWUsIldpZHRoIjowLjAsIkhlaWdodCI6MC4wLCJCb3JkZXJTdHlsZSI6bnVsbCwiUGFyZW50U3R5bGUiOm51bGx9LCJEZWZhdWx0TWlsZXN0b25lU3R5bGUiOnsiJGlkIjoiMjQ1MSIsIlNoYXBlIjo3LCJDb25uZWN0b3JNYXJnaW4iOnsiJGlkIjoiMjQ1MiIsIlRvcCI6MC4wLCJMZWZ0IjoyLjAsIlJpZ2h0IjoyLjAsIkJvdHRvbSI6MC4wfSwiQ29ubmVjdG9yU3R5bGUiOnsiJGlkIjoiMjQ1MyIsIkxpbmVDb2xvciI6eyIkaWQiOiIyNDU0IiwiJHR5cGUiOiJOTFJFLkNvbW1vbi5Eb20uU29saWRDb2xvckJydXNoLCBOTFJFLkNvbW1vbiIsIkNvbG9yIjp7IiRpZCI6IjI0NTUiLCJBIjoxMjcsIlIiOjc5LCJHIjoxMjksIkIiOjE4OX19LCJMaW5lV2VpZ2h0IjoxLjAsIkxpbmVUeXBlIjowLCJQYXJlbnRTdHlsZSI6bnVsbH0sIklzQmVsb3dUaW1lYmFuZCI6dHJ1ZSwiUG9zaXRpb25PblRhc2siOjAsIkhpZGVEYXRlIjpmYWxzZSwiU2hhcGVTaXplIjoxLCJTcGFjaW5nIjoyLjAsIlBhZGRpbmciOnsiJGlkIjoiMjQ1NiIsIlRvcCI6Ny4wLCJMZWZ0IjozLjAsIlJpZ2h0IjowLjAsIkJvdHRvbSI6Mi4wfSwiU2hhcGVTdHlsZSI6eyIkaWQiOiIyNDU3IiwiTWFyZ2luIjp7IiRpZCI6IjI0NTgiLCJUb3AiOjAuMCwiTGVmdCI6MC4wLCJSaWdodCI6MC4wLCJCb3R0b20iOjAuMH0sIlBhZGRpbmciOnsiJGlkIjoiMjQ1OSIsIlRvcCI6MC4wLCJMZWZ0IjowLjAsIlJpZ2h0IjowLjAsIkJvdHRvbSI6MC4wfSwiQmFja2dyb3VuZCI6eyIkaWQiOiIyNDYwIiwiQ29sb3IiOnsiJGlkIjoiMjQ2MSIsIkEiOjI1NSwiUiI6NCwiRyI6MTAyLCJCIjoyMDB9fSwiSXNWaXNpYmxlIjp0cnVlLCJXaWR0aCI6MTguMCwiSGVpZ2h0IjoyMC4wLCJCb3JkZXJTdHlsZSI6eyIkaWQiOiIyNDYyIiwiTGluZUNvbG9yIjp7IiRpZCI6IjI0NjMiLCIkdHlwZSI6Ik5MUkUuQ29tbW9uLkRvbS5Tb2xpZENvbG9yQnJ1c2gsIE5MUkUuQ29tbW9uIiwiQ29sb3IiOnsiJGlkIjoiMjQ2NCIsIkEiOjI1NSwiUiI6MjM0LCJHIjoyMiwiQiI6MzB9fSwiTGluZVdlaWdodCI6MC4wLCJMaW5lVHlwZSI6MCwiUGFyZW50U3R5bGUiOm51bGx9LCJQYXJlbnRTdHlsZSI6bnVsbH0sIlRpdGxlU3R5bGUiOnsiJGlkIjoiMjQ2NSIsIkZvbnRTZXR0aW5ncyI6eyIkaWQiOiIyNDY2IiwiRm9udFNpemUiOjksIkZvbnROYW1lIjoiQ2FsaWJyaSIsIklzQm9sZCI6dHJ1ZSwiSXNJdGFsaWMiOmZhbHNlLCJJc1VuZGVybGluZWQiOmZhbHNlLCJQYXJlbnRTdHlsZSI6bnVsbH0sIkF1dG9TaXplIjowLCJGb3JlZ3JvdW5kIjp7IiRpZCI6IjI0NjciLCJDb2xvciI6eyIkaWQiOiIyNDY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NjkiLCJUb3AiOjAuMCwiTGVmdCI6MC4wLCJSaWdodCI6MC4wLCJCb3R0b20iOjAuMH0sIlBhZGRpbmciOnsiJGlkIjoiMjQ3MCIsIlRvcCI6MC4wLCJMZWZ0IjowLjAsIlJpZ2h0IjowLjAsIkJvdHRvbSI6MC4wfSwiQmFja2dyb3VuZCI6eyIkaWQiOiIyNDcxIiwiQ29sb3IiOnsiJGlkIjoiMjQ3MiIsIkEiOjAsIlIiOjI1NSwiRyI6MjU1LCJCIjoyNTV9fSwiSXNWaXNpYmxlIjp0cnVlLCJXaWR0aCI6MC4wLCJIZWlnaHQiOjAuMCwiQm9yZGVyU3R5bGUiOm51bGwsIlBhcmVudFN0eWxlIjpudWxsfSwiRGF0ZVN0eWxlIjp7IiRpZCI6IjI0NzMiLCJGb250U2V0dGluZ3MiOnsiJGlkIjoiMjQ3NCIsIkZvbnRTaXplIjo4LCJGb250TmFtZSI6IkNhbGlicmkiLCJJc0JvbGQiOmZhbHNlLCJJc0l0YWxpYyI6ZmFsc2UsIklzVW5kZXJsaW5lZCI6ZmFsc2UsIlBhcmVudFN0eWxlIjpudWxsfSwiQXV0b1NpemUiOjAsIkZvcmVncm91bmQiOnsiJGlkIjoiMjQ3NSIsIkNvbG9yIjp7IiRpZCI6IjI0Nz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0NzciLCJUb3AiOjAuMCwiTGVmdCI6MC4wLCJSaWdodCI6MC4wLCJCb3R0b20iOjAuMH0sIlBhZGRpbmciOnsiJGlkIjoiMjQ3OCIsIlRvcCI6MC4wLCJMZWZ0IjowLjAsIlJpZ2h0IjowLjAsIkJvdHRvbSI6MC4wfSwiQmFja2dyb3VuZCI6eyIkaWQiOiIyNDc5IiwiQ29sb3IiOnsiJGlkIjoiMjQ4MCIsIkEiOjAsIlIiOjI1NSwiRyI6MjU1LCJCIjoyNTV9fSwiSXNWaXNpYmxlIjp0cnVlLCJXaWR0aCI6MC4wLCJIZWlnaHQiOjAuMCwiQm9yZGVyU3R5bGUiOm51bGwsIlBhcmVudFN0eWxlIjpudWxsfSwiRGF0ZUZvcm1hdCI6eyIkaWQiOiIyNDg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Q4MiIsIkRhdGVQYXJ0SXNWaXNpYmxlIjpmYWxzZSwiVGltZVBhcnRJc1Zpc2libGUiOmZhbHNlfX0sIldlZWtOdW1iZXJpbmciOnsiJGlkIjoiMjQ4MyIsIkZvcm1hdCI6MCwiSXNWaXNpYmxlIjpmYWxzZSwiTGFzdEtub3duVmlzaWJpbGl0eVN0YXRlIjpmYWxzZX0sIklzVmlzaWJsZSI6dHJ1ZSwiUGFyZW50U3R5bGUiOm51bGx9LCJEZWZhdWx0TW90U3R5bGUiOnsiJGlkIjoiMjQ4NCIsIlNoYXBlIjo3LCJDb25uZWN0b3JNYXJnaW4iOnsiJGlkIjoiMjQ4NSIsIlRvcCI6MC4wLCJMZWZ0IjoyLjAsIlJpZ2h0IjoyLjAsIkJvdHRvbSI6MC4wfSwiQ29ubmVjdG9yU3R5bGUiOnsiJGlkIjoiMjQ4NiIsIkxpbmVDb2xvciI6eyIkaWQiOiIyNDg3IiwiJHR5cGUiOiJOTFJFLkNvbW1vbi5Eb20uU29saWRDb2xvckJydXNoLCBOTFJFLkNvbW1vbiIsIkNvbG9yIjp7IiRpZCI6IjI0ODgiLCJBIjoxMjcsIlIiOjc5LCJHIjoxMjksIkIiOjE4OX19LCJMaW5lV2VpZ2h0IjoxLjAsIkxpbmVUeXBlIjowLCJQYXJlbnRTdHlsZSI6bnVsbH0sIklzQmVsb3dUaW1lYmFuZCI6dHJ1ZSwiUG9zaXRpb25PblRhc2siOjEsIkhpZGVEYXRlIjpmYWxzZSwiU2hhcGVTaXplIjoxLCJTcGFjaW5nIjoyLjAsIlBhZGRpbmciOnsiJGlkIjoiMjQ4OSIsIlRvcCI6Ny4wLCJMZWZ0IjozLjAsIlJpZ2h0IjowLjAsIkJvdHRvbSI6Mi4wfSwiU2hhcGVTdHlsZSI6eyIkaWQiOiIyNDkwIiwiTWFyZ2luIjp7IiRpZCI6IjI0OTEiLCJUb3AiOjAuMCwiTGVmdCI6MC4wLCJSaWdodCI6MC4wLCJCb3R0b20iOjAuMH0sIlBhZGRpbmciOnsiJGlkIjoiMjQ5MiIsIlRvcCI6MC4wLCJMZWZ0IjowLjAsIlJpZ2h0IjowLjAsIkJvdHRvbSI6MC4wfSwiQmFja2dyb3VuZCI6eyIkaWQiOiIyNDkzIiwiQ29sb3IiOnsiJGlkIjoiMjQ5NCIsIkEiOjI1NSwiUiI6NCwiRyI6MTAyLCJCIjoyMDB9fSwiSXNWaXNpYmxlIjp0cnVlLCJXaWR0aCI6MTguMCwiSGVpZ2h0IjoyMC4wLCJCb3JkZXJTdHlsZSI6eyIkaWQiOiIyNDk1IiwiTGluZUNvbG9yIjp7IiRpZCI6IjI0OTYiLCIkdHlwZSI6Ik5MUkUuQ29tbW9uLkRvbS5Tb2xpZENvbG9yQnJ1c2gsIE5MUkUuQ29tbW9uIiwiQ29sb3IiOnsiJGlkIjoiMjQ5NyIsIkEiOjI1NSwiUiI6MjM0LCJHIjoyMiwiQiI6MzB9fSwiTGluZVdlaWdodCI6MC4wLCJMaW5lVHlwZSI6MCwiUGFyZW50U3R5bGUiOm51bGx9LCJQYXJlbnRTdHlsZSI6bnVsbH0sIlRpdGxlU3R5bGUiOnsiJGlkIjoiMjQ5OCIsIkZvbnRTZXR0aW5ncyI6eyIkaWQiOiIyNDk5IiwiRm9udFNpemUiOjksIkZvbnROYW1lIjoiQ2FsaWJyaSIsIklzQm9sZCI6dHJ1ZSwiSXNJdGFsaWMiOmZhbHNlLCJJc1VuZGVybGluZWQiOmZhbHNlLCJQYXJlbnRTdHlsZSI6bnVsbH0sIkF1dG9TaXplIjowLCJGb3JlZ3JvdW5kIjp7IiRpZCI6IjI1MDAiLCJDb2xvciI6eyIkaWQiOiIyNTA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MDIiLCJUb3AiOjAuMCwiTGVmdCI6MC4wLCJSaWdodCI6MC4wLCJCb3R0b20iOjAuMH0sIlBhZGRpbmciOnsiJGlkIjoiMjUwMyIsIlRvcCI6MC4wLCJMZWZ0IjowLjAsIlJpZ2h0IjowLjAsIkJvdHRvbSI6MC4wfSwiQmFja2dyb3VuZCI6eyIkaWQiOiIyNTA0IiwiQ29sb3IiOnsiJGlkIjoiMjUwNSIsIkEiOjAsIlIiOjI1NSwiRyI6MjU1LCJCIjoyNTV9fSwiSXNWaXNpYmxlIjp0cnVlLCJXaWR0aCI6MC4wLCJIZWlnaHQiOjAuMCwiQm9yZGVyU3R5bGUiOm51bGwsIlBhcmVudFN0eWxlIjpudWxsfSwiRGF0ZVN0eWxlIjp7IiRpZCI6IjI1MDYiLCJGb250U2V0dGluZ3MiOnsiJGlkIjoiMjUwNyIsIkZvbnRTaXplIjo4LCJGb250TmFtZSI6IkNhbGlicmkiLCJJc0JvbGQiOmZhbHNlLCJJc0l0YWxpYyI6ZmFsc2UsIklzVW5kZXJsaW5lZCI6ZmFsc2UsIlBhcmVudFN0eWxlIjpudWxsfSwiQXV0b1NpemUiOjAsIkZvcmVncm91bmQiOnsiJGlkIjoiMjUwOCIsIkNvbG9yIjp7IiRpZCI6IjI1M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1MTAiLCJUb3AiOjAuMCwiTGVmdCI6MC4wLCJSaWdodCI6MC4wLCJCb3R0b20iOjAuMH0sIlBhZGRpbmciOnsiJGlkIjoiMjUxMSIsIlRvcCI6MC4wLCJMZWZ0IjowLjAsIlJpZ2h0IjowLjAsIkJvdHRvbSI6MC4wfSwiQmFja2dyb3VuZCI6eyIkaWQiOiIyNTEyIiwiQ29sb3IiOnsiJGlkIjoiMjUxMyIsIkEiOjAsIlIiOjI1NSwiRyI6MjU1LCJCIjoyNTV9fSwiSXNWaXNpYmxlIjp0cnVlLCJXaWR0aCI6MC4wLCJIZWlnaHQiOjAuMCwiQm9yZGVyU3R5bGUiOm51bGwsIlBhcmVudFN0eWxlIjpudWxsfSwiRGF0ZUZvcm1hdCI6eyIkaWQiOiIyNTE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UxNSIsIkRhdGVQYXJ0SXNWaXNpYmxlIjpmYWxzZSwiVGltZVBhcnRJc1Zpc2libGUiOmZhbHNlfX0sIldlZWtOdW1iZXJpbmciOnsiJGlkIjoiMjUxNiIsIkZvcm1hdCI6MCwiSXNWaXNpYmxlIjpmYWxzZSwiTGFzdEtub3duVmlzaWJpbGl0eVN0YXRlIjpmYWxzZX0sIklzVmlzaWJsZSI6dHJ1ZSwiUGFyZW50U3R5bGUiOm51bGx9LCJEZWZhdWx0VGFza1N0eWxlIjp7IiRpZCI6IjI1MTciLCJTaGFwZSI6MCwiU2hhcGVUaGlja25lc3MiOjEsIkR1cmF0aW9uRm9ybWF0IjowLCJJbmNsdWRlTm9uV29ya2luZ0RheXNJbkR1cmF0aW9uIjpmYWxzZSwiUGVyY2VudGFnZUNvbXBsZXRlU3R5bGUiOnsiJGlkIjoiMjUxOCIsIkZvbnRTZXR0aW5ncyI6eyIkaWQiOiIyNTE5IiwiRm9udFNpemUiOjEwLCJGb250TmFtZSI6IkNhbGlicmkiLCJJc0JvbGQiOmZhbHNlLCJJc0l0YWxpYyI6ZmFsc2UsIklzVW5kZXJsaW5lZCI6ZmFsc2UsIlBhcmVudFN0eWxlIjpudWxsfSwiQXV0b1NpemUiOjAsIkZvcmVncm91bmQiOnsiJGlkIjoiMjUyMCIsIkNvbG9yIjp7IiRpZCI6IjI1M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IyIiwiVG9wIjowLjAsIkxlZnQiOjAuMCwiUmlnaHQiOjAuMCwiQm90dG9tIjowLjB9LCJQYWRkaW5nIjp7IiRpZCI6IjI1MjMiLCJUb3AiOjAuMCwiTGVmdCI6MC4wLCJSaWdodCI6MC4wLCJCb3R0b20iOjAuMH0sIkJhY2tncm91bmQiOnsiJGlkIjoiMjUyNCIsIkNvbG9yIjp7IiRyZWYiOiIyNDE5In19LCJJc1Zpc2libGUiOnRydWUsIldpZHRoIjowLjAsIkhlaWdodCI6MC4wLCJCb3JkZXJTdHlsZSI6bnVsbCwiUGFyZW50U3R5bGUiOm51bGx9LCJEdXJhdGlvblN0eWxlIjp7IiRpZCI6IjI1MjUiLCJGb250U2V0dGluZ3MiOnsiJGlkIjoiMjUyNiIsIkZvbnRTaXplIjo4LCJGb250TmFtZSI6IkNhbGlicmkiLCJJc0JvbGQiOmZhbHNlLCJJc0l0YWxpYyI6ZmFsc2UsIklzVW5kZXJsaW5lZCI6ZmFsc2UsIlBhcmVudFN0eWxlIjpudWxsfSwiQXV0b1NpemUiOjAsIkZvcmVncm91bmQiOnsiJGlkIjoiMjUyNyIsIkNvbG9yIjp7IiRpZCI6IjI1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MjkiLCJUb3AiOjAuMCwiTGVmdCI6MC4wLCJSaWdodCI6MC4wLCJCb3R0b20iOjAuMH0sIlBhZGRpbmciOnsiJGlkIjoiMjUzMCIsIlRvcCI6MC4wLCJMZWZ0IjowLjAsIlJpZ2h0IjowLjAsIkJvdHRvbSI6MC4wfSwiQmFja2dyb3VuZCI6eyIkaWQiOiIyNTMxIiwiQ29sb3IiOnsiJHJlZiI6IjI0MTkifX0sIklzVmlzaWJsZSI6dHJ1ZSwiV2lkdGgiOjAuMCwiSGVpZ2h0IjowLjAsIkJvcmRlclN0eWxlIjpudWxsLCJQYXJlbnRTdHlsZSI6bnVsbH0sIkhvcml6b250YWxDb25uZWN0b3JTdHlsZSI6eyIkaWQiOiIyNTMyIiwiTGluZUNvbG9yIjp7IiRpZCI6IjI1MzMiLCIkdHlwZSI6Ik5MUkUuQ29tbW9uLkRvbS5Tb2xpZENvbG9yQnJ1c2gsIE5MUkUuQ29tbW9uIiwiQ29sb3IiOnsiJGlkIjoiMjUzNCIsIkEiOjI1NSwiUiI6MjA0LCJHIjoyMDQsIkIiOjIwNH19LCJMaW5lV2VpZ2h0IjoxLjAsIkxpbmVUeXBlIjowLCJQYXJlbnRTdHlsZSI6bnVsbH0sIlZlcnRpY2FsQ29ubmVjdG9yU3R5bGUiOnsiJGlkIjoiMjUzNSIsIkxpbmVDb2xvciI6eyIkaWQiOiIyNTM2IiwiJHR5cGUiOiJOTFJFLkNvbW1vbi5Eb20uU29saWRDb2xvckJydXNoLCBOTFJFLkNvbW1vbiIsIkNvbG9yIjp7IiRpZCI6IjI1MzciLCJBIjoyNTUsIlIiOjIwNCwiRyI6MjA0LCJCIjoyMDR9fSwiTGluZVdlaWdodCI6MC4wLCJMaW5lVHlwZSI6MCwiUGFyZW50U3R5bGUiOm51bGx9LCJNYXJnaW4iOm51bGwsIlN0YXJ0RGF0ZVBvc2l0aW9uIjoxLCJFbmREYXRlUG9zaXRpb24iOjEsIkRhdGVJc1Zpc2libGUiOnRydWUsIlRpdGxlUG9zaXRpb24iOjUsIkR1cmF0aW9uUG9zaXRpb24iOjQsIlBlcmNlbnRhZ2VDb21wbGV0ZWRQb3NpdGlvbiI6NiwiU3BhY2luZyI6MywiSXNCZWxvd1RpbWViYW5kIjpmYWxzZSwiUGVyY2VudGFnZUNvbXBsZXRlU2hhcGVPcGFjaXR5IjozNSwiU2hhcGVTdHlsZSI6eyIkaWQiOiIyNTM4IiwiTWFyZ2luIjp7IiRpZCI6IjI1MzkiLCJUb3AiOjAuMCwiTGVmdCI6NC4wLCJSaWdodCI6NC4wLCJCb3R0b20iOjAuMH0sIlBhZGRpbmciOnsiJGlkIjoiMjU0MCIsIlRvcCI6MC4wLCJMZWZ0IjowLjAsIlJpZ2h0IjowLjAsIkJvdHRvbSI6MC4wfSwiQmFja2dyb3VuZCI6eyIkaWQiOiIyNTQxIiwiQ29sb3IiOnsiJGlkIjoiMjU0MiIsIkEiOjI1NSwiUiI6MCwiRyI6MTgsIkIiOjUxfX0sIklzVmlzaWJsZSI6dHJ1ZSwiV2lkdGgiOjAuMCwiSGVpZ2h0IjoxNi4wLCJCb3JkZXJTdHlsZSI6eyIkaWQiOiIyNTQzIiwiTGluZUNvbG9yIjp7IiRpZCI6IjI1NDQiLCIkdHlwZSI6Ik5MUkUuQ29tbW9uLkRvbS5Tb2xpZENvbG9yQnJ1c2gsIE5MUkUuQ29tbW9uIiwiQ29sb3IiOnsiJGlkIjoiMjU0NSIsIkEiOjI1NSwiUiI6MjM0LCJHIjoyMiwiQiI6MzB9fSwiTGluZVdlaWdodCI6MC4wLCJMaW5lVHlwZSI6MCwiUGFyZW50U3R5bGUiOm51bGx9LCJQYXJlbnRTdHlsZSI6bnVsbH0sIlRpdGxlU3R5bGUiOnsiJGlkIjoiMjU0NiIsIkZvbnRTZXR0aW5ncyI6eyIkaWQiOiIyNTQ3IiwiRm9udFNpemUiOjksIkZvbnROYW1lIjoiTW9udHNlcnJhdCBTZW1pQm9sZCIsIklzQm9sZCI6dHJ1ZSwiSXNJdGFsaWMiOmZhbHNlLCJJc1VuZGVybGluZWQiOmZhbHNlLCJQYXJlbnRTdHlsZSI6bnVsbH0sIkF1dG9TaXplIjowLCJGb3JlZ3JvdW5kIjp7IiRpZCI6IjI1NDgiLCJDb2xvciI6eyIkaWQiOiIyNTQ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1NTAiLCJUb3AiOjAuMCwiTGVmdCI6MC4wLCJSaWdodCI6MC4wLCJCb3R0b20iOjAuMH0sIlBhZGRpbmciOnsiJGlkIjoiMjU1MSIsIlRvcCI6MC4wLCJMZWZ0IjowLjAsIlJpZ2h0IjowLjAsIkJvdHRvbSI6MC4wfSwiQmFja2dyb3VuZCI6eyIkaWQiOiIyNTUyIiwiQ29sb3IiOnsiJHJlZiI6IjI0MTkifX0sIklzVmlzaWJsZSI6dHJ1ZSwiV2lkdGgiOjAuMCwiSGVpZ2h0IjowLjAsIkJvcmRlclN0eWxlIjpudWxsLCJQYXJlbnRTdHlsZSI6bnVsbH0sIkRhdGVTdHlsZSI6eyIkaWQiOiIyNTUzIiwiRm9udFNldHRpbmdzIjp7IiRpZCI6IjI1NTQiLCJGb250U2l6ZSI6OCwiRm9udE5hbWUiOiJDYWxpYnJpIiwiSXNCb2xkIjpmYWxzZSwiSXNJdGFsaWMiOmZhbHNlLCJJc1VuZGVybGluZWQiOmZhbHNlLCJQYXJlbnRTdHlsZSI6bnVsbH0sIkF1dG9TaXplIjowLCJGb3JlZ3JvdW5kIjp7IiRpZCI6IjI1NTUiLCJDb2xvciI6eyIkaWQiOiIyNTU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U3IiwiVG9wIjowLjAsIkxlZnQiOjAuMCwiUmlnaHQiOjAuMCwiQm90dG9tIjowLjB9LCJQYWRkaW5nIjp7IiRpZCI6IjI1NTgiLCJUb3AiOjAuMCwiTGVmdCI6MC4wLCJSaWdodCI6MC4wLCJCb3R0b20iOjAuMH0sIkJhY2tncm91bmQiOnsiJGlkIjoiMjU1OSIsIkNvbG9yIjp7IiRyZWYiOiIyNDE5In19LCJJc1Zpc2libGUiOnRydWUsIldpZHRoIjowLjAsIkhlaWdodCI6MC4wLCJCb3JkZXJTdHlsZSI6bnVsbCwiUGFyZW50U3R5bGUiOm51bGx9LCJEYXRlRm9ybWF0Ijp7IiRpZCI6IjI1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2MSIsIkZvcm1hdCI6MCwiSXNWaXNpYmxlIjpmYWxzZSwiTGFzdEtub3duVmlzaWJpbGl0eVN0YXRlIjpmYWxzZX0sIklzVmlzaWJsZSI6dHJ1ZSwiUGFyZW50U3R5bGUiOm51bGwsIl9leHBsaWNpdGx5U2V0Ijp7IiRpZCI6IjI1N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jU2MyIsIlRpdGxlUG9zaXRpb24iOiJSaWdodCIsIkRhdGVQb3NpdGlvbiI6IkxlZnQiLCJTaGFwZVR5cGUiOjIsIlNoYXBlU2l6ZSI6MSwiU3BhY2luZyI6NSwiU2hhcGVTdHlsZSI6eyIkaWQiOiIyNTY0IiwiTWFyZ2luIjp7IiRpZCI6IjI1NjUiLCJUb3AiOjAuMCwiTGVmdCI6MC4wLCJSaWdodCI6MC4wLCJCb3R0b20iOjAuMH0sIlBhZGRpbmciOnsiJGlkIjoiMjU2NiIsIlRvcCI6MC4wLCJMZWZ0IjowLjAsIlJpZ2h0IjowLjAsIkJvdHRvbSI6MC4wfSwiQmFja2dyb3VuZCI6eyIkaWQiOiIyNTY3IiwiQ29sb3IiOnsiJGlkIjoiMjU2OCIsIkEiOjI1NSwiUiI6MCwiRyI6MTE0LCJCIjoxODh9fSwiSXNWaXNpYmxlIjp0cnVlLCJXaWR0aCI6MTMuMCwiSGVpZ2h0IjoxMy4wLCJCb3JkZXJTdHlsZSI6eyIkaWQiOiIyNTY5IiwiTGluZUNvbG9yIjp7IiRpZCI6IjI1NzAiLCIkdHlwZSI6Ik5MUkUuQ29tbW9uLkRvbS5Tb2xpZENvbG9yQnJ1c2gsIE5MUkUuQ29tbW9uIiwiQ29sb3IiOnsiJGlkIjoiMjU3MSIsIkEiOjI1NSwiUiI6MjU1LCJHIjowLCJCIjowfX0sIkxpbmVXZWlnaHQiOjAuMCwiTGluZVR5cGUiOjAsIlBhcmVudFN0eWxlIjpudWxsfSwiUGFyZW50U3R5bGUiOm51bGx9LCJUaXRsZVN0eWxlIjp7IiRpZCI6IjI1NzIiLCJGb250U2V0dGluZ3MiOnsiJGlkIjoiMjU3MyIsIkZvbnRTaXplIjo5LCJGb250TmFtZSI6Ik1vbnRzZXJyYXQgU2VtaUJvbGQiLCJJc0JvbGQiOnRydWUsIklzSXRhbGljIjpmYWxzZSwiSXNVbmRlcmxpbmVkIjpmYWxzZSwiUGFyZW50U3R5bGUiOm51bGx9LCJBdXRvU2l6ZSI6MCwiRm9yZWdyb3VuZCI6eyIkaWQiOiIyNTc0IiwiQ29sb3IiOnsiJGlkIjoiMjU3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Tc2IiwiVG9wIjowLjAsIkxlZnQiOjAuMCwiUmlnaHQiOjAuMCwiQm90dG9tIjowLjB9LCJQYWRkaW5nIjp7IiRpZCI6IjI1NzciLCJUb3AiOjAuMCwiTGVmdCI6MC4wLCJSaWdodCI6MC4wLCJCb3R0b20iOjAuMH0sIkJhY2tncm91bmQiOnsiJGlkIjoiMjU3OCIsIkNvbG9yIjp7IiRpZCI6IjI1NzkiLCJBIjo4OSwiUiI6MCwiRyI6MCwiQiI6MH19LCJJc1Zpc2libGUiOnRydWUsIldpZHRoIjowLjAsIkhlaWdodCI6MC4wLCJCb3JkZXJTdHlsZSI6bnVsbCwiUGFyZW50U3R5bGUiOm51bGx9LCJEYXRlU3R5bGUiOnsiJGlkIjoiMjU4MCIsIkZvbnRTZXR0aW5ncyI6eyIkaWQiOiIyNTgxIiwiRm9udFNpemUiOjgsIkZvbnROYW1lIjoiTW9udHNlcnJhdCIsIklzQm9sZCI6ZmFsc2UsIklzSXRhbGljIjpmYWxzZSwiSXNVbmRlcmxpbmVkIjpmYWxzZSwiUGFyZW50U3R5bGUiOm51bGx9LCJBdXRvU2l6ZSI6MCwiRm9yZWdyb3VuZCI6eyIkaWQiOiIyNTgyIiwiQ29sb3IiOnsiJGlkIjoiMjU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4NCIsIlRvcCI6MC4wLCJMZWZ0IjowLjAsIlJpZ2h0IjowLjAsIkJvdHRvbSI6MC4wfSwiUGFkZGluZyI6eyIkaWQiOiIyNTg1IiwiVG9wIjowLjAsIkxlZnQiOjAuMCwiUmlnaHQiOjAuMCwiQm90dG9tIjowLjB9LCJCYWNrZ3JvdW5kIjp7IiRpZCI6IjI1ODYiLCJDb2xvciI6eyIkaWQiOiIyNTg3IiwiQSI6ODksIlIiOjAsIkciOjAsIkIiOjB9fSwiSXNWaXNpYmxlIjp0cnVlLCJXaWR0aCI6MC4wLCJIZWlnaHQiOjAuMCwiQm9yZGVyU3R5bGUiOm51bGwsIlBhcmVudFN0eWxlIjpudWxsfSwiRGF0ZUZvcm1hdCI6eyIkaWQiOiIyNTg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U4OSIsIkRhdGVQYXJ0SXNWaXNpYmxlIjpmYWxzZSwiVGltZVBhcnRJc1Zpc2libGUiOmZhbHNlfX0sIldlZWtOdW1iZXJpbmciOnsiJGlkIjoiMjU5MCIsIkZvcm1hdCI6MCwiSXNWaXNpYmxlIjpmYWxzZSwiTGFzdEtub3duVmlzaWJpbGl0eVN0YXRlIjpmYWxzZX0sIklzVmlzaWJsZSI6dHJ1ZSwiUGFyZW50U3R5bGUiOm51bGx9LCJHcmlkbGluZVBhbmVsU3R5bGUiOnsiJGlkIjoiMjU5MSIsIkdyaWRsaW5lU3R5bGUiOnsiJGlkIjoiMjU5MiIsIkxpbmVDb2xvciI6eyIkaWQiOiIyNTkzIiwiJHR5cGUiOiJOTFJFLkNvbW1vbi5Eb20uU29saWRDb2xvckJydXNoLCBOTFJFLkNvbW1vbiIsIkNvbG9yIjp7IiRpZCI6IjI1OTQiLCJBIjozOCwiUiI6OTEsIkciOjE1NSwiQiI6MjEzfX0sIkxpbmVXZWlnaHQiOjEuMCwiTGluZVR5cGUiOjAsIlBhcmVudFN0eWxlIjpudWxsfSwiTWFyZ2luIjp7IiRpZCI6IjI1OTUiLCJUb3AiOjAuMCwiTGVmdCI6MC4wLCJSaWdodCI6MC4wLCJCb3R0b20iOjAuMH0sIlBhZGRpbmciOnsiJGlkIjoiMjU5NiIsIlRvcCI6MC4wLCJMZWZ0IjowLjAsIlJpZ2h0IjowLjAsIkJvdHRvbSI6MC4wfSwiQmFja2dyb3VuZCI6bnVsbCwiSXNWaXNpYmxlIjpmYWxzZSwiV2lkdGgiOjAuMCwiSGVpZ2h0IjowLjAsIkJvcmRlclN0eWxlIjpudWxsLCJQYXJlbnRTdHlsZSI6bnVsbH0sIkFjdGl2aXR5TGluZVBhbmVsU3R5bGUiOnsiJGlkIjoiMjU5NyIsIkFjdGl2aXR5TGluZVN0eWxlIjp7IiRpZCI6IjI1OTgiLCJMaW5lQ29sb3IiOnsiJGlkIjoiMjU5OSIsIiR0eXBlIjoiTkxSRS5Db21tb24uRG9tLlNvbGlkQ29sb3JCcnVzaCwgTkxSRS5Db21tb24iLCJDb2xvciI6eyIkaWQiOiIyNjAwIiwiQSI6MzgsIlIiOjkxLCJHIjoxNTUsIkIiOjIxM319LCJMaW5lV2VpZ2h0IjoxLjAsIkxpbmVUeXBlIjowLCJQYXJlbnRTdHlsZSI6bnVsbH0sIk1hcmdpbiI6eyIkaWQiOiIyNjAxIiwiVG9wIjowLjAsIkxlZnQiOjAuMCwiUmlnaHQiOjAuMCwiQm90dG9tIjowLjB9LCJQYWRkaW5nIjp7IiRpZCI6IjI2MDIiLCJUb3AiOjAuMCwiTGVmdCI6MC4wLCJSaWdodCI6MC4wLCJCb3R0b20iOjAuMH0sIkJhY2tncm91bmQiOm51bGwsIklzVmlzaWJsZSI6dHJ1ZSwiV2lkdGgiOjAuMCwiSGVpZ2h0IjowLjAsIkJvcmRlclN0eWxlIjpudWxsLCJQYXJlbnRTdHlsZSI6bnVsbH0sIl9zZWxlY3RlZFRoZW1lUHJlc2V0Q29sb3JzIjp7IiRpZCI6IjI2MDMiLCJUZXh0TGlnaHQiOnsiJGlkIjoiMjYwNCIsIkEiOjI1NSwiUiI6MjU1LCJHIjoyNTUsIkIiOjI1NX0sIlRleHREYXJrIjp7IiRpZCI6IjI2MDUiLCJBIjoyNTUsIlIiOjAsIkciOjAsIkIiOjB9LCJBY2NlbnQxIjp7IiRyZWYiOiIyNDM2In0sIkFjY2VudDIiOnsiJHJlZiI6IjIzOTIifSwiQWNjZW50MyI6eyIkaWQiOiIyNjA2IiwiQSI6MjU1LCJSIjowLCJHIjoxOCwiQiI6NTF9LCJBY2NlbnQ0Ijp7IiRpZCI6IjI2MDciLCJBIjoyNTUsIlIiOjAsIkciOjI0LCJCIjo2OX0sIkFjY2VudDUiOnsiJGlkIjoiMjYwOCIsIkEiOjI1NSwiUiI6MCwiRyI6NDAsIkIiOjg1fSwiQWNjZW50NiI6eyIkaWQiOiIyNjA5IiwiQSI6MjU1LCJSIjoyLCJHIjo2MiwiQiI6MTI1fSwiQWNjZW50NyI6eyIkaWQiOiIyNjEwIiwiQSI6MjU1LCJSIjozLCJHIjo4MywiQiI6MTY0fSwiQWNjZW50OCI6eyIkaWQiOiIyNjExIiwiQSI6MjU1LCJSIjo0LCJHIjoxMDIsIkIiOjIwMH19LCJTaG93RWxhcHNlZFRpbWVHcmFkaWVudFN0eWxlIjpmYWxzZSwiVGltZWJhbmRSZXNlcnZlZExlZnRBcmVhU3R5bGUiOnsiJGlkIjoiMjYxMiIsIkFjdGl2aXR5SGVhZGVyV2lkdGgiOjAuMCwiSXNTZXQiOmZhbHNlfSwiRGVmYXVsdFN3aW1sYW5lU3R5bGUiOnsiJGlkIjoiMjYxMyIsIkhlYWRlclN0eWxlIjp7IiRpZCI6IjI2MTQiLCJUZXh0U3R5bGUiOnsiJGlkIjoiMjYxNSIsIkZvbnRTZXR0aW5ncyI6eyIkaWQiOiIyNjE2IiwiRm9udFNpemUiOjEyLCJGb250TmFtZSI6IkNhbGlicmkiLCJJc0JvbGQiOmZhbHNlLCJJc0l0YWxpYyI6ZmFsc2UsIklzVW5kZXJsaW5lZCI6ZmFsc2UsIlBhcmVudFN0eWxlIjpudWxsfSwiQXV0b1NpemUiOjAsIkZvcmVncm91bmQiOnsiJGlkIjoiMjYxNyIsIkNvbG9yIjp7IiRpZCI6IjI2MTg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YxOSIsIlRvcCI6MC4wLCJMZWZ0IjowLjAsIlJpZ2h0IjowLjAsIkJvdHRvbSI6MC4wfSwiUGFkZGluZyI6eyIkaWQiOiIyNjIwIiwiVG9wIjowLjAsIkxlZnQiOjAuMCwiUmlnaHQiOjAuMCwiQm90dG9tIjowLjB9LCJCYWNrZ3JvdW5kIjpudWxsLCJJc1Zpc2libGUiOnRydWUsIldpZHRoIjowLjAsIkhlaWdodCI6MC4wLCJCb3JkZXJTdHlsZSI6bnVsbCwiUGFyZW50U3R5bGUiOm51bGx9LCJSZWN0YW5nbGVTdHlsZSI6eyIkaWQiOiIyNjIxIiwiTWFyZ2luIjp7IiRpZCI6IjI2MjIiLCJUb3AiOjAuMCwiTGVmdCI6MC4wLCJSaWdodCI6MC4wLCJCb3R0b20iOjAuMH0sIlBhZGRpbmciOnsiJGlkIjoiMjYyMyIsIlRvcCI6MC4wLCJMZWZ0IjowLjAsIlJpZ2h0IjowLjAsIkJvdHRvbSI6MC4wfSwiQmFja2dyb3VuZCI6eyIkaWQiOiIyNjI0IiwiQ29sb3IiOnsiJGlkIjoiMjYyNSIsIkEiOjEyNywiUiI6OTEsIkciOjE1NSwiQiI6MjEzfX0sIklzVmlzaWJsZSI6dHJ1ZSwiV2lkdGgiOjAuMCwiSGVpZ2h0IjowLjAsIkJvcmRlclN0eWxlIjp7IiRpZCI6IjI2MjYiLCJMaW5lQ29sb3IiOnsiJGlkIjoiMjYyNyIsIiR0eXBlIjoiTkxSRS5Db21tb24uRG9tLlNvbGlkQ29sb3JCcnVzaCwgTkxSRS5Db21tb24iLCJDb2xvciI6eyIkaWQiOiIyNjI4IiwiQSI6MjU1LCJSIjoyNTUsIkciOjAsIkIiOjB9fSwiTGluZVdlaWdodCI6MC4wLCJMaW5lVHlwZSI6MCwiUGFyZW50U3R5bGUiOm51bGx9LCJQYXJlbnRTdHlsZSI6bnVsbH0sIk1hcmdpbiI6eyIkaWQiOiIyNjI5IiwiVG9wIjowLjAsIkxlZnQiOjAuMCwiUmlnaHQiOjAuMCwiQm90dG9tIjowLjB9LCJQYWRkaW5nIjp7IiRpZCI6IjI2MzAiLCJUb3AiOjAuMCwiTGVmdCI6MC4wLCJSaWdodCI6MC4wLCJCb3R0b20iOjAuMH0sIkJhY2tncm91bmQiOm51bGwsIklzVmlzaWJsZSI6dHJ1ZSwiV2lkdGgiOjAuMCwiSGVpZ2h0IjowLjAsIkJvcmRlclN0eWxlIjpudWxsLCJQYXJlbnRTdHlsZSI6bnVsbH0sIkJhY2tncm91bmRTdHlsZSI6eyIkaWQiOiIyNjMxIiwiTWFyZ2luIjp7IiRpZCI6IjI2MzIiLCJUb3AiOjAuMCwiTGVmdCI6MC4wLCJSaWdodCI6MC4wLCJCb3R0b20iOjAuMH0sIlBhZGRpbmciOnsiJGlkIjoiMjYzMyIsIlRvcCI6MC4wLCJMZWZ0IjowLjAsIlJpZ2h0IjowLjAsIkJvdHRvbSI6MC4wfSwiQmFja2dyb3VuZCI6eyIkaWQiOiIyNjM0IiwiQ29sb3IiOnsiJGlkIjoiMjYzNSIsIkEiOjM4LCJSIjo5MSwiRyI6MTU1LCJCIjoyMTN9fSwiSXNWaXNpYmxlIjp0cnVlLCJXaWR0aCI6MC4wLCJIZWlnaHQiOjAuMCwiQm9yZGVyU3R5bGUiOnsiJGlkIjoiMjYzNiIsIkxpbmVDb2xvciI6eyIkaWQiOiIyNjM3IiwiJHR5cGUiOiJOTFJFLkNvbW1vbi5Eb20uU29saWRDb2xvckJydXNoLCBOTFJFLkNvbW1vbiIsIkNvbG9yIjp7IiRpZCI6IjI2MzgiLCJBIjoyNTUsIlIiOjI1NSwiRyI6MCwiQiI6MH19LCJMaW5lV2VpZ2h0IjowLjAsIkxpbmVUeXBlIjowLCJQYXJlbnRTdHlsZSI6bnVsbH0sIlBhcmVudFN0eWxlIjpudWxsfSwiSXNBYm92ZVRpbWViYW5kIjpmYWxzZSwiTWFyZ2luIjp7IiRpZCI6IjI2MzkiLCJUb3AiOjAuMCwiTGVmdCI6MC4wLCJSaWdodCI6MC4wLCJCb3R0b20iOjAuMH0sIlBhZGRpbmciOnsiJGlkIjoiMjY0MCIsIlRvcCI6MC4wLCJMZWZ0IjowLjAsIlJpZ2h0IjowLjAsIkJvdHRvbSI6MC4wfSwiSXNWaXNpYmxlIjp0cnVlLCJXaWR0aCI6MC4wLCJIZWlnaHQiOjAuMCwiQm9yZGVyU3R5bGUiOm51bGwsIlBhcmVudFN0eWxlIjpudWxsfSwiRGVmYXVsdFN3aW1sYW5lVjJTdHlsZSI6eyIkaWQiOiIyNjQxIiwiU3R5bGVJZCI6IjAwMDAwMDAwLTAwMDAtMDAwMC0wMDAwLTAwMDAwMDAwMDAwMCIsIkhlYWRlclN0eWxlIjp7IiRpZCI6IjI2NDIiLCJUZXh0SXNWZXJ0aWNhbCI6ZmFsc2UsIlRleHRTdHlsZSI6eyIkaWQiOiIyNjQzIiwiRm9udFNldHRpbmdzIjp7IiRpZCI6IjI2NDQiLCJGb250U2l6ZSI6MTQsIkZvbnROYW1lIjoiQ2FsaWJyaSIsIklzQm9sZCI6ZmFsc2UsIklzSXRhbGljIjpmYWxzZSwiSXNVbmRlcmxpbmVkIjpmYWxzZSwiUGFyZW50U3R5bGUiOm51bGx9LCJBdXRvU2l6ZSI6MiwiRm9yZWdyb3VuZCI6eyIkaWQiOiIyNjQ1IiwiQ29sb3IiOnsiJGlkIjoiMjY0N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2NDciLCJUb3AiOjAuMCwiTGVmdCI6MC4wLCJSaWdodCI6MC4wLCJCb3R0b20iOjAuMH0sIlBhZGRpbmciOnsiJGlkIjoiMjY0OCIsIlRvcCI6MC4wLCJMZWZ0IjowLjAsIlJpZ2h0IjowLjAsIkJvdHRvbSI6MC4wfSwiQmFja2dyb3VuZCI6eyIkaWQiOiIyNjQ5IiwiQ29sb3IiOnsiJGlkIjoiMjY1MCIsIkEiOjAsIlIiOjI1NSwiRyI6MjU1LCJCIjoyNTV9fSwiSXNWaXNpYmxlIjp0cnVlLCJXaWR0aCI6MC4wLCJIZWlnaHQiOjAuMCwiQm9yZGVyU3R5bGUiOm51bGwsIlBhcmVudFN0eWxlIjpudWxsfSwiUmVjdGFuZ2xlU3R5bGUiOnsiJGlkIjoiMjY1MSIsIk1hcmdpbiI6eyIkaWQiOiIyNjUyIiwiVG9wIjowLjAsIkxlZnQiOjAuMCwiUmlnaHQiOjAuMCwiQm90dG9tIjowLjB9LCJQYWRkaW5nIjp7IiRpZCI6IjI2NTMiLCJUb3AiOjAuMCwiTGVmdCI6MC4wLCJSaWdodCI6MC4wLCJCb3R0b20iOjAuMH0sIkJhY2tncm91bmQiOnsiJGlkIjoiMjY1NCIsIkNvbG9yIjp7IiRpZCI6IjI2NTUiLCJBIjoyNTUsIlIiOjAsIkciOjE4LCJCIjo1MX19LCJJc1Zpc2libGUiOnRydWUsIldpZHRoIjowLjAsIkhlaWdodCI6MC4wLCJCb3JkZXJTdHlsZSI6eyIkaWQiOiIyNjU2IiwiTGluZUNvbG9yIjp7IiRpZCI6IjI2NTciLCIkdHlwZSI6Ik5MUkUuQ29tbW9uLkRvbS5Tb2xpZENvbG9yQnJ1c2gsIE5MUkUuQ29tbW9uIiwiQ29sb3IiOnsiJGlkIjoiMjY1OCIsIkEiOjI1NSwiUiI6MjU1LCJHIjowLCJCIjowfX0sIkxpbmVXZWlnaHQiOjAuMCwiTGluZVR5cGUiOjAsIlBhcmVudFN0eWxlIjpudWxsfSwiUGFyZW50U3R5bGUiOm51bGx9LCJNYXJnaW4iOnsiJGlkIjoiMjY1OSIsIlRvcCI6MC4wLCJMZWZ0IjowLjAsIlJpZ2h0IjowLjAsIkJvdHRvbSI6MC4wfSwiUGFkZGluZyI6eyIkaWQiOiIyNjYwIiwiVG9wIjowLjAsIkxlZnQiOjAuMCwiUmlnaHQiOjAuMCwiQm90dG9tIjowLjB9LCJCYWNrZ3JvdW5kIjpudWxsLCJJc1Zpc2libGUiOnRydWUsIldpZHRoIjowLjAsIkhlaWdodCI6MC4wLCJCb3JkZXJTdHlsZSI6bnVsbCwiUGFyZW50U3R5bGUiOm51bGx9LCJCYWNrZ3JvdW5kU3R5bGUiOnsiJGlkIjoiMjY2MSIsIk1hcmdpbiI6eyIkaWQiOiIyNjYyIiwiVG9wIjowLjAsIkxlZnQiOjAuMCwiUmlnaHQiOjAuMCwiQm90dG9tIjowLjB9LCJQYWRkaW5nIjp7IiRpZCI6IjI2NjMiLCJUb3AiOjAuMCwiTGVmdCI6MC4wLCJSaWdodCI6MC4wLCJCb3R0b20iOjAuMH0sIkJhY2tncm91bmQiOnsiJGlkIjoiMjY2NCIsIkNvbG9yIjp7IiRpZCI6IjI2NjUiLCJBIjo1MSwiUiI6MCwiRyI6MTgsIkIiOjUxfX0sIklzVmlzaWJsZSI6dHJ1ZSwiV2lkdGgiOjAuMCwiSGVpZ2h0IjowLjAsIkJvcmRlclN0eWxlIjp7IiRpZCI6IjI2NjYiLCJMaW5lQ29sb3IiOnsiJGlkIjoiMjY2NyIsIiR0eXBlIjoiTkxSRS5Db21tb24uRG9tLlNvbGlkQ29sb3JCcnVzaCwgTkxSRS5Db21tb24iLCJDb2xvciI6eyIkaWQiOiIyNjY4IiwiQSI6MjU1LCJSIjoyMzQsIkciOjIyLCJCIjozMH19LCJMaW5lV2VpZ2h0IjowLjAsIkxpbmVUeXBlIjowLCJQYXJlbnRTdHlsZSI6bnVsbH0sIlBhcmVudFN0eWxlIjpudWxsfSwiSXNBYm92ZVRpbWViYW5kIjpmYWxzZSwiU3BhY2luZyI6NSwiRGVmYXVsdFN3aW1sYW5lVGFza1N0eWxlIjp7IiRpZCI6IjI2NjkiLCIkdHlwZSI6Ik5MUkUuQ29tbW9uLkRvbS5TdHlsZXMuRXhwbGljaXRTZXRhYmxlVGFza1N0eWxlLCBOTFJFLkNvbW1vbiIsIlNoYXBlIjo2LCJTaGFwZVRoaWNrbmVzcyI6MiwiRHVyYXRpb25Gb3JtYXQiOjAsIkluY2x1ZGVOb25Xb3JraW5nRGF5c0luRHVyYXRpb24iOmZhbHNlLCJQZXJjZW50YWdlQ29tcGxldGVTdHlsZSI6eyIkaWQiOiIyNjcwIiwiRm9udFNldHRpbmdzIjp7IiRpZCI6IjI2NzEiLCJGb250U2l6ZSI6MTAsIkZvbnROYW1lIjoiQ2FsaWJyaSIsIklzQm9sZCI6ZmFsc2UsIklzSXRhbGljIjpmYWxzZSwiSXNVbmRlcmxpbmVkIjpmYWxzZSwiUGFyZW50U3R5bGUiOm51bGx9LCJBdXRvU2l6ZSI6MCwiRm9yZWdyb3VuZCI6eyIkaWQiOiIyNjcyIiwiQ29sb3IiOnsiJGlkIjoiMjY3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2NzQiLCJUb3AiOjAuMCwiTGVmdCI6MC4wLCJSaWdodCI6MC4wLCJCb3R0b20iOjAuMH0sIlBhZGRpbmciOnsiJGlkIjoiMjY3NSIsIlRvcCI6MC4wLCJMZWZ0IjowLjAsIlJpZ2h0IjowLjAsIkJvdHRvbSI6MC4wfSwiQmFja2dyb3VuZCI6eyIkaWQiOiIyNjc2IiwiQ29sb3IiOnsiJGlkIjoiMjY3NyIsIkEiOjg5LCJSIjowLCJHIjowLCJCIjowfX0sIklzVmlzaWJsZSI6dHJ1ZSwiV2lkdGgiOjAuMCwiSGVpZ2h0IjowLjAsIkJvcmRlclN0eWxlIjpudWxsLCJQYXJlbnRTdHlsZSI6bnVsbH0sIkR1cmF0aW9uU3R5bGUiOnsiJGlkIjoiMjY3OCIsIkZvbnRTZXR0aW5ncyI6eyIkaWQiOiIyNjc5IiwiRm9udFNpemUiOjEwLCJGb250TmFtZSI6IkNhbGlicmkiLCJJc0JvbGQiOmZhbHNlLCJJc0l0YWxpYyI6ZmFsc2UsIklzVW5kZXJsaW5lZCI6ZmFsc2UsIlBhcmVudFN0eWxlIjpudWxsfSwiQXV0b1NpemUiOjAsIkZvcmVncm91bmQiOnsiJGlkIjoiMjY4MCIsIkNvbG9yIjp7IiRpZCI6IjI2O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gyIiwiVG9wIjowLjAsIkxlZnQiOjAuMCwiUmlnaHQiOjAuMCwiQm90dG9tIjowLjB9LCJQYWRkaW5nIjp7IiRpZCI6IjI2ODMiLCJUb3AiOjAuMCwiTGVmdCI6MC4wLCJSaWdodCI6MC4wLCJCb3R0b20iOjAuMH0sIkJhY2tncm91bmQiOnsiJGlkIjoiMjY4NCIsIkNvbG9yIjp7IiRyZWYiOiIyNjc3In19LCJJc1Zpc2libGUiOnRydWUsIldpZHRoIjowLjAsIkhlaWdodCI6MC4wLCJCb3JkZXJTdHlsZSI6bnVsbCwiUGFyZW50U3R5bGUiOm51bGx9LCJIb3Jpem9udGFsQ29ubmVjdG9yU3R5bGUiOnsiJGlkIjoiMjY4NSIsIkxpbmVDb2xvciI6eyIkaWQiOiIyNjg2IiwiJHR5cGUiOiJOTFJFLkNvbW1vbi5Eb20uU29saWRDb2xvckJydXNoLCBOTFJFLkNvbW1vbiIsIkNvbG9yIjp7IiRpZCI6IjI2ODciLCJBIjoyNTUsIlIiOjIwNCwiRyI6MjA0LCJCIjoyMDR9fSwiTGluZVdlaWdodCI6MS4wLCJMaW5lVHlwZSI6MCwiUGFyZW50U3R5bGUiOm51bGx9LCJWZXJ0aWNhbENvbm5lY3RvclN0eWxlIjp7IiRpZCI6IjI2ODgiLCJMaW5lQ29sb3IiOnsiJGlkIjoiMjY4OSIsIiR0eXBlIjoiTkxSRS5Db21tb24uRG9tLlNvbGlkQ29sb3JCcnVzaCwgTkxSRS5Db21tb24iLCJDb2xvciI6eyIkaWQiOiIyNjkw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MsIklzQmVsb3dUaW1lYmFuZCI6dHJ1ZSwiUGVyY2VudGFnZUNvbXBsZXRlU2hhcGVPcGFjaXR5IjozNSwiU2hhcGVTdHlsZSI6eyIkaWQiOiIyNjkxIiwiTWFyZ2luIjp7IiRpZCI6IjI2OTIiLCJUb3AiOjAuMCwiTGVmdCI6NC4wLCJSaWdodCI6NC4wLCJCb3R0b20iOjAuMH0sIlBhZGRpbmciOnsiJGlkIjoiMjY5MyIsIlRvcCI6MC4wLCJMZWZ0IjowLjAsIlJpZ2h0IjowLjAsIkJvdHRvbSI6MC4wfSwiQmFja2dyb3VuZCI6eyIkaWQiOiIyNjk0IiwiQ29sb3IiOnsiJGlkIjoiMjY5NSIsIkEiOjI1NSwiUiI6MCwiRyI6MTgsIkIiOjUxfX0sIklzVmlzaWJsZSI6dHJ1ZSwiV2lkdGgiOjAuMCwiSGVpZ2h0IjoyMi4wLCJCb3JkZXJTdHlsZSI6eyIkaWQiOiIyNjk2IiwiTGluZUNvbG9yIjp7IiRpZCI6IjI2OTciLCIkdHlwZSI6Ik5MUkUuQ29tbW9uLkRvbS5Tb2xpZENvbG9yQnJ1c2gsIE5MUkUuQ29tbW9uIiwiQ29sb3IiOnsiJGlkIjoiMjY5OCIsIkEiOjI1NSwiUiI6MjM0LCJHIjoyMiwiQiI6MzB9fSwiTGluZVdlaWdodCI6MC4wLCJMaW5lVHlwZSI6MCwiUGFyZW50U3R5bGUiOm51bGx9LCJQYXJlbnRTdHlsZSI6bnVsbH0sIlRpdGxlU3R5bGUiOnsiJGlkIjoiMjY5OSIsIkZvbnRTZXR0aW5ncyI6eyIkaWQiOiIyNzAwIiwiRm9udFNpemUiOjksIkZvbnROYW1lIjoiQ2FsaWJyaSIsIklzQm9sZCI6dHJ1ZSwiSXNJdGFsaWMiOmZhbHNlLCJJc1VuZGVybGluZWQiOmZhbHNlLCJQYXJlbnRTdHlsZSI6bnVsbH0sIkF1dG9TaXplIjowLCJGb3JlZ3JvdW5kIjp7IiRpZCI6IjI3MDEiLCJDb2xvciI6eyIkaWQiOiIyNzA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3MDMiLCJUb3AiOjAuMCwiTGVmdCI6MC4wLCJSaWdodCI6MC4wLCJCb3R0b20iOjAuMH0sIlBhZGRpbmciOnsiJGlkIjoiMjcwNCIsIlRvcCI6MC4wLCJMZWZ0IjowLjAsIlJpZ2h0IjowLjAsIkJvdHRvbSI6MC4wfSwiQmFja2dyb3VuZCI6eyIkaWQiOiIyNzA1IiwiQ29sb3IiOnsiJGlkIjoiMjcwNiIsIkEiOjAsIlIiOjI1NSwiRyI6MjU1LCJCIjoyNTV9fSwiSXNWaXNpYmxlIjp0cnVlLCJXaWR0aCI6MC4wLCJIZWlnaHQiOjAuMCwiQm9yZGVyU3R5bGUiOm51bGwsIlBhcmVudFN0eWxlIjpudWxsfSwiRGF0ZVN0eWxlIjp7IiRpZCI6IjI3MDciLCJGb250U2V0dGluZ3MiOnsiJGlkIjoiMjcwOCIsIkZvbnRTaXplIjo4LCJGb250TmFtZSI6IkNhbGlicmkiLCJJc0JvbGQiOmZhbHNlLCJJc0l0YWxpYyI6ZmFsc2UsIklzVW5kZXJsaW5lZCI6ZmFsc2UsIlBhcmVudFN0eWxlIjpudWxsfSwiQXV0b1NpemUiOjAsIkZvcmVncm91bmQiOnsiJGlkIjoiMjcwOSIsIkNvbG9yIjp7IiRpZCI6IjI3M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MTEiLCJUb3AiOjAuMCwiTGVmdCI6MC4wLCJSaWdodCI6MC4wLCJCb3R0b20iOjAuMH0sIlBhZGRpbmciOnsiJGlkIjoiMjcxMiIsIlRvcCI6MC4wLCJMZWZ0IjowLjAsIlJpZ2h0IjowLjAsIkJvdHRvbSI6MC4wfSwiQmFja2dyb3VuZCI6eyIkaWQiOiIyNzEzIiwiQ29sb3IiOnsiJGlkIjoiMjcxNCIsIkEiOjAsIlIiOjI1NSwiRyI6MjU1LCJCIjoyNTV9fSwiSXNWaXNpYmxlIjp0cnVlLCJXaWR0aCI6MC4wLCJIZWlnaHQiOjAuMCwiQm9yZGVyU3R5bGUiOm51bGwsIlBhcmVudFN0eWxlIjpudWxsfSwiRGF0ZUZvcm1hdCI6eyIkaWQiOiIyNzE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cxNiIsIkRhdGVQYXJ0SXNWaXNpYmxlIjpmYWxzZSwiVGltZVBhcnRJc1Zpc2libGUiOmZhbHNlfX0sIldlZWtOdW1iZXJpbmciOnsiJGlkIjoiMjcxNyIsIkZvcm1hdCI6MCwiSXNWaXNpYmxlIjpmYWxzZSwiTGFzdEtub3duVmlzaWJpbGl0eVN0YXRlIjpmYWxzZX0sIklzVmlzaWJsZSI6dHJ1ZSwiUGFyZW50U3R5bGUiOm51bGwsIl9leHBsaWNpdGx5U2V0Ijp7IiRpZCI6IjI3M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cxOSIsIlNoYXBlIjoyLCJDb25uZWN0b3JNYXJnaW4iOnsiJGlkIjoiMjcyMCIsIlRvcCI6MC4wLCJMZWZ0IjoyLjAsIlJpZ2h0IjoyLjAsIkJvdHRvbSI6MC4wfSwiQ29ubmVjdG9yU3R5bGUiOnsiJGlkIjoiMjcyMSIsIkxpbmVDb2xvciI6eyIkaWQiOiIyNzIyIiwiJHR5cGUiOiJOTFJFLkNvbW1vbi5Eb20uU29saWRDb2xvckJydXNoLCBOTFJFLkNvbW1vbiIsIkNvbG9yIjp7IiRpZCI6IjI3MjMiLCJBIjoxMjcsIlIiOjc5LCJHIjoxMjksIkIiOjE4OX19LCJMaW5lV2VpZ2h0IjoxLjAsIkxpbmVUeXBlIjowLCJQYXJlbnRTdHlsZSI6bnVsbH0sIklzQmVsb3dUaW1lYmFuZCI6ZmFsc2UsIlBvc2l0aW9uT25UYXNrIjoxLCJIaWRlRGF0ZSI6ZmFsc2UsIlNoYXBlU2l6ZSI6MSwiU3BhY2luZyI6Mi4wLCJQYWRkaW5nIjp7IiRpZCI6IjI3MjQiLCJUb3AiOjcuMCwiTGVmdCI6My4wLCJSaWdodCI6MC4wLCJCb3R0b20iOjIuMH0sIlNoYXBlU3R5bGUiOnsiJGlkIjoiMjcyNSIsIk1hcmdpbiI6eyIkaWQiOiIyNzI2IiwiVG9wIjowLjAsIkxlZnQiOjAuMCwiUmlnaHQiOjAuMCwiQm90dG9tIjowLjB9LCJQYWRkaW5nIjp7IiRpZCI6IjI3MjciLCJUb3AiOjAuMCwiTGVmdCI6MC4wLCJSaWdodCI6MC4wLCJCb3R0b20iOjAuMH0sIkJhY2tncm91bmQiOnsiJGlkIjoiMjcyOCIsIkNvbG9yIjp7IiRpZCI6IjI3MjkiLCJBIjoyNTUsIlIiOjAsIkciOjE4LCJCIjo1MX19LCJJc1Zpc2libGUiOnRydWUsIldpZHRoIjoxMy4wLCJIZWlnaHQiOjEzLjAsIkJvcmRlclN0eWxlIjp7IiRpZCI6IjI3MzAiLCJMaW5lQ29sb3IiOnsiJGlkIjoiMjczMSIsIiR0eXBlIjoiTkxSRS5Db21tb24uRG9tLlNvbGlkQ29sb3JCcnVzaCwgTkxSRS5Db21tb24iLCJDb2xvciI6eyIkaWQiOiIyNzMyIiwiQSI6MjU1LCJSIjoyMzQsIkciOjIyLCJCIjozMH19LCJMaW5lV2VpZ2h0IjowLjAsIkxpbmVUeXBlIjowLCJQYXJlbnRTdHlsZSI6bnVsbH0sIlBhcmVudFN0eWxlIjpudWxsfSwiVGl0bGVTdHlsZSI6eyIkaWQiOiIyNzMzIiwiRm9udFNldHRpbmdzIjp7IiRpZCI6IjI3MzQiLCJGb250U2l6ZSI6OSwiRm9udE5hbWUiOiJNb250c2VycmF0IFNlbWlCb2xkIiwiSXNCb2xkIjp0cnVlLCJJc0l0YWxpYyI6ZmFsc2UsIklzVW5kZXJsaW5lZCI6ZmFsc2UsIlBhcmVudFN0eWxlIjpudWxsfSwiQXV0b1NpemUiOjAsIkZvcmVncm91bmQiOnsiJGlkIjoiMjczNSIsIkNvbG9yIjp7IiRpZCI6IjI3Mz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czNyIsIlRvcCI6MC4wLCJMZWZ0IjowLjAsIlJpZ2h0IjowLjAsIkJvdHRvbSI6MC4wfSwiUGFkZGluZyI6eyIkaWQiOiIyNzM4IiwiVG9wIjowLjAsIkxlZnQiOjAuMCwiUmlnaHQiOjAuMCwiQm90dG9tIjowLjB9LCJCYWNrZ3JvdW5kIjp7IiRpZCI6IjI3MzkiLCJDb2xvciI6eyIkaWQiOiIyNzQwIiwiQSI6ODksIlIiOjAsIkciOjAsIkIiOjB9fSwiSXNWaXNpYmxlIjp0cnVlLCJXaWR0aCI6MC4wLCJIZWlnaHQiOjAuMCwiQm9yZGVyU3R5bGUiOm51bGwsIlBhcmVudFN0eWxlIjpudWxsfSwiRGF0ZVN0eWxlIjp7IiRpZCI6IjI3NDEiLCJGb250U2V0dGluZ3MiOnsiJGlkIjoiMjc0MiIsIkZvbnRTaXplIjo4LCJGb250TmFtZSI6Ik1vbnRzZXJyYXQiLCJJc0JvbGQiOmZhbHNlLCJJc0l0YWxpYyI6ZmFsc2UsIklzVW5kZXJsaW5lZCI6ZmFsc2UsIlBhcmVudFN0eWxlIjpudWxsfSwiQXV0b1NpemUiOjAsIkZvcmVncm91bmQiOnsiJGlkIjoiMjc0MyIsIkNvbG9yIjp7IiRpZCI6IjI3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NDUiLCJUb3AiOjAuMCwiTGVmdCI6MC4wLCJSaWdodCI6MC4wLCJCb3R0b20iOjAuMH0sIlBhZGRpbmciOnsiJGlkIjoiMjc0NiIsIlRvcCI6MC4wLCJMZWZ0IjowLjAsIlJpZ2h0IjowLjAsIkJvdHRvbSI6MC4wfSwiQmFja2dyb3VuZCI6eyIkaWQiOiIyNzQ3IiwiQ29sb3IiOnsiJHJlZiI6IjI3NDAifX0sIklzVmlzaWJsZSI6dHJ1ZSwiV2lkdGgiOjAuMCwiSGVpZ2h0IjowLjAsIkJvcmRlclN0eWxlIjpudWxsLCJQYXJlbnRTdHlsZSI6bnVsbH0sIkRhdGVGb3JtYXQiOnsiJGlkIjoiMjc0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3NDkiLCJEYXRlUGFydElzVmlzaWJsZSI6ZmFsc2UsIlRpbWVQYXJ0SXNWaXNpYmxlIjpmYWxzZX19LCJXZWVrTnVtYmVyaW5nIjp7IiRpZCI6IjI3NTAiLCJGb3JtYXQiOjAsIklzVmlzaWJsZSI6ZmFsc2UsIkxhc3RLbm93blZpc2liaWxpdHlTdGF0ZSI6ZmFsc2V9LCJJc1Zpc2libGUiOnRydWUsIlBhcmVudFN0eWxlIjpudWxsfSwiRGVmYXVsdFN3aW1sYW5lTWlsZXN0b25lU3R5bGUiOnsiJGlkIjoiMjc1MSIsIlRpdGxlUG9zaXRpb24iOiJSaWdodCIsIkRhdGVQb3NpdGlvbiI6IkxlZnQiLCJTaGFwZVR5cGUiOjIsIlNoYXBlU2l6ZSI6MSwiU3BhY2luZyI6NSwiU2hhcGVTdHlsZSI6eyIkaWQiOiIyNzUyIiwiTWFyZ2luIjp7IiRpZCI6IjI3NTMiLCJUb3AiOjAuMCwiTGVmdCI6MC4wLCJSaWdodCI6MC4wLCJCb3R0b20iOjAuMH0sIlBhZGRpbmciOnsiJGlkIjoiMjc1NCIsIlRvcCI6MC4wLCJMZWZ0IjowLjAsIlJpZ2h0IjowLjAsIkJvdHRvbSI6MC4wfSwiQmFja2dyb3VuZCI6eyIkaWQiOiIyNzU1IiwiQ29sb3IiOnsiJGlkIjoiMjc1NiIsIkEiOjI1NSwiUiI6MCwiRyI6MTgsIkIiOjUxfX0sIklzVmlzaWJsZSI6dHJ1ZSwiV2lkdGgiOjEzLjAsIkhlaWdodCI6MTMuMCwiQm9yZGVyU3R5bGUiOnsiJGlkIjoiMjc1NyIsIkxpbmVDb2xvciI6eyIkaWQiOiIyNzU4IiwiJHR5cGUiOiJOTFJFLkNvbW1vbi5Eb20uU29saWRDb2xvckJydXNoLCBOTFJFLkNvbW1vbiIsIkNvbG9yIjp7IiRpZCI6IjI3NTkiLCJBIjoyNTUsIlIiOjIzNCwiRyI6MjIsIkIiOjMwfX0sIkxpbmVXZWlnaHQiOjAuMCwiTGluZVR5cGUiOjAsIlBhcmVudFN0eWxlIjpudWxsfSwiUGFyZW50U3R5bGUiOm51bGx9LCJUaXRsZVN0eWxlIjp7IiRpZCI6IjI3NjAiLCJGb250U2V0dGluZ3MiOnsiJGlkIjoiMjc2MSIsIkZvbnRTaXplIjo5LCJGb250TmFtZSI6Ik1vbnRzZXJyYXQgU2VtaUJvbGQiLCJJc0JvbGQiOnRydWUsIklzSXRhbGljIjpmYWxzZSwiSXNVbmRlcmxpbmVkIjpmYWxzZSwiUGFyZW50U3R5bGUiOm51bGx9LCJBdXRvU2l6ZSI6MCwiRm9yZWdyb3VuZCI6eyIkaWQiOiIyNzYyIiwiQ29sb3IiOnsiJGlkIjoiMjc2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zY0IiwiVG9wIjowLjAsIkxlZnQiOjAuMCwiUmlnaHQiOjAuMCwiQm90dG9tIjowLjB9LCJQYWRkaW5nIjp7IiRpZCI6IjI3NjUiLCJUb3AiOjAuMCwiTGVmdCI6MC4wLCJSaWdodCI6MC4wLCJCb3R0b20iOjAuMH0sIkJhY2tncm91bmQiOnsiJGlkIjoiMjc2NiIsIkNvbG9yIjp7IiRpZCI6IjI3NjciLCJBIjo4OSwiUiI6MCwiRyI6MCwiQiI6MH19LCJJc1Zpc2libGUiOnRydWUsIldpZHRoIjowLjAsIkhlaWdodCI6MC4wLCJCb3JkZXJTdHlsZSI6bnVsbCwiUGFyZW50U3R5bGUiOm51bGx9LCJEYXRlU3R5bGUiOnsiJGlkIjoiMjc2OCIsIkZvbnRTZXR0aW5ncyI6eyIkaWQiOiIyNzY5IiwiRm9udFNpemUiOjgsIkZvbnROYW1lIjoiTW9udHNlcnJhdCIsIklzQm9sZCI6ZmFsc2UsIklzSXRhbGljIjpmYWxzZSwiSXNVbmRlcmxpbmVkIjpmYWxzZSwiUGFyZW50U3R5bGUiOm51bGx9LCJBdXRvU2l6ZSI6MCwiRm9yZWdyb3VuZCI6eyIkaWQiOiIyNzcwIiwiQ29sb3IiOnsiJGlkIjoiMjc3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3MiIsIlRvcCI6MC4wLCJMZWZ0IjowLjAsIlJpZ2h0IjowLjAsIkJvdHRvbSI6MC4wfSwiUGFkZGluZyI6eyIkaWQiOiIyNzczIiwiVG9wIjowLjAsIkxlZnQiOjAuMCwiUmlnaHQiOjAuMCwiQm90dG9tIjowLjB9LCJCYWNrZ3JvdW5kIjp7IiRpZCI6IjI3NzQiLCJDb2xvciI6eyIkaWQiOiIyNzc1IiwiQSI6ODksIlIiOjAsIkciOjAsIkIiOjB9fSwiSXNWaXNpYmxlIjp0cnVlLCJXaWR0aCI6MC4wLCJIZWlnaHQiOjAuMCwiQm9yZGVyU3R5bGUiOm51bGwsIlBhcmVudFN0eWxlIjpudWxsfSwiRGF0ZUZvcm1hdCI6eyIkaWQiOiIyNzc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c3NyIsIkRhdGVQYXJ0SXNWaXNpYmxlIjpmYWxzZSwiVGltZVBhcnRJc1Zpc2libGUiOmZhbHNlfX0sIldlZWtOdW1iZXJpbmciOnsiJGlkIjoiMjc3OCIsIkZvcm1hdCI6MCwiSXNWaXNpYmxlIjpmYWxzZSwiTGFzdEtub3duVmlzaWJpbGl0eVN0YXRlIjpmYWxzZX0sIklzVmlzaWJsZSI6dHJ1ZSwiUGFyZW50U3R5bGUiOm51bGx9LCJEZWZhdWx0U3dpbWxhbmVBY3Rpdml0eVN0eWxlIjp7IiRpZCI6IjI3NzkiLCJIZWFkZXJTdHlsZSI6eyIkaWQiOiIyNzgwIiwiVGV4dFN0eWxlIjp7IiRpZCI6IjI3ODEiLCJGb250U2V0dGluZ3MiOnsiJGlkIjoiMjc4MiIsIkZvbnRTaXplIjoxMSwiRm9udE5hbWUiOiJDYWxpYnJpIiwiSXNCb2xkIjpmYWxzZSwiSXNJdGFsaWMiOmZhbHNlLCJJc1VuZGVybGluZWQiOmZhbHNlLCJQYXJlbnRTdHlsZSI6bnVsbH0sIkF1dG9TaXplIjoyLCJGb3JlZ3JvdW5kIjp7IiRpZCI6IjI3ODMiLCJDb2xvciI6eyIkaWQiOiIyNzg0IiwiQSI6MjU1LCJSIjowLCJHIjowLCJCIjowfX0sIk1heFdpZHRoIjowLjAsIk1heEhlaWdodCI6IkluZmluaXR5IiwiU21hcnRGb3JlZ3JvdW5kSXNBY3RpdmUiOmZhbHNlLCJIb3Jpem9udGFsQWxpZ25tZW50IjowLCJWZXJ0aWNhbEFsaWdubWVudCI6MCwiU21hcnRGb3JlZ3JvdW5kIjpudWxsLCJCYWNrZ3JvdW5kRmlsbFR5cGUiOjAsIk1hcmdpbiI6eyIkaWQiOiIyNzg1IiwiVG9wIjowLjAsIkxlZnQiOjAuMCwiUmlnaHQiOjAuMCwiQm90dG9tIjowLjB9LCJQYWRkaW5nIjp7IiRpZCI6IjI3ODYiLCJUb3AiOjAuMCwiTGVmdCI6MC4wLCJSaWdodCI6MC4wLCJCb3R0b20iOjAuMH0sIkJhY2tncm91bmQiOnsiJGlkIjoiMjc4NyIsIkNvbG9yIjp7IiRpZCI6IjI3ODgiLCJBIjowLCJSIjoyNTUsIkciOjI1NSwiQiI6MjU1fX0sIklzVmlzaWJsZSI6dHJ1ZSwiV2lkdGgiOjAuMCwiSGVpZ2h0IjowLjAsIkJvcmRlclN0eWxlIjpudWxsLCJQYXJlbnRTdHlsZSI6bnVsbH0sIlJlY3RhbmdsZVN0eWxlIjp7IiRpZCI6IjI3ODkiLCJNYXJnaW4iOnsiJGlkIjoiMjc5MCIsIlRvcCI6MC4wLCJMZWZ0IjowLjAsIlJpZ2h0IjowLjAsIkJvdHRvbSI6MC4wfSwiUGFkZGluZyI6eyIkaWQiOiIyNzkxIiwiVG9wIjowLjAsIkxlZnQiOjAuMCwiUmlnaHQiOjAuMCwiQm90dG9tIjowLjB9LCJCYWNrZ3JvdW5kIjp7IiRpZCI6IjI3OTIiLCJDb2xvciI6eyIkaWQiOiIyNzkzIiwiQSI6NjMsIlIiOjAsIkciOjE4LCJCIjo1MX19LCJJc1Zpc2libGUiOnRydWUsIldpZHRoIjowLjAsIkhlaWdodCI6MC4wLCJCb3JkZXJTdHlsZSI6eyIkaWQiOiIyNzk0IiwiTGluZUNvbG9yIjp7IiRpZCI6IjI3OTUiLCIkdHlwZSI6Ik5MUkUuQ29tbW9uLkRvbS5Tb2xpZENvbG9yQnJ1c2gsIE5MUkUuQ29tbW9uIiwiQ29sb3IiOnsiJGlkIjoiMjc5NiIsIkEiOjI1NSwiUiI6MjU1LCJHIjowLCJCIjowfX0sIkxpbmVXZWlnaHQiOjAuMCwiTGluZVR5cGUiOjAsIlBhcmVudFN0eWxlIjpudWxsfSwiUGFyZW50U3R5bGUiOm51bGx9LCJNYXJnaW4iOnsiJGlkIjoiMjc5NyIsIlRvcCI6MC4wLCJMZWZ0IjowLjAsIlJpZ2h0IjowLjAsIkJvdHRvbSI6MC4wfSwiUGFkZGluZyI6eyIkaWQiOiIyNzk4IiwiVG9wIjowLjAsIkxlZnQiOjAuMCwiUmlnaHQiOjAuMCwiQm90dG9tIjowLjB9LCJCYWNrZ3JvdW5kIjpudWxsLCJJc1Zpc2libGUiOnRydWUsIldpZHRoIjowLjAsIkhlaWdodCI6MC4wLCJCb3JkZXJTdHlsZSI6bnVsbCwiUGFyZW50U3R5bGUiOm51bGx9LCJCYWNrZ3JvdW5kU3R5bGUiOnsiJGlkIjoiMjc5OSIsIk1hcmdpbiI6eyIkaWQiOiIyODAwIiwiVG9wIjowLjAsIkxlZnQiOjAuMCwiUmlnaHQiOjAuMCwiQm90dG9tIjowLjB9LCJQYWRkaW5nIjp7IiRpZCI6IjI4MDEiLCJUb3AiOjAuMCwiTGVmdCI6MC4wLCJSaWdodCI6MC4wLCJCb3R0b20iOjAuMH0sIkJhY2tncm91bmQiOnsiJGlkIjoiMjgwMiIsIkNvbG9yIjp7IiRpZCI6IjI4MDMiLCJBIjo1MSwiUiI6MCwiRyI6MTgsIkIiOjUxfX0sIklzVmlzaWJsZSI6dHJ1ZSwiV2lkdGgiOjAuMCwiSGVpZ2h0IjowLjAsIkJvcmRlclN0eWxlIjp7IiRpZCI6IjI4MDQiLCJMaW5lQ29sb3IiOnsiJGlkIjoiMjgwNSIsIiR0eXBlIjoiTkxSRS5Db21tb24uRG9tLlNvbGlkQ29sb3JCcnVzaCwgTkxSRS5Db21tb24iLCJDb2xvciI6eyIkaWQiOiIyODA2IiwiQSI6MjU1LCJSIjoyMzQsIkciOjIyLCJCIjozMH19LCJMaW5lV2VpZ2h0IjowLjAsIkxpbmVUeXBlIjowLCJQYXJlbnRTdHlsZSI6bnVsbH0sIlBhcmVudFN0eWxlIjpudWxsfSwiTWFyZ2luIjp7IiRpZCI6IjI4MDciLCJUb3AiOjAuMCwiTGVmdCI6MC4wLCJSaWdodCI6MC4wLCJCb3R0b20iOjAuMH0sIlBhZGRpbmciOnsiJGlkIjoiMjgwOCIsIlRvcCI6MC4wLCJMZWZ0IjowLjAsIlJpZ2h0IjowLjAsIkJvdHRvbSI6MC4wfSwiSXNWaXNpYmxlIjp0cnVlLCJXaWR0aCI6MC4wLCJIZWlnaHQiOjAuMCwiQm9yZGVyU3R5bGUiOm51bGwsIlBhcmVudFN0eWxlIjpudWxsfSwiTWFyZ2luIjp7IiRpZCI6IjI4MDkiLCJUb3AiOjAuMCwiTGVmdCI6MC4wLCJSaWdodCI6MC4wLCJCb3R0b20iOjAuMH0sIlBhZGRpbmciOnsiJGlkIjoiMjgxMCIsIlRvcCI6MC4wLCJMZWZ0IjowLjAsIlJpZ2h0IjowLjAsIkJvdHRvbSI6MC4wfSwiSXNWaXNpYmxlIjp0cnVlLCJXaWR0aCI6MC4wLCJIZWlnaHQiOjAuMCwiQm9yZGVyU3R5bGUiOnsiJGlkIjoiMjgxMSIsIkxpbmVDb2xvciI6bnVsbCwiTGluZVdlaWdodCI6MC4wLCJMaW5lVHlwZSI6MCwiUGFyZW50U3R5bGUiOm51bGx9LCJQYXJlbnRTdHlsZSI6bnVsbH0sIl9hZGRpdGlvbmFsU3dpbWxhbmVWMlN0eWxlcyI6W3siJGlkIjoiMjgxMiIsIlN0eWxlSWQiOiIwMDAwMDAwMC0wMDAwLTAwMDAtMDAwMC0wMDAwMDAwMDAwMDAiLCJIZWFkZXJTdHlsZSI6eyIkaWQiOiIyODEzIiwiVGV4dElzVmVydGljYWwiOmZhbHNlLCJUZXh0U3R5bGUiOnsiJGlkIjoiMjgxNCIsIkZvbnRTZXR0aW5ncyI6eyIkaWQiOiIyODE1IiwiRm9udFNpemUiOjE0LCJGb250TmFtZSI6IkNhbGlicmkiLCJJc0JvbGQiOmZhbHNlLCJJc0l0YWxpYyI6ZmFsc2UsIklzVW5kZXJsaW5lZCI6ZmFsc2UsIlBhcmVudFN0eWxlIjpudWxsfSwiQXV0b1NpemUiOjIsIkZvcmVncm91bmQiOnsiJGlkIjoiMjgxNiIsIkNvbG9yIjp7IiRpZCI6IjI4MTciLCJBIjoyNTUsIlIiOjI1NSwiRyI6MjU1LCJCIjoyNTV9fSwiTWF4V2lkdGgiOjEyNS44MjAwNzgyMjY4NTY3MSwiTWF4SGVpZ2h0IjoiSW5maW5pdHkiLCJTbWFydEZvcmVncm91bmRJc0FjdGl2ZSI6ZmFsc2UsIkhvcml6b250YWxBbGlnbm1lbnQiOjAsIlZlcnRpY2FsQWxpZ25tZW50IjowLCJTbWFydEZvcmVncm91bmQiOm51bGwsIkJhY2tncm91bmRGaWxsVHlwZSI6MCwiTWFyZ2luIjp7IiRpZCI6IjI4MTgiLCJUb3AiOjAuMCwiTGVmdCI6MC4wLCJSaWdodCI6MC4wLCJCb3R0b20iOjAuMH0sIlBhZGRpbmciOnsiJGlkIjoiMjgxOSIsIlRvcCI6MC4wLCJMZWZ0IjowLjAsIlJpZ2h0IjowLjAsIkJvdHRvbSI6MC4wfSwiQmFja2dyb3VuZCI6eyIkaWQiOiIyODIwIiwiQ29sb3IiOnsiJGlkIjoiMjgyMSIsIkEiOjAsIlIiOjI1NSwiRyI6MjU1LCJCIjoyNTV9fSwiSXNWaXNpYmxlIjp0cnVlLCJXaWR0aCI6MC4wLCJIZWlnaHQiOjAuMCwiQm9yZGVyU3R5bGUiOm51bGwsIlBhcmVudFN0eWxlIjpudWxsfSwiUmVjdGFuZ2xlU3R5bGUiOnsiJGlkIjoiMjgyMiIsIk1hcmdpbiI6eyIkaWQiOiIyODIzIiwiVG9wIjowLjAsIkxlZnQiOjAuMCwiUmlnaHQiOjAuMCwiQm90dG9tIjowLjB9LCJQYWRkaW5nIjp7IiRpZCI6IjI4MjQiLCJUb3AiOjAuMCwiTGVmdCI6MC4wLCJSaWdodCI6MC4wLCJCb3R0b20iOjAuMH0sIkJhY2tncm91bmQiOnsiJGlkIjoiMjgyNSIsIkNvbG9yIjp7IiRpZCI6IjI4MjYiLCJBIjoyNTUsIlIiOjAsIkciOjI0LCJCIjo2OX19LCJJc1Zpc2libGUiOnRydWUsIldpZHRoIjowLjAsIkhlaWdodCI6MC4wLCJCb3JkZXJTdHlsZSI6eyIkaWQiOiIyODI3IiwiTGluZUNvbG9yIjp7IiRpZCI6IjI4MjgiLCIkdHlwZSI6Ik5MUkUuQ29tbW9uLkRvbS5Tb2xpZENvbG9yQnJ1c2gsIE5MUkUuQ29tbW9uIiwiQ29sb3IiOnsiJGlkIjoiMjgyOSIsIkEiOjI1NSwiUiI6MjU1LCJHIjowLCJCIjowfX0sIkxpbmVXZWlnaHQiOjAuMCwiTGluZVR5cGUiOjAsIlBhcmVudFN0eWxlIjpudWxsfSwiUGFyZW50U3R5bGUiOm51bGx9LCJNYXJnaW4iOnsiJGlkIjoiMjgzMCIsIlRvcCI6MC4wLCJMZWZ0IjowLjAsIlJpZ2h0IjowLjAsIkJvdHRvbSI6MC4wfSwiUGFkZGluZyI6eyIkaWQiOiIyODMxIiwiVG9wIjowLjAsIkxlZnQiOjAuMCwiUmlnaHQiOjAuMCwiQm90dG9tIjowLjB9LCJCYWNrZ3JvdW5kIjpudWxsLCJJc1Zpc2libGUiOnRydWUsIldpZHRoIjowLjAsIkhlaWdodCI6MC4wLCJCb3JkZXJTdHlsZSI6bnVsbCwiUGFyZW50U3R5bGUiOm51bGx9LCJCYWNrZ3JvdW5kU3R5bGUiOnsiJGlkIjoiMjgzMiIsIk1hcmdpbiI6eyIkaWQiOiIyODMzIiwiVG9wIjowLjAsIkxlZnQiOjAuMCwiUmlnaHQiOjAuMCwiQm90dG9tIjowLjB9LCJQYWRkaW5nIjp7IiRpZCI6IjI4MzQiLCJUb3AiOjAuMCwiTGVmdCI6MC4wLCJSaWdodCI6MC4wLCJCb3R0b20iOjAuMH0sIkJhY2tncm91bmQiOnsiJGlkIjoiMjgzNSIsIkNvbG9yIjp7IiRpZCI6IjI4MzYiLCJBIjo1MSwiUiI6MCwiRyI6MjQsIkIiOjY5fX0sIklzVmlzaWJsZSI6dHJ1ZSwiV2lkdGgiOjAuMCwiSGVpZ2h0IjowLjAsIkJvcmRlclN0eWxlIjp7IiRpZCI6IjI4MzciLCJMaW5lQ29sb3IiOnsiJGlkIjoiMjgzOCIsIiR0eXBlIjoiTkxSRS5Db21tb24uRG9tLlNvbGlkQ29sb3JCcnVzaCwgTkxSRS5Db21tb24iLCJDb2xvciI6eyIkaWQiOiIyODM5IiwiQSI6MjU1LCJSIjoyMzQsIkciOjIyLCJCIjozMH19LCJMaW5lV2VpZ2h0IjowLjAsIkxpbmVUeXBlIjowLCJQYXJlbnRTdHlsZSI6bnVsbH0sIlBhcmVudFN0eWxlIjpudWxsfSwiSXNBYm92ZVRpbWViYW5kIjpmYWxzZSwiU3BhY2luZyI6NSwiRGVmYXVsdFN3aW1sYW5lVGFza1N0eWxlIjp7IiRpZCI6IjI4NDAiLCIkdHlwZSI6Ik5MUkUuQ29tbW9uLkRvbS5TdHlsZXMuRXhwbGljaXRTZXRhYmxlVGFza1N0eWxlLCBOTFJFLkNvbW1vbiIsIlNoYXBlIjo2LCJTaGFwZVRoaWNrbmVzcyI6MiwiRHVyYXRpb25Gb3JtYXQiOjAsIkluY2x1ZGVOb25Xb3JraW5nRGF5c0luRHVyYXRpb24iOmZhbHNlLCJQZXJjZW50YWdlQ29tcGxldGVTdHlsZSI6eyIkaWQiOiIyODQxIiwiRm9udFNldHRpbmdzIjp7IiRpZCI6IjI4NDIiLCJGb250U2l6ZSI6MTAsIkZvbnROYW1lIjoiQ2FsaWJyaSIsIklzQm9sZCI6ZmFsc2UsIklzSXRhbGljIjpmYWxzZSwiSXNVbmRlcmxpbmVkIjpmYWxzZSwiUGFyZW50U3R5bGUiOm51bGx9LCJBdXRvU2l6ZSI6MCwiRm9yZWdyb3VuZCI6eyIkaWQiOiIyODQzIiwiQ29sb3IiOnsiJGlkIjoiMjg0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4NDUiLCJUb3AiOjAuMCwiTGVmdCI6MC4wLCJSaWdodCI6MC4wLCJCb3R0b20iOjAuMH0sIlBhZGRpbmciOnsiJGlkIjoiMjg0NiIsIlRvcCI6MC4wLCJMZWZ0IjowLjAsIlJpZ2h0IjowLjAsIkJvdHRvbSI6MC4wfSwiQmFja2dyb3VuZCI6eyIkaWQiOiIyODQ3IiwiQ29sb3IiOnsiJGlkIjoiMjg0OCIsIkEiOjg5LCJSIjowLCJHIjowLCJCIjowfX0sIklzVmlzaWJsZSI6dHJ1ZSwiV2lkdGgiOjAuMCwiSGVpZ2h0IjowLjAsIkJvcmRlclN0eWxlIjpudWxsLCJQYXJlbnRTdHlsZSI6bnVsbH0sIkR1cmF0aW9uU3R5bGUiOnsiJGlkIjoiMjg0OSIsIkZvbnRTZXR0aW5ncyI6eyIkaWQiOiIyODUwIiwiRm9udFNpemUiOjgsIkZvbnROYW1lIjoiQ2FsaWJyaSIsIklzQm9sZCI6ZmFsc2UsIklzSXRhbGljIjpmYWxzZSwiSXNVbmRlcmxpbmVkIjpmYWxzZSwiUGFyZW50U3R5bGUiOm51bGx9LCJBdXRvU2l6ZSI6MCwiRm9yZWdyb3VuZCI6eyIkaWQiOiIyODUxIiwiQ29sb3IiOnsiJGlkIjoiMjg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1MyIsIlRvcCI6MC4wLCJMZWZ0IjowLjAsIlJpZ2h0IjowLjAsIkJvdHRvbSI6MC4wfSwiUGFkZGluZyI6eyIkaWQiOiIyODU0IiwiVG9wIjowLjAsIkxlZnQiOjAuMCwiUmlnaHQiOjAuMCwiQm90dG9tIjowLjB9LCJCYWNrZ3JvdW5kIjp7IiRpZCI6IjI4NTUiLCJDb2xvciI6eyIkcmVmIjoiMjg0OCJ9fSwiSXNWaXNpYmxlIjp0cnVlLCJXaWR0aCI6MC4wLCJIZWlnaHQiOjAuMCwiQm9yZGVyU3R5bGUiOm51bGwsIlBhcmVudFN0eWxlIjpudWxsfSwiSG9yaXpvbnRhbENvbm5lY3RvclN0eWxlIjp7IiRpZCI6IjI4NTYiLCJMaW5lQ29sb3IiOnsiJGlkIjoiMjg1NyIsIiR0eXBlIjoiTkxSRS5Db21tb24uRG9tLlNvbGlkQ29sb3JCcnVzaCwgTkxSRS5Db21tb24iLCJDb2xvciI6eyIkaWQiOiIyODU4IiwiQSI6MjU1LCJSIjoyMDQsIkciOjIwNCwiQiI6MjA0fX0sIkxpbmVXZWlnaHQiOjEuMCwiTGluZVR5cGUiOjAsIlBhcmVudFN0eWxlIjpudWxsfSwiVmVydGljYWxDb25uZWN0b3JTdHlsZSI6eyIkaWQiOiIyODU5IiwiTGluZUNvbG9yIjp7IiRpZCI6IjI4NjAiLCIkdHlwZSI6Ik5MUkUuQ29tbW9uLkRvbS5Tb2xpZENvbG9yQnJ1c2gsIE5MUkUuQ29tbW9uIiwiQ29sb3IiOnsiJGlkIjoiMjg2MS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zLCJJc0JlbG93VGltZWJhbmQiOnRydWUsIlBlcmNlbnRhZ2VDb21wbGV0ZVNoYXBlT3BhY2l0eSI6MzUsIlNoYXBlU3R5bGUiOnsiJGlkIjoiMjg2MiIsIk1hcmdpbiI6eyIkaWQiOiIyODYzIiwiVG9wIjowLjAsIkxlZnQiOjQuMCwiUmlnaHQiOjQuMCwiQm90dG9tIjowLjB9LCJQYWRkaW5nIjp7IiRpZCI6IjI4NjQiLCJUb3AiOjAuMCwiTGVmdCI6MC4wLCJSaWdodCI6MC4wLCJCb3R0b20iOjAuMH0sIkJhY2tncm91bmQiOnsiJGlkIjoiMjg2NSIsIkNvbG9yIjp7IiRpZCI6IjI4NjYiLCJBIjoyNTUsIlIiOjAsIkciOjI0LCJCIjo2OX19LCJJc1Zpc2libGUiOnRydWUsIldpZHRoIjowLjAsIkhlaWdodCI6MjIuMCwiQm9yZGVyU3R5bGUiOnsiJGlkIjoiMjg2NyIsIkxpbmVDb2xvciI6eyIkaWQiOiIyODY4IiwiJHR5cGUiOiJOTFJFLkNvbW1vbi5Eb20uU29saWRDb2xvckJydXNoLCBOTFJFLkNvbW1vbiIsIkNvbG9yIjp7IiRpZCI6IjI4NjkiLCJBIjoyNTUsIlIiOjIzNCwiRyI6MjIsIkIiOjMwfX0sIkxpbmVXZWlnaHQiOjAuMCwiTGluZVR5cGUiOjAsIlBhcmVudFN0eWxlIjpudWxsfSwiUGFyZW50U3R5bGUiOm51bGx9LCJUaXRsZVN0eWxlIjp7IiRpZCI6IjI4NzAiLCJGb250U2V0dGluZ3MiOnsiJGlkIjoiMjg3MSIsIkZvbnRTaXplIjo5LCJGb250TmFtZSI6IkNhbGlicmkiLCJJc0JvbGQiOnRydWUsIklzSXRhbGljIjpmYWxzZSwiSXNVbmRlcmxpbmVkIjpmYWxzZSwiUGFyZW50U3R5bGUiOm51bGx9LCJBdXRvU2l6ZSI6MCwiRm9yZWdyb3VuZCI6eyIkaWQiOiIyODcyIiwiQ29sb3IiOnsiJGlkIjoiMjg3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Dc0IiwiVG9wIjowLjAsIkxlZnQiOjAuMCwiUmlnaHQiOjAuMCwiQm90dG9tIjowLjB9LCJQYWRkaW5nIjp7IiRpZCI6IjI4NzUiLCJUb3AiOjAuMCwiTGVmdCI6MC4wLCJSaWdodCI6MC4wLCJCb3R0b20iOjAuMH0sIkJhY2tncm91bmQiOnsiJGlkIjoiMjg3NiIsIkNvbG9yIjp7IiRpZCI6IjI4NzciLCJBIjowLCJSIjoyNTUsIkciOjI1NSwiQiI6MjU1fX0sIklzVmlzaWJsZSI6dHJ1ZSwiV2lkdGgiOjAuMCwiSGVpZ2h0IjowLjAsIkJvcmRlclN0eWxlIjpudWxsLCJQYXJlbnRTdHlsZSI6bnVsbH0sIkRhdGVTdHlsZSI6eyIkaWQiOiIyODc4IiwiRm9udFNldHRpbmdzIjp7IiRpZCI6IjI4NzkiLCJGb250U2l6ZSI6OCwiRm9udE5hbWUiOiJDYWxpYnJpIiwiSXNCb2xkIjpmYWxzZSwiSXNJdGFsaWMiOmZhbHNlLCJJc1VuZGVybGluZWQiOmZhbHNlLCJQYXJlbnRTdHlsZSI6bnVsbH0sIkF1dG9TaXplIjowLCJGb3JlZ3JvdW5kIjp7IiRpZCI6IjI4ODAiLCJDb2xvciI6eyIkaWQiOiIyOD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gyIiwiVG9wIjowLjAsIkxlZnQiOjAuMCwiUmlnaHQiOjAuMCwiQm90dG9tIjowLjB9LCJQYWRkaW5nIjp7IiRpZCI6IjI4ODMiLCJUb3AiOjAuMCwiTGVmdCI6MC4wLCJSaWdodCI6MC4wLCJCb3R0b20iOjAuMH0sIkJhY2tncm91bmQiOnsiJGlkIjoiMjg4NCIsIkNvbG9yIjp7IiRpZCI6IjI4ODUiLCJBIjowLCJSIjoyNTUsIkciOjI1NSwiQiI6MjU1fX0sIklzVmlzaWJsZSI6dHJ1ZSwiV2lkdGgiOjAuMCwiSGVpZ2h0IjowLjAsIkJvcmRlclN0eWxlIjpudWxsLCJQYXJlbnRTdHlsZSI6bnVsbH0sIkRhdGVGb3JtYXQiOnsiJGlkIjoiMjg4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4ODciLCJEYXRlUGFydElzVmlzaWJsZSI6ZmFsc2UsIlRpbWVQYXJ0SXNWaXNpYmxlIjpmYWxzZX19LCJXZWVrTnVtYmVyaW5nIjp7IiRpZCI6IjI4ODgiLCJGb3JtYXQiOjAsIklzVmlzaWJsZSI6ZmFsc2UsIkxhc3RLbm93blZpc2liaWxpdHlTdGF0ZSI6ZmFsc2V9LCJJc1Zpc2libGUiOnRydWUsIlBhcmVudFN0eWxlIjpudWxsLCJfZXhwbGljaXRseVNldCI6eyIkaWQiOiIyODg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OTAiLCJTaGFwZSI6MiwiQ29ubmVjdG9yTWFyZ2luIjp7IiRpZCI6IjI4OTEiLCJUb3AiOjAuMCwiTGVmdCI6Mi4wLCJSaWdodCI6Mi4wLCJCb3R0b20iOjAuMH0sIkNvbm5lY3RvclN0eWxlIjp7IiRpZCI6IjI4OTIiLCJMaW5lQ29sb3IiOnsiJGlkIjoiMjg5MyIsIiR0eXBlIjoiTkxSRS5Db21tb24uRG9tLlNvbGlkQ29sb3JCcnVzaCwgTkxSRS5Db21tb24iLCJDb2xvciI6eyIkaWQiOiIyODk0IiwiQSI6MTI3LCJSIjo3OSwiRyI6MTI5LCJCIjoxODl9fSwiTGluZVdlaWdodCI6MS4wLCJMaW5lVHlwZSI6MCwiUGFyZW50U3R5bGUiOm51bGx9LCJJc0JlbG93VGltZWJhbmQiOmZhbHNlLCJQb3NpdGlvbk9uVGFzayI6MSwiSGlkZURhdGUiOmZhbHNlLCJTaGFwZVNpemUiOjEsIlNwYWNpbmciOjIuMCwiUGFkZGluZyI6eyIkaWQiOiIyODk1IiwiVG9wIjo3LjAsIkxlZnQiOjMuMCwiUmlnaHQiOjAuMCwiQm90dG9tIjoyLjB9LCJTaGFwZVN0eWxlIjp7IiRpZCI6IjI4OTYiLCJNYXJnaW4iOnsiJGlkIjoiMjg5NyIsIlRvcCI6MC4wLCJMZWZ0IjowLjAsIlJpZ2h0IjowLjAsIkJvdHRvbSI6MC4wfSwiUGFkZGluZyI6eyIkaWQiOiIyODk4IiwiVG9wIjowLjAsIkxlZnQiOjAuMCwiUmlnaHQiOjAuMCwiQm90dG9tIjowLjB9LCJCYWNrZ3JvdW5kIjp7IiRpZCI6IjI4OTkiLCJDb2xvciI6eyIkaWQiOiIyOTAwIiwiQSI6MjU1LCJSIjowLCJHIjoyNCwiQiI6Njl9fSwiSXNWaXNpYmxlIjp0cnVlLCJXaWR0aCI6MTMuMCwiSGVpZ2h0IjoxMy4wLCJCb3JkZXJTdHlsZSI6eyIkaWQiOiIyOTAxIiwiTGluZUNvbG9yIjp7IiRpZCI6IjI5MDIiLCIkdHlwZSI6Ik5MUkUuQ29tbW9uLkRvbS5Tb2xpZENvbG9yQnJ1c2gsIE5MUkUuQ29tbW9uIiwiQ29sb3IiOnsiJGlkIjoiMjkwMyIsIkEiOjI1NSwiUiI6MjM0LCJHIjoyMiwiQiI6MzB9fSwiTGluZVdlaWdodCI6MC4wLCJMaW5lVHlwZSI6MCwiUGFyZW50U3R5bGUiOm51bGx9LCJQYXJlbnRTdHlsZSI6bnVsbH0sIlRpdGxlU3R5bGUiOnsiJGlkIjoiMjkwNCIsIkZvbnRTZXR0aW5ncyI6eyIkaWQiOiIyOTA1IiwiRm9udFNpemUiOjksIkZvbnROYW1lIjoiTW9udHNlcnJhdCBTZW1pQm9sZCIsIklzQm9sZCI6dHJ1ZSwiSXNJdGFsaWMiOmZhbHNlLCJJc1VuZGVybGluZWQiOmZhbHNlLCJQYXJlbnRTdHlsZSI6bnVsbH0sIkF1dG9TaXplIjowLCJGb3JlZ3JvdW5kIjp7IiRpZCI6IjI5MDYiLCJDb2xvciI6eyIkaWQiOiIyOTA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5MDgiLCJUb3AiOjAuMCwiTGVmdCI6MC4wLCJSaWdodCI6MC4wLCJCb3R0b20iOjAuMH0sIlBhZGRpbmciOnsiJGlkIjoiMjkwOSIsIlRvcCI6MC4wLCJMZWZ0IjowLjAsIlJpZ2h0IjowLjAsIkJvdHRvbSI6MC4wfSwiQmFja2dyb3VuZCI6eyIkaWQiOiIyOTEwIiwiQ29sb3IiOnsiJGlkIjoiMjkxMSIsIkEiOjg5LCJSIjowLCJHIjowLCJCIjowfX0sIklzVmlzaWJsZSI6dHJ1ZSwiV2lkdGgiOjAuMCwiSGVpZ2h0IjowLjAsIkJvcmRlclN0eWxlIjpudWxsLCJQYXJlbnRTdHlsZSI6bnVsbH0sIkRhdGVTdHlsZSI6eyIkaWQiOiIyOTEyIiwiRm9udFNldHRpbmdzIjp7IiRpZCI6IjI5MTMiLCJGb250U2l6ZSI6OCwiRm9udE5hbWUiOiJNb250c2VycmF0IiwiSXNCb2xkIjpmYWxzZSwiSXNJdGFsaWMiOmZhbHNlLCJJc1VuZGVybGluZWQiOmZhbHNlLCJQYXJlbnRTdHlsZSI6bnVsbH0sIkF1dG9TaXplIjowLCJGb3JlZ3JvdW5kIjp7IiRpZCI6IjI5MTQiLCJDb2xvciI6eyIkaWQiOiIyOT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E2IiwiVG9wIjowLjAsIkxlZnQiOjAuMCwiUmlnaHQiOjAuMCwiQm90dG9tIjowLjB9LCJQYWRkaW5nIjp7IiRpZCI6IjI5MTciLCJUb3AiOjAuMCwiTGVmdCI6MC4wLCJSaWdodCI6MC4wLCJCb3R0b20iOjAuMH0sIkJhY2tncm91bmQiOnsiJGlkIjoiMjkxOCIsIkNvbG9yIjp7IiRyZWYiOiIyOTExIn19LCJJc1Zpc2libGUiOnRydWUsIldpZHRoIjowLjAsIkhlaWdodCI6MC4wLCJCb3JkZXJTdHlsZSI6bnVsbCwiUGFyZW50U3R5bGUiOm51bGx9LCJEYXRlRm9ybWF0Ijp7IiRpZCI6IjI5M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TIwIiwiRGF0ZVBhcnRJc1Zpc2libGUiOmZhbHNlLCJUaW1lUGFydElzVmlzaWJsZSI6ZmFsc2V9fSwiV2Vla051bWJlcmluZyI6eyIkaWQiOiIyOTIxIiwiRm9ybWF0IjowLCJJc1Zpc2libGUiOmZhbHNlLCJMYXN0S25vd25WaXNpYmlsaXR5U3RhdGUiOmZhbHNlfSwiSXNWaXNpYmxlIjp0cnVlLCJQYXJlbnRTdHlsZSI6bnVsbH0sIkRlZmF1bHRTd2ltbGFuZU1pbGVzdG9uZVN0eWxlIjp7IiRpZCI6IjI5MjIiLCJUaXRsZVBvc2l0aW9uIjoiUmlnaHQiLCJEYXRlUG9zaXRpb24iOiJMZWZ0IiwiU2hhcGVUeXBlIjoyLCJTaGFwZVNpemUiOjEsIlNwYWNpbmciOjUsIlNoYXBlU3R5bGUiOnsiJGlkIjoiMjkyMyIsIk1hcmdpbiI6eyIkaWQiOiIyOTI0IiwiVG9wIjowLjAsIkxlZnQiOjAuMCwiUmlnaHQiOjAuMCwiQm90dG9tIjowLjB9LCJQYWRkaW5nIjp7IiRpZCI6IjI5MjUiLCJUb3AiOjAuMCwiTGVmdCI6MC4wLCJSaWdodCI6MC4wLCJCb3R0b20iOjAuMH0sIkJhY2tncm91bmQiOnsiJGlkIjoiMjkyNiIsIkNvbG9yIjp7IiRpZCI6IjI5MjciLCJBIjoyNTUsIlIiOjAsIkciOjI0LCJCIjo2OX19LCJJc1Zpc2libGUiOnRydWUsIldpZHRoIjoxMy4wLCJIZWlnaHQiOjEzLjAsIkJvcmRlclN0eWxlIjp7IiRpZCI6IjI5MjgiLCJMaW5lQ29sb3IiOnsiJGlkIjoiMjkyOSIsIiR0eXBlIjoiTkxSRS5Db21tb24uRG9tLlNvbGlkQ29sb3JCcnVzaCwgTkxSRS5Db21tb24iLCJDb2xvciI6eyIkaWQiOiIyOTMwIiwiQSI6MjU1LCJSIjoyMzQsIkciOjIyLCJCIjozMH19LCJMaW5lV2VpZ2h0IjowLjAsIkxpbmVUeXBlIjowLCJQYXJlbnRTdHlsZSI6bnVsbH0sIlBhcmVudFN0eWxlIjpudWxsfSwiVGl0bGVTdHlsZSI6eyIkaWQiOiIyOTMxIiwiRm9udFNldHRpbmdzIjp7IiRpZCI6IjI5MzIiLCJGb250U2l6ZSI6OSwiRm9udE5hbWUiOiJNb250c2VycmF0IFNlbWlCb2xkIiwiSXNCb2xkIjp0cnVlLCJJc0l0YWxpYyI6ZmFsc2UsIklzVW5kZXJsaW5lZCI6ZmFsc2UsIlBhcmVudFN0eWxlIjpudWxsfSwiQXV0b1NpemUiOjAsIkZvcmVncm91bmQiOnsiJGlkIjoiMjkzMyIsIkNvbG9yIjp7IiRpZCI6IjI5M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kzNSIsIlRvcCI6MC4wLCJMZWZ0IjowLjAsIlJpZ2h0IjowLjAsIkJvdHRvbSI6MC4wfSwiUGFkZGluZyI6eyIkaWQiOiIyOTM2IiwiVG9wIjowLjAsIkxlZnQiOjAuMCwiUmlnaHQiOjAuMCwiQm90dG9tIjowLjB9LCJCYWNrZ3JvdW5kIjp7IiRpZCI6IjI5MzciLCJDb2xvciI6eyIkaWQiOiIyOTM4IiwiQSI6ODksIlIiOjAsIkciOjAsIkIiOjB9fSwiSXNWaXNpYmxlIjp0cnVlLCJXaWR0aCI6MC4wLCJIZWlnaHQiOjAuMCwiQm9yZGVyU3R5bGUiOm51bGwsIlBhcmVudFN0eWxlIjpudWxsfSwiRGF0ZVN0eWxlIjp7IiRpZCI6IjI5MzkiLCJGb250U2V0dGluZ3MiOnsiJGlkIjoiMjk0MCIsIkZvbnRTaXplIjo4LCJGb250TmFtZSI6Ik1vbnRzZXJyYXQiLCJJc0JvbGQiOmZhbHNlLCJJc0l0YWxpYyI6ZmFsc2UsIklzVW5kZXJsaW5lZCI6ZmFsc2UsIlBhcmVudFN0eWxlIjpudWxsfSwiQXV0b1NpemUiOjAsIkZvcmVncm91bmQiOnsiJGlkIjoiMjk0MSIsIkNvbG9yIjp7IiRpZCI6IjI5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5NDMiLCJUb3AiOjAuMCwiTGVmdCI6MC4wLCJSaWdodCI6MC4wLCJCb3R0b20iOjAuMH0sIlBhZGRpbmciOnsiJGlkIjoiMjk0NCIsIlRvcCI6MC4wLCJMZWZ0IjowLjAsIlJpZ2h0IjowLjAsIkJvdHRvbSI6MC4wfSwiQmFja2dyb3VuZCI6eyIkaWQiOiIyOTQ1IiwiQ29sb3IiOnsiJGlkIjoiMjk0NiIsIkEiOjg5LCJSIjowLCJHIjowLCJCIjowfX0sIklzVmlzaWJsZSI6dHJ1ZSwiV2lkdGgiOjAuMCwiSGVpZ2h0IjowLjAsIkJvcmRlclN0eWxlIjpudWxsLCJQYXJlbnRTdHlsZSI6bnVsbH0sIkRhdGVGb3JtYXQiOnsiJGlkIjoiMjk0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5NDgiLCJEYXRlUGFydElzVmlzaWJsZSI6ZmFsc2UsIlRpbWVQYXJ0SXNWaXNpYmxlIjpmYWxzZX19LCJXZWVrTnVtYmVyaW5nIjp7IiRpZCI6IjI5NDkiLCJGb3JtYXQiOjAsIklzVmlzaWJsZSI6ZmFsc2UsIkxhc3RLbm93blZpc2liaWxpdHlTdGF0ZSI6ZmFsc2V9LCJJc1Zpc2libGUiOnRydWUsIlBhcmVudFN0eWxlIjpudWxsfSwiRGVmYXVsdFN3aW1sYW5lQWN0aXZpdHlTdHlsZSI6eyIkaWQiOiIyOTUwIiwiSGVhZGVyU3R5bGUiOnsiJGlkIjoiMjk1MSIsIlRleHRTdHlsZSI6eyIkaWQiOiIyOTUyIiwiRm9udFNldHRpbmdzIjp7IiRpZCI6IjI5NTMiLCJGb250U2l6ZSI6MTEsIkZvbnROYW1lIjoiQ2FsaWJyaSIsIklzQm9sZCI6ZmFsc2UsIklzSXRhbGljIjpmYWxzZSwiSXNVbmRlcmxpbmVkIjpmYWxzZSwiUGFyZW50U3R5bGUiOm51bGx9LCJBdXRvU2l6ZSI6MiwiRm9yZWdyb3VuZCI6eyIkaWQiOiIyOTU0IiwiQ29sb3IiOnsiJGlkIjoiMjk1N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k1NiIsIlRvcCI6MC4wLCJMZWZ0IjowLjAsIlJpZ2h0IjowLjAsIkJvdHRvbSI6MC4wfSwiUGFkZGluZyI6eyIkaWQiOiIyOTU3IiwiVG9wIjowLjAsIkxlZnQiOjAuMCwiUmlnaHQiOjAuMCwiQm90dG9tIjowLjB9LCJCYWNrZ3JvdW5kIjp7IiRpZCI6IjI5NTgiLCJDb2xvciI6eyIkaWQiOiIyOTU5IiwiQSI6MCwiUiI6MjU1LCJHIjoyNTUsIkIiOjI1NX19LCJJc1Zpc2libGUiOnRydWUsIldpZHRoIjowLjAsIkhlaWdodCI6MC4wLCJCb3JkZXJTdHlsZSI6bnVsbCwiUGFyZW50U3R5bGUiOm51bGx9LCJSZWN0YW5nbGVTdHlsZSI6eyIkaWQiOiIyOTYwIiwiTWFyZ2luIjp7IiRpZCI6IjI5NjEiLCJUb3AiOjAuMCwiTGVmdCI6MC4wLCJSaWdodCI6MC4wLCJCb3R0b20iOjAuMH0sIlBhZGRpbmciOnsiJGlkIjoiMjk2MiIsIlRvcCI6MC4wLCJMZWZ0IjowLjAsIlJpZ2h0IjowLjAsIkJvdHRvbSI6MC4wfSwiQmFja2dyb3VuZCI6eyIkaWQiOiIyOTYzIiwiQ29sb3IiOnsiJGlkIjoiMjk2NCIsIkEiOjYzLCJSIjowLCJHIjoyNCwiQiI6Njl9fSwiSXNWaXNpYmxlIjp0cnVlLCJXaWR0aCI6MC4wLCJIZWlnaHQiOjAuMCwiQm9yZGVyU3R5bGUiOnsiJGlkIjoiMjk2NSIsIkxpbmVDb2xvciI6eyIkaWQiOiIyOTY2IiwiJHR5cGUiOiJOTFJFLkNvbW1vbi5Eb20uU29saWRDb2xvckJydXNoLCBOTFJFLkNvbW1vbiIsIkNvbG9yIjp7IiRpZCI6IjI5NjciLCJBIjoyNTUsIlIiOjI1NSwiRyI6MCwiQiI6MH19LCJMaW5lV2VpZ2h0IjowLjAsIkxpbmVUeXBlIjowLCJQYXJlbnRTdHlsZSI6bnVsbH0sIlBhcmVudFN0eWxlIjpudWxsfSwiTWFyZ2luIjp7IiRpZCI6IjI5NjgiLCJUb3AiOjAuMCwiTGVmdCI6MC4wLCJSaWdodCI6MC4wLCJCb3R0b20iOjAuMH0sIlBhZGRpbmciOnsiJGlkIjoiMjk2OSIsIlRvcCI6MC4wLCJMZWZ0IjowLjAsIlJpZ2h0IjowLjAsIkJvdHRvbSI6MC4wfSwiQmFja2dyb3VuZCI6bnVsbCwiSXNWaXNpYmxlIjp0cnVlLCJXaWR0aCI6MC4wLCJIZWlnaHQiOjAuMCwiQm9yZGVyU3R5bGUiOm51bGwsIlBhcmVudFN0eWxlIjpudWxsfSwiQmFja2dyb3VuZFN0eWxlIjp7IiRpZCI6IjI5NzAiLCJNYXJnaW4iOnsiJGlkIjoiMjk3MSIsIlRvcCI6MC4wLCJMZWZ0IjowLjAsIlJpZ2h0IjowLjAsIkJvdHRvbSI6MC4wfSwiUGFkZGluZyI6eyIkaWQiOiIyOTcyIiwiVG9wIjowLjAsIkxlZnQiOjAuMCwiUmlnaHQiOjAuMCwiQm90dG9tIjowLjB9LCJCYWNrZ3JvdW5kIjp7IiRpZCI6IjI5NzMiLCJDb2xvciI6eyIkaWQiOiIyOTc0IiwiQSI6NTEsIlIiOjAsIkciOjI0LCJCIjo2OX19LCJJc1Zpc2libGUiOnRydWUsIldpZHRoIjowLjAsIkhlaWdodCI6MC4wLCJCb3JkZXJTdHlsZSI6eyIkaWQiOiIyOTc1IiwiTGluZUNvbG9yIjp7IiRpZCI6IjI5NzYiLCIkdHlwZSI6Ik5MUkUuQ29tbW9uLkRvbS5Tb2xpZENvbG9yQnJ1c2gsIE5MUkUuQ29tbW9uIiwiQ29sb3IiOnsiJGlkIjoiMjk3NyIsIkEiOjI1NSwiUiI6MjM0LCJHIjoyMiwiQiI6MzB9fSwiTGluZVdlaWdodCI6MC4wLCJMaW5lVHlwZSI6MCwiUGFyZW50U3R5bGUiOm51bGx9LCJQYXJlbnRTdHlsZSI6bnVsbH0sIk1hcmdpbiI6eyIkaWQiOiIyOTc4IiwiVG9wIjowLjAsIkxlZnQiOjAuMCwiUmlnaHQiOjAuMCwiQm90dG9tIjowLjB9LCJQYWRkaW5nIjp7IiRpZCI6IjI5NzkiLCJUb3AiOjAuMCwiTGVmdCI6MC4wLCJSaWdodCI6MC4wLCJCb3R0b20iOjAuMH0sIklzVmlzaWJsZSI6dHJ1ZSwiV2lkdGgiOjAuMCwiSGVpZ2h0IjowLjAsIkJvcmRlclN0eWxlIjpudWxsLCJQYXJlbnRTdHlsZSI6bnVsbH0sIk1hcmdpbiI6eyIkaWQiOiIyOTgwIiwiVG9wIjowLjAsIkxlZnQiOjAuMCwiUmlnaHQiOjAuMCwiQm90dG9tIjowLjB9LCJQYWRkaW5nIjp7IiRpZCI6IjI5ODEiLCJUb3AiOjAuMCwiTGVmdCI6MC4wLCJSaWdodCI6MC4wLCJCb3R0b20iOjAuMH0sIklzVmlzaWJsZSI6dHJ1ZSwiV2lkdGgiOjAuMCwiSGVpZ2h0IjowLjAsIkJvcmRlclN0eWxlIjp7IiRpZCI6IjI5ODIiLCJMaW5lQ29sb3IiOm51bGwsIkxpbmVXZWlnaHQiOjAuMCwiTGluZVR5cGUiOjAsIlBhcmVudFN0eWxlIjpudWxsfSwiUGFyZW50U3R5bGUiOm51bGx9LHsiJGlkIjoiMjk4MyIsIlN0eWxlSWQiOiIwMDAwMDAwMC0wMDAwLTAwMDAtMDAwMC0wMDAwMDAwMDAwMDAiLCJIZWFkZXJTdHlsZSI6eyIkaWQiOiIyOTg0IiwiVGV4dElzVmVydGljYWwiOmZhbHNlLCJUZXh0U3R5bGUiOnsiJGlkIjoiMjk4NSIsIkZvbnRTZXR0aW5ncyI6eyIkaWQiOiIyOTg2IiwiRm9udFNpemUiOjE0LCJGb250TmFtZSI6IkNhbGlicmkiLCJJc0JvbGQiOmZhbHNlLCJJc0l0YWxpYyI6ZmFsc2UsIklzVW5kZXJsaW5lZCI6ZmFsc2UsIlBhcmVudFN0eWxlIjpudWxsfSwiQXV0b1NpemUiOjIsIkZvcmVncm91bmQiOnsiJGlkIjoiMjk4NyIsIkNvbG9yIjp7IiRpZCI6IjI5ODgiLCJBIjoyNTUsIlIiOjI1NSwiRyI6MjU1LCJCIjoyNTV9fSwiTWF4V2lkdGgiOjEyNS44MjAwNzgyMjY4NTY3MSwiTWF4SGVpZ2h0IjoiSW5maW5pdHkiLCJTbWFydEZvcmVncm91bmRJc0FjdGl2ZSI6ZmFsc2UsIkhvcml6b250YWxBbGlnbm1lbnQiOjAsIlZlcnRpY2FsQWxpZ25tZW50IjowLCJTbWFydEZvcmVncm91bmQiOm51bGwsIkJhY2tncm91bmRGaWxsVHlwZSI6MCwiTWFyZ2luIjp7IiRpZCI6IjI5ODkiLCJUb3AiOjAuMCwiTGVmdCI6MC4wLCJSaWdodCI6MC4wLCJCb3R0b20iOjAuMH0sIlBhZGRpbmciOnsiJGlkIjoiMjk5MCIsIlRvcCI6MC4wLCJMZWZ0IjowLjAsIlJpZ2h0IjowLjAsIkJvdHRvbSI6MC4wfSwiQmFja2dyb3VuZCI6eyIkaWQiOiIyOTkxIiwiQ29sb3IiOnsiJGlkIjoiMjk5MiIsIkEiOjAsIlIiOjI1NSwiRyI6MjU1LCJCIjoyNTV9fSwiSXNWaXNpYmxlIjp0cnVlLCJXaWR0aCI6MC4wLCJIZWlnaHQiOjAuMCwiQm9yZGVyU3R5bGUiOm51bGwsIlBhcmVudFN0eWxlIjpudWxsfSwiUmVjdGFuZ2xlU3R5bGUiOnsiJGlkIjoiMjk5MyIsIk1hcmdpbiI6eyIkaWQiOiIyOTk0IiwiVG9wIjowLjAsIkxlZnQiOjAuMCwiUmlnaHQiOjAuMCwiQm90dG9tIjowLjB9LCJQYWRkaW5nIjp7IiRpZCI6IjI5OTUiLCJUb3AiOjAuMCwiTGVmdCI6MC4wLCJSaWdodCI6MC4wLCJCb3R0b20iOjAuMH0sIkJhY2tncm91bmQiOnsiJGlkIjoiMjk5NiIsIkNvbG9yIjp7IiRpZCI6IjI5OTciLCJBIjoyNTUsIlIiOjAsIkciOjQwLCJCIjo4NX19LCJJc1Zpc2libGUiOnRydWUsIldpZHRoIjowLjAsIkhlaWdodCI6MC4wLCJCb3JkZXJTdHlsZSI6eyIkaWQiOiIyOTk4IiwiTGluZUNvbG9yIjp7IiRpZCI6IjI5OTkiLCIkdHlwZSI6Ik5MUkUuQ29tbW9uLkRvbS5Tb2xpZENvbG9yQnJ1c2gsIE5MUkUuQ29tbW9uIiwiQ29sb3IiOnsiJGlkIjoiMzAwMCIsIkEiOjI1NSwiUiI6MjU1LCJHIjowLCJCIjowfX0sIkxpbmVXZWlnaHQiOjAuMCwiTGluZVR5cGUiOjAsIlBhcmVudFN0eWxlIjpudWxsfSwiUGFyZW50U3R5bGUiOm51bGx9LCJNYXJnaW4iOnsiJGlkIjoiMzAwMSIsIlRvcCI6MC4wLCJMZWZ0IjowLjAsIlJpZ2h0IjowLjAsIkJvdHRvbSI6MC4wfSwiUGFkZGluZyI6eyIkaWQiOiIzMDAyIiwiVG9wIjowLjAsIkxlZnQiOjAuMCwiUmlnaHQiOjAuMCwiQm90dG9tIjowLjB9LCJCYWNrZ3JvdW5kIjpudWxsLCJJc1Zpc2libGUiOnRydWUsIldpZHRoIjowLjAsIkhlaWdodCI6MC4wLCJCb3JkZXJTdHlsZSI6bnVsbCwiUGFyZW50U3R5bGUiOm51bGx9LCJCYWNrZ3JvdW5kU3R5bGUiOnsiJGlkIjoiMzAwMyIsIk1hcmdpbiI6eyIkaWQiOiIzMDA0IiwiVG9wIjowLjAsIkxlZnQiOjAuMCwiUmlnaHQiOjAuMCwiQm90dG9tIjowLjB9LCJQYWRkaW5nIjp7IiRpZCI6IjMwMDUiLCJUb3AiOjAuMCwiTGVmdCI6MC4wLCJSaWdodCI6MC4wLCJCb3R0b20iOjAuMH0sIkJhY2tncm91bmQiOnsiJGlkIjoiMzAwNiIsIkNvbG9yIjp7IiRpZCI6IjMwMDciLCJBIjo1MSwiUiI6MCwiRyI6NDAsIkIiOjg1fX0sIklzVmlzaWJsZSI6dHJ1ZSwiV2lkdGgiOjAuMCwiSGVpZ2h0IjowLjAsIkJvcmRlclN0eWxlIjp7IiRpZCI6IjMwMDgiLCJMaW5lQ29sb3IiOnsiJGlkIjoiMzAwOSIsIiR0eXBlIjoiTkxSRS5Db21tb24uRG9tLlNvbGlkQ29sb3JCcnVzaCwgTkxSRS5Db21tb24iLCJDb2xvciI6eyIkaWQiOiIzMDEwIiwiQSI6MjU1LCJSIjoyMzQsIkciOjIyLCJCIjozMH19LCJMaW5lV2VpZ2h0IjowLjAsIkxpbmVUeXBlIjowLCJQYXJlbnRTdHlsZSI6bnVsbH0sIlBhcmVudFN0eWxlIjpudWxsfSwiSXNBYm92ZVRpbWViYW5kIjpmYWxzZSwiU3BhY2luZyI6NSwiRGVmYXVsdFN3aW1sYW5lVGFza1N0eWxlIjp7IiRpZCI6IjMwMTEiLCIkdHlwZSI6Ik5MUkUuQ29tbW9uLkRvbS5TdHlsZXMuRXhwbGljaXRTZXRhYmxlVGFza1N0eWxlLCBOTFJFLkNvbW1vbiIsIlNoYXBlIjoyLCJTaGFwZVRoaWNrbmVzcyI6MSwiRHVyYXRpb25Gb3JtYXQiOjAsIkluY2x1ZGVOb25Xb3JraW5nRGF5c0luRHVyYXRpb24iOmZhbHNlLCJQZXJjZW50YWdlQ29tcGxldGVTdHlsZSI6eyIkaWQiOiIzMDEyIiwiRm9udFNldHRpbmdzIjp7IiRpZCI6IjMwMTMiLCJGb250U2l6ZSI6MTAsIkZvbnROYW1lIjoiQ2FsaWJyaSIsIklzQm9sZCI6ZmFsc2UsIklzSXRhbGljIjpmYWxzZSwiSXNVbmRlcmxpbmVkIjpmYWxzZSwiUGFyZW50U3R5bGUiOm51bGx9LCJBdXRvU2l6ZSI6MCwiRm9yZWdyb3VuZCI6eyIkaWQiOiIzMDE0IiwiQ29sb3IiOnsiJGlkIjoiMzAx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wMTYiLCJUb3AiOjAuMCwiTGVmdCI6MC4wLCJSaWdodCI6MC4wLCJCb3R0b20iOjAuMH0sIlBhZGRpbmciOnsiJGlkIjoiMzAxNyIsIlRvcCI6MC4wLCJMZWZ0IjowLjAsIlJpZ2h0IjowLjAsIkJvdHRvbSI6MC4wfSwiQmFja2dyb3VuZCI6eyIkaWQiOiIzMDE4IiwiQ29sb3IiOnsiJGlkIjoiMzAxOSIsIkEiOjg5LCJSIjowLCJHIjowLCJCIjowfX0sIklzVmlzaWJsZSI6dHJ1ZSwiV2lkdGgiOjAuMCwiSGVpZ2h0IjowLjAsIkJvcmRlclN0eWxlIjpudWxsLCJQYXJlbnRTdHlsZSI6bnVsbH0sIkR1cmF0aW9uU3R5bGUiOnsiJGlkIjoiMzAyMCIsIkZvbnRTZXR0aW5ncyI6eyIkaWQiOiIzMDIxIiwiRm9udFNpemUiOjgsIkZvbnROYW1lIjoiQ2FsaWJyaSIsIklzQm9sZCI6ZmFsc2UsIklzSXRhbGljIjpmYWxzZSwiSXNVbmRlcmxpbmVkIjpmYWxzZSwiUGFyZW50U3R5bGUiOm51bGx9LCJBdXRvU2l6ZSI6MCwiRm9yZWdyb3VuZCI6eyIkaWQiOiIzMDIyIiwiQ29sb3IiOnsiJGlkIjoiMzA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yNCIsIlRvcCI6MC4wLCJMZWZ0IjowLjAsIlJpZ2h0IjowLjAsIkJvdHRvbSI6MC4wfSwiUGFkZGluZyI6eyIkaWQiOiIzMDI1IiwiVG9wIjowLjAsIkxlZnQiOjAuMCwiUmlnaHQiOjAuMCwiQm90dG9tIjowLjB9LCJCYWNrZ3JvdW5kIjp7IiRpZCI6IjMwMjYiLCJDb2xvciI6eyIkcmVmIjoiMzAxOSJ9fSwiSXNWaXNpYmxlIjp0cnVlLCJXaWR0aCI6MC4wLCJIZWlnaHQiOjAuMCwiQm9yZGVyU3R5bGUiOm51bGwsIlBhcmVudFN0eWxlIjpudWxsfSwiSG9yaXpvbnRhbENvbm5lY3RvclN0eWxlIjp7IiRpZCI6IjMwMjciLCJMaW5lQ29sb3IiOnsiJGlkIjoiMzAyOCIsIiR0eXBlIjoiTkxSRS5Db21tb24uRG9tLlNvbGlkQ29sb3JCcnVzaCwgTkxSRS5Db21tb24iLCJDb2xvciI6eyIkaWQiOiIzMDI5IiwiQSI6MjU1LCJSIjoyMDQsIkciOjIwNCwiQiI6MjA0fX0sIkxpbmVXZWlnaHQiOjEuMCwiTGluZVR5cGUiOjAsIlBhcmVudFN0eWxlIjpudWxsfSwiVmVydGljYWxDb25uZWN0b3JTdHlsZSI6eyIkaWQiOiIzMDMwIiwiTGluZUNvbG9yIjp7IiRpZCI6IjMwMzEiLCIkdHlwZSI6Ik5MUkUuQ29tbW9uLkRvbS5Tb2xpZENvbG9yQnJ1c2gsIE5MUkUuQ29tbW9uIiwiQ29sb3IiOnsiJGlkIjoiMzAz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wMzMiLCJNYXJnaW4iOnsiJGlkIjoiMzAzNCIsIlRvcCI6MC4wLCJMZWZ0Ijo0LjAsIlJpZ2h0Ijo0LjAsIkJvdHRvbSI6MC4wfSwiUGFkZGluZyI6eyIkaWQiOiIzMDM1IiwiVG9wIjowLjAsIkxlZnQiOjAuMCwiUmlnaHQiOjAuMCwiQm90dG9tIjowLjB9LCJCYWNrZ3JvdW5kIjp7IiRpZCI6IjMwMzYiLCJDb2xvciI6eyIkaWQiOiIzMDM3IiwiQSI6MjU1LCJSIjowLCJHIjo0MCwiQiI6ODV9fSwiSXNWaXNpYmxlIjp0cnVlLCJXaWR0aCI6MC4wLCJIZWlnaHQiOjE2LjAsIkJvcmRlclN0eWxlIjp7IiRpZCI6IjMwMzgiLCJMaW5lQ29sb3IiOnsiJGlkIjoiMzAzOSIsIiR0eXBlIjoiTkxSRS5Db21tb24uRG9tLlNvbGlkQ29sb3JCcnVzaCwgTkxSRS5Db21tb24iLCJDb2xvciI6eyIkaWQiOiIzMDQwIiwiQSI6MjU1LCJSIjoyMzQsIkciOjIyLCJCIjozMH19LCJMaW5lV2VpZ2h0IjowLjAsIkxpbmVUeXBlIjowLCJQYXJlbnRTdHlsZSI6bnVsbH0sIlBhcmVudFN0eWxlIjpudWxsfSwiVGl0bGVTdHlsZSI6eyIkaWQiOiIzMDQxIiwiRm9udFNldHRpbmdzIjp7IiRpZCI6IjMwNDIiLCJGb250U2l6ZSI6OSwiRm9udE5hbWUiOiJDYWxpYnJpIiwiSXNCb2xkIjp0cnVlLCJJc0l0YWxpYyI6ZmFsc2UsIklzVW5kZXJsaW5lZCI6ZmFsc2UsIlBhcmVudFN0eWxlIjpudWxsfSwiQXV0b1NpemUiOjAsIkZvcmVncm91bmQiOnsiJGlkIjoiMzA0MyIsIkNvbG9yIjp7IiRpZCI6IjMwND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A0NSIsIlRvcCI6MC4wLCJMZWZ0IjowLjAsIlJpZ2h0IjowLjAsIkJvdHRvbSI6MC4wfSwiUGFkZGluZyI6eyIkaWQiOiIzMDQ2IiwiVG9wIjowLjAsIkxlZnQiOjAuMCwiUmlnaHQiOjAuMCwiQm90dG9tIjowLjB9LCJCYWNrZ3JvdW5kIjp7IiRpZCI6IjMwNDciLCJDb2xvciI6eyIkaWQiOiIzMDQ4IiwiQSI6MCwiUiI6MjU1LCJHIjoyNTUsIkIiOjI1NX19LCJJc1Zpc2libGUiOnRydWUsIldpZHRoIjowLjAsIkhlaWdodCI6MC4wLCJCb3JkZXJTdHlsZSI6bnVsbCwiUGFyZW50U3R5bGUiOm51bGx9LCJEYXRlU3R5bGUiOnsiJGlkIjoiMzA0OSIsIkZvbnRTZXR0aW5ncyI6eyIkaWQiOiIzMDUwIiwiRm9udFNpemUiOjgsIkZvbnROYW1lIjoiQ2FsaWJyaSIsIklzQm9sZCI6ZmFsc2UsIklzSXRhbGljIjpmYWxzZSwiSXNVbmRlcmxpbmVkIjpmYWxzZSwiUGFyZW50U3R5bGUiOm51bGx9LCJBdXRvU2l6ZSI6MCwiRm9yZWdyb3VuZCI6eyIkaWQiOiIzMDUxIiwiQ29sb3IiOnsiJGlkIjoiMzA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1MyIsIlRvcCI6MC4wLCJMZWZ0IjowLjAsIlJpZ2h0IjowLjAsIkJvdHRvbSI6MC4wfSwiUGFkZGluZyI6eyIkaWQiOiIzMDU0IiwiVG9wIjowLjAsIkxlZnQiOjAuMCwiUmlnaHQiOjAuMCwiQm90dG9tIjowLjB9LCJCYWNrZ3JvdW5kIjp7IiRpZCI6IjMwNTUiLCJDb2xvciI6eyIkaWQiOiIzMDU2IiwiQSI6MCwiUiI6MjU1LCJHIjoyNTUsIkIiOjI1NX19LCJJc1Zpc2libGUiOnRydWUsIldpZHRoIjowLjAsIkhlaWdodCI6MC4wLCJCb3JkZXJTdHlsZSI6bnVsbCwiUGFyZW50U3R5bGUiOm51bGx9LCJEYXRlRm9ybWF0Ijp7IiRpZCI6IjMwN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DU4IiwiRGF0ZVBhcnRJc1Zpc2libGUiOmZhbHNlLCJUaW1lUGFydElzVmlzaWJsZSI6ZmFsc2V9fSwiV2Vla051bWJlcmluZyI6eyIkaWQiOiIzMDU5IiwiRm9ybWF0IjowLCJJc1Zpc2libGUiOmZhbHNlLCJMYXN0S25vd25WaXNpYmlsaXR5U3RhdGUiOmZhbHNlfSwiSXNWaXNpYmxlIjp0cnVlLCJQYXJlbnRTdHlsZSI6bnVsbCwiX2V4cGxpY2l0bHlTZXQiOnsiJGlkIjoiMzA2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DYxIiwiU2hhcGUiOjIsIkNvbm5lY3Rvck1hcmdpbiI6eyIkaWQiOiIzMDYyIiwiVG9wIjowLjAsIkxlZnQiOjIuMCwiUmlnaHQiOjIuMCwiQm90dG9tIjowLjB9LCJDb25uZWN0b3JTdHlsZSI6eyIkaWQiOiIzMDYzIiwiTGluZUNvbG9yIjp7IiRpZCI6IjMwNjQiLCIkdHlwZSI6Ik5MUkUuQ29tbW9uLkRvbS5Tb2xpZENvbG9yQnJ1c2gsIE5MUkUuQ29tbW9uIiwiQ29sb3IiOnsiJGlkIjoiMzA2NSIsIkEiOjEyNywiUiI6NzksIkciOjEyOSwiQiI6MTg5fX0sIkxpbmVXZWlnaHQiOjEuMCwiTGluZVR5cGUiOjAsIlBhcmVudFN0eWxlIjpudWxsfSwiSXNCZWxvd1RpbWViYW5kIjpmYWxzZSwiUG9zaXRpb25PblRhc2siOjEsIkhpZGVEYXRlIjpmYWxzZSwiU2hhcGVTaXplIjoxLCJTcGFjaW5nIjoyLjAsIlBhZGRpbmciOnsiJGlkIjoiMzA2NiIsIlRvcCI6Ny4wLCJMZWZ0IjozLjAsIlJpZ2h0IjowLjAsIkJvdHRvbSI6Mi4wfSwiU2hhcGVTdHlsZSI6eyIkaWQiOiIzMDY3IiwiTWFyZ2luIjp7IiRpZCI6IjMwNjgiLCJUb3AiOjAuMCwiTGVmdCI6MC4wLCJSaWdodCI6MC4wLCJCb3R0b20iOjAuMH0sIlBhZGRpbmciOnsiJGlkIjoiMzA2OSIsIlRvcCI6MC4wLCJMZWZ0IjowLjAsIlJpZ2h0IjowLjAsIkJvdHRvbSI6MC4wfSwiQmFja2dyb3VuZCI6eyIkaWQiOiIzMDcwIiwiQ29sb3IiOnsiJGlkIjoiMzA3MSIsIkEiOjI1NSwiUiI6MCwiRyI6NDAsIkIiOjg1fX0sIklzVmlzaWJsZSI6dHJ1ZSwiV2lkdGgiOjEzLjAsIkhlaWdodCI6MTMuMCwiQm9yZGVyU3R5bGUiOnsiJGlkIjoiMzA3MiIsIkxpbmVDb2xvciI6eyIkaWQiOiIzMDczIiwiJHR5cGUiOiJOTFJFLkNvbW1vbi5Eb20uU29saWRDb2xvckJydXNoLCBOTFJFLkNvbW1vbiIsIkNvbG9yIjp7IiRpZCI6IjMwNzQiLCJBIjoyNTUsIlIiOjIzNCwiRyI6MjIsIkIiOjMwfX0sIkxpbmVXZWlnaHQiOjAuMCwiTGluZVR5cGUiOjAsIlBhcmVudFN0eWxlIjpudWxsfSwiUGFyZW50U3R5bGUiOm51bGx9LCJUaXRsZVN0eWxlIjp7IiRpZCI6IjMwNzUiLCJGb250U2V0dGluZ3MiOnsiJGlkIjoiMzA3NiIsIkZvbnRTaXplIjo5LCJGb250TmFtZSI6Ik1vbnRzZXJyYXQgU2VtaUJvbGQiLCJJc0JvbGQiOnRydWUsIklzSXRhbGljIjpmYWxzZSwiSXNVbmRlcmxpbmVkIjpmYWxzZSwiUGFyZW50U3R5bGUiOm51bGx9LCJBdXRvU2l6ZSI6MCwiRm9yZWdyb3VuZCI6eyIkaWQiOiIzMDc3IiwiQ29sb3IiOnsiJGlkIjoiMzA3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Dc5IiwiVG9wIjowLjAsIkxlZnQiOjAuMCwiUmlnaHQiOjAuMCwiQm90dG9tIjowLjB9LCJQYWRkaW5nIjp7IiRpZCI6IjMwODAiLCJUb3AiOjAuMCwiTGVmdCI6MC4wLCJSaWdodCI6MC4wLCJCb3R0b20iOjAuMH0sIkJhY2tncm91bmQiOnsiJGlkIjoiMzA4MSIsIkNvbG9yIjp7IiRpZCI6IjMwODIiLCJBIjo4OSwiUiI6MCwiRyI6MCwiQiI6MH19LCJJc1Zpc2libGUiOnRydWUsIldpZHRoIjowLjAsIkhlaWdodCI6MC4wLCJCb3JkZXJTdHlsZSI6bnVsbCwiUGFyZW50U3R5bGUiOm51bGx9LCJEYXRlU3R5bGUiOnsiJGlkIjoiMzA4MyIsIkZvbnRTZXR0aW5ncyI6eyIkaWQiOiIzMDg0IiwiRm9udFNpemUiOjgsIkZvbnROYW1lIjoiTW9udHNlcnJhdCIsIklzQm9sZCI6ZmFsc2UsIklzSXRhbGljIjpmYWxzZSwiSXNVbmRlcmxpbmVkIjpmYWxzZSwiUGFyZW50U3R5bGUiOm51bGx9LCJBdXRvU2l6ZSI6MCwiRm9yZWdyb3VuZCI6eyIkaWQiOiIzMDg1IiwiQ29sb3IiOnsiJGlkIjoiMzA4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4NyIsIlRvcCI6MC4wLCJMZWZ0IjowLjAsIlJpZ2h0IjowLjAsIkJvdHRvbSI6MC4wfSwiUGFkZGluZyI6eyIkaWQiOiIzMDg4IiwiVG9wIjowLjAsIkxlZnQiOjAuMCwiUmlnaHQiOjAuMCwiQm90dG9tIjowLjB9LCJCYWNrZ3JvdW5kIjp7IiRpZCI6IjMwODkiLCJDb2xvciI6eyIkcmVmIjoiMzA4MiJ9fSwiSXNWaXNpYmxlIjp0cnVlLCJXaWR0aCI6MC4wLCJIZWlnaHQiOjAuMCwiQm9yZGVyU3R5bGUiOm51bGwsIlBhcmVudFN0eWxlIjpudWxsfSwiRGF0ZUZvcm1hdCI6eyIkaWQiOiIzMDk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A5MSIsIkRhdGVQYXJ0SXNWaXNpYmxlIjpmYWxzZSwiVGltZVBhcnRJc1Zpc2libGUiOmZhbHNlfX0sIldlZWtOdW1iZXJpbmciOnsiJGlkIjoiMzA5MiIsIkZvcm1hdCI6MCwiSXNWaXNpYmxlIjpmYWxzZSwiTGFzdEtub3duVmlzaWJpbGl0eVN0YXRlIjpmYWxzZX0sIklzVmlzaWJsZSI6dHJ1ZSwiUGFyZW50U3R5bGUiOm51bGx9LCJEZWZhdWx0U3dpbWxhbmVNaWxlc3RvbmVTdHlsZSI6eyIkaWQiOiIzMDkzIiwiVGl0bGVQb3NpdGlvbiI6IlJpZ2h0IiwiRGF0ZVBvc2l0aW9uIjoiTGVmdCIsIlNoYXBlVHlwZSI6MiwiU2hhcGVTaXplIjoxLCJTcGFjaW5nIjo1LCJTaGFwZVN0eWxlIjp7IiRpZCI6IjMwOTQiLCJNYXJnaW4iOnsiJGlkIjoiMzA5NSIsIlRvcCI6MC4wLCJMZWZ0IjowLjAsIlJpZ2h0IjowLjAsIkJvdHRvbSI6MC4wfSwiUGFkZGluZyI6eyIkaWQiOiIzMDk2IiwiVG9wIjowLjAsIkxlZnQiOjAuMCwiUmlnaHQiOjAuMCwiQm90dG9tIjowLjB9LCJCYWNrZ3JvdW5kIjp7IiRpZCI6IjMwOTciLCJDb2xvciI6eyIkaWQiOiIzMDk4IiwiQSI6MjU1LCJSIjowLCJHIjo0MCwiQiI6ODV9fSwiSXNWaXNpYmxlIjp0cnVlLCJXaWR0aCI6MTMuMCwiSGVpZ2h0IjoxMy4wLCJCb3JkZXJTdHlsZSI6eyIkaWQiOiIzMDk5IiwiTGluZUNvbG9yIjp7IiRpZCI6IjMxMDAiLCIkdHlwZSI6Ik5MUkUuQ29tbW9uLkRvbS5Tb2xpZENvbG9yQnJ1c2gsIE5MUkUuQ29tbW9uIiwiQ29sb3IiOnsiJGlkIjoiMzEwMSIsIkEiOjI1NSwiUiI6MjM0LCJHIjoyMiwiQiI6MzB9fSwiTGluZVdlaWdodCI6MC4wLCJMaW5lVHlwZSI6MCwiUGFyZW50U3R5bGUiOm51bGx9LCJQYXJlbnRTdHlsZSI6bnVsbH0sIlRpdGxlU3R5bGUiOnsiJGlkIjoiMzEwMiIsIkZvbnRTZXR0aW5ncyI6eyIkaWQiOiIzMTAzIiwiRm9udFNpemUiOjksIkZvbnROYW1lIjoiTW9udHNlcnJhdCBTZW1pQm9sZCIsIklzQm9sZCI6dHJ1ZSwiSXNJdGFsaWMiOmZhbHNlLCJJc1VuZGVybGluZWQiOmZhbHNlLCJQYXJlbnRTdHlsZSI6bnVsbH0sIkF1dG9TaXplIjowLCJGb3JlZ3JvdW5kIjp7IiRpZCI6IjMxMDQiLCJDb2xvciI6eyIkaWQiOiIzMTA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xMDYiLCJUb3AiOjAuMCwiTGVmdCI6MC4wLCJSaWdodCI6MC4wLCJCb3R0b20iOjAuMH0sIlBhZGRpbmciOnsiJGlkIjoiMzEwNyIsIlRvcCI6MC4wLCJMZWZ0IjowLjAsIlJpZ2h0IjowLjAsIkJvdHRvbSI6MC4wfSwiQmFja2dyb3VuZCI6eyIkaWQiOiIzMTA4IiwiQ29sb3IiOnsiJGlkIjoiMzEwOSIsIkEiOjg5LCJSIjowLCJHIjowLCJCIjowfX0sIklzVmlzaWJsZSI6dHJ1ZSwiV2lkdGgiOjAuMCwiSGVpZ2h0IjowLjAsIkJvcmRlclN0eWxlIjpudWxsLCJQYXJlbnRTdHlsZSI6bnVsbH0sIkRhdGVTdHlsZSI6eyIkaWQiOiIzMTEwIiwiRm9udFNldHRpbmdzIjp7IiRpZCI6IjMxMTEiLCJGb250U2l6ZSI6OCwiRm9udE5hbWUiOiJNb250c2VycmF0IiwiSXNCb2xkIjpmYWxzZSwiSXNJdGFsaWMiOmZhbHNlLCJJc1VuZGVybGluZWQiOmZhbHNlLCJQYXJlbnRTdHlsZSI6bnVsbH0sIkF1dG9TaXplIjowLCJGb3JlZ3JvdW5kIjp7IiRpZCI6IjMxMTIiLCJDb2xvciI6eyIkaWQiOiIzMTE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TE0IiwiVG9wIjowLjAsIkxlZnQiOjAuMCwiUmlnaHQiOjAuMCwiQm90dG9tIjowLjB9LCJQYWRkaW5nIjp7IiRpZCI6IjMxMTUiLCJUb3AiOjAuMCwiTGVmdCI6MC4wLCJSaWdodCI6MC4wLCJCb3R0b20iOjAuMH0sIkJhY2tncm91bmQiOnsiJGlkIjoiMzExNiIsIkNvbG9yIjp7IiRpZCI6IjMxMTciLCJBIjo4OSwiUiI6MCwiRyI6MCwiQiI6MH19LCJJc1Zpc2libGUiOnRydWUsIldpZHRoIjowLjAsIkhlaWdodCI6MC4wLCJCb3JkZXJTdHlsZSI6bnVsbCwiUGFyZW50U3R5bGUiOm51bGx9LCJEYXRlRm9ybWF0Ijp7IiRpZCI6IjMxM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TE5IiwiRGF0ZVBhcnRJc1Zpc2libGUiOmZhbHNlLCJUaW1lUGFydElzVmlzaWJsZSI6ZmFsc2V9fSwiV2Vla051bWJlcmluZyI6eyIkaWQiOiIzMTIwIiwiRm9ybWF0IjowLCJJc1Zpc2libGUiOmZhbHNlLCJMYXN0S25vd25WaXNpYmlsaXR5U3RhdGUiOmZhbHNlfSwiSXNWaXNpYmxlIjp0cnVlLCJQYXJlbnRTdHlsZSI6bnVsbH0sIkRlZmF1bHRTd2ltbGFuZUFjdGl2aXR5U3R5bGUiOnsiJGlkIjoiMzEyMSIsIkhlYWRlclN0eWxlIjp7IiRpZCI6IjMxMjIiLCJUZXh0U3R5bGUiOnsiJGlkIjoiMzEyMyIsIkZvbnRTZXR0aW5ncyI6eyIkaWQiOiIzMTI0IiwiRm9udFNpemUiOjExLCJGb250TmFtZSI6IkNhbGlicmkiLCJJc0JvbGQiOmZhbHNlLCJJc0l0YWxpYyI6ZmFsc2UsIklzVW5kZXJsaW5lZCI6ZmFsc2UsIlBhcmVudFN0eWxlIjpudWxsfSwiQXV0b1NpemUiOjIsIkZvcmVncm91bmQiOnsiJGlkIjoiMzEyNSIsIkNvbG9yIjp7IiRpZCI6IjMxMj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xMjciLCJUb3AiOjAuMCwiTGVmdCI6MC4wLCJSaWdodCI6MC4wLCJCb3R0b20iOjAuMH0sIlBhZGRpbmciOnsiJGlkIjoiMzEyOCIsIlRvcCI6MC4wLCJMZWZ0IjowLjAsIlJpZ2h0IjowLjAsIkJvdHRvbSI6MC4wfSwiQmFja2dyb3VuZCI6eyIkaWQiOiIzMTI5IiwiQ29sb3IiOnsiJGlkIjoiMzEzMCIsIkEiOjAsIlIiOjI1NSwiRyI6MjU1LCJCIjoyNTV9fSwiSXNWaXNpYmxlIjp0cnVlLCJXaWR0aCI6MC4wLCJIZWlnaHQiOjAuMCwiQm9yZGVyU3R5bGUiOm51bGwsIlBhcmVudFN0eWxlIjpudWxsfSwiUmVjdGFuZ2xlU3R5bGUiOnsiJGlkIjoiMzEzMSIsIk1hcmdpbiI6eyIkaWQiOiIzMTMyIiwiVG9wIjowLjAsIkxlZnQiOjAuMCwiUmlnaHQiOjAuMCwiQm90dG9tIjowLjB9LCJQYWRkaW5nIjp7IiRpZCI6IjMxMzMiLCJUb3AiOjAuMCwiTGVmdCI6MC4wLCJSaWdodCI6MC4wLCJCb3R0b20iOjAuMH0sIkJhY2tncm91bmQiOnsiJGlkIjoiMzEzNCIsIkNvbG9yIjp7IiRpZCI6IjMxMzUiLCJBIjo2MywiUiI6MCwiRyI6NDAsIkIiOjg1fX0sIklzVmlzaWJsZSI6dHJ1ZSwiV2lkdGgiOjAuMCwiSGVpZ2h0IjowLjAsIkJvcmRlclN0eWxlIjp7IiRpZCI6IjMxMzYiLCJMaW5lQ29sb3IiOnsiJGlkIjoiMzEzNyIsIiR0eXBlIjoiTkxSRS5Db21tb24uRG9tLlNvbGlkQ29sb3JCcnVzaCwgTkxSRS5Db21tb24iLCJDb2xvciI6eyIkaWQiOiIzMTM4IiwiQSI6MjU1LCJSIjoyNTUsIkciOjAsIkIiOjB9fSwiTGluZVdlaWdodCI6MC4wLCJMaW5lVHlwZSI6MCwiUGFyZW50U3R5bGUiOm51bGx9LCJQYXJlbnRTdHlsZSI6bnVsbH0sIk1hcmdpbiI6eyIkaWQiOiIzMTM5IiwiVG9wIjowLjAsIkxlZnQiOjAuMCwiUmlnaHQiOjAuMCwiQm90dG9tIjowLjB9LCJQYWRkaW5nIjp7IiRpZCI6IjMxNDAiLCJUb3AiOjAuMCwiTGVmdCI6MC4wLCJSaWdodCI6MC4wLCJCb3R0b20iOjAuMH0sIkJhY2tncm91bmQiOm51bGwsIklzVmlzaWJsZSI6dHJ1ZSwiV2lkdGgiOjAuMCwiSGVpZ2h0IjowLjAsIkJvcmRlclN0eWxlIjpudWxsLCJQYXJlbnRTdHlsZSI6bnVsbH0sIkJhY2tncm91bmRTdHlsZSI6eyIkaWQiOiIzMTQxIiwiTWFyZ2luIjp7IiRpZCI6IjMxNDIiLCJUb3AiOjAuMCwiTGVmdCI6MC4wLCJSaWdodCI6MC4wLCJCb3R0b20iOjAuMH0sIlBhZGRpbmciOnsiJGlkIjoiMzE0MyIsIlRvcCI6MC4wLCJMZWZ0IjowLjAsIlJpZ2h0IjowLjAsIkJvdHRvbSI6MC4wfSwiQmFja2dyb3VuZCI6eyIkaWQiOiIzMTQ0IiwiQ29sb3IiOnsiJGlkIjoiMzE0NSIsIkEiOjUxLCJSIjowLCJHIjo0MCwiQiI6ODV9fSwiSXNWaXNpYmxlIjp0cnVlLCJXaWR0aCI6MC4wLCJIZWlnaHQiOjAuMCwiQm9yZGVyU3R5bGUiOnsiJGlkIjoiMzE0NiIsIkxpbmVDb2xvciI6eyIkaWQiOiIzMTQ3IiwiJHR5cGUiOiJOTFJFLkNvbW1vbi5Eb20uU29saWRDb2xvckJydXNoLCBOTFJFLkNvbW1vbiIsIkNvbG9yIjp7IiRpZCI6IjMxNDgiLCJBIjoyNTUsIlIiOjIzNCwiRyI6MjIsIkIiOjMwfX0sIkxpbmVXZWlnaHQiOjAuMCwiTGluZVR5cGUiOjAsIlBhcmVudFN0eWxlIjpudWxsfSwiUGFyZW50U3R5bGUiOm51bGx9LCJNYXJnaW4iOnsiJGlkIjoiMzE0OSIsIlRvcCI6MC4wLCJMZWZ0IjowLjAsIlJpZ2h0IjowLjAsIkJvdHRvbSI6MC4wfSwiUGFkZGluZyI6eyIkaWQiOiIzMTUwIiwiVG9wIjowLjAsIkxlZnQiOjAuMCwiUmlnaHQiOjAuMCwiQm90dG9tIjowLjB9LCJJc1Zpc2libGUiOnRydWUsIldpZHRoIjowLjAsIkhlaWdodCI6MC4wLCJCb3JkZXJTdHlsZSI6bnVsbCwiUGFyZW50U3R5bGUiOm51bGx9LCJNYXJnaW4iOnsiJGlkIjoiMzE1MSIsIlRvcCI6MC4wLCJMZWZ0IjowLjAsIlJpZ2h0IjowLjAsIkJvdHRvbSI6MC4wfSwiUGFkZGluZyI6eyIkaWQiOiIzMTUyIiwiVG9wIjowLjAsIkxlZnQiOjAuMCwiUmlnaHQiOjAuMCwiQm90dG9tIjowLjB9LCJJc1Zpc2libGUiOnRydWUsIldpZHRoIjowLjAsIkhlaWdodCI6MC4wLCJCb3JkZXJTdHlsZSI6eyIkaWQiOiIzMTUzIiwiTGluZUNvbG9yIjpudWxsLCJMaW5lV2VpZ2h0IjowLjAsIkxpbmVUeXBlIjowLCJQYXJlbnRTdHlsZSI6bnVsbH0sIlBhcmVudFN0eWxlIjpudWxsfSx7IiRpZCI6IjMxNTQiLCJTdHlsZUlkIjoiMDAwMDAwMDAtMDAwMC0wMDAwLTAwMDAtMDAwMDAwMDAwMDAwIiwiSGVhZGVyU3R5bGUiOnsiJGlkIjoiMzE1NSIsIlRleHRJc1ZlcnRpY2FsIjpmYWxzZSwiVGV4dFN0eWxlIjp7IiRpZCI6IjMxNTYiLCJGb250U2V0dGluZ3MiOnsiJGlkIjoiMzE1NyIsIkZvbnRTaXplIjoxNCwiRm9udE5hbWUiOiJDYWxpYnJpIiwiSXNCb2xkIjpmYWxzZSwiSXNJdGFsaWMiOmZhbHNlLCJJc1VuZGVybGluZWQiOmZhbHNlLCJQYXJlbnRTdHlsZSI6bnVsbH0sIkF1dG9TaXplIjoyLCJGb3JlZ3JvdW5kIjp7IiRpZCI6IjMxNTgiLCJDb2xvciI6eyIkaWQiOiIzMTU5IiwiQSI6MjU1LCJSIjoyNTUsIkciOjI1NSwiQiI6MjU1fX0sIk1heFdpZHRoIjoxMjUuODIwMDc4MjI2ODU2NzEsIk1heEhlaWdodCI6IkluZmluaXR5IiwiU21hcnRGb3JlZ3JvdW5kSXNBY3RpdmUiOmZhbHNlLCJIb3Jpem9udGFsQWxpZ25tZW50IjowLCJWZXJ0aWNhbEFsaWdubWVudCI6MCwiU21hcnRGb3JlZ3JvdW5kIjpudWxsLCJCYWNrZ3JvdW5kRmlsbFR5cGUiOjAsIk1hcmdpbiI6eyIkaWQiOiIzMTYwIiwiVG9wIjowLjAsIkxlZnQiOjAuMCwiUmlnaHQiOjAuMCwiQm90dG9tIjowLjB9LCJQYWRkaW5nIjp7IiRpZCI6IjMxNjEiLCJUb3AiOjAuMCwiTGVmdCI6MC4wLCJSaWdodCI6MC4wLCJCb3R0b20iOjAuMH0sIkJhY2tncm91bmQiOnsiJGlkIjoiMzE2MiIsIkNvbG9yIjp7IiRpZCI6IjMxNjMiLCJBIjowLCJSIjoyNTUsIkciOjI1NSwiQiI6MjU1fX0sIklzVmlzaWJsZSI6dHJ1ZSwiV2lkdGgiOjAuMCwiSGVpZ2h0IjowLjAsIkJvcmRlclN0eWxlIjpudWxsLCJQYXJlbnRTdHlsZSI6bnVsbH0sIlJlY3RhbmdsZVN0eWxlIjp7IiRpZCI6IjMxNjQiLCJNYXJnaW4iOnsiJGlkIjoiMzE2NSIsIlRvcCI6MC4wLCJMZWZ0IjowLjAsIlJpZ2h0IjowLjAsIkJvdHRvbSI6MC4wfSwiUGFkZGluZyI6eyIkaWQiOiIzMTY2IiwiVG9wIjowLjAsIkxlZnQiOjAuMCwiUmlnaHQiOjAuMCwiQm90dG9tIjowLjB9LCJCYWNrZ3JvdW5kIjp7IiRpZCI6IjMxNjciLCJDb2xvciI6eyIkaWQiOiIzMTY4IiwiQSI6MjU1LCJSIjoyLCJHIjo2MiwiQiI6MTI1fX0sIklzVmlzaWJsZSI6dHJ1ZSwiV2lkdGgiOjAuMCwiSGVpZ2h0IjowLjAsIkJvcmRlclN0eWxlIjp7IiRpZCI6IjMxNjkiLCJMaW5lQ29sb3IiOnsiJGlkIjoiMzE3MCIsIiR0eXBlIjoiTkxSRS5Db21tb24uRG9tLlNvbGlkQ29sb3JCcnVzaCwgTkxSRS5Db21tb24iLCJDb2xvciI6eyIkaWQiOiIzMTcxIiwiQSI6MjU1LCJSIjoyNTUsIkciOjAsIkIiOjB9fSwiTGluZVdlaWdodCI6MC4wLCJMaW5lVHlwZSI6MCwiUGFyZW50U3R5bGUiOm51bGx9LCJQYXJlbnRTdHlsZSI6bnVsbH0sIk1hcmdpbiI6eyIkaWQiOiIzMTcyIiwiVG9wIjowLjAsIkxlZnQiOjAuMCwiUmlnaHQiOjAuMCwiQm90dG9tIjowLjB9LCJQYWRkaW5nIjp7IiRpZCI6IjMxNzMiLCJUb3AiOjAuMCwiTGVmdCI6MC4wLCJSaWdodCI6MC4wLCJCb3R0b20iOjAuMH0sIkJhY2tncm91bmQiOm51bGwsIklzVmlzaWJsZSI6dHJ1ZSwiV2lkdGgiOjAuMCwiSGVpZ2h0IjowLjAsIkJvcmRlclN0eWxlIjpudWxsLCJQYXJlbnRTdHlsZSI6bnVsbH0sIkJhY2tncm91bmRTdHlsZSI6eyIkaWQiOiIzMTc0IiwiTWFyZ2luIjp7IiRpZCI6IjMxNzUiLCJUb3AiOjAuMCwiTGVmdCI6MC4wLCJSaWdodCI6MC4wLCJCb3R0b20iOjAuMH0sIlBhZGRpbmciOnsiJGlkIjoiMzE3NiIsIlRvcCI6MC4wLCJMZWZ0IjowLjAsIlJpZ2h0IjowLjAsIkJvdHRvbSI6MC4wfSwiQmFja2dyb3VuZCI6eyIkaWQiOiIzMTc3IiwiQ29sb3IiOnsiJGlkIjoiMzE3OCIsIkEiOjUxLCJSIjoyLCJHIjo2MiwiQiI6MTI1fX0sIklzVmlzaWJsZSI6dHJ1ZSwiV2lkdGgiOjAuMCwiSGVpZ2h0IjowLjAsIkJvcmRlclN0eWxlIjp7IiRpZCI6IjMxNzkiLCJMaW5lQ29sb3IiOnsiJGlkIjoiMzE4MCIsIiR0eXBlIjoiTkxSRS5Db21tb24uRG9tLlNvbGlkQ29sb3JCcnVzaCwgTkxSRS5Db21tb24iLCJDb2xvciI6eyIkaWQiOiIzMTgxIiwiQSI6MjU1LCJSIjoyMzQsIkciOjIyLCJCIjozMH19LCJMaW5lV2VpZ2h0IjowLjAsIkxpbmVUeXBlIjowLCJQYXJlbnRTdHlsZSI6bnVsbH0sIlBhcmVudFN0eWxlIjpudWxsfSwiSXNBYm92ZVRpbWViYW5kIjpmYWxzZSwiU3BhY2luZyI6NSwiRGVmYXVsdFN3aW1sYW5lVGFza1N0eWxlIjp7IiRpZCI6IjMxODIiLCIkdHlwZSI6Ik5MUkUuQ29tbW9uLkRvbS5TdHlsZXMuRXhwbGljaXRTZXRhYmxlVGFza1N0eWxlLCBOTFJFLkNvbW1vbiIsIlNoYXBlIjo2LCJTaGFwZVRoaWNrbmVzcyI6MiwiRHVyYXRpb25Gb3JtYXQiOjAsIkluY2x1ZGVOb25Xb3JraW5nRGF5c0luRHVyYXRpb24iOmZhbHNlLCJQZXJjZW50YWdlQ29tcGxldGVTdHlsZSI6eyIkaWQiOiIzMTgzIiwiRm9udFNldHRpbmdzIjp7IiRpZCI6IjMxODQiLCJGb250U2l6ZSI6MTAsIkZvbnROYW1lIjoiQ2FsaWJyaSIsIklzQm9sZCI6ZmFsc2UsIklzSXRhbGljIjpmYWxzZSwiSXNVbmRlcmxpbmVkIjpmYWxzZSwiUGFyZW50U3R5bGUiOm51bGx9LCJBdXRvU2l6ZSI6MCwiRm9yZWdyb3VuZCI6eyIkaWQiOiIzMTg1IiwiQ29sb3IiOnsiJGlkIjoiMzE4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ODciLCJUb3AiOjAuMCwiTGVmdCI6MC4wLCJSaWdodCI6MC4wLCJCb3R0b20iOjAuMH0sIlBhZGRpbmciOnsiJGlkIjoiMzE4OCIsIlRvcCI6MC4wLCJMZWZ0IjowLjAsIlJpZ2h0IjowLjAsIkJvdHRvbSI6MC4wfSwiQmFja2dyb3VuZCI6eyIkaWQiOiIzMTg5IiwiQ29sb3IiOnsiJGlkIjoiMzE5MCIsIkEiOjg5LCJSIjowLCJHIjowLCJCIjowfX0sIklzVmlzaWJsZSI6dHJ1ZSwiV2lkdGgiOjAuMCwiSGVpZ2h0IjowLjAsIkJvcmRlclN0eWxlIjpudWxsLCJQYXJlbnRTdHlsZSI6bnVsbH0sIkR1cmF0aW9uU3R5bGUiOnsiJGlkIjoiMzE5MSIsIkZvbnRTZXR0aW5ncyI6eyIkaWQiOiIzMTkyIiwiRm9udFNpemUiOjgsIkZvbnROYW1lIjoiQ2FsaWJyaSIsIklzQm9sZCI6ZmFsc2UsIklzSXRhbGljIjpmYWxzZSwiSXNVbmRlcmxpbmVkIjpmYWxzZSwiUGFyZW50U3R5bGUiOm51bGx9LCJBdXRvU2l6ZSI6MCwiRm9yZWdyb3VuZCI6eyIkaWQiOiIzMTkzIiwiQ29sb3IiOnsiJGlkIjoiMzE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E5NSIsIlRvcCI6MC4wLCJMZWZ0IjowLjAsIlJpZ2h0IjowLjAsIkJvdHRvbSI6MC4wfSwiUGFkZGluZyI6eyIkaWQiOiIzMTk2IiwiVG9wIjowLjAsIkxlZnQiOjAuMCwiUmlnaHQiOjAuMCwiQm90dG9tIjowLjB9LCJCYWNrZ3JvdW5kIjp7IiRpZCI6IjMxOTciLCJDb2xvciI6eyIkcmVmIjoiMzE5MCJ9fSwiSXNWaXNpYmxlIjp0cnVlLCJXaWR0aCI6MC4wLCJIZWlnaHQiOjAuMCwiQm9yZGVyU3R5bGUiOm51bGwsIlBhcmVudFN0eWxlIjpudWxsfSwiSG9yaXpvbnRhbENvbm5lY3RvclN0eWxlIjp7IiRpZCI6IjMxOTgiLCJMaW5lQ29sb3IiOnsiJGlkIjoiMzE5OSIsIiR0eXBlIjoiTkxSRS5Db21tb24uRG9tLlNvbGlkQ29sb3JCcnVzaCwgTkxSRS5Db21tb24iLCJDb2xvciI6eyIkaWQiOiIzMjAwIiwiQSI6MjU1LCJSIjoyMDQsIkciOjIwNCwiQiI6MjA0fX0sIkxpbmVXZWlnaHQiOjEuMCwiTGluZVR5cGUiOjAsIlBhcmVudFN0eWxlIjpudWxsfSwiVmVydGljYWxDb25uZWN0b3JTdHlsZSI6eyIkaWQiOiIzMjAxIiwiTGluZUNvbG9yIjp7IiRpZCI6IjMyMDIiLCIkdHlwZSI6Ik5MUkUuQ29tbW9uLkRvbS5Tb2xpZENvbG9yQnJ1c2gsIE5MUkUuQ29tbW9uIiwiQ29sb3IiOnsiJGlkIjoiMzIwMy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zLCJJc0JlbG93VGltZWJhbmQiOnRydWUsIlBlcmNlbnRhZ2VDb21wbGV0ZVNoYXBlT3BhY2l0eSI6MzUsIlNoYXBlU3R5bGUiOnsiJGlkIjoiMzIwNCIsIk1hcmdpbiI6eyIkaWQiOiIzMjA1IiwiVG9wIjowLjAsIkxlZnQiOjQuMCwiUmlnaHQiOjQuMCwiQm90dG9tIjowLjB9LCJQYWRkaW5nIjp7IiRpZCI6IjMyMDYiLCJUb3AiOjAuMCwiTGVmdCI6MC4wLCJSaWdodCI6MC4wLCJCb3R0b20iOjAuMH0sIkJhY2tncm91bmQiOnsiJGlkIjoiMzIwNyIsIkNvbG9yIjp7IiRpZCI6IjMyMDgiLCJBIjoyNTUsIlIiOjIsIkciOjYyLCJCIjoxMjV9fSwiSXNWaXNpYmxlIjp0cnVlLCJXaWR0aCI6MC4wLCJIZWlnaHQiOjIyLjAsIkJvcmRlclN0eWxlIjp7IiRpZCI6IjMyMDkiLCJMaW5lQ29sb3IiOnsiJGlkIjoiMzIxMCIsIiR0eXBlIjoiTkxSRS5Db21tb24uRG9tLlNvbGlkQ29sb3JCcnVzaCwgTkxSRS5Db21tb24iLCJDb2xvciI6eyIkaWQiOiIzMjExIiwiQSI6MjU1LCJSIjoyMzQsIkciOjIyLCJCIjozMH19LCJMaW5lV2VpZ2h0IjowLjAsIkxpbmVUeXBlIjowLCJQYXJlbnRTdHlsZSI6bnVsbH0sIlBhcmVudFN0eWxlIjpudWxsfSwiVGl0bGVTdHlsZSI6eyIkaWQiOiIzMjEyIiwiRm9udFNldHRpbmdzIjp7IiRpZCI6IjMyMTMiLCJGb250U2l6ZSI6OSwiRm9udE5hbWUiOiJDYWxpYnJpIiwiSXNCb2xkIjp0cnVlLCJJc0l0YWxpYyI6ZmFsc2UsIklzVW5kZXJsaW5lZCI6ZmFsc2UsIlBhcmVudFN0eWxlIjpudWxsfSwiQXV0b1NpemUiOjAsIkZvcmVncm91bmQiOnsiJGlkIjoiMzIxNCIsIkNvbG9yIjp7IiRpZCI6IjMyM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IxNiIsIlRvcCI6MC4wLCJMZWZ0IjowLjAsIlJpZ2h0IjowLjAsIkJvdHRvbSI6MC4wfSwiUGFkZGluZyI6eyIkaWQiOiIzMjE3IiwiVG9wIjowLjAsIkxlZnQiOjAuMCwiUmlnaHQiOjAuMCwiQm90dG9tIjowLjB9LCJCYWNrZ3JvdW5kIjp7IiRpZCI6IjMyMTgiLCJDb2xvciI6eyIkaWQiOiIzMjE5IiwiQSI6MCwiUiI6MjU1LCJHIjoyNTUsIkIiOjI1NX19LCJJc1Zpc2libGUiOnRydWUsIldpZHRoIjowLjAsIkhlaWdodCI6MC4wLCJCb3JkZXJTdHlsZSI6bnVsbCwiUGFyZW50U3R5bGUiOm51bGx9LCJEYXRlU3R5bGUiOnsiJGlkIjoiMzIyMCIsIkZvbnRTZXR0aW5ncyI6eyIkaWQiOiIzMjIxIiwiRm9udFNpemUiOjgsIkZvbnROYW1lIjoiQ2FsaWJyaSIsIklzQm9sZCI6ZmFsc2UsIklzSXRhbGljIjpmYWxzZSwiSXNVbmRlcmxpbmVkIjpmYWxzZSwiUGFyZW50U3R5bGUiOm51bGx9LCJBdXRvU2l6ZSI6MCwiRm9yZWdyb3VuZCI6eyIkaWQiOiIzMjIyIiwiQ29sb3IiOnsiJGlkIjoiMzI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yNCIsIlRvcCI6MC4wLCJMZWZ0IjowLjAsIlJpZ2h0IjowLjAsIkJvdHRvbSI6MC4wfSwiUGFkZGluZyI6eyIkaWQiOiIzMjI1IiwiVG9wIjowLjAsIkxlZnQiOjAuMCwiUmlnaHQiOjAuMCwiQm90dG9tIjowLjB9LCJCYWNrZ3JvdW5kIjp7IiRpZCI6IjMyMjYiLCJDb2xvciI6eyIkaWQiOiIzMjI3IiwiQSI6MCwiUiI6MjU1LCJHIjoyNTUsIkIiOjI1NX19LCJJc1Zpc2libGUiOnRydWUsIldpZHRoIjowLjAsIkhlaWdodCI6MC4wLCJCb3JkZXJTdHlsZSI6bnVsbCwiUGFyZW50U3R5bGUiOm51bGx9LCJEYXRlRm9ybWF0Ijp7IiRpZCI6IjMyM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jI5IiwiRGF0ZVBhcnRJc1Zpc2libGUiOmZhbHNlLCJUaW1lUGFydElzVmlzaWJsZSI6ZmFsc2V9fSwiV2Vla051bWJlcmluZyI6eyIkaWQiOiIzMjMwIiwiRm9ybWF0IjowLCJJc1Zpc2libGUiOmZhbHNlLCJMYXN0S25vd25WaXNpYmlsaXR5U3RhdGUiOmZhbHNlfSwiSXNWaXNpYmxlIjp0cnVlLCJQYXJlbnRTdHlsZSI6bnVsbCwiX2V4cGxpY2l0bHlTZXQiOnsiJGlkIjoiMzIz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jMyIiwiU2hhcGUiOjIsIkNvbm5lY3Rvck1hcmdpbiI6eyIkaWQiOiIzMjMzIiwiVG9wIjowLjAsIkxlZnQiOjIuMCwiUmlnaHQiOjIuMCwiQm90dG9tIjowLjB9LCJDb25uZWN0b3JTdHlsZSI6eyIkaWQiOiIzMjM0IiwiTGluZUNvbG9yIjp7IiRpZCI6IjMyMzUiLCIkdHlwZSI6Ik5MUkUuQ29tbW9uLkRvbS5Tb2xpZENvbG9yQnJ1c2gsIE5MUkUuQ29tbW9uIiwiQ29sb3IiOnsiJGlkIjoiMzIzNiIsIkEiOjEyNywiUiI6NzksIkciOjEyOSwiQiI6MTg5fX0sIkxpbmVXZWlnaHQiOjEuMCwiTGluZVR5cGUiOjAsIlBhcmVudFN0eWxlIjpudWxsfSwiSXNCZWxvd1RpbWViYW5kIjpmYWxzZSwiUG9zaXRpb25PblRhc2siOjEsIkhpZGVEYXRlIjpmYWxzZSwiU2hhcGVTaXplIjoxLCJTcGFjaW5nIjoyLjAsIlBhZGRpbmciOnsiJGlkIjoiMzIzNyIsIlRvcCI6Ny4wLCJMZWZ0IjozLjAsIlJpZ2h0IjowLjAsIkJvdHRvbSI6Mi4wfSwiU2hhcGVTdHlsZSI6eyIkaWQiOiIzMjM4IiwiTWFyZ2luIjp7IiRpZCI6IjMyMzkiLCJUb3AiOjAuMCwiTGVmdCI6MC4wLCJSaWdodCI6MC4wLCJCb3R0b20iOjAuMH0sIlBhZGRpbmciOnsiJGlkIjoiMzI0MCIsIlRvcCI6MC4wLCJMZWZ0IjowLjAsIlJpZ2h0IjowLjAsIkJvdHRvbSI6MC4wfSwiQmFja2dyb3VuZCI6eyIkaWQiOiIzMjQxIiwiQ29sb3IiOnsiJGlkIjoiMzI0MiIsIkEiOjI1NSwiUiI6MiwiRyI6NjIsIkIiOjEyNX19LCJJc1Zpc2libGUiOnRydWUsIldpZHRoIjoxMy4wLCJIZWlnaHQiOjEzLjAsIkJvcmRlclN0eWxlIjp7IiRpZCI6IjMyNDMiLCJMaW5lQ29sb3IiOnsiJGlkIjoiMzI0NCIsIiR0eXBlIjoiTkxSRS5Db21tb24uRG9tLlNvbGlkQ29sb3JCcnVzaCwgTkxSRS5Db21tb24iLCJDb2xvciI6eyIkaWQiOiIzMjQ1IiwiQSI6MjU1LCJSIjoyMzQsIkciOjIyLCJCIjozMH19LCJMaW5lV2VpZ2h0IjowLjAsIkxpbmVUeXBlIjowLCJQYXJlbnRTdHlsZSI6bnVsbH0sIlBhcmVudFN0eWxlIjpudWxsfSwiVGl0bGVTdHlsZSI6eyIkaWQiOiIzMjQ2IiwiRm9udFNldHRpbmdzIjp7IiRpZCI6IjMyNDciLCJGb250U2l6ZSI6OSwiRm9udE5hbWUiOiJNb250c2VycmF0IFNlbWlCb2xkIiwiSXNCb2xkIjp0cnVlLCJJc0l0YWxpYyI6ZmFsc2UsIklzVW5kZXJsaW5lZCI6ZmFsc2UsIlBhcmVudFN0eWxlIjpudWxsfSwiQXV0b1NpemUiOjAsIkZvcmVncm91bmQiOnsiJGlkIjoiMzI0OCIsIkNvbG9yIjp7IiRpZCI6IjMyND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1MCIsIlRvcCI6MC4wLCJMZWZ0IjowLjAsIlJpZ2h0IjowLjAsIkJvdHRvbSI6MC4wfSwiUGFkZGluZyI6eyIkaWQiOiIzMjUxIiwiVG9wIjowLjAsIkxlZnQiOjAuMCwiUmlnaHQiOjAuMCwiQm90dG9tIjowLjB9LCJCYWNrZ3JvdW5kIjp7IiRpZCI6IjMyNTIiLCJDb2xvciI6eyIkaWQiOiIzMjUzIiwiQSI6ODksIlIiOjAsIkciOjAsIkIiOjB9fSwiSXNWaXNpYmxlIjp0cnVlLCJXaWR0aCI6MC4wLCJIZWlnaHQiOjAuMCwiQm9yZGVyU3R5bGUiOm51bGwsIlBhcmVudFN0eWxlIjpudWxsfSwiRGF0ZVN0eWxlIjp7IiRpZCI6IjMyNTQiLCJGb250U2V0dGluZ3MiOnsiJGlkIjoiMzI1NSIsIkZvbnRTaXplIjo4LCJGb250TmFtZSI6Ik1vbnRzZXJyYXQiLCJJc0JvbGQiOmZhbHNlLCJJc0l0YWxpYyI6ZmFsc2UsIklzVW5kZXJsaW5lZCI6ZmFsc2UsIlBhcmVudFN0eWxlIjpudWxsfSwiQXV0b1NpemUiOjAsIkZvcmVncm91bmQiOnsiJGlkIjoiMzI1NiIsIkNvbG9yIjp7IiRpZCI6IjMyN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yNTgiLCJUb3AiOjAuMCwiTGVmdCI6MC4wLCJSaWdodCI6MC4wLCJCb3R0b20iOjAuMH0sIlBhZGRpbmciOnsiJGlkIjoiMzI1OSIsIlRvcCI6MC4wLCJMZWZ0IjowLjAsIlJpZ2h0IjowLjAsIkJvdHRvbSI6MC4wfSwiQmFja2dyb3VuZCI6eyIkaWQiOiIzMjYwIiwiQ29sb3IiOnsiJHJlZiI6IjMyNTMifX0sIklzVmlzaWJsZSI6dHJ1ZSwiV2lkdGgiOjAuMCwiSGVpZ2h0IjowLjAsIkJvcmRlclN0eWxlIjpudWxsLCJQYXJlbnRTdHlsZSI6bnVsbH0sIkRhdGVGb3JtYXQiOnsiJGlkIjoiMzI2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yNjIiLCJEYXRlUGFydElzVmlzaWJsZSI6ZmFsc2UsIlRpbWVQYXJ0SXNWaXNpYmxlIjpmYWxzZX19LCJXZWVrTnVtYmVyaW5nIjp7IiRpZCI6IjMyNjMiLCJGb3JtYXQiOjAsIklzVmlzaWJsZSI6ZmFsc2UsIkxhc3RLbm93blZpc2liaWxpdHlTdGF0ZSI6ZmFsc2V9LCJJc1Zpc2libGUiOnRydWUsIlBhcmVudFN0eWxlIjpudWxsfSwiRGVmYXVsdFN3aW1sYW5lTWlsZXN0b25lU3R5bGUiOnsiJGlkIjoiMzI2NCIsIlRpdGxlUG9zaXRpb24iOiJSaWdodCIsIkRhdGVQb3NpdGlvbiI6IkxlZnQiLCJTaGFwZVR5cGUiOjIsIlNoYXBlU2l6ZSI6MSwiU3BhY2luZyI6NSwiU2hhcGVTdHlsZSI6eyIkaWQiOiIzMjY1IiwiTWFyZ2luIjp7IiRpZCI6IjMyNjYiLCJUb3AiOjAuMCwiTGVmdCI6MC4wLCJSaWdodCI6MC4wLCJCb3R0b20iOjAuMH0sIlBhZGRpbmciOnsiJGlkIjoiMzI2NyIsIlRvcCI6MC4wLCJMZWZ0IjowLjAsIlJpZ2h0IjowLjAsIkJvdHRvbSI6MC4wfSwiQmFja2dyb3VuZCI6eyIkaWQiOiIzMjY4IiwiQ29sb3IiOnsiJGlkIjoiMzI2OSIsIkEiOjI1NSwiUiI6MiwiRyI6NjIsIkIiOjEyNX19LCJJc1Zpc2libGUiOnRydWUsIldpZHRoIjoxMy4wLCJIZWlnaHQiOjEzLjAsIkJvcmRlclN0eWxlIjp7IiRpZCI6IjMyNzAiLCJMaW5lQ29sb3IiOnsiJGlkIjoiMzI3MSIsIiR0eXBlIjoiTkxSRS5Db21tb24uRG9tLlNvbGlkQ29sb3JCcnVzaCwgTkxSRS5Db21tb24iLCJDb2xvciI6eyIkaWQiOiIzMjcyIiwiQSI6MjU1LCJSIjoyMzQsIkciOjIyLCJCIjozMH19LCJMaW5lV2VpZ2h0IjowLjAsIkxpbmVUeXBlIjowLCJQYXJlbnRTdHlsZSI6bnVsbH0sIlBhcmVudFN0eWxlIjpudWxsfSwiVGl0bGVTdHlsZSI6eyIkaWQiOiIzMjczIiwiRm9udFNldHRpbmdzIjp7IiRpZCI6IjMyNzQiLCJGb250U2l6ZSI6OSwiRm9udE5hbWUiOiJNb250c2VycmF0IFNlbWlCb2xkIiwiSXNCb2xkIjp0cnVlLCJJc0l0YWxpYyI6ZmFsc2UsIklzVW5kZXJsaW5lZCI6ZmFsc2UsIlBhcmVudFN0eWxlIjpudWxsfSwiQXV0b1NpemUiOjAsIkZvcmVncm91bmQiOnsiJGlkIjoiMzI3NSIsIkNvbG9yIjp7IiRpZCI6IjMyNz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3NyIsIlRvcCI6MC4wLCJMZWZ0IjowLjAsIlJpZ2h0IjowLjAsIkJvdHRvbSI6MC4wfSwiUGFkZGluZyI6eyIkaWQiOiIzMjc4IiwiVG9wIjowLjAsIkxlZnQiOjAuMCwiUmlnaHQiOjAuMCwiQm90dG9tIjowLjB9LCJCYWNrZ3JvdW5kIjp7IiRpZCI6IjMyNzkiLCJDb2xvciI6eyIkaWQiOiIzMjgwIiwiQSI6ODksIlIiOjAsIkciOjAsIkIiOjB9fSwiSXNWaXNpYmxlIjp0cnVlLCJXaWR0aCI6MC4wLCJIZWlnaHQiOjAuMCwiQm9yZGVyU3R5bGUiOm51bGwsIlBhcmVudFN0eWxlIjpudWxsfSwiRGF0ZVN0eWxlIjp7IiRpZCI6IjMyODEiLCJGb250U2V0dGluZ3MiOnsiJGlkIjoiMzI4MiIsIkZvbnRTaXplIjo4LCJGb250TmFtZSI6Ik1vbnRzZXJyYXQiLCJJc0JvbGQiOmZhbHNlLCJJc0l0YWxpYyI6ZmFsc2UsIklzVW5kZXJsaW5lZCI6ZmFsc2UsIlBhcmVudFN0eWxlIjpudWxsfSwiQXV0b1NpemUiOjAsIkZvcmVncm91bmQiOnsiJGlkIjoiMzI4MyIsIkNvbG9yIjp7IiRpZCI6IjMyO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yODUiLCJUb3AiOjAuMCwiTGVmdCI6MC4wLCJSaWdodCI6MC4wLCJCb3R0b20iOjAuMH0sIlBhZGRpbmciOnsiJGlkIjoiMzI4NiIsIlRvcCI6MC4wLCJMZWZ0IjowLjAsIlJpZ2h0IjowLjAsIkJvdHRvbSI6MC4wfSwiQmFja2dyb3VuZCI6eyIkaWQiOiIzMjg3IiwiQ29sb3IiOnsiJGlkIjoiMzI4OCIsIkEiOjg5LCJSIjowLCJHIjowLCJCIjowfX0sIklzVmlzaWJsZSI6dHJ1ZSwiV2lkdGgiOjAuMCwiSGVpZ2h0IjowLjAsIkJvcmRlclN0eWxlIjpudWxsLCJQYXJlbnRTdHlsZSI6bnVsbH0sIkRhdGVGb3JtYXQiOnsiJGlkIjoiMzI4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yOTAiLCJEYXRlUGFydElzVmlzaWJsZSI6ZmFsc2UsIlRpbWVQYXJ0SXNWaXNpYmxlIjpmYWxzZX19LCJXZWVrTnVtYmVyaW5nIjp7IiRpZCI6IjMyOTEiLCJGb3JtYXQiOjAsIklzVmlzaWJsZSI6ZmFsc2UsIkxhc3RLbm93blZpc2liaWxpdHlTdGF0ZSI6ZmFsc2V9LCJJc1Zpc2libGUiOnRydWUsIlBhcmVudFN0eWxlIjpudWxsfSwiRGVmYXVsdFN3aW1sYW5lQWN0aXZpdHlTdHlsZSI6eyIkaWQiOiIzMjkyIiwiSGVhZGVyU3R5bGUiOnsiJGlkIjoiMzI5MyIsIlRleHRTdHlsZSI6eyIkaWQiOiIzMjk0IiwiRm9udFNldHRpbmdzIjp7IiRpZCI6IjMyOTUiLCJGb250U2l6ZSI6MTEsIkZvbnROYW1lIjoiQ2FsaWJyaSIsIklzQm9sZCI6ZmFsc2UsIklzSXRhbGljIjpmYWxzZSwiSXNVbmRlcmxpbmVkIjpmYWxzZSwiUGFyZW50U3R5bGUiOm51bGx9LCJBdXRvU2l6ZSI6MiwiRm9yZWdyb3VuZCI6eyIkaWQiOiIzMjk2IiwiQ29sb3IiOnsiJGlkIjoiMzI5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I5OCIsIlRvcCI6MC4wLCJMZWZ0IjowLjAsIlJpZ2h0IjowLjAsIkJvdHRvbSI6MC4wfSwiUGFkZGluZyI6eyIkaWQiOiIzMjk5IiwiVG9wIjowLjAsIkxlZnQiOjAuMCwiUmlnaHQiOjAuMCwiQm90dG9tIjowLjB9LCJCYWNrZ3JvdW5kIjp7IiRpZCI6IjMzMDAiLCJDb2xvciI6eyIkaWQiOiIzMzAxIiwiQSI6MCwiUiI6MjU1LCJHIjoyNTUsIkIiOjI1NX19LCJJc1Zpc2libGUiOnRydWUsIldpZHRoIjowLjAsIkhlaWdodCI6MC4wLCJCb3JkZXJTdHlsZSI6bnVsbCwiUGFyZW50U3R5bGUiOm51bGx9LCJSZWN0YW5nbGVTdHlsZSI6eyIkaWQiOiIzMzAyIiwiTWFyZ2luIjp7IiRpZCI6IjMzMDMiLCJUb3AiOjAuMCwiTGVmdCI6MC4wLCJSaWdodCI6MC4wLCJCb3R0b20iOjAuMH0sIlBhZGRpbmciOnsiJGlkIjoiMzMwNCIsIlRvcCI6MC4wLCJMZWZ0IjowLjAsIlJpZ2h0IjowLjAsIkJvdHRvbSI6MC4wfSwiQmFja2dyb3VuZCI6eyIkaWQiOiIzMzA1IiwiQ29sb3IiOnsiJGlkIjoiMzMwNiIsIkEiOjYzLCJSIjoyLCJHIjo2MiwiQiI6MTI1fX0sIklzVmlzaWJsZSI6dHJ1ZSwiV2lkdGgiOjAuMCwiSGVpZ2h0IjowLjAsIkJvcmRlclN0eWxlIjp7IiRpZCI6IjMzMDciLCJMaW5lQ29sb3IiOnsiJGlkIjoiMzMwOCIsIiR0eXBlIjoiTkxSRS5Db21tb24uRG9tLlNvbGlkQ29sb3JCcnVzaCwgTkxSRS5Db21tb24iLCJDb2xvciI6eyIkaWQiOiIzMzA5IiwiQSI6MjU1LCJSIjoyNTUsIkciOjAsIkIiOjB9fSwiTGluZVdlaWdodCI6MC4wLCJMaW5lVHlwZSI6MCwiUGFyZW50U3R5bGUiOm51bGx9LCJQYXJlbnRTdHlsZSI6bnVsbH0sIk1hcmdpbiI6eyIkaWQiOiIzMzEwIiwiVG9wIjowLjAsIkxlZnQiOjAuMCwiUmlnaHQiOjAuMCwiQm90dG9tIjowLjB9LCJQYWRkaW5nIjp7IiRpZCI6IjMzMTEiLCJUb3AiOjAuMCwiTGVmdCI6MC4wLCJSaWdodCI6MC4wLCJCb3R0b20iOjAuMH0sIkJhY2tncm91bmQiOm51bGwsIklzVmlzaWJsZSI6dHJ1ZSwiV2lkdGgiOjAuMCwiSGVpZ2h0IjowLjAsIkJvcmRlclN0eWxlIjpudWxsLCJQYXJlbnRTdHlsZSI6bnVsbH0sIkJhY2tncm91bmRTdHlsZSI6eyIkaWQiOiIzMzEyIiwiTWFyZ2luIjp7IiRpZCI6IjMzMTMiLCJUb3AiOjAuMCwiTGVmdCI6MC4wLCJSaWdodCI6MC4wLCJCb3R0b20iOjAuMH0sIlBhZGRpbmciOnsiJGlkIjoiMzMxNCIsIlRvcCI6MC4wLCJMZWZ0IjowLjAsIlJpZ2h0IjowLjAsIkJvdHRvbSI6MC4wfSwiQmFja2dyb3VuZCI6eyIkaWQiOiIzMzE1IiwiQ29sb3IiOnsiJGlkIjoiMzMxNiIsIkEiOjUxLCJSIjoyLCJHIjo2MiwiQiI6MTI1fX0sIklzVmlzaWJsZSI6dHJ1ZSwiV2lkdGgiOjAuMCwiSGVpZ2h0IjowLjAsIkJvcmRlclN0eWxlIjp7IiRpZCI6IjMzMTciLCJMaW5lQ29sb3IiOnsiJGlkIjoiMzMxOCIsIiR0eXBlIjoiTkxSRS5Db21tb24uRG9tLlNvbGlkQ29sb3JCcnVzaCwgTkxSRS5Db21tb24iLCJDb2xvciI6eyIkaWQiOiIzMzE5IiwiQSI6MjU1LCJSIjoyMzQsIkciOjIyLCJCIjozMH19LCJMaW5lV2VpZ2h0IjowLjAsIkxpbmVUeXBlIjowLCJQYXJlbnRTdHlsZSI6bnVsbH0sIlBhcmVudFN0eWxlIjpudWxsfSwiTWFyZ2luIjp7IiRpZCI6IjMzMjAiLCJUb3AiOjAuMCwiTGVmdCI6MC4wLCJSaWdodCI6MC4wLCJCb3R0b20iOjAuMH0sIlBhZGRpbmciOnsiJGlkIjoiMzMyMSIsIlRvcCI6MC4wLCJMZWZ0IjowLjAsIlJpZ2h0IjowLjAsIkJvdHRvbSI6MC4wfSwiSXNWaXNpYmxlIjp0cnVlLCJXaWR0aCI6MC4wLCJIZWlnaHQiOjAuMCwiQm9yZGVyU3R5bGUiOm51bGwsIlBhcmVudFN0eWxlIjpudWxsfSwiTWFyZ2luIjp7IiRpZCI6IjMzMjIiLCJUb3AiOjAuMCwiTGVmdCI6MC4wLCJSaWdodCI6MC4wLCJCb3R0b20iOjAuMH0sIlBhZGRpbmciOnsiJGlkIjoiMzMyMyIsIlRvcCI6MC4wLCJMZWZ0IjowLjAsIlJpZ2h0IjowLjAsIkJvdHRvbSI6MC4wfSwiSXNWaXNpYmxlIjp0cnVlLCJXaWR0aCI6MC4wLCJIZWlnaHQiOjAuMCwiQm9yZGVyU3R5bGUiOnsiJGlkIjoiMzMyNCIsIkxpbmVDb2xvciI6bnVsbCwiTGluZVdlaWdodCI6MC4wLCJMaW5lVHlwZSI6MCwiUGFyZW50U3R5bGUiOm51bGx9LCJQYXJlbnRTdHlsZSI6bnVsbH0seyIkaWQiOiIzMzI1IiwiU3R5bGVJZCI6IjAwMDAwMDAwLTAwMDAtMDAwMC0wMDAwLTAwMDAwMDAwMDAwMCIsIkhlYWRlclN0eWxlIjp7IiRpZCI6IjMzMjYiLCJUZXh0SXNWZXJ0aWNhbCI6ZmFsc2UsIlRleHRTdHlsZSI6eyIkaWQiOiIzMzI3IiwiRm9udFNldHRpbmdzIjp7IiRpZCI6IjMzMjgiLCJGb250U2l6ZSI6MTQsIkZvbnROYW1lIjoiQ2FsaWJyaSIsIklzQm9sZCI6ZmFsc2UsIklzSXRhbGljIjpmYWxzZSwiSXNVbmRlcmxpbmVkIjpmYWxzZSwiUGFyZW50U3R5bGUiOm51bGx9LCJBdXRvU2l6ZSI6MiwiRm9yZWdyb3VuZCI6eyIkaWQiOiIzMzI5IiwiQ29sb3IiOnsiJGlkIjoiMzMzMCIsIkEiOjI1NSwiUiI6MjU1LCJHIjoyNTUsIkIiOjI1NX19LCJNYXhXaWR0aCI6MTI1LjgyMDA3ODIyNjg1NjcxLCJNYXhIZWlnaHQiOiJJbmZpbml0eSIsIlNtYXJ0Rm9yZWdyb3VuZElzQWN0aXZlIjpmYWxzZSwiSG9yaXpvbnRhbEFsaWdubWVudCI6MCwiVmVydGljYWxBbGlnbm1lbnQiOjAsIlNtYXJ0Rm9yZWdyb3VuZCI6bnVsbCwiQmFja2dyb3VuZEZpbGxUeXBlIjowLCJNYXJnaW4iOnsiJGlkIjoiMzMzMSIsIlRvcCI6MC4wLCJMZWZ0IjowLjAsIlJpZ2h0IjowLjAsIkJvdHRvbSI6MC4wfSwiUGFkZGluZyI6eyIkaWQiOiIzMzMyIiwiVG9wIjowLjAsIkxlZnQiOjAuMCwiUmlnaHQiOjAuMCwiQm90dG9tIjowLjB9LCJCYWNrZ3JvdW5kIjp7IiRpZCI6IjMzMzMiLCJDb2xvciI6eyIkaWQiOiIzMzM0IiwiQSI6MCwiUiI6MjU1LCJHIjoyNTUsIkIiOjI1NX19LCJJc1Zpc2libGUiOnRydWUsIldpZHRoIjowLjAsIkhlaWdodCI6MC4wLCJCb3JkZXJTdHlsZSI6bnVsbCwiUGFyZW50U3R5bGUiOm51bGx9LCJSZWN0YW5nbGVTdHlsZSI6eyIkaWQiOiIzMzM1IiwiTWFyZ2luIjp7IiRpZCI6IjMzMzYiLCJUb3AiOjAuMCwiTGVmdCI6MC4wLCJSaWdodCI6MC4wLCJCb3R0b20iOjAuMH0sIlBhZGRpbmciOnsiJGlkIjoiMzMzNyIsIlRvcCI6MC4wLCJMZWZ0IjowLjAsIlJpZ2h0IjowLjAsIkJvdHRvbSI6MC4wfSwiQmFja2dyb3VuZCI6eyIkaWQiOiIzMzM4IiwiQ29sb3IiOnsiJGlkIjoiMzMzOSIsIkEiOjI1NSwiUiI6MywiRyI6ODMsIkIiOjE2NH19LCJJc1Zpc2libGUiOnRydWUsIldpZHRoIjowLjAsIkhlaWdodCI6MC4wLCJCb3JkZXJTdHlsZSI6eyIkaWQiOiIzMzQwIiwiTGluZUNvbG9yIjp7IiRpZCI6IjMzNDEiLCIkdHlwZSI6Ik5MUkUuQ29tbW9uLkRvbS5Tb2xpZENvbG9yQnJ1c2gsIE5MUkUuQ29tbW9uIiwiQ29sb3IiOnsiJGlkIjoiMzM0MiIsIkEiOjI1NSwiUiI6MjU1LCJHIjowLCJCIjowfX0sIkxpbmVXZWlnaHQiOjAuMCwiTGluZVR5cGUiOjAsIlBhcmVudFN0eWxlIjpudWxsfSwiUGFyZW50U3R5bGUiOm51bGx9LCJNYXJnaW4iOnsiJGlkIjoiMzM0MyIsIlRvcCI6MC4wLCJMZWZ0IjowLjAsIlJpZ2h0IjowLjAsIkJvdHRvbSI6MC4wfSwiUGFkZGluZyI6eyIkaWQiOiIzMzQ0IiwiVG9wIjowLjAsIkxlZnQiOjAuMCwiUmlnaHQiOjAuMCwiQm90dG9tIjowLjB9LCJCYWNrZ3JvdW5kIjpudWxsLCJJc1Zpc2libGUiOnRydWUsIldpZHRoIjowLjAsIkhlaWdodCI6MC4wLCJCb3JkZXJTdHlsZSI6bnVsbCwiUGFyZW50U3R5bGUiOm51bGx9LCJCYWNrZ3JvdW5kU3R5bGUiOnsiJGlkIjoiMzM0NSIsIk1hcmdpbiI6eyIkaWQiOiIzMzQ2IiwiVG9wIjowLjAsIkxlZnQiOjAuMCwiUmlnaHQiOjAuMCwiQm90dG9tIjowLjB9LCJQYWRkaW5nIjp7IiRpZCI6IjMzNDciLCJUb3AiOjAuMCwiTGVmdCI6MC4wLCJSaWdodCI6MC4wLCJCb3R0b20iOjAuMH0sIkJhY2tncm91bmQiOnsiJGlkIjoiMzM0OCIsIkNvbG9yIjp7IiRpZCI6IjMzNDkiLCJBIjo1MSwiUiI6MywiRyI6ODMsIkIiOjE2NH19LCJJc1Zpc2libGUiOnRydWUsIldpZHRoIjowLjAsIkhlaWdodCI6MC4wLCJCb3JkZXJTdHlsZSI6eyIkaWQiOiIzMzUwIiwiTGluZUNvbG9yIjp7IiRpZCI6IjMzNTEiLCIkdHlwZSI6Ik5MUkUuQ29tbW9uLkRvbS5Tb2xpZENvbG9yQnJ1c2gsIE5MUkUuQ29tbW9uIiwiQ29sb3IiOnsiJGlkIjoiMzM1MiIsIkEiOjI1NSwiUiI6MjM0LCJHIjoyMiwiQiI6MzB9fSwiTGluZVdlaWdodCI6MC4wLCJMaW5lVHlwZSI6MCwiUGFyZW50U3R5bGUiOm51bGx9LCJQYXJlbnRTdHlsZSI6bnVsbH0sIklzQWJvdmVUaW1lYmFuZCI6ZmFsc2UsIlNwYWNpbmciOjUsIkRlZmF1bHRTd2ltbGFuZVRhc2tTdHlsZSI6eyIkaWQiOiIzMzUzIiwiJHR5cGUiOiJOTFJFLkNvbW1vbi5Eb20uU3R5bGVzLkV4cGxpY2l0U2V0YWJsZVRhc2tTdHlsZSwgTkxSRS5Db21tb24iLCJTaGFwZSI6NiwiU2hhcGVUaGlja25lc3MiOjIsIkR1cmF0aW9uRm9ybWF0IjowLCJJbmNsdWRlTm9uV29ya2luZ0RheXNJbkR1cmF0aW9uIjpmYWxzZSwiUGVyY2VudGFnZUNvbXBsZXRlU3R5bGUiOnsiJGlkIjoiMzM1NCIsIkZvbnRTZXR0aW5ncyI6eyIkaWQiOiIzMzU1IiwiRm9udFNpemUiOjEwLCJGb250TmFtZSI6IkNhbGlicmkiLCJJc0JvbGQiOmZhbHNlLCJJc0l0YWxpYyI6ZmFsc2UsIklzVW5kZXJsaW5lZCI6ZmFsc2UsIlBhcmVudFN0eWxlIjpudWxsfSwiQXV0b1NpemUiOjAsIkZvcmVncm91bmQiOnsiJGlkIjoiMzM1NiIsIkNvbG9yIjp7IiRpZCI6IjMzN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zU4IiwiVG9wIjowLjAsIkxlZnQiOjAuMCwiUmlnaHQiOjAuMCwiQm90dG9tIjowLjB9LCJQYWRkaW5nIjp7IiRpZCI6IjMzNTkiLCJUb3AiOjAuMCwiTGVmdCI6MC4wLCJSaWdodCI6MC4wLCJCb3R0b20iOjAuMH0sIkJhY2tncm91bmQiOnsiJGlkIjoiMzM2MCIsIkNvbG9yIjp7IiRpZCI6IjMzNjEiLCJBIjo4OSwiUiI6MCwiRyI6MCwiQiI6MH19LCJJc1Zpc2libGUiOnRydWUsIldpZHRoIjowLjAsIkhlaWdodCI6MC4wLCJCb3JkZXJTdHlsZSI6bnVsbCwiUGFyZW50U3R5bGUiOm51bGx9LCJEdXJhdGlvblN0eWxlIjp7IiRpZCI6IjMzNjIiLCJGb250U2V0dGluZ3MiOnsiJGlkIjoiMzM2MyIsIkZvbnRTaXplIjo4LCJGb250TmFtZSI6IkNhbGlicmkiLCJJc0JvbGQiOmZhbHNlLCJJc0l0YWxpYyI6ZmFsc2UsIklzVW5kZXJsaW5lZCI6ZmFsc2UsIlBhcmVudFN0eWxlIjpudWxsfSwiQXV0b1NpemUiOjAsIkZvcmVncm91bmQiOnsiJGlkIjoiMzM2NCIsIkNvbG9yIjp7IiRpZCI6IjMzN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zNjYiLCJUb3AiOjAuMCwiTGVmdCI6MC4wLCJSaWdodCI6MC4wLCJCb3R0b20iOjAuMH0sIlBhZGRpbmciOnsiJGlkIjoiMzM2NyIsIlRvcCI6MC4wLCJMZWZ0IjowLjAsIlJpZ2h0IjowLjAsIkJvdHRvbSI6MC4wfSwiQmFja2dyb3VuZCI6eyIkaWQiOiIzMzY4IiwiQ29sb3IiOnsiJHJlZiI6IjMzNjEifX0sIklzVmlzaWJsZSI6dHJ1ZSwiV2lkdGgiOjAuMCwiSGVpZ2h0IjowLjAsIkJvcmRlclN0eWxlIjpudWxsLCJQYXJlbnRTdHlsZSI6bnVsbH0sIkhvcml6b250YWxDb25uZWN0b3JTdHlsZSI6eyIkaWQiOiIzMzY5IiwiTGluZUNvbG9yIjp7IiRpZCI6IjMzNzAiLCIkdHlwZSI6Ik5MUkUuQ29tbW9uLkRvbS5Tb2xpZENvbG9yQnJ1c2gsIE5MUkUuQ29tbW9uIiwiQ29sb3IiOnsiJGlkIjoiMzM3MSIsIkEiOjI1NSwiUiI6MjA0LCJHIjoyMDQsIkIiOjIwNH19LCJMaW5lV2VpZ2h0IjoxLjAsIkxpbmVUeXBlIjowLCJQYXJlbnRTdHlsZSI6bnVsbH0sIlZlcnRpY2FsQ29ubmVjdG9yU3R5bGUiOnsiJGlkIjoiMzM3MiIsIkxpbmVDb2xvciI6eyIkaWQiOiIzMzczIiwiJHR5cGUiOiJOTFJFLkNvbW1vbi5Eb20uU29saWRDb2xvckJydXNoLCBOTFJFLkNvbW1vbiIsIkNvbG9yIjp7IiRpZCI6IjMzNzQ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ywiSXNCZWxvd1RpbWViYW5kIjp0cnVlLCJQZXJjZW50YWdlQ29tcGxldGVTaGFwZU9wYWNpdHkiOjM1LCJTaGFwZVN0eWxlIjp7IiRpZCI6IjMzNzUiLCJNYXJnaW4iOnsiJGlkIjoiMzM3NiIsIlRvcCI6MC4wLCJMZWZ0Ijo0LjAsIlJpZ2h0Ijo0LjAsIkJvdHRvbSI6MC4wfSwiUGFkZGluZyI6eyIkaWQiOiIzMzc3IiwiVG9wIjowLjAsIkxlZnQiOjAuMCwiUmlnaHQiOjAuMCwiQm90dG9tIjowLjB9LCJCYWNrZ3JvdW5kIjp7IiRpZCI6IjMzNzgiLCJDb2xvciI6eyIkaWQiOiIzMzc5IiwiQSI6MjU1LCJSIjozLCJHIjo4MywiQiI6MTY0fX0sIklzVmlzaWJsZSI6dHJ1ZSwiV2lkdGgiOjM0OS4wLCJIZWlnaHQiOjIyLjAsIkJvcmRlclN0eWxlIjp7IiRpZCI6IjMzODAiLCJMaW5lQ29sb3IiOnsiJGlkIjoiMzM4MSIsIiR0eXBlIjoiTkxSRS5Db21tb24uRG9tLlNvbGlkQ29sb3JCcnVzaCwgTkxSRS5Db21tb24iLCJDb2xvciI6eyIkaWQiOiIzMzgyIiwiQSI6MjU1LCJSIjoyMzQsIkciOjIyLCJCIjozMH19LCJMaW5lV2VpZ2h0IjowLjAsIkxpbmVUeXBlIjowLCJQYXJlbnRTdHlsZSI6bnVsbH0sIlBhcmVudFN0eWxlIjpudWxsfSwiVGl0bGVTdHlsZSI6eyIkaWQiOiIzMzgzIiwiRm9udFNldHRpbmdzIjp7IiRpZCI6IjMzODQiLCJGb250U2l6ZSI6OSwiRm9udE5hbWUiOiJDYWxpYnJpIiwiSXNCb2xkIjp0cnVlLCJJc0l0YWxpYyI6ZmFsc2UsIklzVW5kZXJsaW5lZCI6ZmFsc2UsIlBhcmVudFN0eWxlIjpudWxsfSwiQXV0b1NpemUiOjAsIkZvcmVncm91bmQiOnsiJGlkIjoiMzM4NSIsIkNvbG9yIjp7IiRpZCI6IjMzO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M4NyIsIlRvcCI6MC4wLCJMZWZ0IjowLjAsIlJpZ2h0IjowLjAsIkJvdHRvbSI6MC4wfSwiUGFkZGluZyI6eyIkaWQiOiIzMzg4IiwiVG9wIjowLjAsIkxlZnQiOjAuMCwiUmlnaHQiOjAuMCwiQm90dG9tIjowLjB9LCJCYWNrZ3JvdW5kIjp7IiRpZCI6IjMzODkiLCJDb2xvciI6eyIkaWQiOiIzMzkwIiwiQSI6MCwiUiI6MjU1LCJHIjoyNTUsIkIiOjI1NX19LCJJc1Zpc2libGUiOnRydWUsIldpZHRoIjowLjAsIkhlaWdodCI6MC4wLCJCb3JkZXJTdHlsZSI6bnVsbCwiUGFyZW50U3R5bGUiOm51bGx9LCJEYXRlU3R5bGUiOnsiJGlkIjoiMzM5MSIsIkZvbnRTZXR0aW5ncyI6eyIkaWQiOiIzMzkyIiwiRm9udFNpemUiOjgsIkZvbnROYW1lIjoiQ2FsaWJyaSIsIklzQm9sZCI6ZmFsc2UsIklzSXRhbGljIjpmYWxzZSwiSXNVbmRlcmxpbmVkIjpmYWxzZSwiUGFyZW50U3R5bGUiOm51bGx9LCJBdXRvU2l6ZSI6MCwiRm9yZWdyb3VuZCI6eyIkaWQiOiIzMzkzIiwiQ29sb3IiOnsiJGlkIjoiMzM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5NSIsIlRvcCI6MC4wLCJMZWZ0IjowLjAsIlJpZ2h0IjowLjAsIkJvdHRvbSI6MC4wfSwiUGFkZGluZyI6eyIkaWQiOiIzMzk2IiwiVG9wIjowLjAsIkxlZnQiOjAuMCwiUmlnaHQiOjAuMCwiQm90dG9tIjowLjB9LCJCYWNrZ3JvdW5kIjp7IiRpZCI6IjMzOTciLCJDb2xvciI6eyIkaWQiOiIzMzk4IiwiQSI6MCwiUiI6MjU1LCJHIjoyNTUsIkIiOjI1NX19LCJJc1Zpc2libGUiOnRydWUsIldpZHRoIjowLjAsIkhlaWdodCI6MC4wLCJCb3JkZXJTdHlsZSI6bnVsbCwiUGFyZW50U3R5bGUiOm51bGx9LCJEYXRlRm9ybWF0Ijp7IiRpZCI6IjMzO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DAwIiwiRGF0ZVBhcnRJc1Zpc2libGUiOmZhbHNlLCJUaW1lUGFydElzVmlzaWJsZSI6ZmFsc2V9fSwiV2Vla051bWJlcmluZyI6eyIkaWQiOiIzNDAxIiwiRm9ybWF0IjowLCJJc1Zpc2libGUiOmZhbHNlLCJMYXN0S25vd25WaXNpYmlsaXR5U3RhdGUiOmZhbHNlfSwiSXNWaXNpYmxlIjp0cnVlLCJQYXJlbnRTdHlsZSI6bnVsbCwiX2V4cGxpY2l0bHlTZXQiOnsiJGlkIjoiMzQw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AzIiwiU2hhcGUiOjIsIkNvbm5lY3Rvck1hcmdpbiI6eyIkaWQiOiIzNDA0IiwiVG9wIjowLjAsIkxlZnQiOjIuMCwiUmlnaHQiOjIuMCwiQm90dG9tIjowLjB9LCJDb25uZWN0b3JTdHlsZSI6eyIkaWQiOiIzNDA1IiwiTGluZUNvbG9yIjp7IiRpZCI6IjM0MDYiLCIkdHlwZSI6Ik5MUkUuQ29tbW9uLkRvbS5Tb2xpZENvbG9yQnJ1c2gsIE5MUkUuQ29tbW9uIiwiQ29sb3IiOnsiJGlkIjoiMzQwNyIsIkEiOjEyNywiUiI6NzksIkciOjEyOSwiQiI6MTg5fX0sIkxpbmVXZWlnaHQiOjEuMCwiTGluZVR5cGUiOjAsIlBhcmVudFN0eWxlIjpudWxsfSwiSXNCZWxvd1RpbWViYW5kIjpmYWxzZSwiUG9zaXRpb25PblRhc2siOjEsIkhpZGVEYXRlIjpmYWxzZSwiU2hhcGVTaXplIjoxLCJTcGFjaW5nIjoyLjAsIlBhZGRpbmciOnsiJGlkIjoiMzQwOCIsIlRvcCI6Ny4wLCJMZWZ0IjozLjAsIlJpZ2h0IjowLjAsIkJvdHRvbSI6Mi4wfSwiU2hhcGVTdHlsZSI6eyIkaWQiOiIzNDA5IiwiTWFyZ2luIjp7IiRpZCI6IjM0MTAiLCJUb3AiOjAuMCwiTGVmdCI6MC4wLCJSaWdodCI6MC4wLCJCb3R0b20iOjAuMH0sIlBhZGRpbmciOnsiJGlkIjoiMzQxMSIsIlRvcCI6MC4wLCJMZWZ0IjowLjAsIlJpZ2h0IjowLjAsIkJvdHRvbSI6MC4wfSwiQmFja2dyb3VuZCI6eyIkaWQiOiIzNDEyIiwiQ29sb3IiOnsiJGlkIjoiMzQxMyIsIkEiOjI1NSwiUiI6MywiRyI6ODMsIkIiOjE2NH19LCJJc1Zpc2libGUiOnRydWUsIldpZHRoIjoxMy4wLCJIZWlnaHQiOjEzLjAsIkJvcmRlclN0eWxlIjp7IiRpZCI6IjM0MTQiLCJMaW5lQ29sb3IiOnsiJGlkIjoiMzQxNSIsIiR0eXBlIjoiTkxSRS5Db21tb24uRG9tLlNvbGlkQ29sb3JCcnVzaCwgTkxSRS5Db21tb24iLCJDb2xvciI6eyIkaWQiOiIzNDE2IiwiQSI6MjU1LCJSIjoyMzQsIkciOjIyLCJCIjozMH19LCJMaW5lV2VpZ2h0IjowLjAsIkxpbmVUeXBlIjowLCJQYXJlbnRTdHlsZSI6bnVsbH0sIlBhcmVudFN0eWxlIjpudWxsfSwiVGl0bGVTdHlsZSI6eyIkaWQiOiIzNDE3IiwiRm9udFNldHRpbmdzIjp7IiRpZCI6IjM0MTgiLCJGb250U2l6ZSI6OSwiRm9udE5hbWUiOiJNb250c2VycmF0IFNlbWlCb2xkIiwiSXNCb2xkIjp0cnVlLCJJc0l0YWxpYyI6ZmFsc2UsIklzVW5kZXJsaW5lZCI6ZmFsc2UsIlBhcmVudFN0eWxlIjpudWxsfSwiQXV0b1NpemUiOjAsIkZvcmVncm91bmQiOnsiJGlkIjoiMzQxOSIsIkNvbG9yIjp7IiRpZCI6IjM0Mj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QyMSIsIlRvcCI6MC4wLCJMZWZ0IjowLjAsIlJpZ2h0IjowLjAsIkJvdHRvbSI6MC4wfSwiUGFkZGluZyI6eyIkaWQiOiIzNDIyIiwiVG9wIjowLjAsIkxlZnQiOjAuMCwiUmlnaHQiOjAuMCwiQm90dG9tIjowLjB9LCJCYWNrZ3JvdW5kIjp7IiRpZCI6IjM0MjMiLCJDb2xvciI6eyIkaWQiOiIzNDI0IiwiQSI6ODksIlIiOjAsIkciOjAsIkIiOjB9fSwiSXNWaXNpYmxlIjp0cnVlLCJXaWR0aCI6MC4wLCJIZWlnaHQiOjAuMCwiQm9yZGVyU3R5bGUiOm51bGwsIlBhcmVudFN0eWxlIjpudWxsfSwiRGF0ZVN0eWxlIjp7IiRpZCI6IjM0MjUiLCJGb250U2V0dGluZ3MiOnsiJGlkIjoiMzQyNiIsIkZvbnRTaXplIjo4LCJGb250TmFtZSI6Ik1vbnRzZXJyYXQiLCJJc0JvbGQiOmZhbHNlLCJJc0l0YWxpYyI6ZmFsc2UsIklzVW5kZXJsaW5lZCI6ZmFsc2UsIlBhcmVudFN0eWxlIjpudWxsfSwiQXV0b1NpemUiOjAsIkZvcmVncm91bmQiOnsiJGlkIjoiMzQyNyIsIkNvbG9yIjp7IiRpZCI6IjM0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0MjkiLCJUb3AiOjAuMCwiTGVmdCI6MC4wLCJSaWdodCI6MC4wLCJCb3R0b20iOjAuMH0sIlBhZGRpbmciOnsiJGlkIjoiMzQzMCIsIlRvcCI6MC4wLCJMZWZ0IjowLjAsIlJpZ2h0IjowLjAsIkJvdHRvbSI6MC4wfSwiQmFja2dyb3VuZCI6eyIkaWQiOiIzNDMxIiwiQ29sb3IiOnsiJHJlZiI6IjM0MjQifX0sIklzVmlzaWJsZSI6dHJ1ZSwiV2lkdGgiOjAuMCwiSGVpZ2h0IjowLjAsIkJvcmRlclN0eWxlIjpudWxsLCJQYXJlbnRTdHlsZSI6bnVsbH0sIkRhdGVGb3JtYXQiOnsiJGlkIjoiMzQz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0MzMiLCJEYXRlUGFydElzVmlzaWJsZSI6ZmFsc2UsIlRpbWVQYXJ0SXNWaXNpYmxlIjpmYWxzZX19LCJXZWVrTnVtYmVyaW5nIjp7IiRpZCI6IjM0MzQiLCJGb3JtYXQiOjAsIklzVmlzaWJsZSI6ZmFsc2UsIkxhc3RLbm93blZpc2liaWxpdHlTdGF0ZSI6ZmFsc2V9LCJJc1Zpc2libGUiOnRydWUsIlBhcmVudFN0eWxlIjpudWxsfSwiRGVmYXVsdFN3aW1sYW5lTWlsZXN0b25lU3R5bGUiOnsiJGlkIjoiMzQzNSIsIlRpdGxlUG9zaXRpb24iOiJSaWdodCIsIkRhdGVQb3NpdGlvbiI6IkxlZnQiLCJTaGFwZVR5cGUiOjIsIlNoYXBlU2l6ZSI6MSwiU3BhY2luZyI6NSwiU2hhcGVTdHlsZSI6eyIkaWQiOiIzNDM2IiwiTWFyZ2luIjp7IiRpZCI6IjM0MzciLCJUb3AiOjAuMCwiTGVmdCI6MC4wLCJSaWdodCI6MC4wLCJCb3R0b20iOjAuMH0sIlBhZGRpbmciOnsiJGlkIjoiMzQzOCIsIlRvcCI6MC4wLCJMZWZ0IjowLjAsIlJpZ2h0IjowLjAsIkJvdHRvbSI6MC4wfSwiQmFja2dyb3VuZCI6eyIkaWQiOiIzNDM5IiwiQ29sb3IiOnsiJGlkIjoiMzQ0MCIsIkEiOjI1NSwiUiI6MywiRyI6ODMsIkIiOjE2NH19LCJJc1Zpc2libGUiOnRydWUsIldpZHRoIjoxMy4wLCJIZWlnaHQiOjEzLjAsIkJvcmRlclN0eWxlIjp7IiRpZCI6IjM0NDEiLCJMaW5lQ29sb3IiOnsiJGlkIjoiMzQ0MiIsIiR0eXBlIjoiTkxSRS5Db21tb24uRG9tLlNvbGlkQ29sb3JCcnVzaCwgTkxSRS5Db21tb24iLCJDb2xvciI6eyIkaWQiOiIzNDQzIiwiQSI6MjU1LCJSIjoyMzQsIkciOjIyLCJCIjozMH19LCJMaW5lV2VpZ2h0IjowLjAsIkxpbmVUeXBlIjowLCJQYXJlbnRTdHlsZSI6bnVsbH0sIlBhcmVudFN0eWxlIjpudWxsfSwiVGl0bGVTdHlsZSI6eyIkaWQiOiIzNDQ0IiwiRm9udFNldHRpbmdzIjp7IiRpZCI6IjM0NDUiLCJGb250U2l6ZSI6OSwiRm9udE5hbWUiOiJNb250c2VycmF0IFNlbWlCb2xkIiwiSXNCb2xkIjp0cnVlLCJJc0l0YWxpYyI6ZmFsc2UsIklzVW5kZXJsaW5lZCI6ZmFsc2UsIlBhcmVudFN0eWxlIjpudWxsfSwiQXV0b1NpemUiOjAsIkZvcmVncm91bmQiOnsiJGlkIjoiMzQ0NiIsIkNvbG9yIjp7IiRpZCI6IjM0N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Q0OCIsIlRvcCI6MC4wLCJMZWZ0IjowLjAsIlJpZ2h0IjowLjAsIkJvdHRvbSI6MC4wfSwiUGFkZGluZyI6eyIkaWQiOiIzNDQ5IiwiVG9wIjowLjAsIkxlZnQiOjAuMCwiUmlnaHQiOjAuMCwiQm90dG9tIjowLjB9LCJCYWNrZ3JvdW5kIjp7IiRpZCI6IjM0NTAiLCJDb2xvciI6eyIkaWQiOiIzNDUxIiwiQSI6ODksIlIiOjAsIkciOjAsIkIiOjB9fSwiSXNWaXNpYmxlIjp0cnVlLCJXaWR0aCI6MC4wLCJIZWlnaHQiOjAuMCwiQm9yZGVyU3R5bGUiOm51bGwsIlBhcmVudFN0eWxlIjpudWxsfSwiRGF0ZVN0eWxlIjp7IiRpZCI6IjM0NTIiLCJGb250U2V0dGluZ3MiOnsiJGlkIjoiMzQ1MyIsIkZvbnRTaXplIjo4LCJGb250TmFtZSI6Ik1vbnRzZXJyYXQiLCJJc0JvbGQiOmZhbHNlLCJJc0l0YWxpYyI6ZmFsc2UsIklzVW5kZXJsaW5lZCI6ZmFsc2UsIlBhcmVudFN0eWxlIjpudWxsfSwiQXV0b1NpemUiOjAsIkZvcmVncm91bmQiOnsiJGlkIjoiMzQ1NCIsIkNvbG9yIjp7IiRpZCI6IjM0N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0NTYiLCJUb3AiOjAuMCwiTGVmdCI6MC4wLCJSaWdodCI6MC4wLCJCb3R0b20iOjAuMH0sIlBhZGRpbmciOnsiJGlkIjoiMzQ1NyIsIlRvcCI6MC4wLCJMZWZ0IjowLjAsIlJpZ2h0IjowLjAsIkJvdHRvbSI6MC4wfSwiQmFja2dyb3VuZCI6eyIkaWQiOiIzNDU4IiwiQ29sb3IiOnsiJGlkIjoiMzQ1OSIsIkEiOjg5LCJSIjowLCJHIjowLCJCIjowfX0sIklzVmlzaWJsZSI6dHJ1ZSwiV2lkdGgiOjAuMCwiSGVpZ2h0IjowLjAsIkJvcmRlclN0eWxlIjpudWxsLCJQYXJlbnRTdHlsZSI6bnVsbH0sIkRhdGVGb3JtYXQiOnsiJGlkIjoiMzQ2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0NjEiLCJEYXRlUGFydElzVmlzaWJsZSI6ZmFsc2UsIlRpbWVQYXJ0SXNWaXNpYmxlIjpmYWxzZX19LCJXZWVrTnVtYmVyaW5nIjp7IiRpZCI6IjM0NjIiLCJGb3JtYXQiOjAsIklzVmlzaWJsZSI6ZmFsc2UsIkxhc3RLbm93blZpc2liaWxpdHlTdGF0ZSI6ZmFsc2V9LCJJc1Zpc2libGUiOnRydWUsIlBhcmVudFN0eWxlIjpudWxsfSwiRGVmYXVsdFN3aW1sYW5lQWN0aXZpdHlTdHlsZSI6eyIkaWQiOiIzNDYzIiwiSGVhZGVyU3R5bGUiOnsiJGlkIjoiMzQ2NCIsIlRleHRTdHlsZSI6eyIkaWQiOiIzNDY1IiwiRm9udFNldHRpbmdzIjp7IiRpZCI6IjM0NjYiLCJGb250U2l6ZSI6MTEsIkZvbnROYW1lIjoiQ2FsaWJyaSIsIklzQm9sZCI6ZmFsc2UsIklzSXRhbGljIjpmYWxzZSwiSXNVbmRlcmxpbmVkIjpmYWxzZSwiUGFyZW50U3R5bGUiOm51bGx9LCJBdXRvU2l6ZSI6MiwiRm9yZWdyb3VuZCI6eyIkaWQiOiIzNDY3IiwiQ29sb3IiOnsiJGlkIjoiMzQ2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Q2OSIsIlRvcCI6MC4wLCJMZWZ0IjowLjAsIlJpZ2h0IjowLjAsIkJvdHRvbSI6MC4wfSwiUGFkZGluZyI6eyIkaWQiOiIzNDcwIiwiVG9wIjowLjAsIkxlZnQiOjAuMCwiUmlnaHQiOjAuMCwiQm90dG9tIjowLjB9LCJCYWNrZ3JvdW5kIjp7IiRpZCI6IjM0NzEiLCJDb2xvciI6eyIkaWQiOiIzNDcyIiwiQSI6MCwiUiI6MjU1LCJHIjoyNTUsIkIiOjI1NX19LCJJc1Zpc2libGUiOnRydWUsIldpZHRoIjowLjAsIkhlaWdodCI6MC4wLCJCb3JkZXJTdHlsZSI6bnVsbCwiUGFyZW50U3R5bGUiOm51bGx9LCJSZWN0YW5nbGVTdHlsZSI6eyIkaWQiOiIzNDczIiwiTWFyZ2luIjp7IiRpZCI6IjM0NzQiLCJUb3AiOjAuMCwiTGVmdCI6MC4wLCJSaWdodCI6MC4wLCJCb3R0b20iOjAuMH0sIlBhZGRpbmciOnsiJGlkIjoiMzQ3NSIsIlRvcCI6MC4wLCJMZWZ0IjowLjAsIlJpZ2h0IjowLjAsIkJvdHRvbSI6MC4wfSwiQmFja2dyb3VuZCI6eyIkaWQiOiIzNDc2IiwiQ29sb3IiOnsiJGlkIjoiMzQ3NyIsIkEiOjYzLCJSIjozLCJHIjo4MywiQiI6MTY0fX0sIklzVmlzaWJsZSI6dHJ1ZSwiV2lkdGgiOjAuMCwiSGVpZ2h0IjowLjAsIkJvcmRlclN0eWxlIjp7IiRpZCI6IjM0NzgiLCJMaW5lQ29sb3IiOnsiJGlkIjoiMzQ3OSIsIiR0eXBlIjoiTkxSRS5Db21tb24uRG9tLlNvbGlkQ29sb3JCcnVzaCwgTkxSRS5Db21tb24iLCJDb2xvciI6eyIkaWQiOiIzNDgwIiwiQSI6MjU1LCJSIjoyNTUsIkciOjAsIkIiOjB9fSwiTGluZVdlaWdodCI6MC4wLCJMaW5lVHlwZSI6MCwiUGFyZW50U3R5bGUiOm51bGx9LCJQYXJlbnRTdHlsZSI6bnVsbH0sIk1hcmdpbiI6eyIkaWQiOiIzNDgxIiwiVG9wIjowLjAsIkxlZnQiOjAuMCwiUmlnaHQiOjAuMCwiQm90dG9tIjowLjB9LCJQYWRkaW5nIjp7IiRpZCI6IjM0ODIiLCJUb3AiOjAuMCwiTGVmdCI6MC4wLCJSaWdodCI6MC4wLCJCb3R0b20iOjAuMH0sIkJhY2tncm91bmQiOm51bGwsIklzVmlzaWJsZSI6dHJ1ZSwiV2lkdGgiOjAuMCwiSGVpZ2h0IjowLjAsIkJvcmRlclN0eWxlIjpudWxsLCJQYXJlbnRTdHlsZSI6bnVsbH0sIkJhY2tncm91bmRTdHlsZSI6eyIkaWQiOiIzNDgzIiwiTWFyZ2luIjp7IiRpZCI6IjM0ODQiLCJUb3AiOjAuMCwiTGVmdCI6MC4wLCJSaWdodCI6MC4wLCJCb3R0b20iOjAuMH0sIlBhZGRpbmciOnsiJGlkIjoiMzQ4NSIsIlRvcCI6MC4wLCJMZWZ0IjowLjAsIlJpZ2h0IjowLjAsIkJvdHRvbSI6MC4wfSwiQmFja2dyb3VuZCI6eyIkaWQiOiIzNDg2IiwiQ29sb3IiOnsiJGlkIjoiMzQ4NyIsIkEiOjUxLCJSIjozLCJHIjo4MywiQiI6MTY0fX0sIklzVmlzaWJsZSI6dHJ1ZSwiV2lkdGgiOjAuMCwiSGVpZ2h0IjowLjAsIkJvcmRlclN0eWxlIjp7IiRpZCI6IjM0ODgiLCJMaW5lQ29sb3IiOnsiJGlkIjoiMzQ4OSIsIiR0eXBlIjoiTkxSRS5Db21tb24uRG9tLlNvbGlkQ29sb3JCcnVzaCwgTkxSRS5Db21tb24iLCJDb2xvciI6eyIkaWQiOiIzNDkwIiwiQSI6MjU1LCJSIjoyMzQsIkciOjIyLCJCIjozMH19LCJMaW5lV2VpZ2h0IjowLjAsIkxpbmVUeXBlIjowLCJQYXJlbnRTdHlsZSI6bnVsbH0sIlBhcmVudFN0eWxlIjpudWxsfSwiTWFyZ2luIjp7IiRpZCI6IjM0OTEiLCJUb3AiOjAuMCwiTGVmdCI6MC4wLCJSaWdodCI6MC4wLCJCb3R0b20iOjAuMH0sIlBhZGRpbmciOnsiJGlkIjoiMzQ5MiIsIlRvcCI6MC4wLCJMZWZ0IjowLjAsIlJpZ2h0IjowLjAsIkJvdHRvbSI6MC4wfSwiSXNWaXNpYmxlIjp0cnVlLCJXaWR0aCI6MC4wLCJIZWlnaHQiOjAuMCwiQm9yZGVyU3R5bGUiOm51bGwsIlBhcmVudFN0eWxlIjpudWxsfSwiTWFyZ2luIjp7IiRpZCI6IjM0OTMiLCJUb3AiOjAuMCwiTGVmdCI6MC4wLCJSaWdodCI6MC4wLCJCb3R0b20iOjAuMH0sIlBhZGRpbmciOnsiJGlkIjoiMzQ5NCIsIlRvcCI6MC4wLCJMZWZ0IjowLjAsIlJpZ2h0IjowLjAsIkJvdHRvbSI6MC4wfSwiSXNWaXNpYmxlIjp0cnVlLCJXaWR0aCI6MC4wLCJIZWlnaHQiOjAuMCwiQm9yZGVyU3R5bGUiOnsiJGlkIjoiMzQ5NSIsIkxpbmVDb2xvciI6bnVsbCwiTGluZVdlaWdodCI6MC4wLCJMaW5lVHlwZSI6MCwiUGFyZW50U3R5bGUiOm51bGx9LCJQYXJlbnRTdHlsZSI6bnVsbH0seyIkaWQiOiIzNDk2IiwiU3R5bGVJZCI6IjAwMDAwMDAwLTAwMDAtMDAwMC0wMDAwLTAwMDAwMDAwMDAwMCIsIkhlYWRlclN0eWxlIjp7IiRpZCI6IjM0OTciLCJUZXh0SXNWZXJ0aWNhbCI6ZmFsc2UsIlRleHRTdHlsZSI6eyIkaWQiOiIzNDk4IiwiRm9udFNldHRpbmdzIjp7IiRpZCI6IjM0OTkiLCJGb250U2l6ZSI6MTQsIkZvbnROYW1lIjoiQ2FsaWJyaSIsIklzQm9sZCI6ZmFsc2UsIklzSXRhbGljIjpmYWxzZSwiSXNVbmRlcmxpbmVkIjpmYWxzZSwiUGFyZW50U3R5bGUiOm51bGx9LCJBdXRvU2l6ZSI6MiwiRm9yZWdyb3VuZCI6eyIkaWQiOiIzNTAwIiwiQ29sb3IiOnsiJGlkIjoiMzUwMSIsIkEiOjI1NSwiUiI6MjU1LCJHIjoyNTUsIkIiOjI1NX19LCJNYXhXaWR0aCI6MTI1LjgyMDA3ODIyNjg1NjcxLCJNYXhIZWlnaHQiOiJJbmZpbml0eSIsIlNtYXJ0Rm9yZWdyb3VuZElzQWN0aXZlIjpmYWxzZSwiSG9yaXpvbnRhbEFsaWdubWVudCI6MCwiVmVydGljYWxBbGlnbm1lbnQiOjAsIlNtYXJ0Rm9yZWdyb3VuZCI6bnVsbCwiQmFja2dyb3VuZEZpbGxUeXBlIjowLCJNYXJnaW4iOnsiJGlkIjoiMzUwMiIsIlRvcCI6MC4wLCJMZWZ0IjowLjAsIlJpZ2h0IjowLjAsIkJvdHRvbSI6MC4wfSwiUGFkZGluZyI6eyIkaWQiOiIzNTAzIiwiVG9wIjowLjAsIkxlZnQiOjAuMCwiUmlnaHQiOjAuMCwiQm90dG9tIjowLjB9LCJCYWNrZ3JvdW5kIjp7IiRpZCI6IjM1MDQiLCJDb2xvciI6eyIkaWQiOiIzNTA1IiwiQSI6MCwiUiI6MjU1LCJHIjoyNTUsIkIiOjI1NX19LCJJc1Zpc2libGUiOnRydWUsIldpZHRoIjowLjAsIkhlaWdodCI6MC4wLCJCb3JkZXJTdHlsZSI6bnVsbCwiUGFyZW50U3R5bGUiOm51bGx9LCJSZWN0YW5nbGVTdHlsZSI6eyIkaWQiOiIzNTA2IiwiTWFyZ2luIjp7IiRpZCI6IjM1MDciLCJUb3AiOjAuMCwiTGVmdCI6MC4wLCJSaWdodCI6MC4wLCJCb3R0b20iOjAuMH0sIlBhZGRpbmciOnsiJGlkIjoiMzUwOCIsIlRvcCI6MC4wLCJMZWZ0IjowLjAsIlJpZ2h0IjowLjAsIkJvdHRvbSI6MC4wfSwiQmFja2dyb3VuZCI6eyIkaWQiOiIzNTA5IiwiQ29sb3IiOnsiJGlkIjoiMzUxMCIsIkEiOjI1NSwiUiI6NCwiRyI6MTAyLCJCIjoyMDB9fSwiSXNWaXNpYmxlIjp0cnVlLCJXaWR0aCI6MC4wLCJIZWlnaHQiOjAuMCwiQm9yZGVyU3R5bGUiOnsiJGlkIjoiMzUxMSIsIkxpbmVDb2xvciI6eyIkaWQiOiIzNTEyIiwiJHR5cGUiOiJOTFJFLkNvbW1vbi5Eb20uU29saWRDb2xvckJydXNoLCBOTFJFLkNvbW1vbiIsIkNvbG9yIjp7IiRpZCI6IjM1MTMiLCJBIjoyNTUsIlIiOjI1NSwiRyI6MCwiQiI6MH19LCJMaW5lV2VpZ2h0IjowLjAsIkxpbmVUeXBlIjowLCJQYXJlbnRTdHlsZSI6bnVsbH0sIlBhcmVudFN0eWxlIjpudWxsfSwiTWFyZ2luIjp7IiRpZCI6IjM1MTQiLCJUb3AiOjAuMCwiTGVmdCI6MC4wLCJSaWdodCI6MC4wLCJCb3R0b20iOjAuMH0sIlBhZGRpbmciOnsiJGlkIjoiMzUxNSIsIlRvcCI6MC4wLCJMZWZ0IjowLjAsIlJpZ2h0IjowLjAsIkJvdHRvbSI6MC4wfSwiQmFja2dyb3VuZCI6bnVsbCwiSXNWaXNpYmxlIjp0cnVlLCJXaWR0aCI6MC4wLCJIZWlnaHQiOjAuMCwiQm9yZGVyU3R5bGUiOm51bGwsIlBhcmVudFN0eWxlIjpudWxsfSwiQmFja2dyb3VuZFN0eWxlIjp7IiRpZCI6IjM1MTYiLCJNYXJnaW4iOnsiJGlkIjoiMzUxNyIsIlRvcCI6MC4wLCJMZWZ0IjowLjAsIlJpZ2h0IjowLjAsIkJvdHRvbSI6MC4wfSwiUGFkZGluZyI6eyIkaWQiOiIzNTE4IiwiVG9wIjowLjAsIkxlZnQiOjAuMCwiUmlnaHQiOjAuMCwiQm90dG9tIjowLjB9LCJCYWNrZ3JvdW5kIjp7IiRpZCI6IjM1MTkiLCJDb2xvciI6eyIkaWQiOiIzNTIwIiwiQSI6NTEsIlIiOjQsIkciOjEwMiwiQiI6MjAwfX0sIklzVmlzaWJsZSI6dHJ1ZSwiV2lkdGgiOjAuMCwiSGVpZ2h0IjowLjAsIkJvcmRlclN0eWxlIjp7IiRpZCI6IjM1MjEiLCJMaW5lQ29sb3IiOnsiJGlkIjoiMzUyMiIsIiR0eXBlIjoiTkxSRS5Db21tb24uRG9tLlNvbGlkQ29sb3JCcnVzaCwgTkxSRS5Db21tb24iLCJDb2xvciI6eyIkaWQiOiIzNTIzIiwiQSI6MjU1LCJSIjoyMzQsIkciOjIyLCJCIjozMH19LCJMaW5lV2VpZ2h0IjowLjAsIkxpbmVUeXBlIjowLCJQYXJlbnRTdHlsZSI6bnVsbH0sIlBhcmVudFN0eWxlIjpudWxsfSwiSXNBYm92ZVRpbWViYW5kIjpmYWxzZSwiU3BhY2luZyI6NSwiRGVmYXVsdFN3aW1sYW5lVGFza1N0eWxlIjp7IiRpZCI6IjM1MjQiLCIkdHlwZSI6Ik5MUkUuQ29tbW9uLkRvbS5TdHlsZXMuRXhwbGljaXRTZXRhYmxlVGFza1N0eWxlLCBOTFJFLkNvbW1vbiIsIlNoYXBlIjo2LCJTaGFwZVRoaWNrbmVzcyI6MiwiRHVyYXRpb25Gb3JtYXQiOjAsIkluY2x1ZGVOb25Xb3JraW5nRGF5c0luRHVyYXRpb24iOmZhbHNlLCJQZXJjZW50YWdlQ29tcGxldGVTdHlsZSI6eyIkaWQiOiIzNTI1IiwiRm9udFNldHRpbmdzIjp7IiRpZCI6IjM1MjYiLCJGb250U2l6ZSI6MTAsIkZvbnROYW1lIjoiQ2FsaWJyaSIsIklzQm9sZCI6ZmFsc2UsIklzSXRhbGljIjpmYWxzZSwiSXNVbmRlcmxpbmVkIjpmYWxzZSwiUGFyZW50U3R5bGUiOm51bGx9LCJBdXRvU2l6ZSI6MCwiRm9yZWdyb3VuZCI6eyIkaWQiOiIzNTI3IiwiQ29sb3IiOnsiJGlkIjoiMzUy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1MjkiLCJUb3AiOjAuMCwiTGVmdCI6MC4wLCJSaWdodCI6MC4wLCJCb3R0b20iOjAuMH0sIlBhZGRpbmciOnsiJGlkIjoiMzUzMCIsIlRvcCI6MC4wLCJMZWZ0IjowLjAsIlJpZ2h0IjowLjAsIkJvdHRvbSI6MC4wfSwiQmFja2dyb3VuZCI6eyIkaWQiOiIzNTMxIiwiQ29sb3IiOnsiJGlkIjoiMzUzMiIsIkEiOjg5LCJSIjowLCJHIjowLCJCIjowfX0sIklzVmlzaWJsZSI6dHJ1ZSwiV2lkdGgiOjAuMCwiSGVpZ2h0IjowLjAsIkJvcmRlclN0eWxlIjpudWxsLCJQYXJlbnRTdHlsZSI6bnVsbH0sIkR1cmF0aW9uU3R5bGUiOnsiJGlkIjoiMzUzMyIsIkZvbnRTZXR0aW5ncyI6eyIkaWQiOiIzNTM0IiwiRm9udFNpemUiOjgsIkZvbnROYW1lIjoiQ2FsaWJyaSIsIklzQm9sZCI6ZmFsc2UsIklzSXRhbGljIjpmYWxzZSwiSXNVbmRlcmxpbmVkIjpmYWxzZSwiUGFyZW50U3R5bGUiOm51bGx9LCJBdXRvU2l6ZSI6MCwiRm9yZWdyb3VuZCI6eyIkaWQiOiIzNTM1IiwiQ29sb3IiOnsiJGlkIjoiMzUz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UzNyIsIlRvcCI6MC4wLCJMZWZ0IjowLjAsIlJpZ2h0IjowLjAsIkJvdHRvbSI6MC4wfSwiUGFkZGluZyI6eyIkaWQiOiIzNTM4IiwiVG9wIjowLjAsIkxlZnQiOjAuMCwiUmlnaHQiOjAuMCwiQm90dG9tIjowLjB9LCJCYWNrZ3JvdW5kIjp7IiRpZCI6IjM1MzkiLCJDb2xvciI6eyIkcmVmIjoiMzUzMiJ9fSwiSXNWaXNpYmxlIjp0cnVlLCJXaWR0aCI6MC4wLCJIZWlnaHQiOjAuMCwiQm9yZGVyU3R5bGUiOm51bGwsIlBhcmVudFN0eWxlIjpudWxsfSwiSG9yaXpvbnRhbENvbm5lY3RvclN0eWxlIjp7IiRpZCI6IjM1NDAiLCJMaW5lQ29sb3IiOnsiJGlkIjoiMzU0MSIsIiR0eXBlIjoiTkxSRS5Db21tb24uRG9tLlNvbGlkQ29sb3JCcnVzaCwgTkxSRS5Db21tb24iLCJDb2xvciI6eyIkaWQiOiIzNTQyIiwiQSI6MjU1LCJSIjoyMDQsIkciOjIwNCwiQiI6MjA0fX0sIkxpbmVXZWlnaHQiOjEuMCwiTGluZVR5cGUiOjAsIlBhcmVudFN0eWxlIjpudWxsfSwiVmVydGljYWxDb25uZWN0b3JTdHlsZSI6eyIkaWQiOiIzNTQzIiwiTGluZUNvbG9yIjp7IiRpZCI6IjM1NDQiLCIkdHlwZSI6Ik5MUkUuQ29tbW9uLkRvbS5Tb2xpZENvbG9yQnJ1c2gsIE5MUkUuQ29tbW9uIiwiQ29sb3IiOnsiJGlkIjoiMzU0NSIsIkEiOjI1NSwiUiI6MjA0LCJHIjoyMDQsIkIiOjIwNH19LCJMaW5lV2VpZ2h0Ijow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zU0NiIsIk1hcmdpbiI6eyIkaWQiOiIzNTQ3IiwiVG9wIjowLjAsIkxlZnQiOjQuMCwiUmlnaHQiOjQuMCwiQm90dG9tIjowLjB9LCJQYWRkaW5nIjp7IiRpZCI6IjM1NDgiLCJUb3AiOjAuMCwiTGVmdCI6MC4wLCJSaWdodCI6MC4wLCJCb3R0b20iOjAuMH0sIkJhY2tncm91bmQiOnsiJGlkIjoiMzU0OSIsIkNvbG9yIjp7IiRpZCI6IjM1NTAiLCJBIjoyNTUsIlIiOjQsIkciOjEwMiwiQiI6MjAwfX0sIklzVmlzaWJsZSI6dHJ1ZSwiV2lkdGgiOjAuMCwiSGVpZ2h0IjoyMi4wLCJCb3JkZXJTdHlsZSI6eyIkaWQiOiIzNTUxIiwiTGluZUNvbG9yIjp7IiRpZCI6IjM1NTIiLCIkdHlwZSI6Ik5MUkUuQ29tbW9uLkRvbS5Tb2xpZENvbG9yQnJ1c2gsIE5MUkUuQ29tbW9uIiwiQ29sb3IiOnsiJGlkIjoiMzU1MyIsIkEiOjI1NSwiUiI6MjM0LCJHIjoyMiwiQiI6MzB9fSwiTGluZVdlaWdodCI6MC4wLCJMaW5lVHlwZSI6MCwiUGFyZW50U3R5bGUiOm51bGx9LCJQYXJlbnRTdHlsZSI6bnVsbH0sIlRpdGxlU3R5bGUiOnsiJGlkIjoiMzU1NCIsIkZvbnRTZXR0aW5ncyI6eyIkaWQiOiIzNTU1IiwiRm9udFNpemUiOjksIkZvbnROYW1lIjoiQ2FsaWJyaSIsIklzQm9sZCI6dHJ1ZSwiSXNJdGFsaWMiOmZhbHNlLCJJc1VuZGVybGluZWQiOmZhbHNlLCJQYXJlbnRTdHlsZSI6bnVsbH0sIkF1dG9TaXplIjowLCJGb3JlZ3JvdW5kIjp7IiRpZCI6IjM1NTYiLCJDb2xvciI6eyIkaWQiOiIzNTU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1NTgiLCJUb3AiOjAuMCwiTGVmdCI6MC4wLCJSaWdodCI6MC4wLCJCb3R0b20iOjAuMH0sIlBhZGRpbmciOnsiJGlkIjoiMzU1OSIsIlRvcCI6MC4wLCJMZWZ0IjowLjAsIlJpZ2h0IjowLjAsIkJvdHRvbSI6MC4wfSwiQmFja2dyb3VuZCI6eyIkaWQiOiIzNTYwIiwiQ29sb3IiOnsiJGlkIjoiMzU2MSIsIkEiOjAsIlIiOjI1NSwiRyI6MjU1LCJCIjoyNTV9fSwiSXNWaXNpYmxlIjp0cnVlLCJXaWR0aCI6MC4wLCJIZWlnaHQiOjAuMCwiQm9yZGVyU3R5bGUiOm51bGwsIlBhcmVudFN0eWxlIjpudWxsfSwiRGF0ZVN0eWxlIjp7IiRpZCI6IjM1NjIiLCJGb250U2V0dGluZ3MiOnsiJGlkIjoiMzU2MyIsIkZvbnRTaXplIjo4LCJGb250TmFtZSI6IkNhbGlicmkiLCJJc0JvbGQiOmZhbHNlLCJJc0l0YWxpYyI6ZmFsc2UsIklzVW5kZXJsaW5lZCI6ZmFsc2UsIlBhcmVudFN0eWxlIjpudWxsfSwiQXV0b1NpemUiOjAsIkZvcmVncm91bmQiOnsiJGlkIjoiMzU2NCIsIkNvbG9yIjp7IiRpZCI6IjM1Nj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1NjYiLCJUb3AiOjAuMCwiTGVmdCI6MC4wLCJSaWdodCI6MC4wLCJCb3R0b20iOjAuMH0sIlBhZGRpbmciOnsiJGlkIjoiMzU2NyIsIlRvcCI6MC4wLCJMZWZ0IjowLjAsIlJpZ2h0IjowLjAsIkJvdHRvbSI6MC4wfSwiQmFja2dyb3VuZCI6eyIkaWQiOiIzNTY4IiwiQ29sb3IiOnsiJGlkIjoiMzU2OSIsIkEiOjAsIlIiOjI1NSwiRyI6MjU1LCJCIjoyNTV9fSwiSXNWaXNpYmxlIjp0cnVlLCJXaWR0aCI6MC4wLCJIZWlnaHQiOjAuMCwiQm9yZGVyU3R5bGUiOm51bGwsIlBhcmVudFN0eWxlIjpudWxsfSwiRGF0ZUZvcm1hdCI6eyIkaWQiOiIzNTc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U3MSIsIkRhdGVQYXJ0SXNWaXNpYmxlIjpmYWxzZSwiVGltZVBhcnRJc1Zpc2libGUiOmZhbHNlfX0sIldlZWtOdW1iZXJpbmciOnsiJGlkIjoiMzU3MiIsIkZvcm1hdCI6MCwiSXNWaXNpYmxlIjpmYWxzZSwiTGFzdEtub3duVmlzaWJpbGl0eVN0YXRlIjpmYWxzZX0sIklzVmlzaWJsZSI6dHJ1ZSwiUGFyZW50U3R5bGUiOm51bGwsIl9leHBsaWNpdGx5U2V0Ijp7IiRpZCI6IjM1Nz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U3NCIsIlNoYXBlIjoyLCJDb25uZWN0b3JNYXJnaW4iOnsiJGlkIjoiMzU3NSIsIlRvcCI6MC4wLCJMZWZ0IjoyLjAsIlJpZ2h0IjoyLjAsIkJvdHRvbSI6MC4wfSwiQ29ubmVjdG9yU3R5bGUiOnsiJGlkIjoiMzU3NiIsIkxpbmVDb2xvciI6eyIkaWQiOiIzNTc3IiwiJHR5cGUiOiJOTFJFLkNvbW1vbi5Eb20uU29saWRDb2xvckJydXNoLCBOTFJFLkNvbW1vbiIsIkNvbG9yIjp7IiRpZCI6IjM1NzgiLCJBIjoxMjcsIlIiOjc5LCJHIjoxMjksIkIiOjE4OX19LCJMaW5lV2VpZ2h0IjoxLjAsIkxpbmVUeXBlIjowLCJQYXJlbnRTdHlsZSI6bnVsbH0sIklzQmVsb3dUaW1lYmFuZCI6ZmFsc2UsIlBvc2l0aW9uT25UYXNrIjoxLCJIaWRlRGF0ZSI6ZmFsc2UsIlNoYXBlU2l6ZSI6MSwiU3BhY2luZyI6Mi4wLCJQYWRkaW5nIjp7IiRpZCI6IjM1NzkiLCJUb3AiOjcuMCwiTGVmdCI6My4wLCJSaWdodCI6MC4wLCJCb3R0b20iOjIuMH0sIlNoYXBlU3R5bGUiOnsiJGlkIjoiMzU4MCIsIk1hcmdpbiI6eyIkaWQiOiIzNTgxIiwiVG9wIjowLjAsIkxlZnQiOjAuMCwiUmlnaHQiOjAuMCwiQm90dG9tIjowLjB9LCJQYWRkaW5nIjp7IiRpZCI6IjM1ODIiLCJUb3AiOjAuMCwiTGVmdCI6MC4wLCJSaWdodCI6MC4wLCJCb3R0b20iOjAuMH0sIkJhY2tncm91bmQiOnsiJGlkIjoiMzU4MyIsIkNvbG9yIjp7IiRpZCI6IjM1ODQiLCJBIjoyNTUsIlIiOjQsIkciOjEwMiwiQiI6MjAwfX0sIklzVmlzaWJsZSI6dHJ1ZSwiV2lkdGgiOjEzLjAsIkhlaWdodCI6MTMuMCwiQm9yZGVyU3R5bGUiOnsiJGlkIjoiMzU4NSIsIkxpbmVDb2xvciI6eyIkaWQiOiIzNTg2IiwiJHR5cGUiOiJOTFJFLkNvbW1vbi5Eb20uU29saWRDb2xvckJydXNoLCBOTFJFLkNvbW1vbiIsIkNvbG9yIjp7IiRpZCI6IjM1ODciLCJBIjoyNTUsIlIiOjIzNCwiRyI6MjIsIkIiOjMwfX0sIkxpbmVXZWlnaHQiOjAuMCwiTGluZVR5cGUiOjAsIlBhcmVudFN0eWxlIjpudWxsfSwiUGFyZW50U3R5bGUiOm51bGx9LCJUaXRsZVN0eWxlIjp7IiRpZCI6IjM1ODgiLCJGb250U2V0dGluZ3MiOnsiJGlkIjoiMzU4OSIsIkZvbnRTaXplIjo5LCJGb250TmFtZSI6Ik1vbnRzZXJyYXQgU2VtaUJvbGQiLCJJc0JvbGQiOnRydWUsIklzSXRhbGljIjpmYWxzZSwiSXNVbmRlcmxpbmVkIjpmYWxzZSwiUGFyZW50U3R5bGUiOm51bGx9LCJBdXRvU2l6ZSI6MCwiRm9yZWdyb3VuZCI6eyIkaWQiOiIzNTkwIiwiQ29sb3IiOnsiJGlkIjoiMzU5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TkyIiwiVG9wIjowLjAsIkxlZnQiOjAuMCwiUmlnaHQiOjAuMCwiQm90dG9tIjowLjB9LCJQYWRkaW5nIjp7IiRpZCI6IjM1OTMiLCJUb3AiOjAuMCwiTGVmdCI6MC4wLCJSaWdodCI6MC4wLCJCb3R0b20iOjAuMH0sIkJhY2tncm91bmQiOnsiJGlkIjoiMzU5NCIsIkNvbG9yIjp7IiRpZCI6IjM1OTUiLCJBIjo4OSwiUiI6MCwiRyI6MCwiQiI6MH19LCJJc1Zpc2libGUiOnRydWUsIldpZHRoIjowLjAsIkhlaWdodCI6MC4wLCJCb3JkZXJTdHlsZSI6bnVsbCwiUGFyZW50U3R5bGUiOm51bGx9LCJEYXRlU3R5bGUiOnsiJGlkIjoiMzU5NiIsIkZvbnRTZXR0aW5ncyI6eyIkaWQiOiIzNTk3IiwiRm9udFNpemUiOjgsIkZvbnROYW1lIjoiTW9udHNlcnJhdCIsIklzQm9sZCI6ZmFsc2UsIklzSXRhbGljIjpmYWxzZSwiSXNVbmRlcmxpbmVkIjpmYWxzZSwiUGFyZW50U3R5bGUiOm51bGx9LCJBdXRvU2l6ZSI6MCwiRm9yZWdyb3VuZCI6eyIkaWQiOiIzNTk4IiwiQ29sb3IiOnsiJGlkIjoiMzU5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YwMCIsIlRvcCI6MC4wLCJMZWZ0IjowLjAsIlJpZ2h0IjowLjAsIkJvdHRvbSI6MC4wfSwiUGFkZGluZyI6eyIkaWQiOiIzNjAxIiwiVG9wIjowLjAsIkxlZnQiOjAuMCwiUmlnaHQiOjAuMCwiQm90dG9tIjowLjB9LCJCYWNrZ3JvdW5kIjp7IiRpZCI6IjM2MDIiLCJDb2xvciI6eyIkcmVmIjoiMzU5NSJ9fSwiSXNWaXNpYmxlIjp0cnVlLCJXaWR0aCI6MC4wLCJIZWlnaHQiOjAuMCwiQm9yZGVyU3R5bGUiOm51bGwsIlBhcmVudFN0eWxlIjpudWxsfSwiRGF0ZUZvcm1hdCI6eyIkaWQiOiIzNjA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YwNCIsIkRhdGVQYXJ0SXNWaXNpYmxlIjpmYWxzZSwiVGltZVBhcnRJc1Zpc2libGUiOmZhbHNlfX0sIldlZWtOdW1iZXJpbmciOnsiJGlkIjoiMzYwNSIsIkZvcm1hdCI6MCwiSXNWaXNpYmxlIjpmYWxzZSwiTGFzdEtub3duVmlzaWJpbGl0eVN0YXRlIjpmYWxzZX0sIklzVmlzaWJsZSI6dHJ1ZSwiUGFyZW50U3R5bGUiOm51bGx9LCJEZWZhdWx0U3dpbWxhbmVNaWxlc3RvbmVTdHlsZSI6eyIkaWQiOiIzNjA2IiwiVGl0bGVQb3NpdGlvbiI6IlJpZ2h0IiwiRGF0ZVBvc2l0aW9uIjoiTGVmdCIsIlNoYXBlVHlwZSI6MiwiU2hhcGVTaXplIjoxLCJTcGFjaW5nIjo1LCJTaGFwZVN0eWxlIjp7IiRpZCI6IjM2MDciLCJNYXJnaW4iOnsiJGlkIjoiMzYwOCIsIlRvcCI6MC4wLCJMZWZ0IjowLjAsIlJpZ2h0IjowLjAsIkJvdHRvbSI6MC4wfSwiUGFkZGluZyI6eyIkaWQiOiIzNjA5IiwiVG9wIjowLjAsIkxlZnQiOjAuMCwiUmlnaHQiOjAuMCwiQm90dG9tIjowLjB9LCJCYWNrZ3JvdW5kIjp7IiRpZCI6IjM2MTAiLCJDb2xvciI6eyIkaWQiOiIzNjExIiwiQSI6MjU1LCJSIjo0LCJHIjoxMDIsIkIiOjIwMH19LCJJc1Zpc2libGUiOnRydWUsIldpZHRoIjoxMy4wLCJIZWlnaHQiOjEzLjAsIkJvcmRlclN0eWxlIjp7IiRpZCI6IjM2MTIiLCJMaW5lQ29sb3IiOnsiJGlkIjoiMzYxMyIsIiR0eXBlIjoiTkxSRS5Db21tb24uRG9tLlNvbGlkQ29sb3JCcnVzaCwgTkxSRS5Db21tb24iLCJDb2xvciI6eyIkaWQiOiIzNjE0IiwiQSI6MjU1LCJSIjoyMzQsIkciOjIyLCJCIjozMH19LCJMaW5lV2VpZ2h0IjowLjAsIkxpbmVUeXBlIjowLCJQYXJlbnRTdHlsZSI6bnVsbH0sIlBhcmVudFN0eWxlIjpudWxsfSwiVGl0bGVTdHlsZSI6eyIkaWQiOiIzNjE1IiwiRm9udFNldHRpbmdzIjp7IiRpZCI6IjM2MTYiLCJGb250U2l6ZSI6OSwiRm9udE5hbWUiOiJNb250c2VycmF0IFNlbWlCb2xkIiwiSXNCb2xkIjp0cnVlLCJJc0l0YWxpYyI6ZmFsc2UsIklzVW5kZXJsaW5lZCI6ZmFsc2UsIlBhcmVudFN0eWxlIjpudWxsfSwiQXV0b1NpemUiOjAsIkZvcmVncm91bmQiOnsiJGlkIjoiMzYxNyIsIkNvbG9yIjp7IiRpZCI6IjM2MT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YxOSIsIlRvcCI6MC4wLCJMZWZ0IjowLjAsIlJpZ2h0IjowLjAsIkJvdHRvbSI6MC4wfSwiUGFkZGluZyI6eyIkaWQiOiIzNjIwIiwiVG9wIjowLjAsIkxlZnQiOjAuMCwiUmlnaHQiOjAuMCwiQm90dG9tIjowLjB9LCJCYWNrZ3JvdW5kIjp7IiRpZCI6IjM2MjEiLCJDb2xvciI6eyIkaWQiOiIzNjIyIiwiQSI6ODksIlIiOjAsIkciOjAsIkIiOjB9fSwiSXNWaXNpYmxlIjp0cnVlLCJXaWR0aCI6MC4wLCJIZWlnaHQiOjAuMCwiQm9yZGVyU3R5bGUiOm51bGwsIlBhcmVudFN0eWxlIjpudWxsfSwiRGF0ZVN0eWxlIjp7IiRpZCI6IjM2MjMiLCJGb250U2V0dGluZ3MiOnsiJGlkIjoiMzYyNCIsIkZvbnRTaXplIjo4LCJGb250TmFtZSI6Ik1vbnRzZXJyYXQiLCJJc0JvbGQiOmZhbHNlLCJJc0l0YWxpYyI6ZmFsc2UsIklzVW5kZXJsaW5lZCI6ZmFsc2UsIlBhcmVudFN0eWxlIjpudWxsfSwiQXV0b1NpemUiOjAsIkZvcmVncm91bmQiOnsiJGlkIjoiMzYyNSIsIkNvbG9yIjp7IiRpZCI6IjM2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2MjciLCJUb3AiOjAuMCwiTGVmdCI6MC4wLCJSaWdodCI6MC4wLCJCb3R0b20iOjAuMH0sIlBhZGRpbmciOnsiJGlkIjoiMzYyOCIsIlRvcCI6MC4wLCJMZWZ0IjowLjAsIlJpZ2h0IjowLjAsIkJvdHRvbSI6MC4wfSwiQmFja2dyb3VuZCI6eyIkaWQiOiIzNjI5IiwiQ29sb3IiOnsiJGlkIjoiMzYzMCIsIkEiOjg5LCJSIjowLCJHIjowLCJCIjowfX0sIklzVmlzaWJsZSI6dHJ1ZSwiV2lkdGgiOjAuMCwiSGVpZ2h0IjowLjAsIkJvcmRlclN0eWxlIjpudWxsLCJQYXJlbnRTdHlsZSI6bnVsbH0sIkRhdGVGb3JtYXQiOnsiJGlkIjoiMzY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2MzIiLCJEYXRlUGFydElzVmlzaWJsZSI6ZmFsc2UsIlRpbWVQYXJ0SXNWaXNpYmxlIjpmYWxzZX19LCJXZWVrTnVtYmVyaW5nIjp7IiRpZCI6IjM2MzMiLCJGb3JtYXQiOjAsIklzVmlzaWJsZSI6ZmFsc2UsIkxhc3RLbm93blZpc2liaWxpdHlTdGF0ZSI6ZmFsc2V9LCJJc1Zpc2libGUiOnRydWUsIlBhcmVudFN0eWxlIjpudWxsfSwiRGVmYXVsdFN3aW1sYW5lQWN0aXZpdHlTdHlsZSI6eyIkaWQiOiIzNjM0IiwiSGVhZGVyU3R5bGUiOnsiJGlkIjoiMzYzNSIsIlRleHRTdHlsZSI6eyIkaWQiOiIzNjM2IiwiRm9udFNldHRpbmdzIjp7IiRpZCI6IjM2MzciLCJGb250U2l6ZSI6MTEsIkZvbnROYW1lIjoiQ2FsaWJyaSIsIklzQm9sZCI6ZmFsc2UsIklzSXRhbGljIjpmYWxzZSwiSXNVbmRlcmxpbmVkIjpmYWxzZSwiUGFyZW50U3R5bGUiOm51bGx9LCJBdXRvU2l6ZSI6MiwiRm9yZWdyb3VuZCI6eyIkaWQiOiIzNjM4IiwiQ29sb3IiOnsiJGlkIjoiMzYz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Y0MCIsIlRvcCI6MC4wLCJMZWZ0IjowLjAsIlJpZ2h0IjowLjAsIkJvdHRvbSI6MC4wfSwiUGFkZGluZyI6eyIkaWQiOiIzNjQxIiwiVG9wIjowLjAsIkxlZnQiOjAuMCwiUmlnaHQiOjAuMCwiQm90dG9tIjowLjB9LCJCYWNrZ3JvdW5kIjp7IiRpZCI6IjM2NDIiLCJDb2xvciI6eyIkaWQiOiIzNjQzIiwiQSI6MCwiUiI6MjU1LCJHIjoyNTUsIkIiOjI1NX19LCJJc1Zpc2libGUiOnRydWUsIldpZHRoIjowLjAsIkhlaWdodCI6MC4wLCJCb3JkZXJTdHlsZSI6bnVsbCwiUGFyZW50U3R5bGUiOm51bGx9LCJSZWN0YW5nbGVTdHlsZSI6eyIkaWQiOiIzNjQ0IiwiTWFyZ2luIjp7IiRpZCI6IjM2NDUiLCJUb3AiOjAuMCwiTGVmdCI6MC4wLCJSaWdodCI6MC4wLCJCb3R0b20iOjAuMH0sIlBhZGRpbmciOnsiJGlkIjoiMzY0NiIsIlRvcCI6MC4wLCJMZWZ0IjowLjAsIlJpZ2h0IjowLjAsIkJvdHRvbSI6MC4wfSwiQmFja2dyb3VuZCI6eyIkaWQiOiIzNjQ3IiwiQ29sb3IiOnsiJGlkIjoiMzY0OCIsIkEiOjYzLCJSIjo0LCJHIjoxMDIsIkIiOjIwMH19LCJJc1Zpc2libGUiOnRydWUsIldpZHRoIjowLjAsIkhlaWdodCI6MC4wLCJCb3JkZXJTdHlsZSI6eyIkaWQiOiIzNjQ5IiwiTGluZUNvbG9yIjp7IiRpZCI6IjM2NTAiLCIkdHlwZSI6Ik5MUkUuQ29tbW9uLkRvbS5Tb2xpZENvbG9yQnJ1c2gsIE5MUkUuQ29tbW9uIiwiQ29sb3IiOnsiJGlkIjoiMzY1MSIsIkEiOjI1NSwiUiI6MjU1LCJHIjowLCJCIjowfX0sIkxpbmVXZWlnaHQiOjAuMCwiTGluZVR5cGUiOjAsIlBhcmVudFN0eWxlIjpudWxsfSwiUGFyZW50U3R5bGUiOm51bGx9LCJNYXJnaW4iOnsiJGlkIjoiMzY1MiIsIlRvcCI6MC4wLCJMZWZ0IjowLjAsIlJpZ2h0IjowLjAsIkJvdHRvbSI6MC4wfSwiUGFkZGluZyI6eyIkaWQiOiIzNjUzIiwiVG9wIjowLjAsIkxlZnQiOjAuMCwiUmlnaHQiOjAuMCwiQm90dG9tIjowLjB9LCJCYWNrZ3JvdW5kIjpudWxsLCJJc1Zpc2libGUiOnRydWUsIldpZHRoIjowLjAsIkhlaWdodCI6MC4wLCJCb3JkZXJTdHlsZSI6bnVsbCwiUGFyZW50U3R5bGUiOm51bGx9LCJCYWNrZ3JvdW5kU3R5bGUiOnsiJGlkIjoiMzY1NCIsIk1hcmdpbiI6eyIkaWQiOiIzNjU1IiwiVG9wIjowLjAsIkxlZnQiOjAuMCwiUmlnaHQiOjAuMCwiQm90dG9tIjowLjB9LCJQYWRkaW5nIjp7IiRpZCI6IjM2NTYiLCJUb3AiOjAuMCwiTGVmdCI6MC4wLCJSaWdodCI6MC4wLCJCb3R0b20iOjAuMH0sIkJhY2tncm91bmQiOnsiJGlkIjoiMzY1NyIsIkNvbG9yIjp7IiRpZCI6IjM2NTgiLCJBIjo1MSwiUiI6NCwiRyI6MTAyLCJCIjoyMDB9fSwiSXNWaXNpYmxlIjp0cnVlLCJXaWR0aCI6MC4wLCJIZWlnaHQiOjAuMCwiQm9yZGVyU3R5bGUiOnsiJGlkIjoiMzY1OSIsIkxpbmVDb2xvciI6eyIkaWQiOiIzNjYwIiwiJHR5cGUiOiJOTFJFLkNvbW1vbi5Eb20uU29saWRDb2xvckJydXNoLCBOTFJFLkNvbW1vbiIsIkNvbG9yIjp7IiRpZCI6IjM2NjEiLCJBIjoyNTUsIlIiOjIzNCwiRyI6MjIsIkIiOjMwfX0sIkxpbmVXZWlnaHQiOjAuMCwiTGluZVR5cGUiOjAsIlBhcmVudFN0eWxlIjpudWxsfSwiUGFyZW50U3R5bGUiOm51bGx9LCJNYXJnaW4iOnsiJGlkIjoiMzY2MiIsIlRvcCI6MC4wLCJMZWZ0IjowLjAsIlJpZ2h0IjowLjAsIkJvdHRvbSI6MC4wfSwiUGFkZGluZyI6eyIkaWQiOiIzNjYzIiwiVG9wIjowLjAsIkxlZnQiOjAuMCwiUmlnaHQiOjAuMCwiQm90dG9tIjowLjB9LCJJc1Zpc2libGUiOnRydWUsIldpZHRoIjowLjAsIkhlaWdodCI6MC4wLCJCb3JkZXJTdHlsZSI6bnVsbCwiUGFyZW50U3R5bGUiOm51bGx9LCJNYXJnaW4iOnsiJGlkIjoiMzY2NCIsIlRvcCI6MC4wLCJMZWZ0IjowLjAsIlJpZ2h0IjowLjAsIkJvdHRvbSI6MC4wfSwiUGFkZGluZyI6eyIkaWQiOiIzNjY1IiwiVG9wIjowLjAsIkxlZnQiOjAuMCwiUmlnaHQiOjAuMCwiQm90dG9tIjowLjB9LCJJc1Zpc2libGUiOnRydWUsIldpZHRoIjowLjAsIkhlaWdodCI6MC4wLCJCb3JkZXJTdHlsZSI6eyIkaWQiOiIzNjY2IiwiTGluZUNvbG9yIjpudWxsLCJMaW5lV2VpZ2h0IjowLjAsIkxpbmVUeXBlIjowLCJQYXJlbnRTdHlsZSI6bnVsbH0sIlBhcmVudFN0eWxlIjpudWxsfV19LCJTY2FsZSI6eyIkaWQiOiIzNjY3IiwiU3RhcnREYXRlIjoiMDAwMS0wMS0wMVQwMDowMDowMCIsIkVuZERhdGUiOiIyMDIxLTA4LTI2VDIzOjU5OjAwIiwiRm9ybWF0IjoiTU1NIiwiVHlwZSI6MiwiQXV0b0RhdGVSYW5nZSI6dHJ1ZSwiV29ya2luZ0RheXMiOjMxLCJGaXNjYWxZZWFyIjp7IiRpZCI6IjM2NjgiLCJTdGFydE1vbnRoIjoxLCJVc2VTdGFydGluZ1llYXJGb3JOdW1iZXJpbmciOnRydWUsIlNob3dGaXNjYWxZZWFyTGFiZWwiOnRydWV9LCJUb2RheU1hcmtlclRleHQiOiJUb2RheSIsIkF1dG9TY2FsZVR5cGUiOnRydWV9LCJTY2FsZVYyIjp7IiRpZCI6IjM2NjkiLCJTdGFydERhdGUiOiIwMDAxLTAxLTAxVDAwOjAwOjAwIiwiRW5kRGF0ZSI6IjIwMjUtMDgtMzBUMTM6NTU6MDAiLCJBdXRvRGF0ZVJhbmdlIjp0cnVlLCJXb3JraW5nRGF5cyI6MzEsIkZpc2NhbFllYXIiOnsiJHJlZiI6IjM2NjgifSwiVG9kYXlNYXJrZXJUZXh0IjoiVG9kYXkiLCJBdXRvU2NhbGVUeXBlIjpmYWxzZSwiVGltZWJhbmRTY2FsZXMiOnsiJGlkIjoiMzY3MCIsIlRvcFNjYWxlTGF5ZXIiOnsiJGlkIjoiMzY3MSIsIkZvcm1hdCI6Ik1NTSIsIlR5cGUiOjN9LCJNaWRkbGVTY2FsZUxheWVyIjp7IiRpZCI6IjM2NzIiLCJGb3JtYXQiOiJNTU0iLCJUeXBlIjoyfSwiQm90dG9tU2NhbGVMYXllciI6eyIkaWQiOiIzNjczIiwiRm9ybWF0IjoiZCIsIlR5cGUiOjB9fX0sIk1pbGVzdG9uZXMiOlt7IiRpZCI6IjM2NzQiLCJEYXRlIjoiMjAyNS0wNS0wMVQwMDowMDowMCIsIlN0eWxlIjp7IiRpZCI6IjM2NzUiLCJTaGFwZSI6NywiQ29ubmVjdG9yTWFyZ2luIjp7IiRpZCI6IjM2NzYiLCJUb3AiOjAuMCwiTGVmdCI6Mi4wLCJSaWdodCI6Mi4wLCJCb3R0b20iOjAuMH0sIkNvbm5lY3RvclN0eWxlIjp7IiRpZCI6IjM2NzciLCJMaW5lQ29sb3IiOnsiJGlkIjoiMzY3OCIsIiR0eXBlIjoiTkxSRS5Db21tb24uRG9tLlNvbGlkQ29sb3JCcnVzaCwgTkxSRS5Db21tb24iLCJDb2xvciI6eyIkaWQiOiIzNjc5IiwiQSI6MTI3LCJSIjo3OSwiRyI6MTI5LCJCIjoxODl9fSwiTGluZVdlaWdodCI6MS4wLCJMaW5lVHlwZSI6MCwiUGFyZW50U3R5bGUiOm51bGx9LCJJc0JlbG93VGltZWJhbmQiOnRydWUsIlBvc2l0aW9uT25UYXNrIjowLCJIaWRlRGF0ZSI6ZmFsc2UsIlNoYXBlU2l6ZSI6MSwiU3BhY2luZyI6Mi4wLCJQYWRkaW5nIjp7IiRpZCI6IjM2ODAiLCJUb3AiOjcuMCwiTGVmdCI6My4wLCJSaWdodCI6MC4wLCJCb3R0b20iOjIuMH0sIlNoYXBlU3R5bGUiOnsiJGlkIjoiMzY4MSIsIk1hcmdpbiI6eyIkaWQiOiIzNjgyIiwiVG9wIjowLjAsIkxlZnQiOjAuMCwiUmlnaHQiOjAuMCwiQm90dG9tIjowLjB9LCJQYWRkaW5nIjp7IiRpZCI6IjM2ODMiLCJUb3AiOjAuMCwiTGVmdCI6MC4wLCJSaWdodCI6MC4wLCJCb3R0b20iOjAuMH0sIkJhY2tncm91bmQiOnsiJGlkIjoiMzY4NCIsIkNvbG9yIjp7IiRpZCI6IjM2ODUiLCJBIjoyNTUsIlIiOjQsIkciOjEwMiwiQiI6MjAwfX0sIklzVmlzaWJsZSI6dHJ1ZSwiV2lkdGgiOjE4LjAsIkhlaWdodCI6MjAuMCwiQm9yZGVyU3R5bGUiOnsiJGlkIjoiMzY4NiIsIkxpbmVDb2xvciI6eyIkaWQiOiIzNjg3IiwiJHR5cGUiOiJOTFJFLkNvbW1vbi5Eb20uU29saWRDb2xvckJydXNoLCBOTFJFLkNvbW1vbiIsIkNvbG9yIjp7IiRpZCI6IjM2ODgiLCJBIjoyNTUsIlIiOjI1NSwiRyI6MCwiQiI6MH19LCJMaW5lV2VpZ2h0IjowLjAsIkxpbmVUeXBlIjowLCJQYXJlbnRTdHlsZSI6bnVsbH0sIlBhcmVudFN0eWxlIjpudWxsfSwiVGl0bGVTdHlsZSI6eyIkaWQiOiIzNjg5IiwiRm9udFNldHRpbmdzIjp7IiRpZCI6IjM2OTAiLCJGb250U2l6ZSI6OSwiRm9udE5hbWUiOiJDYWxpYnJpIiwiSXNCb2xkIjp0cnVlLCJJc0l0YWxpYyI6ZmFsc2UsIklzVW5kZXJsaW5lZCI6ZmFsc2UsIlBhcmVudFN0eWxlIjpudWxsfSwiQXV0b1NpemUiOjAsIkZvcmVncm91bmQiOnsiJGlkIjoiMzY5MSIsIkNvbG9yIjp7IiRpZCI6IjM2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Y5MyIsIlRvcCI6MC4wLCJMZWZ0IjowLjAsIlJpZ2h0IjowLjAsIkJvdHRvbSI6MC4wfSwiUGFkZGluZyI6eyIkaWQiOiIzNjk0IiwiVG9wIjowLjAsIkxlZnQiOjAuMCwiUmlnaHQiOjAuMCwiQm90dG9tIjowLjB9LCJCYWNrZ3JvdW5kIjp7IiRpZCI6IjM2OTUiLCJDb2xvciI6eyIkaWQiOiIzNjk2IiwiQSI6MCwiUiI6MjU1LCJHIjoyNTUsIkIiOjI1NX19LCJJc1Zpc2libGUiOnRydWUsIldpZHRoIjowLjAsIkhlaWdodCI6MC4wLCJCb3JkZXJTdHlsZSI6eyIkaWQiOiIzNjk3IiwiTGluZUNvbG9yIjpudWxsLCJMaW5lV2VpZ2h0IjowLjAsIkxpbmVUeXBlIjowLCJQYXJlbnRTdHlsZSI6bnVsbH0sIlBhcmVudFN0eWxlIjpudWxsfSwiRGF0ZVN0eWxlIjp7IiRpZCI6IjM2OTgiLCJGb250U2V0dGluZ3MiOnsiJGlkIjoiMzY5OSIsIkZvbnRTaXplIjo4LCJGb250TmFtZSI6IkNhbGlicmkiLCJJc0JvbGQiOmZhbHNlLCJJc0l0YWxpYyI6ZmFsc2UsIklzVW5kZXJsaW5lZCI6ZmFsc2UsIlBhcmVudFN0eWxlIjpudWxsfSwiQXV0b1NpemUiOjAsIkZvcmVncm91bmQiOnsiJGlkIjoiMzcwMCIsIkNvbG9yIjp7IiRpZCI6IjM3M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3MDIiLCJUb3AiOjAuMCwiTGVmdCI6MC4wLCJSaWdodCI6MC4wLCJCb3R0b20iOjAuMH0sIlBhZGRpbmciOnsiJGlkIjoiMzcwMyIsIlRvcCI6MC4wLCJMZWZ0IjowLjAsIlJpZ2h0IjowLjAsIkJvdHRvbSI6MC4wfSwiQmFja2dyb3VuZCI6eyIkaWQiOiIzNzA0IiwiQ29sb3IiOnsiJGlkIjoiMzcwNSIsIkEiOjAsIlIiOjI1NSwiRyI6MjU1LCJCIjoyNTV9fSwiSXNWaXNpYmxlIjp0cnVlLCJXaWR0aCI6MC4wLCJIZWlnaHQiOjAuMCwiQm9yZGVyU3R5bGUiOnsiJGlkIjoiMzcwNiIsIkxpbmVDb2xvciI6bnVsbCwiTGluZVdlaWdodCI6MC4wLCJMaW5lVHlwZSI6MCwiUGFyZW50U3R5bGUiOm51bGx9LCJQYXJlbnRTdHlsZSI6bnVsbH0sIkRhdGVGb3JtYXQiOnsiJGlkIjoiMzcw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3MDgiLCJEYXRlUGFydElzVmlzaWJsZSI6ZmFsc2UsIlRpbWVQYXJ0SXNWaXNpYmxlIjpmYWxzZX19LCJXZWVrTnVtYmVyaW5nIjp7IiRpZCI6IjM3MDkiLCJGb3JtYXQiOjAsIklzVmlzaWJsZSI6ZmFsc2UsIkxhc3RLbm93blZpc2liaWxpdHlTdGF0ZSI6ZmFsc2V9LCJJc1Zpc2libGUiOnRydWUsIlBhcmVudFN0eWxlIjpudWxsfSwiSW5kZXgiOjAsIlBlcmNlbnRhZ2VDb21wbGV0ZSI6bnVsbCwiUG9zaXRpb24iOnsiUmF0aW8iOjAuMCwiSXNDdXN0b20iOmZhbHNlfSwiRGF0ZUZvcm1hdCI6eyIkcmVmIjoiMzcwNyJ9LCJXZWVrTnVtYmVyaW5nIjp7IiRpZCI6IjM3MTAiLCJGb3JtYXQiOjAsIklzVmlzaWJsZSI6ZmFsc2UsIkxhc3RLbm93blZpc2liaWxpdHlTdGF0ZSI6ZmFsc2V9LCJSZWxhdGVkVGFza0lkIjoiMDAwMDAwMDAtMDAwMC0wMDAwLTAwMDAtMDAwMDAwMDAwMDAwIiwiSWQiOiIwOTk4NzUzZi04MDQ5LTQxYjUtOTI5OC0xZGJiNjFlNGZkN2UiLCJJbXBvcnRJZCI6bnVsbCwiVGl0bGUiOiJTZWN1cmUgdGVhbSBzdXBwb3J0IiwiTm90ZSI6bnVsbCwiSHlwZXJsaW5rIjp7IiRpZCI6IjM3MTEiLCJBZGRyZXNzIjoiIiwiU3ViQWRkcmVzcyI6IiJ9LCJJc0NoYW5nZWQiOmZhbHNlLCJJc05ldyI6ZmFsc2V9LHsiJGlkIjoiMzcxMiIsIkRhdGUiOiIyMDI1LTA1LTE4VDAwOjAwOjAwIiwiU3R5bGUiOnsiJGlkIjoiMzcxMyIsIlNoYXBlIjoxNywiQ29ubmVjdG9yTWFyZ2luIjp7IiRpZCI6IjM3MTQiLCJUb3AiOjAuMCwiTGVmdCI6Mi4wLCJSaWdodCI6Mi4wLCJCb3R0b20iOjAuMH0sIkNvbm5lY3RvclN0eWxlIjp7IiRpZCI6IjM3MTUiLCJMaW5lQ29sb3IiOnsiJGlkIjoiMzcxNiIsIiR0eXBlIjoiTkxSRS5Db21tb24uRG9tLlNvbGlkQ29sb3JCcnVzaCwgTkxSRS5Db21tb24iLCJDb2xvciI6eyIkaWQiOiIzNzE3IiwiQSI6MTI3LCJSIjo3OSwiRyI6MTI5LCJCIjoxODl9fSwiTGluZVdlaWdodCI6MS4wLCJMaW5lVHlwZSI6MCwiUGFyZW50U3R5bGUiOm51bGx9LCJJc0JlbG93VGltZWJhbmQiOmZhbHNlLCJQb3NpdGlvbk9uVGFzayI6MCwiSGlkZURhdGUiOmZhbHNlLCJTaGFwZVNpemUiOjEsIlNwYWNpbmciOjIuMCwiUGFkZGluZyI6eyIkaWQiOiIzNzE4IiwiVG9wIjo3LjAsIkxlZnQiOjMuMCwiUmlnaHQiOjAuMCwiQm90dG9tIjoyLjB9LCJTaGFwZVN0eWxlIjp7IiRpZCI6IjM3MTkiLCJNYXJnaW4iOnsiJGlkIjoiMzcyMCIsIlRvcCI6MC4wLCJMZWZ0IjowLjAsIlJpZ2h0IjowLjAsIkJvdHRvbSI6MC4wfSwiUGFkZGluZyI6eyIkaWQiOiIzNzIxIiwiVG9wIjowLjAsIkxlZnQiOjAuMCwiUmlnaHQiOjAuMCwiQm90dG9tIjowLjB9LCJCYWNrZ3JvdW5kIjp7IiRpZCI6IjM3MjIiLCJDb2xvciI6eyIkaWQiOiIzNzIzIiwiQSI6MjU1LCJSIjowLCJHIjoxOCwiQiI6NTF9fSwiSXNWaXNpYmxlIjp0cnVlLCJXaWR0aCI6MjAuMCwiSGVpZ2h0IjoyMC4wLCJCb3JkZXJTdHlsZSI6eyIkaWQiOiIzNzI0IiwiTGluZUNvbG9yIjp7IiRpZCI6IjM3MjUiLCIkdHlwZSI6Ik5MUkUuQ29tbW9uLkRvbS5Tb2xpZENvbG9yQnJ1c2gsIE5MUkUuQ29tbW9uIiwiQ29sb3IiOnsiJGlkIjoiMzcyNiIsIkEiOjI1NSwiUiI6MjU1LCJHIjowLCJCIjowfX0sIkxpbmVXZWlnaHQiOjAuMCwiTGluZVR5cGUiOjAsIlBhcmVudFN0eWxlIjpudWxsfSwiUGFyZW50U3R5bGUiOm51bGx9LCJUaXRsZVN0eWxlIjp7IiRpZCI6IjM3MjciLCJGb250U2V0dGluZ3MiOnsiJGlkIjoiMzcyOCIsIkZvbnRTaXplIjo5LCJGb250TmFtZSI6IkNhbGlicmkiLCJJc0JvbGQiOnRydWUsIklzSXRhbGljIjpmYWxzZSwiSXNVbmRlcmxpbmVkIjpmYWxzZSwiUGFyZW50U3R5bGUiOm51bGx9LCJBdXRvU2l6ZSI6MCwiRm9yZWdyb3VuZCI6eyIkaWQiOiIzNzI5IiwiQ29sb3IiOnsiJGlkIjoiMzcz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zMxIiwiVG9wIjowLjAsIkxlZnQiOjAuMCwiUmlnaHQiOjAuMCwiQm90dG9tIjowLjB9LCJQYWRkaW5nIjp7IiRpZCI6IjM3MzIiLCJUb3AiOjAuMCwiTGVmdCI6MC4wLCJSaWdodCI6MC4wLCJCb3R0b20iOjAuMH0sIkJhY2tncm91bmQiOnsiJGlkIjoiMzczMyIsIkNvbG9yIjp7IiRpZCI6IjM3MzQiLCJBIjowLCJSIjoyNTUsIkciOjI1NSwiQiI6MjU1fX0sIklzVmlzaWJsZSI6dHJ1ZSwiV2lkdGgiOjAuMCwiSGVpZ2h0IjowLjAsIkJvcmRlclN0eWxlIjp7IiRpZCI6IjM3MzUiLCJMaW5lQ29sb3IiOm51bGwsIkxpbmVXZWlnaHQiOjAuMCwiTGluZVR5cGUiOjAsIlBhcmVudFN0eWxlIjpudWxsfSwiUGFyZW50U3R5bGUiOm51bGx9LCJEYXRlU3R5bGUiOnsiJGlkIjoiMzczNiIsIkZvbnRTZXR0aW5ncyI6eyIkaWQiOiIzNzM3IiwiRm9udFNpemUiOjgsIkZvbnROYW1lIjoiQ2FsaWJyaSIsIklzQm9sZCI6ZmFsc2UsIklzSXRhbGljIjpmYWxzZSwiSXNVbmRlcmxpbmVkIjpmYWxzZSwiUGFyZW50U3R5bGUiOm51bGx9LCJBdXRvU2l6ZSI6MCwiRm9yZWdyb3VuZCI6eyIkaWQiOiIzNzM4IiwiQ29sb3IiOnsiJGlkIjoiMzcz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c0MCIsIlRvcCI6MC4wLCJMZWZ0IjowLjAsIlJpZ2h0IjowLjAsIkJvdHRvbSI6MC4wfSwiUGFkZGluZyI6eyIkaWQiOiIzNzQxIiwiVG9wIjowLjAsIkxlZnQiOjAuMCwiUmlnaHQiOjAuMCwiQm90dG9tIjowLjB9LCJCYWNrZ3JvdW5kIjp7IiRpZCI6IjM3NDIiLCJDb2xvciI6eyIkaWQiOiIzNzQzIiwiQSI6MCwiUiI6MjU1LCJHIjoyNTUsIkIiOjI1NX19LCJJc1Zpc2libGUiOnRydWUsIldpZHRoIjowLjAsIkhlaWdodCI6MC4wLCJCb3JkZXJTdHlsZSI6eyIkaWQiOiIzNzQ0IiwiTGluZUNvbG9yIjpudWxsLCJMaW5lV2VpZ2h0IjowLjAsIkxpbmVUeXBlIjowLCJQYXJlbnRTdHlsZSI6bnVsbH0sIlBhcmVudFN0eWxlIjpudWxsfSwiRGF0ZUZvcm1hdCI6eyIkaWQiOiIzNzQ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c0NiIsIkRhdGVQYXJ0SXNWaXNpYmxlIjpmYWxzZSwiVGltZVBhcnRJc1Zpc2libGUiOmZhbHNlfX0sIldlZWtOdW1iZXJpbmciOnsiJGlkIjoiMzc0NyIsIkZvcm1hdCI6MCwiSXNWaXNpYmxlIjpmYWxzZSwiTGFzdEtub3duVmlzaWJpbGl0eVN0YXRlIjpmYWxzZX0sIklzVmlzaWJsZSI6dHJ1ZSwiUGFyZW50U3R5bGUiOm51bGx9LCJJbmRleCI6MSwiUGVyY2VudGFnZUNvbXBsZXRlIjpudWxsLCJQb3NpdGlvbiI6eyJSYXRpbyI6MC4wLCJJc0N1c3RvbSI6ZmFsc2V9LCJEYXRlRm9ybWF0Ijp7IiRyZWYiOiIzNzQ1In0sIldlZWtOdW1iZXJpbmciOnsiJGlkIjoiMzc0OCIsIkZvcm1hdCI6MCwiSXNWaXNpYmxlIjpmYWxzZSwiTGFzdEtub3duVmlzaWJpbGl0eVN0YXRlIjpmYWxzZX0sIlJlbGF0ZWRUYXNrSWQiOiIwMDAwMDAwMC0wMDAwLTAwMDAtMDAwMC0wMDAwMDAwMDAwMDAiLCJJZCI6ImIzNjdkZWNjLWMzOWUtNDI5ZS1iYzVmLWRmMmJlNGMyMzFlZCIsIkltcG9ydElkIjpudWxsLCJUaXRsZSI6IkNyZWF0ZSB0YXJnZXQgbGlzdCIsIk5vdGUiOm51bGwsIkh5cGVybGluayI6eyIkaWQiOiIzNzQ5IiwiQWRkcmVzcyI6IiIsIlN1YkFkZHJlc3MiOiIifSwiSXNDaGFuZ2VkIjpmYWxzZSwiSXNOZXciOmZhbHNlfSx7IiRpZCI6IjM3NTAiLCJEYXRlIjoiMjAyNS0wNi0wNlQwMDowMDowMCIsIlN0eWxlIjp7IiRpZCI6IjM3NTEiLCJTaGFwZSI6MTcsIkNvbm5lY3Rvck1hcmdpbiI6eyIkaWQiOiIzNzUyIiwiVG9wIjowLjAsIkxlZnQiOjIuMCwiUmlnaHQiOjIuMCwiQm90dG9tIjowLjB9LCJDb25uZWN0b3JTdHlsZSI6eyIkaWQiOiIzNzUzIiwiTGluZUNvbG9yIjp7IiRpZCI6IjM3NTQiLCIkdHlwZSI6Ik5MUkUuQ29tbW9uLkRvbS5Tb2xpZENvbG9yQnJ1c2gsIE5MUkUuQ29tbW9uIiwiQ29sb3IiOnsiJGlkIjoiMzc1NSIsIkEiOjEyNywiUiI6NzksIkciOjEyOSwiQiI6MTg5fX0sIkxpbmVXZWlnaHQiOjEuMCwiTGluZVR5cGUiOjAsIlBhcmVudFN0eWxlIjpudWxsfSwiSXNCZWxvd1RpbWViYW5kIjpmYWxzZSwiUG9zaXRpb25PblRhc2siOjAsIkhpZGVEYXRlIjpmYWxzZSwiU2hhcGVTaXplIjoxLCJTcGFjaW5nIjoyLjAsIlBhZGRpbmciOnsiJGlkIjoiMzc1NiIsIlRvcCI6Ny4wLCJMZWZ0IjozLjAsIlJpZ2h0IjowLjAsIkJvdHRvbSI6Mi4wfSwiU2hhcGVTdHlsZSI6eyIkaWQiOiIzNzU3IiwiTWFyZ2luIjp7IiRpZCI6IjM3NTgiLCJUb3AiOjAuMCwiTGVmdCI6MC4wLCJSaWdodCI6MC4wLCJCb3R0b20iOjAuMH0sIlBhZGRpbmciOnsiJGlkIjoiMzc1OSIsIlRvcCI6MC4wLCJMZWZ0IjowLjAsIlJpZ2h0IjowLjAsIkJvdHRvbSI6MC4wfSwiQmFja2dyb3VuZCI6eyIkaWQiOiIzNzYwIiwiQ29sb3IiOnsiJGlkIjoiMzc2MSIsIkEiOjI1NSwiUiI6MCwiRyI6MTgsIkIiOjUxfX0sIklzVmlzaWJsZSI6dHJ1ZSwiV2lkdGgiOjIwLjAsIkhlaWdodCI6MjAuMCwiQm9yZGVyU3R5bGUiOnsiJGlkIjoiMzc2MiIsIkxpbmVDb2xvciI6eyIkaWQiOiIzNzYzIiwiJHR5cGUiOiJOTFJFLkNvbW1vbi5Eb20uU29saWRDb2xvckJydXNoLCBOTFJFLkNvbW1vbiIsIkNvbG9yIjp7IiRpZCI6IjM3NjQiLCJBIjoyNTUsIlIiOjI1NSwiRyI6MCwiQiI6MH19LCJMaW5lV2VpZ2h0IjowLjAsIkxpbmVUeXBlIjowLCJQYXJlbnRTdHlsZSI6bnVsbH0sIlBhcmVudFN0eWxlIjpudWxsfSwiVGl0bGVTdHlsZSI6eyIkaWQiOiIzNzY1IiwiRm9udFNldHRpbmdzIjp7IiRpZCI6IjM3NjYiLCJGb250U2l6ZSI6OSwiRm9udE5hbWUiOiJDYWxpYnJpIiwiSXNCb2xkIjp0cnVlLCJJc0l0YWxpYyI6ZmFsc2UsIklzVW5kZXJsaW5lZCI6ZmFsc2UsIlBhcmVudFN0eWxlIjpudWxsfSwiQXV0b1NpemUiOjAsIkZvcmVncm91bmQiOnsiJGlkIjoiMzc2NyIsIkNvbG9yIjp7IiRpZCI6IjM3Nj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c2OSIsIlRvcCI6MC4wLCJMZWZ0IjowLjAsIlJpZ2h0IjowLjAsIkJvdHRvbSI6MC4wfSwiUGFkZGluZyI6eyIkaWQiOiIzNzcwIiwiVG9wIjowLjAsIkxlZnQiOjAuMCwiUmlnaHQiOjAuMCwiQm90dG9tIjowLjB9LCJCYWNrZ3JvdW5kIjp7IiRpZCI6IjM3NzEiLCJDb2xvciI6eyIkaWQiOiIzNzcyIiwiQSI6MCwiUiI6MjU1LCJHIjoyNTUsIkIiOjI1NX19LCJJc1Zpc2libGUiOnRydWUsIldpZHRoIjowLjAsIkhlaWdodCI6MC4wLCJCb3JkZXJTdHlsZSI6eyIkaWQiOiIzNzczIiwiTGluZUNvbG9yIjpudWxsLCJMaW5lV2VpZ2h0IjowLjAsIkxpbmVUeXBlIjowLCJQYXJlbnRTdHlsZSI6bnVsbH0sIlBhcmVudFN0eWxlIjpudWxsfSwiRGF0ZVN0eWxlIjp7IiRpZCI6IjM3NzQiLCJGb250U2V0dGluZ3MiOnsiJGlkIjoiMzc3NSIsIkZvbnRTaXplIjo4LCJGb250TmFtZSI6IkNhbGlicmkiLCJJc0JvbGQiOmZhbHNlLCJJc0l0YWxpYyI6ZmFsc2UsIklzVW5kZXJsaW5lZCI6ZmFsc2UsIlBhcmVudFN0eWxlIjpudWxsfSwiQXV0b1NpemUiOjAsIkZvcmVncm91bmQiOnsiJGlkIjoiMzc3NiIsIkNvbG9yIjp7IiRpZCI6IjM3Nz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3NzgiLCJUb3AiOjAuMCwiTGVmdCI6MC4wLCJSaWdodCI6MC4wLCJCb3R0b20iOjAuMH0sIlBhZGRpbmciOnsiJGlkIjoiMzc3OSIsIlRvcCI6MC4wLCJMZWZ0IjowLjAsIlJpZ2h0IjowLjAsIkJvdHRvbSI6MC4wfSwiQmFja2dyb3VuZCI6eyIkaWQiOiIzNzgwIiwiQ29sb3IiOnsiJGlkIjoiMzc4MSIsIkEiOjAsIlIiOjI1NSwiRyI6MjU1LCJCIjoyNTV9fSwiSXNWaXNpYmxlIjp0cnVlLCJXaWR0aCI6MC4wLCJIZWlnaHQiOjAuMCwiQm9yZGVyU3R5bGUiOnsiJGlkIjoiMzc4MiIsIkxpbmVDb2xvciI6bnVsbCwiTGluZVdlaWdodCI6MC4wLCJMaW5lVHlwZSI6MCwiUGFyZW50U3R5bGUiOm51bGx9LCJQYXJlbnRTdHlsZSI6bnVsbH0sIkRhdGVGb3JtYXQiOnsiJGlkIjoiMzc4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3ODQiLCJEYXRlUGFydElzVmlzaWJsZSI6ZmFsc2UsIlRpbWVQYXJ0SXNWaXNpYmxlIjpmYWxzZX19LCJXZWVrTnVtYmVyaW5nIjp7IiRpZCI6IjM3ODUiLCJGb3JtYXQiOjAsIklzVmlzaWJsZSI6ZmFsc2UsIkxhc3RLbm93blZpc2liaWxpdHlTdGF0ZSI6ZmFsc2V9LCJJc1Zpc2libGUiOnRydWUsIlBhcmVudFN0eWxlIjpudWxsfSwiSW5kZXgiOjIsIlBlcmNlbnRhZ2VDb21wbGV0ZSI6bnVsbCwiUG9zaXRpb24iOnsiUmF0aW8iOjAuMCwiSXNDdXN0b20iOmZhbHNlfSwiRGF0ZUZvcm1hdCI6eyIkcmVmIjoiMzc4MyJ9LCJXZWVrTnVtYmVyaW5nIjp7IiRpZCI6IjM3ODYiLCJGb3JtYXQiOjAsIklzVmlzaWJsZSI6ZmFsc2UsIkxhc3RLbm93blZpc2liaWxpdHlTdGF0ZSI6ZmFsc2V9LCJSZWxhdGVkVGFza0lkIjoiMDAwMDAwMDAtMDAwMC0wMDAwLTAwMDAtMDAwMDAwMDAwMDAwIiwiSWQiOiJiYmEzNTNmZi1lYjc2LTRkZWEtYmQ3Zi02ZWM3ZjM3MzljODQiLCJJbXBvcnRJZCI6bnVsbCwiVGl0bGUiOiJQcmVzZW50IGZpbmRpbmdzIHRvIFBNIiwiTm90ZSI6bnVsbCwiSHlwZXJsaW5rIjp7IiRpZCI6IjM3ODciLCJBZGRyZXNzIjoiIiwiU3ViQWRkcmVzcyI6IiJ9LCJJc0NoYW5nZWQiOmZhbHNlLCJJc05ldyI6ZmFsc2V9LHsiJGlkIjoiMzc4OCIsIkRhdGUiOiIyMDI1LTA2LTIwVDAwOjAwOjAwIiwiU3R5bGUiOnsiJGlkIjoiMzc4OSIsIlNoYXBlIjoxNCwiQ29ubmVjdG9yTWFyZ2luIjp7IiRpZCI6IjM3OTAiLCJUb3AiOjAuMCwiTGVmdCI6Mi4wLCJSaWdodCI6Mi4wLCJCb3R0b20iOjAuMH0sIkNvbm5lY3RvclN0eWxlIjp7IiRpZCI6IjM3OTEiLCJMaW5lQ29sb3IiOnsiJGlkIjoiMzc5MiIsIiR0eXBlIjoiTkxSRS5Db21tb24uRG9tLlNvbGlkQ29sb3JCcnVzaCwgTkxSRS5Db21tb24iLCJDb2xvciI6eyIkaWQiOiIzNzkzIiwiQSI6MTI3LCJSIjo3OSwiRyI6MTI5LCJCIjoxODl9fSwiTGluZVdlaWdodCI6MS4wLCJMaW5lVHlwZSI6MCwiUGFyZW50U3R5bGUiOm51bGx9LCJJc0JlbG93VGltZWJhbmQiOnRydWUsIlBvc2l0aW9uT25UYXNrIjowLCJIaWRlRGF0ZSI6ZmFsc2UsIlNoYXBlU2l6ZSI6MSwiU3BhY2luZyI6Mi4wLCJQYWRkaW5nIjp7IiRpZCI6IjM3OTQiLCJUb3AiOjcuMCwiTGVmdCI6My4wLCJSaWdodCI6MC4wLCJCb3R0b20iOjIuMH0sIlNoYXBlU3R5bGUiOnsiJGlkIjoiMzc5NSIsIk1hcmdpbiI6eyIkaWQiOiIzNzk2IiwiVG9wIjowLjAsIkxlZnQiOjAuMCwiUmlnaHQiOjAuMCwiQm90dG9tIjowLjB9LCJQYWRkaW5nIjp7IiRpZCI6IjM3OTciLCJUb3AiOjAuMCwiTGVmdCI6MC4wLCJSaWdodCI6MC4wLCJCb3R0b20iOjAuMH0sIkJhY2tncm91bmQiOnsiJGlkIjoiMzc5OCIsIkNvbG9yIjp7IiRpZCI6IjM3OTkiLCJBIjoyNTUsIlIiOjMsIkciOjgzLCJCIjoxNjR9fSwiSXNWaXNpYmxlIjp0cnVlLCJXaWR0aCI6MTguMCwiSGVpZ2h0IjoyMC4wLCJCb3JkZXJTdHlsZSI6eyIkaWQiOiIzODAwIiwiTGluZUNvbG9yIjp7IiRpZCI6IjM4MDEiLCIkdHlwZSI6Ik5MUkUuQ29tbW9uLkRvbS5Tb2xpZENvbG9yQnJ1c2gsIE5MUkUuQ29tbW9uIiwiQ29sb3IiOnsiJGlkIjoiMzgwMiIsIkEiOjI1NSwiUiI6MjU1LCJHIjowLCJCIjowfX0sIkxpbmVXZWlnaHQiOjAuMCwiTGluZVR5cGUiOjAsIlBhcmVudFN0eWxlIjpudWxsfSwiUGFyZW50U3R5bGUiOm51bGx9LCJUaXRsZVN0eWxlIjp7IiRpZCI6IjM4MDMiLCJGb250U2V0dGluZ3MiOnsiJGlkIjoiMzgwNCIsIkZvbnRTaXplIjo5LCJGb250TmFtZSI6IkNhbGlicmkiLCJJc0JvbGQiOnRydWUsIklzSXRhbGljIjpmYWxzZSwiSXNVbmRlcmxpbmVkIjpmYWxzZSwiUGFyZW50U3R5bGUiOm51bGx9LCJBdXRvU2l6ZSI6MCwiRm9yZWdyb3VuZCI6eyIkaWQiOiIzODA1IiwiQ29sb3IiOnsiJGlkIjoiMzg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DA3IiwiVG9wIjowLjAsIkxlZnQiOjAuMCwiUmlnaHQiOjAuMCwiQm90dG9tIjowLjB9LCJQYWRkaW5nIjp7IiRpZCI6IjM4MDgiLCJUb3AiOjAuMCwiTGVmdCI6MC4wLCJSaWdodCI6MC4wLCJCb3R0b20iOjAuMH0sIkJhY2tncm91bmQiOnsiJGlkIjoiMzgwOSIsIkNvbG9yIjp7IiRpZCI6IjM4MTAiLCJBIjowLCJSIjoyNTUsIkciOjI1NSwiQiI6MjU1fX0sIklzVmlzaWJsZSI6dHJ1ZSwiV2lkdGgiOjAuMCwiSGVpZ2h0IjowLjAsIkJvcmRlclN0eWxlIjp7IiRpZCI6IjM4MTEiLCJMaW5lQ29sb3IiOm51bGwsIkxpbmVXZWlnaHQiOjAuMCwiTGluZVR5cGUiOjAsIlBhcmVudFN0eWxlIjpudWxsfSwiUGFyZW50U3R5bGUiOm51bGx9LCJEYXRlU3R5bGUiOnsiJGlkIjoiMzgxMiIsIkZvbnRTZXR0aW5ncyI6eyIkaWQiOiIzODEzIiwiRm9udFNpemUiOjgsIkZvbnROYW1lIjoiQ2FsaWJyaSIsIklzQm9sZCI6ZmFsc2UsIklzSXRhbGljIjpmYWxzZSwiSXNVbmRlcmxpbmVkIjpmYWxzZSwiUGFyZW50U3R5bGUiOm51bGx9LCJBdXRvU2l6ZSI6MCwiRm9yZWdyb3VuZCI6eyIkaWQiOiIzODE0IiwiQ29sb3IiOnsiJGlkIjoiMzgx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gxNiIsIlRvcCI6MC4wLCJMZWZ0IjowLjAsIlJpZ2h0IjowLjAsIkJvdHRvbSI6MC4wfSwiUGFkZGluZyI6eyIkaWQiOiIzODE3IiwiVG9wIjowLjAsIkxlZnQiOjAuMCwiUmlnaHQiOjAuMCwiQm90dG9tIjowLjB9LCJCYWNrZ3JvdW5kIjp7IiRpZCI6IjM4MTgiLCJDb2xvciI6eyIkaWQiOiIzODE5IiwiQSI6MCwiUiI6MjU1LCJHIjoyNTUsIkIiOjI1NX19LCJJc1Zpc2libGUiOnRydWUsIldpZHRoIjowLjAsIkhlaWdodCI6MC4wLCJCb3JkZXJTdHlsZSI6eyIkaWQiOiIzODIwIiwiTGluZUNvbG9yIjpudWxsLCJMaW5lV2VpZ2h0IjowLjAsIkxpbmVUeXBlIjowLCJQYXJlbnRTdHlsZSI6bnVsbH0sIlBhcmVudFN0eWxlIjpudWxsfSwiRGF0ZUZvcm1hdCI6eyIkaWQiOiIzODI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gyMiIsIkRhdGVQYXJ0SXNWaXNpYmxlIjpmYWxzZSwiVGltZVBhcnRJc1Zpc2libGUiOmZhbHNlfX0sIldlZWtOdW1iZXJpbmciOnsiJGlkIjoiMzgyMyIsIkZvcm1hdCI6MCwiSXNWaXNpYmxlIjpmYWxzZSwiTGFzdEtub3duVmlzaWJpbGl0eVN0YXRlIjpmYWxzZX0sIklzVmlzaWJsZSI6dHJ1ZSwiUGFyZW50U3R5bGUiOm51bGx9LCJJbmRleCI6MywiUGVyY2VudGFnZUNvbXBsZXRlIjpudWxsLCJQb3NpdGlvbiI6eyJSYXRpbyI6MC4wLCJJc0N1c3RvbSI6ZmFsc2V9LCJEYXRlRm9ybWF0Ijp7IiRyZWYiOiIzODIxIn0sIldlZWtOdW1iZXJpbmciOnsiJGlkIjoiMzgyNCIsIkZvcm1hdCI6MCwiSXNWaXNpYmxlIjpmYWxzZSwiTGFzdEtub3duVmlzaWJpbGl0eVN0YXRlIjpmYWxzZX0sIlJlbGF0ZWRUYXNrSWQiOiIwMDAwMDAwMC0wMDAwLTAwMDAtMDAwMC0wMDAwMDAwMDAwMDAiLCJJZCI6ImE2N2Y5NDg3LTkwZmMtNDhmYi1hM2IyLWY3NDFkNGQ3NGFkNyIsIkltcG9ydElkIjpudWxsLCJUaXRsZSI6Iklzc3VlIHB1cmNoYXNlIG9yZGVycyIsIk5vdGUiOm51bGwsIkh5cGVybGluayI6eyIkaWQiOiIzODI1IiwiQWRkcmVzcyI6IiIsIlN1YkFkZHJlc3MiOiIifSwiSXNDaGFuZ2VkIjpmYWxzZSwiSXNOZXciOmZhbHNlfSx7IiRpZCI6IjM4MjYiLCJEYXRlIjoiMjAyNS0wNy0wNFQwMDowMDowMCIsIlN0eWxlIjp7IiRpZCI6IjM4MjciLCJTaGFwZSI6MCwiQ29ubmVjdG9yTWFyZ2luIjp7IiRpZCI6IjM4MjgiLCJUb3AiOjAuMCwiTGVmdCI6Mi4wLCJSaWdodCI6Mi4wLCJCb3R0b20iOjAuMH0sIkNvbm5lY3RvclN0eWxlIjp7IiRpZCI6IjM4MjkiLCJMaW5lQ29sb3IiOnsiJGlkIjoiMzgzMCIsIiR0eXBlIjoiTkxSRS5Db21tb24uRG9tLlNvbGlkQ29sb3JCcnVzaCwgTkxSRS5Db21tb24iLCJDb2xvciI6eyIkaWQiOiIzODMxIiwiQSI6MTI3LCJSIjo3OSwiRyI6MTI5LCJCIjoxODl9fSwiTGluZVdlaWdodCI6MS4wLCJMaW5lVHlwZSI6MCwiUGFyZW50U3R5bGUiOm51bGx9LCJJc0JlbG93VGltZWJhbmQiOmZhbHNlLCJQb3NpdGlvbk9uVGFzayI6MCwiSGlkZURhdGUiOmZhbHNlLCJTaGFwZVNpemUiOjEsIlNwYWNpbmciOjIuMCwiUGFkZGluZyI6eyIkaWQiOiIzODMyIiwiVG9wIjo3LjAsIkxlZnQiOjMuMCwiUmlnaHQiOjAuMCwiQm90dG9tIjoyLjB9LCJTaGFwZVN0eWxlIjp7IiRpZCI6IjM4MzMiLCJNYXJnaW4iOnsiJGlkIjoiMzgzNCIsIlRvcCI6MC4wLCJMZWZ0IjowLjAsIlJpZ2h0IjowLjAsIkJvdHRvbSI6MC4wfSwiUGFkZGluZyI6eyIkaWQiOiIzODM1IiwiVG9wIjowLjAsIkxlZnQiOjAuMCwiUmlnaHQiOjAuMCwiQm90dG9tIjowLjB9LCJCYWNrZ3JvdW5kIjp7IiRpZCI6IjM4MzYiLCJDb2xvciI6eyIkaWQiOiIzODM3IiwiQSI6MjU1LCJSIjoyLCJHIjo2MiwiQiI6MTI1fX0sIklzVmlzaWJsZSI6dHJ1ZSwiV2lkdGgiOjE4LjAsIkhlaWdodCI6MjAuMCwiQm9yZGVyU3R5bGUiOnsiJGlkIjoiMzgzOCIsIkxpbmVDb2xvciI6eyIkaWQiOiIzODM5IiwiJHR5cGUiOiJOTFJFLkNvbW1vbi5Eb20uU29saWRDb2xvckJydXNoLCBOTFJFLkNvbW1vbiIsIkNvbG9yIjp7IiRpZCI6IjM4NDAiLCJBIjoyNTUsIlIiOjI1NSwiRyI6MjU1LCJCIjoyNTV9fSwiTGluZVdlaWdodCI6MC4wLCJMaW5lVHlwZSI6MCwiUGFyZW50U3R5bGUiOm51bGx9LCJQYXJlbnRTdHlsZSI6bnVsbH0sIlRpdGxlU3R5bGUiOnsiJGlkIjoiMzg0MSIsIkZvbnRTZXR0aW5ncyI6eyIkaWQiOiIzODQyIiwiRm9udFNpemUiOjksIkZvbnROYW1lIjoiQ2FsaWJyaSIsIklzQm9sZCI6dHJ1ZSwiSXNJdGFsaWMiOmZhbHNlLCJJc1VuZGVybGluZWQiOmZhbHNlLCJQYXJlbnRTdHlsZSI6bnVsbH0sIkF1dG9TaXplIjowLCJGb3JlZ3JvdW5kIjp7IiRpZCI6IjM4NDMiLCJDb2xvciI6eyIkaWQiOiIzODQ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4NDUiLCJUb3AiOjAuMCwiTGVmdCI6MC4wLCJSaWdodCI6MC4wLCJCb3R0b20iOjAuMH0sIlBhZGRpbmciOnsiJGlkIjoiMzg0NiIsIlRvcCI6MC4wLCJMZWZ0IjowLjAsIlJpZ2h0IjowLjAsIkJvdHRvbSI6MC4wfSwiQmFja2dyb3VuZCI6eyIkaWQiOiIzODQ3IiwiQ29sb3IiOnsiJGlkIjoiMzg0OCIsIkEiOjAsIlIiOjI1NSwiRyI6MjU1LCJCIjoyNTV9fSwiSXNWaXNpYmxlIjp0cnVlLCJXaWR0aCI6MC4wLCJIZWlnaHQiOjAuMCwiQm9yZGVyU3R5bGUiOnsiJGlkIjoiMzg0OSIsIkxpbmVDb2xvciI6bnVsbCwiTGluZVdlaWdodCI6MC4wLCJMaW5lVHlwZSI6MCwiUGFyZW50U3R5bGUiOm51bGx9LCJQYXJlbnRTdHlsZSI6bnVsbH0sIkRhdGVTdHlsZSI6eyIkaWQiOiIzODUwIiwiRm9udFNldHRpbmdzIjp7IiRpZCI6IjM4NTEiLCJGb250U2l6ZSI6OCwiRm9udE5hbWUiOiJDYWxpYnJpIiwiSXNCb2xkIjpmYWxzZSwiSXNJdGFsaWMiOmZhbHNlLCJJc1VuZGVybGluZWQiOmZhbHNlLCJQYXJlbnRTdHlsZSI6bnVsbH0sIkF1dG9TaXplIjowLCJGb3JlZ3JvdW5kIjp7IiRpZCI6IjM4NTIiLCJDb2xvciI6eyIkaWQiOiIzODU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ODU0IiwiVG9wIjowLjAsIkxlZnQiOjAuMCwiUmlnaHQiOjAuMCwiQm90dG9tIjowLjB9LCJQYWRkaW5nIjp7IiRpZCI6IjM4NTUiLCJUb3AiOjAuMCwiTGVmdCI6MC4wLCJSaWdodCI6MC4wLCJCb3R0b20iOjAuMH0sIkJhY2tncm91bmQiOnsiJGlkIjoiMzg1NiIsIkNvbG9yIjp7IiRpZCI6IjM4NTciLCJBIjowLCJSIjoyNTUsIkciOjI1NSwiQiI6MjU1fX0sIklzVmlzaWJsZSI6dHJ1ZSwiV2lkdGgiOjAuMCwiSGVpZ2h0IjowLjAsIkJvcmRlclN0eWxlIjp7IiRpZCI6IjM4NTgiLCJMaW5lQ29sb3IiOm51bGwsIkxpbmVXZWlnaHQiOjAuMCwiTGluZVR5cGUiOjAsIlBhcmVudFN0eWxlIjpudWxsfSwiUGFyZW50U3R5bGUiOm51bGx9LCJEYXRlRm9ybWF0Ijp7IiRpZCI6IjM4N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DYwIiwiRGF0ZVBhcnRJc1Zpc2libGUiOmZhbHNlLCJUaW1lUGFydElzVmlzaWJsZSI6ZmFsc2V9fSwiV2Vla051bWJlcmluZyI6eyIkaWQiOiIzODYxIiwiRm9ybWF0IjowLCJJc1Zpc2libGUiOmZhbHNlLCJMYXN0S25vd25WaXNpYmlsaXR5U3RhdGUiOmZhbHNlfSwiSXNWaXNpYmxlIjp0cnVlLCJQYXJlbnRTdHlsZSI6bnVsbH0sIkluZGV4Ijo0LCJQZXJjZW50YWdlQ29tcGxldGUiOm51bGwsIlBvc2l0aW9uIjp7IlJhdGlvIjowLjA4MjgyMDk4NzY1NDMyMDk4NSwiSXNDdXN0b20iOnRydWV9LCJEYXRlRm9ybWF0Ijp7IiRyZWYiOiIzODU5In0sIldlZWtOdW1iZXJpbmciOnsiJGlkIjoiMzg2MiIsIkZvcm1hdCI6MCwiSXNWaXNpYmxlIjpmYWxzZSwiTGFzdEtub3duVmlzaWJpbGl0eVN0YXRlIjpmYWxzZX0sIlJlbGF0ZWRUYXNrSWQiOiIwMDAwMDAwMC0wMDAwLTAwMDAtMDAwMC0wMDAwMDAwMDAwMDAiLCJJZCI6ImUyMzZlMTQ5LWU5MDMtNDM2MS04NmQwLTgyYjRiZDk0YjVmZCIsIkltcG9ydElkIjpudWxsLCJUaXRsZSI6IlBvc3QgcHJvZ3JhbSBvbmxpbmUiLCJOb3RlIjpudWxsLCJIeXBlcmxpbmsiOnsiJGlkIjoiMzg2MyIsIkFkZHJlc3MiOiIiLCJTdWJBZGRyZXNzIjoiIn0sIklzQ2hhbmdlZCI6ZmFsc2UsIklzTmV3IjpmYWxzZX0seyIkaWQiOiIzODY0IiwiRGF0ZSI6IjIwMjUtMDctMjJUMDA6MDA6MDAiLCJTdHlsZSI6eyIkaWQiOiIzODY1IiwiU2hhcGUiOjAsIkNvbm5lY3Rvck1hcmdpbiI6eyIkaWQiOiIzODY2IiwiVG9wIjowLjAsIkxlZnQiOjIuMCwiUmlnaHQiOjIuMCwiQm90dG9tIjowLjB9LCJDb25uZWN0b3JTdHlsZSI6eyIkaWQiOiIzODY3IiwiTGluZUNvbG9yIjp7IiRpZCI6IjM4NjgiLCIkdHlwZSI6Ik5MUkUuQ29tbW9uLkRvbS5Tb2xpZENvbG9yQnJ1c2gsIE5MUkUuQ29tbW9uIiwiQ29sb3IiOnsiJGlkIjoiMzg2OSIsIkEiOjEyNywiUiI6NzksIkciOjEyOSwiQiI6MTg5fX0sIkxpbmVXZWlnaHQiOjEuMCwiTGluZVR5cGUiOjAsIlBhcmVudFN0eWxlIjpudWxsfSwiSXNCZWxvd1RpbWViYW5kIjpmYWxzZSwiUG9zaXRpb25PblRhc2siOjAsIkhpZGVEYXRlIjpmYWxzZSwiU2hhcGVTaXplIjoxLCJTcGFjaW5nIjoyLjAsIlBhZGRpbmciOnsiJGlkIjoiMzg3MCIsIlRvcCI6Ny4wLCJMZWZ0IjozLjAsIlJpZ2h0IjowLjAsIkJvdHRvbSI6Mi4wfSwiU2hhcGVTdHlsZSI6eyIkaWQiOiIzODcxIiwiTWFyZ2luIjp7IiRpZCI6IjM4NzIiLCJUb3AiOjAuMCwiTGVmdCI6MC4wLCJSaWdodCI6MC4wLCJCb3R0b20iOjAuMH0sIlBhZGRpbmciOnsiJGlkIjoiMzg3MyIsIlRvcCI6MC4wLCJMZWZ0IjowLjAsIlJpZ2h0IjowLjAsIkJvdHRvbSI6MC4wfSwiQmFja2dyb3VuZCI6eyIkaWQiOiIzODc0IiwiQ29sb3IiOnsiJGlkIjoiMzg3NSIsIkEiOjI1NSwiUiI6MiwiRyI6NjIsIkIiOjEyNX19LCJJc1Zpc2libGUiOnRydWUsIldpZHRoIjoxOC4wLCJIZWlnaHQiOjIwLjAsIkJvcmRlclN0eWxlIjp7IiRpZCI6IjM4NzYiLCJMaW5lQ29sb3IiOnsiJGlkIjoiMzg3NyIsIiR0eXBlIjoiTkxSRS5Db21tb24uRG9tLlNvbGlkQ29sb3JCcnVzaCwgTkxSRS5Db21tb24iLCJDb2xvciI6eyIkaWQiOiIzODc4IiwiQSI6MjU1LCJSIjoyNTUsIkciOjAsIkIiOjB9fSwiTGluZVdlaWdodCI6MC4wLCJMaW5lVHlwZSI6MCwiUGFyZW50U3R5bGUiOm51bGx9LCJQYXJlbnRTdHlsZSI6bnVsbH0sIlRpdGxlU3R5bGUiOnsiJGlkIjoiMzg3OSIsIkZvbnRTZXR0aW5ncyI6eyIkaWQiOiIzODgwIiwiRm9udFNpemUiOjksIkZvbnROYW1lIjoiQ2FsaWJyaSIsIklzQm9sZCI6dHJ1ZSwiSXNJdGFsaWMiOmZhbHNlLCJJc1VuZGVybGluZWQiOmZhbHNlLCJQYXJlbnRTdHlsZSI6bnVsbH0sIkF1dG9TaXplIjowLCJGb3JlZ3JvdW5kIjp7IiRpZCI6IjM4ODEiLCJDb2xvciI6eyIkaWQiOiIzODg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4ODMiLCJUb3AiOjAuMCwiTGVmdCI6MC4wLCJSaWdodCI6MC4wLCJCb3R0b20iOjAuMH0sIlBhZGRpbmciOnsiJGlkIjoiMzg4NCIsIlRvcCI6MC4wLCJMZWZ0IjowLjAsIlJpZ2h0IjowLjAsIkJvdHRvbSI6MC4wfSwiQmFja2dyb3VuZCI6eyIkaWQiOiIzODg1IiwiQ29sb3IiOnsiJGlkIjoiMzg4NiIsIkEiOjAsIlIiOjI1NSwiRyI6MjU1LCJCIjoyNTV9fSwiSXNWaXNpYmxlIjp0cnVlLCJXaWR0aCI6MC4wLCJIZWlnaHQiOjAuMCwiQm9yZGVyU3R5bGUiOnsiJGlkIjoiMzg4NyIsIkxpbmVDb2xvciI6bnVsbCwiTGluZVdlaWdodCI6MC4wLCJMaW5lVHlwZSI6MCwiUGFyZW50U3R5bGUiOm51bGx9LCJQYXJlbnRTdHlsZSI6bnVsbH0sIkRhdGVTdHlsZSI6eyIkaWQiOiIzODg4IiwiRm9udFNldHRpbmdzIjp7IiRpZCI6IjM4ODkiLCJGb250U2l6ZSI6OCwiRm9udE5hbWUiOiJDYWxpYnJpIiwiSXNCb2xkIjpmYWxzZSwiSXNJdGFsaWMiOmZhbHNlLCJJc1VuZGVybGluZWQiOmZhbHNlLCJQYXJlbnRTdHlsZSI6bnVsbH0sIkF1dG9TaXplIjowLCJGb3JlZ3JvdW5kIjp7IiRpZCI6IjM4OTAiLCJDb2xvciI6eyIkaWQiOiIzODk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ODkyIiwiVG9wIjowLjAsIkxlZnQiOjAuMCwiUmlnaHQiOjAuMCwiQm90dG9tIjowLjB9LCJQYWRkaW5nIjp7IiRpZCI6IjM4OTMiLCJUb3AiOjAuMCwiTGVmdCI6MC4wLCJSaWdodCI6MC4wLCJCb3R0b20iOjAuMH0sIkJhY2tncm91bmQiOnsiJGlkIjoiMzg5NCIsIkNvbG9yIjp7IiRpZCI6IjM4OTUiLCJBIjowLCJSIjoyNTUsIkciOjI1NSwiQiI6MjU1fX0sIklzVmlzaWJsZSI6dHJ1ZSwiV2lkdGgiOjAuMCwiSGVpZ2h0IjowLjAsIkJvcmRlclN0eWxlIjp7IiRpZCI6IjM4OTYiLCJMaW5lQ29sb3IiOm51bGwsIkxpbmVXZWlnaHQiOjAuMCwiTGluZVR5cGUiOjAsIlBhcmVudFN0eWxlIjpudWxsfSwiUGFyZW50U3R5bGUiOm51bGx9LCJEYXRlRm9ybWF0Ijp7IiRpZCI6IjM4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Dk4IiwiRGF0ZVBhcnRJc1Zpc2libGUiOmZhbHNlLCJUaW1lUGFydElzVmlzaWJsZSI6ZmFsc2V9fSwiV2Vla051bWJlcmluZyI6eyIkaWQiOiIzODk5IiwiRm9ybWF0IjowLCJJc1Zpc2libGUiOmZhbHNlLCJMYXN0S25vd25WaXNpYmlsaXR5U3RhdGUiOmZhbHNlfSwiSXNWaXNpYmxlIjp0cnVlLCJQYXJlbnRTdHlsZSI6bnVsbH0sIkluZGV4Ijo1LCJQZXJjZW50YWdlQ29tcGxldGUiOm51bGwsIlBvc2l0aW9uIjp7IlJhdGlvIjowLjAsIklzQ3VzdG9tIjpmYWxzZX0sIkRhdGVGb3JtYXQiOnsiJHJlZiI6IjM4OTcifSwiV2Vla051bWJlcmluZyI6eyIkaWQiOiIzOTAwIiwiRm9ybWF0IjowLCJJc1Zpc2libGUiOmZhbHNlLCJMYXN0S25vd25WaXNpYmlsaXR5U3RhdGUiOmZhbHNlfSwiUmVsYXRlZFRhc2tJZCI6IjAwMDAwMDAwLTAwMDAtMDAwMC0wMDAwLTAwMDAwMDAwMDAwMCIsIklkIjoiNzMzMWNmZGQtYjgwZC00ZmM3LThiZWUtYWNhNGU1MzJhY2NjIiwiSW1wb3J0SWQiOm51bGwsIlRpdGxlIjoiIEUtbWFpbCBpbnZpdGF0aW9ucyIsIk5vdGUiOm51bGwsIkh5cGVybGluayI6eyIkaWQiOiIzOTAxIiwiQWRkcmVzcyI6IiIsIlN1YkFkZHJlc3MiOiIifSwiSXNDaGFuZ2VkIjpmYWxzZSwiSXNOZXciOmZhbHNlfSx7IiRpZCI6IjM5MDIiLCJEYXRlIjoiMjAyNS0wOC0xNlQwMDowMDowMCIsIlN0eWxlIjp7IiRpZCI6IjM5MDMiLCJTaGFwZSI6MTQsIkNvbm5lY3Rvck1hcmdpbiI6eyIkaWQiOiIzOTA0IiwiVG9wIjowLjAsIkxlZnQiOjIuMCwiUmlnaHQiOjIuMCwiQm90dG9tIjowLjB9LCJDb25uZWN0b3JTdHlsZSI6eyIkaWQiOiIzOTA1IiwiTGluZUNvbG9yIjp7IiRpZCI6IjM5MDYiLCIkdHlwZSI6Ik5MUkUuQ29tbW9uLkRvbS5Tb2xpZENvbG9yQnJ1c2gsIE5MUkUuQ29tbW9uIiwiQ29sb3IiOnsiJGlkIjoiMzkwNyIsIkEiOjEyNywiUiI6NzksIkciOjEyOSwiQiI6MTg5fX0sIkxpbmVXZWlnaHQiOjEuMCwiTGluZVR5cGUiOjAsIlBhcmVudFN0eWxlIjpudWxsfSwiSXNCZWxvd1RpbWViYW5kIjp0cnVlLCJQb3NpdGlvbk9uVGFzayI6MCwiSGlkZURhdGUiOmZhbHNlLCJTaGFwZVNpemUiOjEsIlNwYWNpbmciOjIuMCwiUGFkZGluZyI6eyIkaWQiOiIzOTA4IiwiVG9wIjo3LjAsIkxlZnQiOjMuMCwiUmlnaHQiOjAuMCwiQm90dG9tIjoyLjB9LCJTaGFwZVN0eWxlIjp7IiRpZCI6IjM5MDkiLCJNYXJnaW4iOnsiJGlkIjoiMzkxMCIsIlRvcCI6MC4wLCJMZWZ0IjowLjAsIlJpZ2h0IjowLjAsIkJvdHRvbSI6MC4wfSwiUGFkZGluZyI6eyIkaWQiOiIzOTExIiwiVG9wIjowLjAsIkxlZnQiOjAuMCwiUmlnaHQiOjAuMCwiQm90dG9tIjowLjB9LCJCYWNrZ3JvdW5kIjp7IiRpZCI6IjM5MTIiLCJDb2xvciI6eyIkaWQiOiIzOTEzIiwiQSI6MjU1LCJSIjozLCJHIjo4MywiQiI6MTY0fX0sIklzVmlzaWJsZSI6dHJ1ZSwiV2lkdGgiOjE4LjAsIkhlaWdodCI6MjAuMCwiQm9yZGVyU3R5bGUiOnsiJGlkIjoiMzkxNCIsIkxpbmVDb2xvciI6eyIkaWQiOiIzOTE1IiwiJHR5cGUiOiJOTFJFLkNvbW1vbi5Eb20uU29saWRDb2xvckJydXNoLCBOTFJFLkNvbW1vbiIsIkNvbG9yIjp7IiRpZCI6IjM5MTYiLCJBIjoyNTUsIlIiOjI1NSwiRyI6MCwiQiI6MH19LCJMaW5lV2VpZ2h0IjowLjAsIkxpbmVUeXBlIjowLCJQYXJlbnRTdHlsZSI6bnVsbH0sIlBhcmVudFN0eWxlIjpudWxsfSwiVGl0bGVTdHlsZSI6eyIkaWQiOiIzOTE3IiwiRm9udFNldHRpbmdzIjp7IiRpZCI6IjM5MTgiLCJGb250U2l6ZSI6OSwiRm9udE5hbWUiOiJDYWxpYnJpIiwiSXNCb2xkIjp0cnVlLCJJc0l0YWxpYyI6ZmFsc2UsIklzVW5kZXJsaW5lZCI6ZmFsc2UsIlBhcmVudFN0eWxlIjpudWxsfSwiQXV0b1NpemUiOjAsIkZvcmVncm91bmQiOnsiJGlkIjoiMzkxOSIsIkNvbG9yIjp7IiRpZCI6IjM5Mj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kyMSIsIlRvcCI6MC4wLCJMZWZ0IjowLjAsIlJpZ2h0IjowLjAsIkJvdHRvbSI6MC4wfSwiUGFkZGluZyI6eyIkaWQiOiIzOTIyIiwiVG9wIjowLjAsIkxlZnQiOjAuMCwiUmlnaHQiOjAuMCwiQm90dG9tIjowLjB9LCJCYWNrZ3JvdW5kIjp7IiRpZCI6IjM5MjMiLCJDb2xvciI6eyIkaWQiOiIzOTI0IiwiQSI6MCwiUiI6MjU1LCJHIjoyNTUsIkIiOjI1NX19LCJJc1Zpc2libGUiOnRydWUsIldpZHRoIjowLjAsIkhlaWdodCI6MC4wLCJCb3JkZXJTdHlsZSI6eyIkaWQiOiIzOTI1IiwiTGluZUNvbG9yIjpudWxsLCJMaW5lV2VpZ2h0IjowLjAsIkxpbmVUeXBlIjowLCJQYXJlbnRTdHlsZSI6bnVsbH0sIlBhcmVudFN0eWxlIjpudWxsfSwiRGF0ZVN0eWxlIjp7IiRpZCI6IjM5MjYiLCJGb250U2V0dGluZ3MiOnsiJGlkIjoiMzkyNyIsIkZvbnRTaXplIjo4LCJGb250TmFtZSI6IkNhbGlicmkiLCJJc0JvbGQiOmZhbHNlLCJJc0l0YWxpYyI6ZmFsc2UsIklzVW5kZXJsaW5lZCI6ZmFsc2UsIlBhcmVudFN0eWxlIjpudWxsfSwiQXV0b1NpemUiOjAsIkZvcmVncm91bmQiOnsiJGlkIjoiMzkyOCIsIkNvbG9yIjp7IiRpZCI6IjM5Mj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5MzAiLCJUb3AiOjAuMCwiTGVmdCI6MC4wLCJSaWdodCI6MC4wLCJCb3R0b20iOjAuMH0sIlBhZGRpbmciOnsiJGlkIjoiMzkzMSIsIlRvcCI6MC4wLCJMZWZ0IjowLjAsIlJpZ2h0IjowLjAsIkJvdHRvbSI6MC4wfSwiQmFja2dyb3VuZCI6eyIkaWQiOiIzOTMyIiwiQ29sb3IiOnsiJGlkIjoiMzkzMyIsIkEiOjAsIlIiOjI1NSwiRyI6MjU1LCJCIjoyNTV9fSwiSXNWaXNpYmxlIjp0cnVlLCJXaWR0aCI6MC4wLCJIZWlnaHQiOjAuMCwiQm9yZGVyU3R5bGUiOnsiJGlkIjoiMzkzNCIsIkxpbmVDb2xvciI6bnVsbCwiTGluZVdlaWdodCI6MC4wLCJMaW5lVHlwZSI6MCwiUGFyZW50U3R5bGUiOm51bGx9LCJQYXJlbnRTdHlsZSI6bnVsbH0sIkRhdGVGb3JtYXQiOnsiJGlkIjoiMzkz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5MzYiLCJEYXRlUGFydElzVmlzaWJsZSI6ZmFsc2UsIlRpbWVQYXJ0SXNWaXNpYmxlIjpmYWxzZX19LCJXZWVrTnVtYmVyaW5nIjp7IiRpZCI6IjM5MzciLCJGb3JtYXQiOjAsIklzVmlzaWJsZSI6ZmFsc2UsIkxhc3RLbm93blZpc2liaWxpdHlTdGF0ZSI6ZmFsc2V9LCJJc1Zpc2libGUiOnRydWUsIlBhcmVudFN0eWxlIjpudWxsfSwiSW5kZXgiOjYsIlBlcmNlbnRhZ2VDb21wbGV0ZSI6bnVsbCwiUG9zaXRpb24iOnsiUmF0aW8iOjAuMCwiSXNDdXN0b20iOmZhbHNlfSwiRGF0ZUZvcm1hdCI6eyIkcmVmIjoiMzkzNSJ9LCJXZWVrTnVtYmVyaW5nIjp7IiRpZCI6IjM5MzgiLCJGb3JtYXQiOjAsIklzVmlzaWJsZSI6ZmFsc2UsIkxhc3RLbm93blZpc2liaWxpdHlTdGF0ZSI6ZmFsc2V9LCJSZWxhdGVkVGFza0lkIjoiMDAwMDAwMDAtMDAwMC0wMDAwLTAwMDAtMDAwMDAwMDAwMDAwIiwiSWQiOiJkOTY0ZjI2NC1hNGExLTQ5MWYtOTQwOS1jODRiZTc0MTk2MjAiLCJJbXBvcnRJZCI6bnVsbCwiVGl0bGUiOiIgICAgICBJc3N1ZSBjZXJ0aWZpY2F0ZXMiLCJOb3RlIjpudWxsLCJIeXBlcmxpbmsiOnsiJGlkIjoiMzkzOSIsIkFkZHJlc3MiOiIiLCJTdWJBZGRyZXNzIjoiIn0sIklzQ2hhbmdlZCI6ZmFsc2UsIklzTmV3IjpmYWxzZX1dLCJUYXNrcyI6W3siJGlkIjoiMzk0MCIsIkdyb3VwTmFtZSI6bnVsbCwiU3RhcnREYXRlIjoiMjAyNS0wNi0xM1QwMDowMDowMFoiLCJFbmREYXRlIjoiMjAyNS0wNi0yMFQyMzo1OTowMFoiLCJQZXJjZW50YWdlQ29tcGxldGUiOm51bGwsIlN0eWxlIjp7IiRpZCI6IjM5NDEiLCJTaGFwZSI6MCwiU2hhcGVUaGlja25lc3MiOjEsIkR1cmF0aW9uRm9ybWF0IjowLCJJbmNsdWRlTm9uV29ya2luZ0RheXNJbkR1cmF0aW9uIjpmYWxzZSwiUGVyY2VudGFnZUNvbXBsZXRlU3R5bGUiOnsiJGlkIjoiMzk0MiIsIkZvbnRTZXR0aW5ncyI6eyIkaWQiOiIzOTQzIiwiRm9udFNpemUiOjEwLCJGb250TmFtZSI6IkNhbGlicmkiLCJJc0JvbGQiOmZhbHNlLCJJc0l0YWxpYyI6ZmFsc2UsIklzVW5kZXJsaW5lZCI6ZmFsc2UsIlBhcmVudFN0eWxlIjpudWxsfSwiQXV0b1NpemUiOjAsIkZvcmVncm91bmQiOnsiJGlkIjoiMzk0NCIsIkNvbG9yIjp7IiRpZCI6IjM5N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OTQ2IiwiVG9wIjowLjAsIkxlZnQiOjAuMCwiUmlnaHQiOjAuMCwiQm90dG9tIjowLjB9LCJQYWRkaW5nIjp7IiRpZCI6IjM5NDciLCJUb3AiOjAuMCwiTGVmdCI6MC4wLCJSaWdodCI6MC4wLCJCb3R0b20iOjAuMH0sIkJhY2tncm91bmQiOnsiJGlkIjoiMzk0OCIsIkNvbG9yIjp7IiRpZCI6IjM5NDkiLCJBIjo4OSwiUiI6MCwiRyI6MCwiQiI6MH19LCJJc1Zpc2libGUiOnRydWUsIldpZHRoIjowLjAsIkhlaWdodCI6MC4wLCJCb3JkZXJTdHlsZSI6eyIkaWQiOiIzOTUwIiwiTGluZUNvbG9yIjpudWxsLCJMaW5lV2VpZ2h0IjowLjAsIkxpbmVUeXBlIjowLCJQYXJlbnRTdHlsZSI6bnVsbH0sIlBhcmVudFN0eWxlIjpudWxsfSwiRHVyYXRpb25TdHlsZSI6eyIkaWQiOiIzOTUxIiwiRm9udFNldHRpbmdzIjp7IiRpZCI6IjM5NTIiLCJGb250U2l6ZSI6OCwiRm9udE5hbWUiOiJDYWxpYnJpIiwiSXNCb2xkIjpmYWxzZSwiSXNJdGFsaWMiOmZhbHNlLCJJc1VuZGVybGluZWQiOmZhbHNlLCJQYXJlbnRTdHlsZSI6bnVsbH0sIkF1dG9TaXplIjowLCJGb3JlZ3JvdW5kIjp7IiRpZCI6IjM5NTMiLCJDb2xvciI6eyIkaWQiOiIzOTU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OTU1IiwiVG9wIjowLjAsIkxlZnQiOjAuMCwiUmlnaHQiOjAuMCwiQm90dG9tIjowLjB9LCJQYWRkaW5nIjp7IiRpZCI6IjM5NTYiLCJUb3AiOjAuMCwiTGVmdCI6MC4wLCJSaWdodCI6MC4wLCJCb3R0b20iOjAuMH0sIkJhY2tncm91bmQiOnsiJGlkIjoiMzk1NyIsIkNvbG9yIjp7IiRyZWYiOiIzOTQ5In19LCJJc1Zpc2libGUiOnRydWUsIldpZHRoIjowLjAsIkhlaWdodCI6MC4wLCJCb3JkZXJTdHlsZSI6eyIkaWQiOiIzOTU4IiwiTGluZUNvbG9yIjpudWxsLCJMaW5lV2VpZ2h0IjowLjAsIkxpbmVUeXBlIjowLCJQYXJlbnRTdHlsZSI6bnVsbH0sIlBhcmVudFN0eWxlIjpudWxsfSwiSG9yaXpvbnRhbENvbm5lY3RvclN0eWxlIjp7IiRpZCI6IjM5NTkiLCJMaW5lQ29sb3IiOnsiJGlkIjoiMzk2MCIsIiR0eXBlIjoiTkxSRS5Db21tb24uRG9tLlNvbGlkQ29sb3JCcnVzaCwgTkxSRS5Db21tb24iLCJDb2xvciI6eyIkaWQiOiIzOTYxIiwiQSI6MjU1LCJSIjoyMDQsIkciOjIwNCwiQiI6MjA0fX0sIkxpbmVXZWlnaHQiOjEuMCwiTGluZVR5cGUiOjAsIlBhcmVudFN0eWxlIjpudWxsfSwiVmVydGljYWxDb25uZWN0b3JTdHlsZSI6eyIkaWQiOiIzOTYyIiwiTGluZUNvbG9yIjp7IiRpZCI6IjM5NjMiLCIkdHlwZSI6Ik5MUkUuQ29tbW9uLkRvbS5Tb2xpZENvbG9yQnJ1c2gsIE5MUkUuQ29tbW9uIiwiQ29sb3IiOnsiJGlkIjoiMzk2NC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NiwiU3BhY2luZyI6MywiSXNCZWxvd1RpbWViYW5kIjpmYWxzZSwiUGVyY2VudGFnZUNvbXBsZXRlU2hhcGVPcGFjaXR5IjozNSwiU2hhcGVTdHlsZSI6eyIkaWQiOiIzOTY1IiwiTWFyZ2luIjp7IiRpZCI6IjM5NjYiLCJUb3AiOjAuMCwiTGVmdCI6NC4wLCJSaWdodCI6NC4wLCJCb3R0b20iOjAuMH0sIlBhZGRpbmciOnsiJGlkIjoiMzk2NyIsIlRvcCI6MC4wLCJMZWZ0IjowLjAsIlJpZ2h0IjowLjAsIkJvdHRvbSI6MC4wfSwiQmFja2dyb3VuZCI6eyIkaWQiOiIzOTY4IiwiQ29sb3IiOnsiJGlkIjoiMzk2OSIsIkEiOjI1NSwiUiI6MTc4LCJHIjoxNCwiQiI6MTh9fSwiSXNWaXNpYmxlIjp0cnVlLCJXaWR0aCI6MC4wLCJIZWlnaHQiOjE2LjAsIkJvcmRlclN0eWxlIjp7IiRpZCI6IjM5NzAiLCJMaW5lQ29sb3IiOnsiJGlkIjoiMzk3MSIsIiR0eXBlIjoiTkxSRS5Db21tb24uRG9tLlNvbGlkQ29sb3JCcnVzaCwgTkxSRS5Db21tb24iLCJDb2xvciI6eyIkaWQiOiIzOTcyIiwiQSI6MjU1LCJSIjowLCJHIjoxMTksIkIiOjE4Mn19LCJMaW5lV2VpZ2h0IjowLjAsIkxpbmVUeXBlIjowLCJQYXJlbnRTdHlsZSI6bnVsbH0sIlBhcmVudFN0eWxlIjpudWxsfSwiVGl0bGVTdHlsZSI6eyIkaWQiOiIzOTczIiwiRm9udFNldHRpbmdzIjp7IiRpZCI6IjM5NzQiLCJGb250U2l6ZSI6OSwiRm9udE5hbWUiOiJNb250c2VycmF0IFNlbWlCb2xkIiwiSXNCb2xkIjp0cnVlLCJJc0l0YWxpYyI6ZmFsc2UsIklzVW5kZXJsaW5lZCI6ZmFsc2UsIlBhcmVudFN0eWxlIjpudWxsfSwiQXV0b1NpemUiOjAsIkZvcmVncm91bmQiOnsiJGlkIjoiMzk3NSIsIkNvbG9yIjp7IiRpZCI6IjM5NzYiLCJBIjoyNTUsIlIiOjAsIkciOjAsIkIiOjB9fSwiTWF4V2lkdGgiOjU4OS4wOTA5MDkwOTA5MDksIk1heEhlaWdodCI6IkluZmluaXR5IiwiU21hcnRGb3JlZ3JvdW5kSXNBY3RpdmUiOmZhbHNlLCJIb3Jpem9udGFsQWxpZ25tZW50IjowLCJWZXJ0aWNhbEFsaWdubWVudCI6MCwiU21hcnRGb3JlZ3JvdW5kIjpudWxsLCJCYWNrZ3JvdW5kRmlsbFR5cGUiOjAsIk1hcmdpbiI6eyIkaWQiOiIzOTc3IiwiVG9wIjowLjAsIkxlZnQiOjAuMCwiUmlnaHQiOjAuMCwiQm90dG9tIjowLjB9LCJQYWRkaW5nIjp7IiRpZCI6IjM5NzgiLCJUb3AiOjAuMCwiTGVmdCI6MC4wLCJSaWdodCI6MC4wLCJCb3R0b20iOjAuMH0sIkJhY2tncm91bmQiOnsiJGlkIjoiMzk3OSIsIkNvbG9yIjp7IiRyZWYiOiIzOTQ5In19LCJJc1Zpc2libGUiOnRydWUsIldpZHRoIjowLjAsIkhlaWdodCI6MC4wLCJCb3JkZXJTdHlsZSI6eyIkaWQiOiIzOTgwIiwiTGluZUNvbG9yIjpudWxsLCJMaW5lV2VpZ2h0IjowLjAsIkxpbmVUeXBlIjowLCJQYXJlbnRTdHlsZSI6bnVsbH0sIlBhcmVudFN0eWxlIjpudWxsfSwiRGF0ZVN0eWxlIjp7IiRpZCI6IjM5ODEiLCJGb250U2V0dGluZ3MiOnsiJGlkIjoiMzk4MiIsIkZvbnRTaXplIjo4LCJGb250TmFtZSI6IkNhbGlicmkiLCJJc0JvbGQiOmZhbHNlLCJJc0l0YWxpYyI6ZmFsc2UsIklzVW5kZXJsaW5lZCI6ZmFsc2UsIlBhcmVudFN0eWxlIjpudWxsfSwiQXV0b1NpemUiOjAsIkZvcmVncm91bmQiOnsiJGlkIjoiMzk4MyIsIkNvbG9yIjp7IiRpZCI6IjM5O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ODUiLCJUb3AiOjAuMCwiTGVmdCI6MC4wLCJSaWdodCI6MC4wLCJCb3R0b20iOjAuMH0sIlBhZGRpbmciOnsiJGlkIjoiMzk4NiIsIlRvcCI6MC4wLCJMZWZ0IjowLjAsIlJpZ2h0IjowLjAsIkJvdHRvbSI6MC4wfSwiQmFja2dyb3VuZCI6eyIkaWQiOiIzOTg3IiwiQ29sb3IiOnsiJHJlZiI6IjM5NDkifX0sIklzVmlzaWJsZSI6dHJ1ZSwiV2lkdGgiOjAuMCwiSGVpZ2h0IjowLjAsIkJvcmRlclN0eWxlIjp7IiRpZCI6IjM5ODgiLCJMaW5lQ29sb3IiOm51bGwsIkxpbmVXZWlnaHQiOjAuMCwiTGluZVR5cGUiOjAsIlBhcmVudFN0eWxlIjpudWxsfSwiUGFyZW50U3R5bGUiOm51bGx9LCJEYXRlRm9ybWF0Ijp7IiRpZCI6IjM5O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TkwIiwiRGF0ZVBhcnRJc1Zpc2libGUiOmZhbHNlLCJUaW1lUGFydElzVmlzaWJsZSI6ZmFsc2V9fSwiV2Vla051bWJlcmluZyI6eyIkaWQiOiIzOTkxIiwiRm9ybWF0IjowLCJJc1Zpc2libGUiOmZhbHNlLCJMYXN0S25vd25WaXNpYmlsaXR5U3RhdGUiOmZhbHNlfSwiSXNWaXNpYmxlIjpmYWxzZSwiUGFyZW50U3R5bGUiOm51bGx9LCJJbmRleCI6NywiU21hcnREdXJhdGlvbkFjdGl2YXRlZCI6ZmFsc2UsIkRhdGVGb3JtYXQiOnsiJHJlZiI6IjM5ODkifSwiV2Vla051bWJlcmluZyI6eyIkaWQiOiIzOTkyIiwiRm9ybWF0IjowLCJJc1Zpc2libGUiOmZhbHNlLCJMYXN0S25vd25WaXNpYmlsaXR5U3RhdGUiOmZhbHNlfSwiSWQiOiJjN2UwNjY1MC01OWIwLTRlMTEtYmFhMS04NDA4ZjIyMDZkZDciLCJJbXBvcnRJZCI6bnVsbCwiVGl0bGUiOiJSZXZpZXcgbWF0ZXJpYWxzIiwiTm90ZSI6bnVsbCwiSHlwZXJsaW5rIjp7IiRpZCI6IjM5OTMiLCJBZGRyZXNzIjoiIiwiU3ViQWRkcmVzcyI6IiJ9LCJJc0NoYW5nZWQiOmZhbHNlLCJJc05ldyI6ZmFsc2V9LHsiJGlkIjoiMzk5NCIsIkdyb3VwTmFtZSI6bnVsbCwiU3RhcnREYXRlIjoiMjAyNS0wNi0yNlQwMDowMDowMFoiLCJFbmREYXRlIjoiMjAyNS0wNy0wOFQyMzo1OTowMFoiLCJQZXJjZW50YWdlQ29tcGxldGUiOm51bGwsIlN0eWxlIjp7IiRpZCI6IjM5OTUiLCJTaGFwZSI6MCwiU2hhcGVUaGlja25lc3MiOjEsIkR1cmF0aW9uRm9ybWF0IjowLCJJbmNsdWRlTm9uV29ya2luZ0RheXNJbkR1cmF0aW9uIjpmYWxzZSwiUGVyY2VudGFnZUNvbXBsZXRlU3R5bGUiOnsiJGlkIjoiMzk5NiIsIkZvbnRTZXR0aW5ncyI6eyIkaWQiOiIzOTk3IiwiRm9udFNpemUiOjEwLCJGb250TmFtZSI6IkNhbGlicmkiLCJJc0JvbGQiOmZhbHNlLCJJc0l0YWxpYyI6ZmFsc2UsIklzVW5kZXJsaW5lZCI6ZmFsc2UsIlBhcmVudFN0eWxlIjpudWxsfSwiQXV0b1NpemUiOjAsIkZvcmVncm91bmQiOnsiJGlkIjoiMzk5OCIsIkNvbG9yIjp7IiRpZCI6IjM5O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DAwIiwiVG9wIjowLjAsIkxlZnQiOjAuMCwiUmlnaHQiOjAuMCwiQm90dG9tIjowLjB9LCJQYWRkaW5nIjp7IiRpZCI6IjQwMDEiLCJUb3AiOjAuMCwiTGVmdCI6MC4wLCJSaWdodCI6MC4wLCJCb3R0b20iOjAuMH0sIkJhY2tncm91bmQiOnsiJGlkIjoiNDAwMiIsIkNvbG9yIjp7IiRpZCI6IjQwMDMiLCJBIjo4OSwiUiI6MCwiRyI6MCwiQiI6MH19LCJJc1Zpc2libGUiOnRydWUsIldpZHRoIjowLjAsIkhlaWdodCI6MC4wLCJCb3JkZXJTdHlsZSI6eyIkaWQiOiI0MDA0IiwiTGluZUNvbG9yIjpudWxsLCJMaW5lV2VpZ2h0IjowLjAsIkxpbmVUeXBlIjowLCJQYXJlbnRTdHlsZSI6bnVsbH0sIlBhcmVudFN0eWxlIjpudWxsfSwiRHVyYXRpb25TdHlsZSI6eyIkaWQiOiI0MDA1IiwiRm9udFNldHRpbmdzIjp7IiRpZCI6IjQwMDYiLCJGb250U2l6ZSI6OCwiRm9udE5hbWUiOiJDYWxpYnJpIiwiSXNCb2xkIjpmYWxzZSwiSXNJdGFsaWMiOmZhbHNlLCJJc1VuZGVybGluZWQiOmZhbHNlLCJQYXJlbnRTdHlsZSI6bnVsbH0sIkF1dG9TaXplIjowLCJGb3JlZ3JvdW5kIjp7IiRpZCI6IjQwMDciLCJDb2xvciI6eyIkaWQiOiI0MDA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MDA5IiwiVG9wIjowLjAsIkxlZnQiOjAuMCwiUmlnaHQiOjAuMCwiQm90dG9tIjowLjB9LCJQYWRkaW5nIjp7IiRpZCI6IjQwMTAiLCJUb3AiOjAuMCwiTGVmdCI6MC4wLCJSaWdodCI6MC4wLCJCb3R0b20iOjAuMH0sIkJhY2tncm91bmQiOnsiJGlkIjoiNDAxMSIsIkNvbG9yIjp7IiRyZWYiOiI0MDAzIn19LCJJc1Zpc2libGUiOnRydWUsIldpZHRoIjowLjAsIkhlaWdodCI6MC4wLCJCb3JkZXJTdHlsZSI6eyIkaWQiOiI0MDEyIiwiTGluZUNvbG9yIjpudWxsLCJMaW5lV2VpZ2h0IjowLjAsIkxpbmVUeXBlIjowLCJQYXJlbnRTdHlsZSI6bnVsbH0sIlBhcmVudFN0eWxlIjpudWxsfSwiSG9yaXpvbnRhbENvbm5lY3RvclN0eWxlIjp7IiRpZCI6IjQwMTMiLCJMaW5lQ29sb3IiOnsiJGlkIjoiNDAxNCIsIiR0eXBlIjoiTkxSRS5Db21tb24uRG9tLlNvbGlkQ29sb3JCcnVzaCwgTkxSRS5Db21tb24iLCJDb2xvciI6eyIkaWQiOiI0MDE1IiwiQSI6MjU1LCJSIjoyMDQsIkciOjIwNCwiQiI6MjA0fX0sIkxpbmVXZWlnaHQiOjEuMCwiTGluZVR5cGUiOjAsIlBhcmVudFN0eWxlIjpudWxsfSwiVmVydGljYWxDb25uZWN0b3JTdHlsZSI6eyIkaWQiOiI0MDE2IiwiTGluZUNvbG9yIjp7IiRpZCI6IjQwMTciLCIkdHlwZSI6Ik5MUkUuQ29tbW9uLkRvbS5Tb2xpZENvbG9yQnJ1c2gsIE5MUkUuQ29tbW9uIiwiQ29sb3IiOnsiJGlkIjoiNDAxOC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NiwiU3BhY2luZyI6MywiSXNCZWxvd1RpbWViYW5kIjpmYWxzZSwiUGVyY2VudGFnZUNvbXBsZXRlU2hhcGVPcGFjaXR5IjozNSwiU2hhcGVTdHlsZSI6eyIkaWQiOiI0MDE5IiwiTWFyZ2luIjp7IiRpZCI6IjQwMjAiLCJUb3AiOjAuMCwiTGVmdCI6NC4wLCJSaWdodCI6NC4wLCJCb3R0b20iOjAuMH0sIlBhZGRpbmciOnsiJGlkIjoiNDAyMSIsIlRvcCI6MC4wLCJMZWZ0IjowLjAsIlJpZ2h0IjowLjAsIkJvdHRvbSI6MC4wfSwiQmFja2dyb3VuZCI6eyIkaWQiOiI0MDIyIiwiQ29sb3IiOnsiJGlkIjoiNDAyMyIsIkEiOjI1NSwiUiI6OTEsIkciOjE1NSwiQiI6MjEzfX0sIklzVmlzaWJsZSI6dHJ1ZSwiV2lkdGgiOjAuMCwiSGVpZ2h0IjoxNi4wLCJCb3JkZXJTdHlsZSI6eyIkaWQiOiI0MDI0IiwiTGluZUNvbG9yIjp7IiRpZCI6IjQwMjUiLCIkdHlwZSI6Ik5MUkUuQ29tbW9uLkRvbS5Tb2xpZENvbG9yQnJ1c2gsIE5MUkUuQ29tbW9uIiwiQ29sb3IiOnsiJGlkIjoiNDAyNiIsIkEiOjI1NSwiUiI6MCwiRyI6MTE5LCJCIjoxODJ9fSwiTGluZVdlaWdodCI6MC4wLCJMaW5lVHlwZSI6MCwiUGFyZW50U3R5bGUiOm51bGx9LCJQYXJlbnRTdHlsZSI6bnVsbH0sIlRpdGxlU3R5bGUiOnsiJGlkIjoiNDAyNyIsIkZvbnRTZXR0aW5ncyI6eyIkaWQiOiI0MDI4IiwiRm9udFNpemUiOjksIkZvbnROYW1lIjoiTW9udHNlcnJhdCBTZW1pQm9sZCIsIklzQm9sZCI6dHJ1ZSwiSXNJdGFsaWMiOmZhbHNlLCJJc1VuZGVybGluZWQiOmZhbHNlLCJQYXJlbnRTdHlsZSI6bnVsbH0sIkF1dG9TaXplIjowLCJGb3JlZ3JvdW5kIjp7IiRpZCI6IjQwMjkiLCJDb2xvciI6eyIkaWQiOiI0MDMwIiwiQSI6MjU1LCJSIjowLCJHIjowLCJCIjowfX0sIk1heFdpZHRoIjo1ODkuMDkwOTA5MDkwOTA5LCJNYXhIZWlnaHQiOiJJbmZpbml0eSIsIlNtYXJ0Rm9yZWdyb3VuZElzQWN0aXZlIjpmYWxzZSwiSG9yaXpvbnRhbEFsaWdubWVudCI6MCwiVmVydGljYWxBbGlnbm1lbnQiOjAsIlNtYXJ0Rm9yZWdyb3VuZCI6bnVsbCwiQmFja2dyb3VuZEZpbGxUeXBlIjowLCJNYXJnaW4iOnsiJGlkIjoiNDAzMSIsIlRvcCI6MC4wLCJMZWZ0IjowLjAsIlJpZ2h0IjowLjAsIkJvdHRvbSI6MC4wfSwiUGFkZGluZyI6eyIkaWQiOiI0MDMyIiwiVG9wIjowLjAsIkxlZnQiOjAuMCwiUmlnaHQiOjAuMCwiQm90dG9tIjowLjB9LCJCYWNrZ3JvdW5kIjp7IiRpZCI6IjQwMzMiLCJDb2xvciI6eyIkcmVmIjoiNDAwMyJ9fSwiSXNWaXNpYmxlIjp0cnVlLCJXaWR0aCI6MC4wLCJIZWlnaHQiOjAuMCwiQm9yZGVyU3R5bGUiOnsiJGlkIjoiNDAzNCIsIkxpbmVDb2xvciI6bnVsbCwiTGluZVdlaWdodCI6MC4wLCJMaW5lVHlwZSI6MCwiUGFyZW50U3R5bGUiOm51bGx9LCJQYXJlbnRTdHlsZSI6bnVsbH0sIkRhdGVTdHlsZSI6eyIkaWQiOiI0MDM1IiwiRm9udFNldHRpbmdzIjp7IiRpZCI6IjQwMzYiLCJGb250U2l6ZSI6OCwiRm9udE5hbWUiOiJDYWxpYnJpIiwiSXNCb2xkIjpmYWxzZSwiSXNJdGFsaWMiOmZhbHNlLCJJc1VuZGVybGluZWQiOmZhbHNlLCJQYXJlbnRTdHlsZSI6bnVsbH0sIkF1dG9TaXplIjowLCJGb3JlZ3JvdW5kIjp7IiRpZCI6IjQwMzciLCJDb2xvciI6eyIkaWQiOiI0MD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DM5IiwiVG9wIjowLjAsIkxlZnQiOjAuMCwiUmlnaHQiOjAuMCwiQm90dG9tIjowLjB9LCJQYWRkaW5nIjp7IiRpZCI6IjQwNDAiLCJUb3AiOjAuMCwiTGVmdCI6MC4wLCJSaWdodCI6MC4wLCJCb3R0b20iOjAuMH0sIkJhY2tncm91bmQiOnsiJGlkIjoiNDA0MSIsIkNvbG9yIjp7IiRyZWYiOiI0MDAzIn19LCJJc1Zpc2libGUiOnRydWUsIldpZHRoIjowLjAsIkhlaWdodCI6MC4wLCJCb3JkZXJTdHlsZSI6eyIkaWQiOiI0MDQyIiwiTGluZUNvbG9yIjpudWxsLCJMaW5lV2VpZ2h0IjowLjAsIkxpbmVUeXBlIjowLCJQYXJlbnRTdHlsZSI6bnVsbH0sIlBhcmVudFN0eWxlIjpudWxsfSwiRGF0ZUZvcm1hdCI6eyIkaWQiOiI0MDQ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A0NCIsIkRhdGVQYXJ0SXNWaXNpYmxlIjpmYWxzZSwiVGltZVBhcnRJc1Zpc2libGUiOmZhbHNlfX0sIldlZWtOdW1iZXJpbmciOnsiJGlkIjoiNDA0NSIsIkZvcm1hdCI6MCwiSXNWaXNpYmxlIjpmYWxzZSwiTGFzdEtub3duVmlzaWJpbGl0eVN0YXRlIjpmYWxzZX0sIklzVmlzaWJsZSI6ZmFsc2UsIlBhcmVudFN0eWxlIjpudWxsfSwiSW5kZXgiOjgsIlNtYXJ0RHVyYXRpb25BY3RpdmF0ZWQiOmZhbHNlLCJEYXRlRm9ybWF0Ijp7IiRyZWYiOiI0MDQzIn0sIldlZWtOdW1iZXJpbmciOnsiJGlkIjoiNDA0NiIsIkZvcm1hdCI6MCwiSXNWaXNpYmxlIjpmYWxzZSwiTGFzdEtub3duVmlzaWJpbGl0eVN0YXRlIjpmYWxzZX0sIklkIjoiZWJlOGQxZWItYTE0Yi00MzQ3LWI4ZDAtODc1NWVhZTJhNWNiIiwiSW1wb3J0SWQiOm51bGwsIlRpdGxlIjoiUmVzZXJ2ZSB2ZW51ZXMiLCJOb3RlIjpudWxsLCJIeXBlcmxpbmsiOnsiJGlkIjoiNDA0NyIsIkFkZHJlc3MiOiIiLCJTdWJBZGRyZXNzIjoiIn0sIklzQ2hhbmdlZCI6ZmFsc2UsIklzTmV3IjpmYWxzZX0seyIkaWQiOiI0MDQ4IiwiR3JvdXBOYW1lIjpudWxsLCJTdGFydERhdGUiOiIyMDI1LTA2LTI3VDAwOjAwOjAwWiIsIkVuZERhdGUiOiIyMDI1LTA3LTI1VDIzOjU5OjAwWiIsIlBlcmNlbnRhZ2VDb21wbGV0ZSI6bnVsbCwiU3R5bGUiOnsiJGlkIjoiNDA0OSIsIlNoYXBlIjowLCJTaGFwZVRoaWNrbmVzcyI6MSwiRHVyYXRpb25Gb3JtYXQiOjAsIkluY2x1ZGVOb25Xb3JraW5nRGF5c0luRHVyYXRpb24iOmZhbHNlLCJQZXJjZW50YWdlQ29tcGxldGVTdHlsZSI6eyIkaWQiOiI0MDUwIiwiRm9udFNldHRpbmdzIjp7IiRpZCI6IjQwNTEiLCJGb250U2l6ZSI6MTAsIkZvbnROYW1lIjoiQ2FsaWJyaSIsIklzQm9sZCI6ZmFsc2UsIklzSXRhbGljIjpmYWxzZSwiSXNVbmRlcmxpbmVkIjpmYWxzZSwiUGFyZW50U3R5bGUiOm51bGx9LCJBdXRvU2l6ZSI6MCwiRm9yZWdyb3VuZCI6eyIkaWQiOiI0MDUyIiwiQ29sb3IiOnsiJGlkIjoiNDA1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wNTQiLCJUb3AiOjAuMCwiTGVmdCI6MC4wLCJSaWdodCI6MC4wLCJCb3R0b20iOjAuMH0sIlBhZGRpbmciOnsiJGlkIjoiNDA1NSIsIlRvcCI6MC4wLCJMZWZ0IjowLjAsIlJpZ2h0IjowLjAsIkJvdHRvbSI6MC4wfSwiQmFja2dyb3VuZCI6eyIkaWQiOiI0MDU2IiwiQ29sb3IiOnsiJGlkIjoiNDA1NyIsIkEiOjg5LCJSIjowLCJHIjowLCJCIjowfX0sIklzVmlzaWJsZSI6dHJ1ZSwiV2lkdGgiOjAuMCwiSGVpZ2h0IjowLjAsIkJvcmRlclN0eWxlIjp7IiRpZCI6IjQwNTgiLCJMaW5lQ29sb3IiOm51bGwsIkxpbmVXZWlnaHQiOjAuMCwiTGluZVR5cGUiOjAsIlBhcmVudFN0eWxlIjpudWxsfSwiUGFyZW50U3R5bGUiOm51bGx9LCJEdXJhdGlvblN0eWxlIjp7IiRpZCI6IjQwNTkiLCJGb250U2V0dGluZ3MiOnsiJGlkIjoiNDA2MCIsIkZvbnRTaXplIjo4LCJGb250TmFtZSI6IkNhbGlicmkiLCJJc0JvbGQiOmZhbHNlLCJJc0l0YWxpYyI6ZmFsc2UsIklzVW5kZXJsaW5lZCI6ZmFsc2UsIlBhcmVudFN0eWxlIjpudWxsfSwiQXV0b1NpemUiOjAsIkZvcmVncm91bmQiOnsiJGlkIjoiNDA2MSIsIkNvbG9yIjp7IiRpZCI6IjQwNj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wNjMiLCJUb3AiOjAuMCwiTGVmdCI6MC4wLCJSaWdodCI6MC4wLCJCb3R0b20iOjAuMH0sIlBhZGRpbmciOnsiJGlkIjoiNDA2NCIsIlRvcCI6MC4wLCJMZWZ0IjowLjAsIlJpZ2h0IjowLjAsIkJvdHRvbSI6MC4wfSwiQmFja2dyb3VuZCI6eyIkaWQiOiI0MDY1IiwiQ29sb3IiOnsiJHJlZiI6IjQwNTcifX0sIklzVmlzaWJsZSI6dHJ1ZSwiV2lkdGgiOjAuMCwiSGVpZ2h0IjowLjAsIkJvcmRlclN0eWxlIjp7IiRpZCI6IjQwNjYiLCJMaW5lQ29sb3IiOm51bGwsIkxpbmVXZWlnaHQiOjAuMCwiTGluZVR5cGUiOjAsIlBhcmVudFN0eWxlIjpudWxsfSwiUGFyZW50U3R5bGUiOm51bGx9LCJIb3Jpem9udGFsQ29ubmVjdG9yU3R5bGUiOnsiJGlkIjoiNDA2NyIsIkxpbmVDb2xvciI6eyIkaWQiOiI0MDY4IiwiJHR5cGUiOiJOTFJFLkNvbW1vbi5Eb20uU29saWRDb2xvckJydXNoLCBOTFJFLkNvbW1vbiIsIkNvbG9yIjp7IiRpZCI6IjQwNjkiLCJBIjoyNTUsIlIiOjIwNCwiRyI6MjA0LCJCIjoyMDR9fSwiTGluZVdlaWdodCI6MS4wLCJMaW5lVHlwZSI6MCwiUGFyZW50U3R5bGUiOm51bGx9LCJWZXJ0aWNhbENvbm5lY3RvclN0eWxlIjp7IiRpZCI6IjQwNzAiLCJMaW5lQ29sb3IiOnsiJGlkIjoiNDA3MSIsIiR0eXBlIjoiTkxSRS5Db21tb24uRG9tLlNvbGlkQ29sb3JCcnVzaCwgTkxSRS5Db21tb24iLCJDb2xvciI6eyIkaWQiOiI0MDcyIiwiQSI6MjU1LCJSIjoyMDQsIkciOjIwNCwiQiI6MjA0fX0sIkxpbmVXZWlnaHQiOjAuMCwiTGluZVR5cGUiOjAsIlBhcmVudFN0eWxlIjpudWxsfSwiTWFyZ2luIjpudWxsLCJTdGFydERhdGVQb3NpdGlvbiI6NiwiRW5kRGF0ZVBvc2l0aW9uIjo2LCJEYXRlSXNWaXNpYmxlIjpmYWxzZSwiVGl0bGVQb3NpdGlvbiI6NCwiRHVyYXRpb25Qb3NpdGlvbiI6MiwiUGVyY2VudGFnZUNvbXBsZXRlZFBvc2l0aW9uIjo2LCJTcGFjaW5nIjozLCJJc0JlbG93VGltZWJhbmQiOmZhbHNlLCJQZXJjZW50YWdlQ29tcGxldGVTaGFwZU9wYWNpdHkiOjM1LCJTaGFwZVN0eWxlIjp7IiRpZCI6IjQwNzMiLCJNYXJnaW4iOnsiJGlkIjoiNDA3NCIsIlRvcCI6MC4wLCJMZWZ0Ijo0LjAsIlJpZ2h0Ijo0LjAsIkJvdHRvbSI6MC4wfSwiUGFkZGluZyI6eyIkaWQiOiI0MDc1IiwiVG9wIjowLjAsIkxlZnQiOjAuMCwiUmlnaHQiOjAuMCwiQm90dG9tIjowLjB9LCJCYWNrZ3JvdW5kIjp7IiRpZCI6IjQwNzYiLCJDb2xvciI6eyIkaWQiOiI0MDc3IiwiQSI6MjU1LCJSIjo5MSwiRyI6MTU1LCJCIjoyMTN9fSwiSXNWaXNpYmxlIjp0cnVlLCJXaWR0aCI6MC4wLCJIZWlnaHQiOjE2LjAsIkJvcmRlclN0eWxlIjp7IiRpZCI6IjQwNzgiLCJMaW5lQ29sb3IiOnsiJGlkIjoiNDA3OSIsIiR0eXBlIjoiTkxSRS5Db21tb24uRG9tLlNvbGlkQ29sb3JCcnVzaCwgTkxSRS5Db21tb24iLCJDb2xvciI6eyIkaWQiOiI0MDgwIiwiQSI6MjU1LCJSIjowLCJHIjoxMTksIkIiOjE4Mn19LCJMaW5lV2VpZ2h0IjowLjAsIkxpbmVUeXBlIjowLCJQYXJlbnRTdHlsZSI6bnVsbH0sIlBhcmVudFN0eWxlIjpudWxsfSwiVGl0bGVTdHlsZSI6eyIkaWQiOiI0MDgxIiwiRm9udFNldHRpbmdzIjp7IiRpZCI6IjQwODIiLCJGb250U2l6ZSI6OSwiRm9udE5hbWUiOiJNb250c2VycmF0IFNlbWlCb2xkIiwiSXNCb2xkIjp0cnVlLCJJc0l0YWxpYyI6ZmFsc2UsIklzVW5kZXJsaW5lZCI6ZmFsc2UsIlBhcmVudFN0eWxlIjpudWxsfSwiQXV0b1NpemUiOjAsIkZvcmVncm91bmQiOnsiJGlkIjoiNDA4MyIsIkNvbG9yIjp7IiRpZCI6IjQwODQiLCJBIjoyNTUsIlIiOjAsIkciOjAsIkIiOjB9fSwiTWF4V2lkdGgiOjU4OS4wOTA5MDkwOTA5MDksIk1heEhlaWdodCI6IkluZmluaXR5IiwiU21hcnRGb3JlZ3JvdW5kSXNBY3RpdmUiOmZhbHNlLCJIb3Jpem9udGFsQWxpZ25tZW50IjowLCJWZXJ0aWNhbEFsaWdubWVudCI6MCwiU21hcnRGb3JlZ3JvdW5kIjpudWxsLCJCYWNrZ3JvdW5kRmlsbFR5cGUiOjAsIk1hcmdpbiI6eyIkaWQiOiI0MDg1IiwiVG9wIjowLjAsIkxlZnQiOjAuMCwiUmlnaHQiOjAuMCwiQm90dG9tIjowLjB9LCJQYWRkaW5nIjp7IiRpZCI6IjQwODYiLCJUb3AiOjAuMCwiTGVmdCI6MC4wLCJSaWdodCI6MC4wLCJCb3R0b20iOjAuMH0sIkJhY2tncm91bmQiOnsiJGlkIjoiNDA4NyIsIkNvbG9yIjp7IiRyZWYiOiI0MDU3In19LCJJc1Zpc2libGUiOnRydWUsIldpZHRoIjowLjAsIkhlaWdodCI6MC4wLCJCb3JkZXJTdHlsZSI6eyIkaWQiOiI0MDg4IiwiTGluZUNvbG9yIjpudWxsLCJMaW5lV2VpZ2h0IjowLjAsIkxpbmVUeXBlIjowLCJQYXJlbnRTdHlsZSI6bnVsbH0sIlBhcmVudFN0eWxlIjpudWxsfSwiRGF0ZVN0eWxlIjp7IiRpZCI6IjQwODkiLCJGb250U2V0dGluZ3MiOnsiJGlkIjoiNDA5MCIsIkZvbnRTaXplIjo4LCJGb250TmFtZSI6IkNhbGlicmkiLCJJc0JvbGQiOmZhbHNlLCJJc0l0YWxpYyI6ZmFsc2UsIklzVW5kZXJsaW5lZCI6ZmFsc2UsIlBhcmVudFN0eWxlIjpudWxsfSwiQXV0b1NpemUiOjAsIkZvcmVncm91bmQiOnsiJGlkIjoiNDA5MSIsIkNvbG9yIjp7IiRpZCI6IjQwO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OTMiLCJUb3AiOjAuMCwiTGVmdCI6MC4wLCJSaWdodCI6MC4wLCJCb3R0b20iOjAuMH0sIlBhZGRpbmciOnsiJGlkIjoiNDA5NCIsIlRvcCI6MC4wLCJMZWZ0IjowLjAsIlJpZ2h0IjowLjAsIkJvdHRvbSI6MC4wfSwiQmFja2dyb3VuZCI6eyIkaWQiOiI0MDk1IiwiQ29sb3IiOnsiJHJlZiI6IjQwNTcifX0sIklzVmlzaWJsZSI6dHJ1ZSwiV2lkdGgiOjAuMCwiSGVpZ2h0IjowLjAsIkJvcmRlclN0eWxlIjp7IiRpZCI6IjQwOTYiLCJMaW5lQ29sb3IiOm51bGwsIkxpbmVXZWlnaHQiOjAuMCwiTGluZVR5cGUiOjAsIlBhcmVudFN0eWxlIjpudWxsfSwiUGFyZW50U3R5bGUiOm51bGx9LCJEYXRlRm9ybWF0Ijp7IiRpZCI6IjQw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Dk4IiwiRGF0ZVBhcnRJc1Zpc2libGUiOmZhbHNlLCJUaW1lUGFydElzVmlzaWJsZSI6ZmFsc2V9fSwiV2Vla051bWJlcmluZyI6eyIkaWQiOiI0MDk5IiwiRm9ybWF0IjowLCJJc1Zpc2libGUiOmZhbHNlLCJMYXN0S25vd25WaXNpYmlsaXR5U3RhdGUiOmZhbHNlfSwiSXNWaXNpYmxlIjpmYWxzZSwiUGFyZW50U3R5bGUiOm51bGx9LCJJbmRleCI6OSwiU21hcnREdXJhdGlvbkFjdGl2YXRlZCI6ZmFsc2UsIkRhdGVGb3JtYXQiOnsiJHJlZiI6IjQwOTcifSwiV2Vla051bWJlcmluZyI6eyIkaWQiOiI0MTAwIiwiRm9ybWF0IjowLCJJc1Zpc2libGUiOmZhbHNlLCJMYXN0S25vd25WaXNpYmlsaXR5U3RhdGUiOmZhbHNlfSwiSWQiOiJmZTkzYjdiNi04YWFmLTQ0NWItYjczZi05NDkyMDFhYTA2OGEiLCJJbXBvcnRJZCI6bnVsbCwiVGl0bGUiOiJPcmRlciBtYXRlcmlhbHMiLCJOb3RlIjpudWxsLCJIeXBlcmxpbmsiOnsiJGlkIjoiNDEwMSIsIkFkZHJlc3MiOiIiLCJTdWJBZGRyZXNzIjoiIn0sIklzQ2hhbmdlZCI6ZmFsc2UsIklzTmV3IjpmYWxzZX0seyIkaWQiOiI0MTAyIiwiR3JvdXBOYW1lIjpudWxsLCJTdGFydERhdGUiOiIyMDI1LTA2LTI5VDAwOjAwOjAwWiIsIkVuZERhdGUiOiIyMDI1LTA3LTA4VDIzOjU5OjAwWiIsIlBlcmNlbnRhZ2VDb21wbGV0ZSI6bnVsbCwiU3R5bGUiOnsiJGlkIjoiNDEwMyIsIlNoYXBlIjowLCJTaGFwZVRoaWNrbmVzcyI6MSwiRHVyYXRpb25Gb3JtYXQiOjAsIkluY2x1ZGVOb25Xb3JraW5nRGF5c0luRHVyYXRpb24iOmZhbHNlLCJQZXJjZW50YWdlQ29tcGxldGVTdHlsZSI6eyIkaWQiOiI0MTA0IiwiRm9udFNldHRpbmdzIjp7IiRpZCI6IjQxMDUiLCJGb250U2l6ZSI6MTAsIkZvbnROYW1lIjoiQ2FsaWJyaSIsIklzQm9sZCI6ZmFsc2UsIklzSXRhbGljIjpmYWxzZSwiSXNVbmRlcmxpbmVkIjpmYWxzZSwiUGFyZW50U3R5bGUiOm51bGx9LCJBdXRvU2l6ZSI6MCwiRm9yZWdyb3VuZCI6eyIkaWQiOiI0MTA2IiwiQ29sb3IiOnsiJGlkIjoiNDEw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xMDgiLCJUb3AiOjAuMCwiTGVmdCI6MC4wLCJSaWdodCI6MC4wLCJCb3R0b20iOjAuMH0sIlBhZGRpbmciOnsiJGlkIjoiNDEwOSIsIlRvcCI6MC4wLCJMZWZ0IjowLjAsIlJpZ2h0IjowLjAsIkJvdHRvbSI6MC4wfSwiQmFja2dyb3VuZCI6eyIkaWQiOiI0MTEwIiwiQ29sb3IiOnsiJGlkIjoiNDExMSIsIkEiOjg5LCJSIjowLCJHIjowLCJCIjowfX0sIklzVmlzaWJsZSI6dHJ1ZSwiV2lkdGgiOjAuMCwiSGVpZ2h0IjowLjAsIkJvcmRlclN0eWxlIjp7IiRpZCI6IjQxMTIiLCJMaW5lQ29sb3IiOm51bGwsIkxpbmVXZWlnaHQiOjAuMCwiTGluZVR5cGUiOjAsIlBhcmVudFN0eWxlIjpudWxsfSwiUGFyZW50U3R5bGUiOm51bGx9LCJEdXJhdGlvblN0eWxlIjp7IiRpZCI6IjQxMTMiLCJGb250U2V0dGluZ3MiOnsiJGlkIjoiNDExNCIsIkZvbnRTaXplIjo4LCJGb250TmFtZSI6IkNhbGlicmkiLCJJc0JvbGQiOmZhbHNlLCJJc0l0YWxpYyI6ZmFsc2UsIklzVW5kZXJsaW5lZCI6ZmFsc2UsIlBhcmVudFN0eWxlIjpudWxsfSwiQXV0b1NpemUiOjAsIkZvcmVncm91bmQiOnsiJGlkIjoiNDExNSIsIkNvbG9yIjp7IiRpZCI6IjQxMT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xMTciLCJUb3AiOjAuMCwiTGVmdCI6MC4wLCJSaWdodCI6MC4wLCJCb3R0b20iOjAuMH0sIlBhZGRpbmciOnsiJGlkIjoiNDExOCIsIlRvcCI6MC4wLCJMZWZ0IjowLjAsIlJpZ2h0IjowLjAsIkJvdHRvbSI6MC4wfSwiQmFja2dyb3VuZCI6eyIkaWQiOiI0MTE5IiwiQ29sb3IiOnsiJHJlZiI6IjQxMTEifX0sIklzVmlzaWJsZSI6dHJ1ZSwiV2lkdGgiOjAuMCwiSGVpZ2h0IjowLjAsIkJvcmRlclN0eWxlIjp7IiRpZCI6IjQxMjAiLCJMaW5lQ29sb3IiOm51bGwsIkxpbmVXZWlnaHQiOjAuMCwiTGluZVR5cGUiOjAsIlBhcmVudFN0eWxlIjpudWxsfSwiUGFyZW50U3R5bGUiOm51bGx9LCJIb3Jpem9udGFsQ29ubmVjdG9yU3R5bGUiOnsiJGlkIjoiNDEyMSIsIkxpbmVDb2xvciI6eyIkaWQiOiI0MTIyIiwiJHR5cGUiOiJOTFJFLkNvbW1vbi5Eb20uU29saWRDb2xvckJydXNoLCBOTFJFLkNvbW1vbiIsIkNvbG9yIjp7IiRpZCI6IjQxMjMiLCJBIjoyNTUsIlIiOjIwNCwiRyI6MjA0LCJCIjoyMDR9fSwiTGluZVdlaWdodCI6MS4wLCJMaW5lVHlwZSI6MCwiUGFyZW50U3R5bGUiOm51bGx9LCJWZXJ0aWNhbENvbm5lY3RvclN0eWxlIjp7IiRpZCI6IjQxMjQiLCJMaW5lQ29sb3IiOnsiJGlkIjoiNDEyNSIsIiR0eXBlIjoiTkxSRS5Db21tb24uRG9tLlNvbGlkQ29sb3JCcnVzaCwgTkxSRS5Db21tb24iLCJDb2xvciI6eyIkaWQiOiI0MTI2IiwiQSI6MjU1LCJSIjoyMDQsIkciOjIwNCwiQiI6MjA0fX0sIkxpbmVXZWlnaHQiOjAuMCwiTGluZVR5cGUiOjAsIlBhcmVudFN0eWxlIjpudWxsfSwiTWFyZ2luIjpudWxsLCJTdGFydERhdGVQb3NpdGlvbiI6NiwiRW5kRGF0ZVBvc2l0aW9uIjo2LCJEYXRlSXNWaXNpYmxlIjpmYWxzZSwiVGl0bGVQb3NpdGlvbiI6NCwiRHVyYXRpb25Qb3NpdGlvbiI6MiwiUGVyY2VudGFnZUNvbXBsZXRlZFBvc2l0aW9uIjo2LCJTcGFjaW5nIjozLCJJc0JlbG93VGltZWJhbmQiOmZhbHNlLCJQZXJjZW50YWdlQ29tcGxldGVTaGFwZU9wYWNpdHkiOjM1LCJTaGFwZVN0eWxlIjp7IiRpZCI6IjQxMjciLCJNYXJnaW4iOnsiJGlkIjoiNDEyOCIsIlRvcCI6MC4wLCJMZWZ0Ijo0LjAsIlJpZ2h0Ijo0LjAsIkJvdHRvbSI6MC4wfSwiUGFkZGluZyI6eyIkaWQiOiI0MTI5IiwiVG9wIjowLjAsIkxlZnQiOjAuMCwiUmlnaHQiOjAuMCwiQm90dG9tIjowLjB9LCJCYWNrZ3JvdW5kIjp7IiRpZCI6IjQxMzAiLCJDb2xvciI6eyIkaWQiOiI0MTMxIiwiQSI6MjU1LCJSIjo5MSwiRyI6MTU1LCJCIjoyMTN9fSwiSXNWaXNpYmxlIjp0cnVlLCJXaWR0aCI6MC4wLCJIZWlnaHQiOjE2LjAsIkJvcmRlclN0eWxlIjp7IiRpZCI6IjQxMzIiLCJMaW5lQ29sb3IiOnsiJGlkIjoiNDEzMyIsIiR0eXBlIjoiTkxSRS5Db21tb24uRG9tLlNvbGlkQ29sb3JCcnVzaCwgTkxSRS5Db21tb24iLCJDb2xvciI6eyIkaWQiOiI0MTM0IiwiQSI6MjU1LCJSIjowLCJHIjoxMTksIkIiOjE4Mn19LCJMaW5lV2VpZ2h0IjowLjAsIkxpbmVUeXBlIjowLCJQYXJlbnRTdHlsZSI6bnVsbH0sIlBhcmVudFN0eWxlIjpudWxsfSwiVGl0bGVTdHlsZSI6eyIkaWQiOiI0MTM1IiwiRm9udFNldHRpbmdzIjp7IiRpZCI6IjQxMzYiLCJGb250U2l6ZSI6OSwiRm9udE5hbWUiOiJNb250c2VycmF0IFNlbWlCb2xkIiwiSXNCb2xkIjp0cnVlLCJJc0l0YWxpYyI6ZmFsc2UsIklzVW5kZXJsaW5lZCI6ZmFsc2UsIlBhcmVudFN0eWxlIjpudWxsfSwiQXV0b1NpemUiOjAsIkZvcmVncm91bmQiOnsiJGlkIjoiNDEzNyIsIkNvbG9yIjp7IiRpZCI6IjQxMzgiLCJBIjoyNTUsIlIiOjAsIkciOjAsIkIiOjB9fSwiTWF4V2lkdGgiOjU4OS4wOTA5MDkwOTA5MDksIk1heEhlaWdodCI6IkluZmluaXR5IiwiU21hcnRGb3JlZ3JvdW5kSXNBY3RpdmUiOmZhbHNlLCJIb3Jpem9udGFsQWxpZ25tZW50IjowLCJWZXJ0aWNhbEFsaWdubWVudCI6MCwiU21hcnRGb3JlZ3JvdW5kIjpudWxsLCJCYWNrZ3JvdW5kRmlsbFR5cGUiOjAsIk1hcmdpbiI6eyIkaWQiOiI0MTM5IiwiVG9wIjowLjAsIkxlZnQiOjAuMCwiUmlnaHQiOjAuMCwiQm90dG9tIjowLjB9LCJQYWRkaW5nIjp7IiRpZCI6IjQxNDAiLCJUb3AiOjAuMCwiTGVmdCI6MC4wLCJSaWdodCI6MC4wLCJCb3R0b20iOjAuMH0sIkJhY2tncm91bmQiOnsiJGlkIjoiNDE0MSIsIkNvbG9yIjp7IiRyZWYiOiI0MTExIn19LCJJc1Zpc2libGUiOnRydWUsIldpZHRoIjowLjAsIkhlaWdodCI6MC4wLCJCb3JkZXJTdHlsZSI6eyIkaWQiOiI0MTQyIiwiTGluZUNvbG9yIjpudWxsLCJMaW5lV2VpZ2h0IjowLjAsIkxpbmVUeXBlIjowLCJQYXJlbnRTdHlsZSI6bnVsbH0sIlBhcmVudFN0eWxlIjpudWxsfSwiRGF0ZVN0eWxlIjp7IiRpZCI6IjQxNDMiLCJGb250U2V0dGluZ3MiOnsiJGlkIjoiNDE0NCIsIkZvbnRTaXplIjo4LCJGb250TmFtZSI6IkNhbGlicmkiLCJJc0JvbGQiOmZhbHNlLCJJc0l0YWxpYyI6ZmFsc2UsIklzVW5kZXJsaW5lZCI6ZmFsc2UsIlBhcmVudFN0eWxlIjpudWxsfSwiQXV0b1NpemUiOjAsIkZvcmVncm91bmQiOnsiJGlkIjoiNDE0NSIsIkNvbG9yIjp7IiRpZCI6IjQx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xNDciLCJUb3AiOjAuMCwiTGVmdCI6MC4wLCJSaWdodCI6MC4wLCJCb3R0b20iOjAuMH0sIlBhZGRpbmciOnsiJGlkIjoiNDE0OCIsIlRvcCI6MC4wLCJMZWZ0IjowLjAsIlJpZ2h0IjowLjAsIkJvdHRvbSI6MC4wfSwiQmFja2dyb3VuZCI6eyIkaWQiOiI0MTQ5IiwiQ29sb3IiOnsiJHJlZiI6IjQxMTEifX0sIklzVmlzaWJsZSI6dHJ1ZSwiV2lkdGgiOjAuMCwiSGVpZ2h0IjowLjAsIkJvcmRlclN0eWxlIjp7IiRpZCI6IjQxNTAiLCJMaW5lQ29sb3IiOm51bGwsIkxpbmVXZWlnaHQiOjAuMCwiTGluZVR5cGUiOjAsIlBhcmVudFN0eWxlIjpudWxsfSwiUGFyZW50U3R5bGUiOm51bGx9LCJEYXRlRm9ybWF0Ijp7IiRpZCI6IjQxN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TUyIiwiRGF0ZVBhcnRJc1Zpc2libGUiOmZhbHNlLCJUaW1lUGFydElzVmlzaWJsZSI6ZmFsc2V9fSwiV2Vla051bWJlcmluZyI6eyIkaWQiOiI0MTUzIiwiRm9ybWF0IjowLCJJc1Zpc2libGUiOmZhbHNlLCJMYXN0S25vd25WaXNpYmlsaXR5U3RhdGUiOmZhbHNlfSwiSXNWaXNpYmxlIjpmYWxzZSwiUGFyZW50U3R5bGUiOm51bGx9LCJJbmRleCI6MTAsIlNtYXJ0RHVyYXRpb25BY3RpdmF0ZWQiOmZhbHNlLCJEYXRlRm9ybWF0Ijp7IiRyZWYiOiI0MTUxIn0sIldlZWtOdW1iZXJpbmciOnsiJGlkIjoiNDE1NCIsIkZvcm1hdCI6MCwiSXNWaXNpYmxlIjpmYWxzZSwiTGFzdEtub3duVmlzaWJpbGl0eVN0YXRlIjpmYWxzZX0sIklkIjoiYTk5YWE3NzgtM2EzNC00ODQ0LTk2ZWMtYjI0Yjc4NWU3YzUzIiwiSW1wb3J0SWQiOm51bGwsIlRpdGxlIjoiQXJyYW5nZSBsb2dpc3RpY3MiLCJOb3RlIjpudWxsLCJIeXBlcmxpbmsiOnsiJGlkIjoiNDE1NSIsIkFkZHJlc3MiOiIiLCJTdWJBZGRyZXNzIjoiIn0sIklzQ2hhbmdlZCI6ZmFsc2UsIklzTmV3IjpmYWxzZX1dLCJTd2ltbGFuZXMiOltdLCJNc1Byb2plY3RJdGVtc1RyZWUiOm51bGwsIk1ldGFkYXRhIjp7IiRpZCI6IjQxNTY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jIwOGE4ZGZlLTgzY2MtNDc2MC1hM2RiLTk2YTAxNDc0NTFhOF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ZmFsc2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NCxcIkdcIjoxMDIsXCJCXCI6MjAw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CxcIlNoYXBlVGhpY2tuZXNzXCI6MS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OCxcIkZvbnROYW1lXCI6XCJDYWxpYnJpXCIsXCJJc0JvbGRcIjpmYWxzZSxcIklzSXRhbGljXCI6ZmFsc2UsXCJJc1VuZGVybGluZWRcIjpmYWxzZX0sXCJGb3JlZ3JvdW5kXCI6e1wiJGlkXCI6XCI1NFwiLFwiQ29sb3JcIjp7XCIkaWRcIjpcIjU1XCIsXCJBXCI6MjU1LFwiUlwiOjY4LFwiR1wiOjg0LFwiQlwiOjEwNn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SxcIkVuZERhdGVQb3NpdGlvblwiOjEsXCJUaXRsZVBvc2l0aW9uXCI6NSxcIkR1cmF0aW9uUG9zaXRpb25cIjo0LFwiUGVyY2VudGFnZUNvbXBsZXRlZFBvc2l0aW9uXCI6MCxcIlNwYWNpbmdcIjoz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wLFwiR1wiOjE4LFwiQlwiOjUx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5LFwiRm9udE5hbWVcIjpcIk1vbnRzZXJyYXQgU2VtaUJvbGR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OCxcIkZvbnROYW1lXCI6XCJDYWxpYnJpXCIsXCJJc0JvbGRcIjpmYWxzZSxcIklzSXRhbGljXCI6ZmFsc2UsXCJJc1VuZGVybGluZWRcIjpmYWxzZX0sXCJGb3JlZ3JvdW5kXCI6e1wiJGlkXCI6XCI4MFwiLFwiQ29sb3JcIjp7XCIkaWRcIjpcIjgxXCIsXCJBXCI6MjU1LFwiUlwiOjY4LFwiR1wiOjg0LFwiQlwiOjEwNn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csXCJJc0JlbG93VGltZWJhbmRcIjp0cnV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NCxcIkdcIjoxMDIsXCJCXCI6MjAw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OSxcIkZvbnROYW1lXCI6XCJDYWxpYnJpXCIsXCJJc0JvbGRcIjp0cnVlLFwiSXNJdGFsaWNcIjpmYWxzZSxcIklzVW5kZXJsaW5lZFwiOmZhbHNlfSxcIkZvcmVncm91bmRcIjp7XCIkaWRcIjpcIjk3XCIsXCJDb2xvclwiOntcIiRpZFwiOlwiOThcIixcIkFcIjoyNTUsXCJSXCI6MCxcIkdcIjowLFwiQlwiOjB9fSxcIkhvcml6b250YWxBbGlnbm1lbnRcIjoxLFwiSXNWaXNpYmxlXCI6dHJ1ZX0sXCJEYXRlU3R5bGVcIjp7XCIkaWRcIjpcIjk5XCIsXCJGb250U2V0dGluZ3NcIjp7XCIkaWRcIjpcIjEwMFwiLFwiRm9udFNpemVcIjo4LFwiRm9udE5hbWVcIjpcIkNhbGlicmlcIixcIklzQm9sZFwiOmZhbHNlLFwiSXNJdGFsaWNcIjpmYWxzZSxcIklzVW5kZXJsaW5lZFwiOmZhbHNlfSxcIkZvcmVncm91bmRcIjp7XCIkaWRcIjpcIjEwMVwiLFwiQ29sb3JcIjp7XCIkaWRcIjpcIjEwMlwiLFwiQVwiOjI1NSxcIlJcIjo2OCxcIkdcIjo4NCxcIkJcIjoxMDZ9fSxcIkhvcml6b250YWxBbGlnbm1lbnRcIjox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3LFwiU2hhcGVTaXplXCI6MS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0LFwiR1wiOjEwMixcIkJcIjoyMDB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5LFwiRm9udE5hbWVcIjpcIkNhbGlicml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gsXCJGb250TmFtZVwiOlwiQ2FsaWJyaVwiLFwiSXNCb2xkXCI6ZmFsc2UsXCJJc0l0YWxpY1wiOmZhbHNlLFwiSXNVbmRlcmxpbmVkXCI6ZmFsc2V9LFwiRm9yZWdyb3VuZFwiOntcIiRpZFwiOlwiMTIyXCIsXCJDb2xvclwiOntcIiRpZFwiOlwiMTIzXCIsXCJBXCI6MjU1LFwiUlwiOjY4LFwiR1wiOjg0LFwiQlwiOjEwNn19LFwiSG9yaXpvbnRhbEFsaWdubWVudFwiOjE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YmM4ZjNjM2EtOTdkZS00OGY3LWIyNTEtOTg2ZjMwYjM0OGZjXCIsXCJOYW1lXCI6XCJTd2ltbGFuZSBTdHlsZSAxXCIsXCJIZWFkZXJTdHlsZVwiOntcIiRpZFwiOlwiMTI3XCIsXCJUZXh0U3R5bGVcIjp7XCIkaWRcIjpcIjEyOFwiLFwiRm9udFNldHRpbmdzXCI6e1wiJGlkXCI6XCIxMjlcIixcIkZvbnRTaXplXCI6MTQ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CxcIkdcIjoxOCxcIkJcIjo1MX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wLFwiR1wiOjE4LFwiQlwiOjUx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wLFwiR1wiOjE4LFwiQlwiOjUx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AsXCJHXCI6MTgsXCJCXCI6NTF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wLjAsXCJMaW5lVHlwZVwiOjB9LFwiSXNWaXNpYmxlXCI6ZmFsc2V9fX0sXCJEZWZhdWx0U3dpbWxhbmVNaWxlc3RvbmVTdHlsZVwiOntcIiRpZFwiOlwiMTc0XCIsXCJUaXRsZVBvc2l0aW9uXCI6MixcIkRhdGVQb3NpdGlvblwiOjAsXCJTaGFwZVR5cGVcIjoy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wLFwiR1wiOjE4LFwiQlwiOjUxfX0sXCJJc1Zpc2libGVcIjp0cnVlLFwiV2lkdGhcIjoxMy4wLFwiSGVpZ2h0XCI6MTM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OSxcIkZvbnROYW1lXCI6XCJNb250c2VycmF0IFNlbWlCb2xkXCIsXCJJc0JvbGRcIjp0cnVlLFwiSXNJdGFsaWNcIjpmYWxzZSxcIklzVW5kZXJsaW5lZFwiOmZhbHNlfSxcIkZvcmVncm91bmRcIjp7XCIkaWRcIjpcIjE4NlwiLFwiQ29sb3JcIjp7XCIkaWRcIjpcIjE4N1wiLFwiQVwiOjI1NSxcIlJcIjowLFwiR1wiOjAsXCJCXCI6MH19LFwiSG9yaXpvbnRhbEFsaWdubWVudFwiOjAsXCJJc1Zpc2libGVcIjp0cnVlfSxcIkRhdGVTdHlsZVwiOntcIiRpZFwiOlwiMTg4XCIsXCJGb250U2V0dGluZ3NcIjp7XCIkaWRcIjpcIjE4OVwiLFwiRm9udFNpemVcIjo4LFwiRm9udE5hbWVcIjpcIk1vbnRzZXJyYXR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NixcIlNoYXBlVGhpY2tuZXNzXCI6Mi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QsXCJFbmREYXRlUG9zaXRpb25cIjo0LFwiVGl0bGVQb3NpdGlvblwiOjIsXCJEdXJhdGlvblBvc2l0aW9uXCI6MC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CxcIkdcIjoxOCxcIkJcIjo1MX19LFwiSXNWaXNpYmxlXCI6dHJ1ZSxcIldpZHRoXCI6MC4wLFwiSGVpZ2h0XCI6MjI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OSxcIkZvbnROYW1lXCI6XCJDYWxpYnJpXCIsXCJJc0JvbGRcIjp0cnVlLFwiSXNJdGFsaWNcIjpmYWxzZSxcIklzVW5kZXJsaW5lZFwiOmZhbHNlfSxcIkZvcmVncm91bmRcIjp7XCIkaWRcIjpcIjIxOFwiLFwiQ29sb3JcIjp7XCIkaWRcIjpcIjIxOVwiLFwiQVwiOjI1NSxcIlJcIjoyNTUsXCJHXCI6MjU1LFwiQlwiOjI1NX19LFwiSG9yaXpvbnRhbEFsaWdubWVudFwiOjEsXCJJc1Zpc2libGVcIjp0cnVlfSxcIkRhdGVTdHlsZVwiOntcIiRpZFwiOlwiMjIwXCIsXCJGb250U2V0dGluZ3NcIjp7XCIkaWRcIjpcIjIyMVwiLFwiRm9udFNpemVcIjo4LFwiRm9udE5hbWVcIjpcIkNhbGlicmlcIixcIklzQm9sZFwiOmZhbHNlLFwiSXNJdGFsaWNcIjpmYWxzZSxcIklzVW5kZXJsaW5lZFwiOmZhbHNlfSxcIkZvcmVncm91bmRcIjp7XCIkaWRcIjpcIjIyMlwiLFwiQ29sb3JcIjp7XCIkaWRcIjpcIjIyM1wiLFwiQVwiOjI1NSxcIlJcIjo2OCxcIkdcIjo4NCxcIkJcIjoxMDZ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yLFwiU2hhcGVTaXplXCI6MS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wLFwiR1wiOjE4LFwiQlwiOjUxfX0sXCJJc1Zpc2libGVcIjp0cnVlLFwiV2lkdGhcIjoxMy4wLFwiSGVpZ2h0XCI6MTM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OSxcIkZvbnROYW1lXCI6XCJNb250c2VycmF0IFNlbWlCb2xkXCIsXCJJc0JvbGRcIjp0cnVlLFwiSXNJdGFsaWNcIjpmYWxzZSxcIklzVW5kZXJsaW5lZFwiOmZhbHNlfSxcIkZvcmVncm91bmRcIjp7XCIkaWRcIjpcIjIzOVwiLFwiQ29sb3JcIjp7XCIkaWRcIjpcIjI0MFwiLFwiQVwiOjI1NSxcIlJcIjowLFwiR1wiOjAsXCJCXCI6MH19LFwiSG9yaXpvbnRhbEFsaWdubWVudFwiOjAsXCJJc1Zpc2libGVcIjp0cnVlfSxcIkRhdGVTdHlsZVwiOntcIiRpZFwiOlwiMjQxXCIsXCJGb250U2V0dGluZ3NcIjp7XCIkaWRcIjpcIjI0MlwiLFwiRm9udFNpemVcIjo4LFwiRm9udE5hbWVcIjpcIk1vbnRzZXJyYXR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YWUzZDQ4MzUtYTU3NC00NThhLTk1OTMtZWI5NTYxZTcwNWRkXCIsXCJOYW1lXCI6XCJTd2ltbGFuZSBTdHlsZSAyXCIsXCJIZWFkZXJTdHlsZVwiOntcIiRpZFwiOlwiMjQ4XCIsXCJUZXh0U3R5bGVcIjp7XCIkaWRcIjpcIjI0OVwiLFwiRm9udFNldHRpbmdzXCI6e1wiJGlkXCI6XCIyNTBcIixcIkZvbnRTaXplXCI6MTQsXCJGb250TmFtZVwiOlwiQ2FsaWJyaVwiLFwiSXNCb2xkXCI6ZmFsc2UsXCJJc0l0YWxpY1wiOmZhbHNlLFwiSXNVbmRlcmxpbmVkXCI6ZmFsc2V9LFwiRm9yZWdyb3VuZFwiOntcIiRpZFwiOlwiMjUxXCIsXCJDb2xvclwiOntcIiRpZFwiOlwiMjUyXCIsXCJBXCI6MjU1LFwiUlwiOjI1NSxcIkdcIjoyNTUsXCJCXCI6MjU1fX0sXCJIb3Jpem9udGFsQWxpZ25tZW50XCI6MCxcIklzVmlzaWJsZVwiOnRydWV9LFwiUmVjdGFuZ2xlU3R5bGVcIjp7XCIkaWRcIjpcIjI1M1wiLFwiTWFyZ2luXCI6e1wiJGlkXCI6XCIyNTRcIixcIlRvcFwiOjAuMCxcIkxlZnRcIjowLjAsXCJSaWdodFwiOjAuMCxcIkJvdHRvbVwiOjAuMH0sXCJQYWRkaW5nXCI6e1wiJGlkXCI6XCIyNTVcIixcIlRvcFwiOjAuMCxcIkxlZnRcIjowLjAsXCJSaWdodFwiOjAuMCxcIkJvdHRvbVwiOjAuMH0sXCJCYWNrZ3JvdW5kXCI6e1wiJGlkXCI6XCIyNTZcIixcIkNvbG9yXCI6e1wiJGlkXCI6XCIyNTdcIixcIkFcIjoyNTUsXCJSXCI6MCxcIkdcIjoyNCxcIkJcIjo2OX19LFwiSXNWaXNpYmxlXCI6dHJ1ZSxcIldpZHRoXCI6MC4wLFwiSGVpZ2h0XCI6MC4wLFwiQm9yZGVyU3R5bGVcIjp7XCIkaWRcIjpcIjI1OFwiLFwiTGluZVN0eWxlXCI6e1wiJGlkXCI6XCIyNTlcIixcIkxpbmVDb2xvclwiOntcIiRpZFwiOlwiMjYwXCIsXCJDb2xvclwiOntcIiRpZFwiOlwiMjYxXCIsXCJBXCI6MjU1LFwiUlwiOjI1NSxcIkdcIjowLFwiQlwiOjB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wLFwiR1wiOjI0LFwiQlwiOjY5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wLFwiR1wiOjI0LFwiQlwiOjY5fX0sXCJJc1Zpc2libGVcIjp0cnVlLFwiV2lkdGhcIjowLjAsXCJIZWlnaHRcIjowLjAsXCJCb3JkZXJTdHlsZVwiOntcIiRpZFwiOlwiMjgyXCIsXCJMaW5lU3R5bGVcIjp7XCIkaWRcIjpcIjI4M1wiLFwiTGluZUNvbG9yXCI6e1wiJGlkXCI6XCIyODRcIixcIkNvbG9yXCI6e1wiJGlkXCI6XCIyODVcIixcIkFcIjoyNTUsXCJSXCI6MjU1LFwiR1wiOjAsXCJCXCI6MH19LFwiTGluZVdlaWdodFwiOjAuMCxcIkxpbmVUeXBlXCI6MH0sXCJJc1Zpc2libGVcIjpmYWxzZX19fSxcIkJhY2tncm91bmR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UxLFwiUlwiOjAsXCJHXCI6MjQsXCJCXCI6Njl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ixcIkRhdGVQb3NpdGlvblwiOjAsXCJTaGFwZVR5cGVcIjoyLFwiU2hhcGVTaXplXCI6MS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wLFwiR1wiOjI0LFwiQlwiOjY5fX0sXCJJc1Zpc2libGVcIjp0cnVlLFwiV2lkdGhcIjoxMy4wLFwiSGVpZ2h0XCI6MTM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OSxcIkZvbnROYW1lXCI6XCJNb250c2VycmF0IFNlbWlCb2xkXCIsXCJJc0JvbGRcIjp0cnVlLFwiSXNJdGFsaWNcIjpmYWxzZSxcIklzVW5kZXJsaW5lZFwiOmZhbHNlfSxcIkZvcmVncm91bmRcIjp7XCIkaWRcIjpcIjMwN1wiLFwiQ29sb3JcIjp7XCIkaWRcIjpcIjMwOFwiLFwiQVwiOjI1NSxcIlJcIjowLFwiR1wiOjAsXCJCXCI6MH19LFwiSG9yaXpvbnRhbEFsaWdubWVudFwiOjAsXCJJc1Zpc2libGVcIjp0cnVlfSxcIkRhdGVTdHlsZVwiOntcIiRpZFwiOlwiMzA5XCIsXCJGb250U2V0dGluZ3NcIjp7XCIkaWRcIjpcIjMxMFwiLFwiRm9udFNpemVcIjo4LFwiRm9udE5hbWVcIjpcIk1vbnRzZXJyYXRcIixcIklzQm9sZFwiOmZhbHNlLFwiSXNJdGFsaWNcIjpmYWxzZSxcIklzVW5kZXJsaW5lZFwiOmZhbHNlfSxcIkZvcmVncm91bmRcIjp7XCIkaWRcIjpcIjMxMVwiLFwiQ29sb3JcIjp7XCIkaWRcIjpcIjMxMlwiLFwiQVwiOjI1NSxcIlJcIjo2OCxcIkdcIjo4NCxcIkJcIjoxMDZ9fSxcIkhvcml6b250YWxBbGlnbm1lbnRcIjowLFwiSXNWaXNpYmxlXCI6dHJ1ZX0sXCJEYXRlRm9ybWF0XCI6e1wiJGlkXCI6XCIzMT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E0XCIsXCJGb3JtYXRcIjowLFwiSXNWaXNpYmxlXCI6ZmFsc2UsXCJMYXN0S25vd25WaXNpYmlsaXR5U3RhdGVcIjpmYWxzZX19LFwiRGVmYXVsdFN3aW1sYW5lVGFza1N0eWxlXCI6e1wiJGlkXCI6XCIzMTVcIixcIlNoYXBlXCI6NixcIlNoYXBlVGhpY2tuZXNzXCI6MixcIkR1cmF0aW9uRm9ybWF0XCI6MCxcIlBlcmNlbnRhZ2VDb21wbGV0ZVRleHRTdHlsZVwiOntcIiRpZFwiOlwiMzE2XCIsXCJGb250U2V0dGluZ3NcIjp7XCIkaWRcIjpcIjMxN1wiLFwiRm9udFNpemVcIjoxMCxcIkZvbnROYW1lXCI6XCJDYWxpYnJpXCIsXCJJc0JvbGRcIjpmYWxzZSxcIklzSXRhbGljXCI6ZmFsc2UsXCJJc1VuZGVybGluZWRcIjpmYWxzZX0sXCJGb3JlZ3JvdW5kXCI6e1wiJGlkXCI6XCIzMThcIixcIkNvbG9yXCI6e1wiJGlkXCI6XCIzMTlcIixcIkFcIjoyNTUsXCJSXCI6MjM3LFwiR1wiOjEyNSxcIkJcIjo0OX19LFwiSG9yaXpvbnRhbEFsaWdubWVudFwiOjAsXCJJc1Zpc2libGVcIjpmYWxz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OCxcIkZvbnROYW1lXCI6XCJDYWxpYnJpXCIsXCJJc0JvbGRcIjpmYWxzZSxcIklzSXRhbGljXCI6ZmFsc2UsXCJJc1VuZGVybGluZWRcIjpmYWxzZX0sXCJGb3JlZ3JvdW5kXCI6e1wiJGlkXCI6XCIzMjVcIixcIkNvbG9yXCI6e1wiJGlkXCI6XCIzMjZcIixcIkFcIjoyNTUsXCJSXCI6NjgsXCJHXCI6ODQsXCJCXCI6MTA2fX0sXCJIb3Jpem9udGFsQWxpZ25tZW50XCI6MCxcIklzVmlzaWJsZVwiOmZhbHNlfSxcIk1hcmdpblwiOntcIiRpZFwiOlwiMzI3XCIsXCJUb3BcIjowLjAsXCJMZWZ0XCI6MC4wLFwiUmlnaHRcIjowLjAsXCJCb3R0b21cIjowLjB9LFwiU3RhcnREYXRlUG9zaXRpb25cIjo0LFwiRW5kRGF0ZVBvc2l0aW9uXCI6NCxcIlRpdGxlUG9zaXRpb25cIjoyLFwiRHVyYXRpb25Qb3NpdGlvblwiOjAsXCJQZXJjZW50YWdlQ29tcGxldGVkUG9zaXRpb25cIjow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AsXCJHXCI6MjQsXCJCXCI6Njl9fSxcIklzVmlzaWJsZVwiOnRydWUsXCJXaWR0aFwiOjAuMCxcIkhlaWdodFwiOjIy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ksXCJGb250TmFtZVwiOlwiQ2FsaWJyaVwiLFwiSXNCb2xkXCI6dHJ1ZSxcIklzSXRhbGljXCI6ZmFsc2UsXCJJc1VuZGVybGluZWRcIjpmYWxzZX0sXCJGb3JlZ3JvdW5kXCI6e1wiJGlkXCI6XCIzMzlcIixcIkNvbG9yXCI6e1wiJGlkXCI6XCIzNDBcIixcIkFcIjoyNTUsXCJSXCI6MjU1LFwiR1wiOjI1NSxcIkJcIjoyNTV9fSxcIkhvcml6b250YWxBbGlnbm1lbnRcIjoxLFwiSXNWaXNpYmxlXCI6dHJ1ZX0sXCJEYXRlU3R5bGVcIjp7XCIkaWRcIjpcIjM0MVwiLFwiRm9udFNldHRpbmdzXCI6e1wiJGlkXCI6XCIzNDJcIixcIkZvbnRTaXplXCI6OCxcIkZvbnROYW1lXCI6XCJDYWxpYnJpXCIsXCJJc0JvbGRcIjpmYWxzZSxcIklzSXRhbGljXCI6ZmFsc2UsXCJJc1VuZGVybGluZWRcIjpmYWxzZX0sXCJGb3JlZ3JvdW5kXCI6e1wiJGlkXCI6XCIzNDNcIixcIkNvbG9yXCI6e1wiJGlkXCI6XCIzNDRcIixcIkFcIjoyNTUsXCJSXCI6NjgsXCJHXCI6ODQsXCJCXCI6MTA2fX0sXCJIb3Jpem9udGFsQWxpZ25tZW50XCI6MC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ixcIlNoYXBlU2l6ZVwiOjEsXCJEZXRhaWxzU3BhY2luZ1wiOjIuMCxcIlBhZGRpbmdcIjp7XCIkaWRcIjpcIjM0OFwiLFwiVG9wXCI6Ny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CxcIkdcIjoyNCxcIkJcIjo2OX19LFwiSXNWaXNpYmxlXCI6dHJ1ZSxcIldpZHRoXCI6MTMuMCxcIkhlaWdodFwiOjEzLjAsXCJCb3JkZXJTdHlsZVwiOntcIiRpZFwiOlwiMzU0XCIsXCJMaW5lU3R5bGVcIjp7XCIkaWRcIjpcIjM1NVwiLFwiTGluZUNvbG9yXCI6e1wiJGlkXCI6XCIzNTZcIixcIkNvbG9yXCI6e1wiJGlkXCI6XCIzNTdcIixcIkFcIjoyNTUsXCJSXCI6MjM0LFwiR1wiOjIyLFwiQlwiOjMwfX0sXCJMaW5lV2VpZ2h0XCI6MC4wLFwiTGluZVR5cGVcIjowfSxcIklzVmlzaWJsZVwiOmZhbHNlfX0sXCJUaXRsZVN0eWxlXCI6e1wiJGlkXCI6XCIzNThcIixcIkZvbnRTZXR0aW5nc1wiOntcIiRpZFwiOlwiMzU5XCIsXCJGb250U2l6ZVwiOjksXCJGb250TmFtZVwiOlwiTW9udHNlcnJhdCBTZW1pQm9sZFwiLFwiSXNCb2xkXCI6dHJ1ZSxcIklzSXRhbGljXCI6ZmFsc2UsXCJJc1VuZGVybGluZWRcIjpmYWxzZX0sXCJGb3JlZ3JvdW5kXCI6e1wiJGlkXCI6XCIzNjBcIixcIkNvbG9yXCI6e1wiJGlkXCI6XCIzNjFcIixcIkFcIjoyNTUsXCJSXCI6MCxcIkdcIjowLFwiQlwiOjB9fSxcIkhvcml6b250YWxBbGlnbm1lbnRcIjowLFwiSXNWaXNpYmxlXCI6dHJ1ZX0sXCJEYXRlU3R5bGVcIjp7XCIkaWRcIjpcIjM2MlwiLFwiRm9udFNldHRpbmdzXCI6e1wiJGlkXCI6XCIzNjNcIixcIkZvbnRTaXplXCI6OCxcIkZvbnROYW1lXCI6XCJNb250c2VycmF0XCIsXCJJc0JvbGRcIjpmYWxzZSxcIklzSXRhbGljXCI6ZmFsc2UsXCJJc1VuZGVybGluZWRcIjpmYWxzZX0sXCJGb3JlZ3JvdW5kXCI6e1wiJGlkXCI6XCIzNjRcIixcIkNvbG9yXCI6e1wiJGlkXCI6XCIzNjVcIixcIkFcIjoyNTUsXCJSXCI6NjgsXCJHXCI6ODQsXCJCXCI6MTA2fX0sXCJIb3Jpem9udGFsQWxpZ25tZW50XCI6MC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jU5YTkxZjllLTNmMWYtNDg5OC04MWJlLTBkZDM0NTQ0ZmE3OVwiLFwiTmFtZVwiOlwiU3dpbWxhbmUgU3R5bGUgM1wiLFwiSGVhZGVyU3R5bGVcIjp7XCIkaWRcIjpcIjM2OVwiLFwiVGV4dFN0eWxlXCI6e1wiJGlkXCI6XCIzNzBcIixcIkZvbnRTZXR0aW5nc1wiOntcIiRpZFwiOlwiMzcxXCIsXCJGb250U2l6ZVwiOjE0LFwiRm9udE5hbWVcIjpcIkNhbGlicmlcIixcIklzQm9sZFwiOmZhbHNlLFwiSXNJdGFsaWNcIjpmYWxzZSxcIklzVW5kZXJsaW5lZFwiOmZhbHNlfSxcIkZvcmVncm91bmRcIjp7XCIkaWRcIjpcIjM3MlwiLFwiQ29sb3JcIjp7XCIkaWRcIjpcIjM3M1wiLFwiQVwiOjI1NSxcIlJcIjoyNTUsXCJHXCI6MjU1LFwiQlwiOjI1NX19LFwiSG9yaXpvbnRhbEFsaWdubWVudFwiOjAsXCJJc1Zpc2libGVcIjp0cnV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jU1LFwiUlwiOjAsXCJHXCI6NDAsXCJCXCI6ODV9fSxcIklzVmlzaWJsZVwiOnRydWUsXCJXaWR0aFwiOjAuMCxcIkhlaWdodFwiOjAuMCxcIkJvcmRlclN0eWxlXCI6e1wiJGlkXCI6XCIzNzlcIixcIkxpbmVTdHlsZVwiOntcIiRpZFwiOlwiMzgwXCIsXCJMaW5lQ29sb3JcIjp7XCIkaWRcIjpcIjM4MVwiLFwiQ29sb3JcIjp7XCIkaWRcIjpcIjM4MlwiLFwiQVwiOjI1NSxcIlJcIjoyNTUsXCJHXCI6MCxcIkJcIjow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CxcIkdcIjo0MCxcIkJcIjo4NX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AuMCxcIkxpbmVUeXBlXCI6MH0sXCJJc1Zpc2libGVcIjpmYWxzZX19LFwiSXNBYm92ZVRpbWViYW5kXCI6ZmFsc2UsXCJTcGFjaW5nXCI6NS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CxcIkdcIjo0MCxcIkJcIjo4NX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1MSxcIlJcIjowLFwiR1wiOjQwLFwiQlwiOjg1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ixcIlNoYXBlU2l6ZVwiOjE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CxcIkdcIjo0MCxcIkJcIjo4NX19LFwiSXNWaXNpYmxlXCI6dHJ1ZSxcIldpZHRoXCI6MTMuMCxcIkhlaWdodFwiOjEz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ksXCJGb250TmFtZVwiOlwiTW9udHNlcnJhdCBTZW1pQm9sZFwiLFwiSXNCb2xkXCI6dHJ1ZSxcIklzSXRhbGljXCI6ZmFsc2UsXCJJc1VuZGVybGluZWRcIjpmYWxzZX0sXCJGb3JlZ3JvdW5kXCI6e1wiJGlkXCI6XCI0MjhcIixcIkNvbG9yXCI6e1wiJGlkXCI6XCI0MjlcIixcIkFcIjoyNTUsXCJSXCI6MCxcIkdcIjowLFwiQlwiOjB9fSxcIkhvcml6b250YWxBbGlnbm1lbnRcIjowLFwiSXNWaXNpYmxlXCI6dHJ1ZX0sXCJEYXRlU3R5bGVcIjp7XCIkaWRcIjpcIjQzMFwiLFwiRm9udFNldHRpbmdzXCI6e1wiJGlkXCI6XCI0MzFcIixcIkZvbnRTaXplXCI6OCxcIkZvbnROYW1lXCI6XCJNb250c2VycmF0XCIsXCJJc0JvbGRcIjpmYWxzZSxcIklzSXRhbGljXCI6ZmFsc2UsXCJJc1VuZGVybGluZWRcIjpmYWxzZX0sXCJGb3JlZ3JvdW5kXCI6e1wiJGlkXCI6XCI0MzJcIixcIkNvbG9yXCI6e1wiJGlkXCI6XCI0MzNcIixcIkFcIjoyNTUsXCJSXCI6NjgsXCJHXCI6ODQsXCJCXCI6MTA2fX0sXCJIb3Jpem9udGFsQWxpZ25tZW50XCI6MC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IsXCJTaGFwZVRoaWNrbmVzc1wiOjE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NyxcIkdcIjoxMjUsXCJCXCI6NDl9fSxcIkhvcml6b250YWxBbGlnbm1lbnRcIjowLFwiSXNWaXNpYmxlXCI6ZmFsc2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gsXCJGb250TmFtZVwiOlwiQ2FsaWJyaVwiLFwiSXNCb2xkXCI6ZmFsc2UsXCJJc0l0YWxpY1wiOmZhbHNlLFwiSXNVbmRlcmxpbmVkXCI6ZmFsc2V9LFwiRm9yZWdyb3VuZFwiOntcIiRpZFwiOlwiNDQ2XCIsXCJDb2xvclwiOntcIiRpZFwiOlwiNDQ3XCIsXCJBXCI6MjU1LFwiUlwiOjY4LFwiR1wiOjg0LFwiQlwiOjEwNn19LFwiSG9yaXpvbnRhbEFsaWdubWVudFwiOjAsXCJJc1Zpc2libGVcIjpmYWxzZX0sXCJNYXJnaW5cIjp7XCIkaWRcIjpcIjQ0OFwiLFwiVG9wXCI6MC4wLFwiTGVmdFwiOjAuMCxcIlJpZ2h0XCI6MC4wLFwiQm90dG9tXCI6MC4wfSxcIlN0YXJ0RGF0ZVBvc2l0aW9uXCI6MCxcIkVuZERhdGVQb3NpdGlvblwiOjAsXCJUaXRsZVBvc2l0aW9uXCI6MixcIkR1cmF0aW9uUG9zaXRpb25cIjowLFwiUGVyY2VudGFnZUNvbXBsZXRlZFBvc2l0aW9uXCI6MCxcIlNwYWNpbmdcIjoz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wLFwiR1wiOjQwLFwiQlwiOjg1fX0sXCJJc1Zpc2libGVcIjp0cnVlLFwiV2lkdGhcIjowLjAsXCJIZWlnaHRcIjoxNi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5LFwiRm9udE5hbWVcIjpcIkNhbGlicmlcIixcIklzQm9sZFwiOnRydWUsXCJJc0l0YWxpY1wiOmZhbHNlLFwiSXNVbmRlcmxpbmVkXCI6ZmFsc2V9LFwiRm9yZWdyb3VuZFwiOntcIiRpZFwiOlwiNDYwXCIsXCJDb2xvclwiOntcIiRpZFwiOlwiNDYxXCIsXCJBXCI6MjU1LFwiUlwiOjI1NSxcIkdcIjoyNTUsXCJCXCI6MjU1fX0sXCJIb3Jpem9udGFsQWxpZ25tZW50XCI6MSxcIklzVmlzaWJsZVwiOnRydWV9LFwiRGF0ZVN0eWxlXCI6e1wiJGlkXCI6XCI0NjJcIixcIkZvbnRTZXR0aW5nc1wiOntcIiRpZFwiOlwiNDYzXCIsXCJGb250U2l6ZVwiOjgsXCJGb250TmFtZVwiOlwiQ2FsaWJyaVwiLFwiSXNCb2xkXCI6ZmFsc2UsXCJJc0l0YWxpY1wiOmZhbHNlLFwiSXNVbmRlcmxpbmVkXCI6ZmFsc2V9LFwiRm9yZWdyb3VuZFwiOntcIiRpZFwiOlwiNDY0XCIsXCJDb2xvclwiOntcIiRpZFwiOlwiNDY1XCIsXCJBXCI6MjU1LFwiUlwiOjY4LFwiR1wiOjg0LFwiQlwiOjEwNn19LFwiSG9yaXpvbnRhbEFsaWdubWVudFwiOjAsXCJJc1Zpc2libGVcIjpmYWxz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y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wLFwiR1wiOjQwLFwiQlwiOjg1fX0sXCJJc1Zpc2libGVcIjp0cnVlLFwiV2lkdGhcIjoxMy4wLFwiSGVpZ2h0XCI6MTM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OSxcIkZvbnROYW1lXCI6XCJNb250c2VycmF0IFNlbWlCb2xkXCIsXCJJc0JvbGRcIjp0cnVlLFwiSXNJdGFsaWNcIjpmYWxzZSxcIklzVW5kZXJsaW5lZFwiOmZhbHNlfSxcIkZvcmVncm91bmRcIjp7XCIkaWRcIjpcIjQ4MVwiLFwiQ29sb3JcIjp7XCIkaWRcIjpcIjQ4MlwiLFwiQVwiOjI1NSxcIlJcIjowLFwiR1wiOjAsXCJCXCI6MH19LFwiSG9yaXpvbnRhbEFsaWdubWVudFwiOjAsXCJJc1Zpc2libGVcIjp0cnVlfSxcIkRhdGVTdHlsZVwiOntcIiRpZFwiOlwiNDgzXCIsXCJGb250U2V0dGluZ3NcIjp7XCIkaWRcIjpcIjQ4NFwiLFwiRm9udFNpemVcIjo4LFwiRm9udE5hbWVcIjpcIk1vbnRzZXJyYXRcIixcIklzQm9sZFwiOmZhbHNlLFwiSXNJdGFsaWNcIjpmYWxzZSxcIklzVW5kZXJsaW5lZFwiOmZhbHNlfSxcIkZvcmVncm91bmRcIjp7XCIkaWRcIjpcIjQ4NVwiLFwiQ29sb3JcIjp7XCIkaWRcIjpcIjQ4NlwiLFwiQVwiOjI1NSxcIlJcIjo2OCxcIkdcIjo4NCxcIkJcIjoxMDZ9fSxcIkhvcml6b250YWxBbGlnbm1lbnRcIjow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YTcxZjY3MWUtYjBmNy00MTllLWJiMTEtODRlYmVlYTk3MGU3XCIsXCJOYW1lXCI6XCJTd2ltbGFuZSBTdHlsZSA0XCIsXCJIZWFkZXJTdHlsZVwiOntcIiRpZFwiOlwiNDkwXCIsXCJUZXh0U3R5bGVcIjp7XCIkaWRcIjpcIjQ5MVwiLFwiRm9udFNldHRpbmdzXCI6e1wiJGlkXCI6XCI0OTJcIixcIkZvbnRTaXplXCI6MTQsXCJGb250TmFtZVwiOlwiQ2FsaWJyaVwiLFwiSXNCb2xkXCI6ZmFsc2UsXCJJc0l0YWxpY1wiOmZhbHNlLFwiSXNVbmRlcmxpbmVkXCI6ZmFsc2V9LFwiRm9yZWdyb3VuZFwiOntcIiRpZFwiOlwiNDkzXCIsXCJDb2xvclwiOntcIiRpZFwiOlwiNDk0XCIsXCJBXCI6MjU1LFwiUlwiOjI1NSxcIkdcIjoyNTUsXCJCXCI6MjU1fX0sXCJIb3Jpem9udGFsQWxpZ25tZW50XCI6MCxcIklzVmlzaWJsZVwiOnRydW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yNTUsXCJSXCI6MixcIkdcIjo2MixcIkJcIjoxMjV9fSxcIklzVmlzaWJsZVwiOnRydWUsXCJXaWR0aFwiOjAuMCxcIkhlaWdodFwiOjAuMCxcIkJvcmRlclN0eWxlXCI6e1wiJGlkXCI6XCI1MDBcIixcIkxpbmVTdHlsZVwiOntcIiRpZFwiOlwiNTAxXCIsXCJMaW5lQ29sb3JcIjp7XCIkaWRcIjpcIjUwMlwiLFwiQ29sb3JcIjp7XCIkaWRcIjpcIjUwM1wiLFwiQVwiOjI1NSxcIlJcIjoyNTUsXCJHXCI6MCxcIkJcIjow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ixcIkdcIjo2MixcIkJcIjoxMjV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IsXCJHXCI6NjIsXCJCXCI6MTI1fX0sXCJJc1Zpc2libGVcIjp0cnVlLFwiV2lkdGhcIjowLjAsXCJIZWlnaHRcIjowLjAsXCJCb3JkZXJTdHlsZVwiOntcIiRpZFwiOlwiNTI0XCIsXCJMaW5lU3R5bGVcIjp7XCIkaWRcIjpcIjUyNVwiLFwiTGluZUNvbG9yXCI6e1wiJGlkXCI6XCI1MjZcIixcIkNvbG9yXCI6e1wiJGlkXCI6XCI1MjdcIixcIkFcIjoyNTUsXCJSXCI6MjU1LFwiR1wiOjAsXCJCXCI6MH19LFwiTGluZVdlaWdodFwiOjAuMCxcIkxpbmVUeXBlXCI6MH0sXCJJc1Zpc2libGVcIjpmYWxzZX19fSxcIkJhY2tncm91bmRTdHlsZVwiOntcIiRpZFwiOlwiNTI4XCIsXCJNYXJnaW5cIjp7XCIkaWRcIjpcIjUyOVwiLFwiVG9wXCI6MC4wLFwiTGVmdFwiOjAuMCxcIlJpZ2h0XCI6MC4wLFwiQm90dG9tXCI6MC4wfSxcIlBhZGRpbmdcIjp7XCIkaWRcIjpcIjUzMFwiLFwiVG9wXCI6MC4wLFwiTGVmdFwiOjAuMCxcIlJpZ2h0XCI6MC4wLFwiQm90dG9tXCI6MC4wfSxcIkJhY2tncm91bmRcIjp7XCIkaWRcIjpcIjUzMVwiLFwiQ29sb3JcIjp7XCIkaWRcIjpcIjUzMlwiLFwiQVwiOjUxLFwiUlwiOjIsXCJHXCI6NjIsXCJCXCI6MTI1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IsXCJEYXRlUG9zaXRpb25cIjowLFwiU2hhcGVUeXBlXCI6MixcIlNoYXBlU2l6ZVwiOjE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MixcIkdcIjo2MixcIkJcIjoxMjV9fSxcIklzVmlzaWJsZVwiOnRydWUsXCJXaWR0aFwiOjEzLjAsXCJIZWlnaHRcIjoxMy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5LFwiRm9udE5hbWVcIjpcIk1vbnRzZXJyYXQgU2VtaUJvbGRcIixcIklzQm9sZFwiOnRydWUsXCJJc0l0YWxpY1wiOmZhbHNlLFwiSXNVbmRlcmxpbmVkXCI6ZmFsc2V9LFwiRm9yZWdyb3VuZFwiOntcIiRpZFwiOlwiNTQ5XCIsXCJDb2xvclwiOntcIiRpZFwiOlwiNTUwXCIsXCJBXCI6MjU1LFwiUlwiOjAsXCJHXCI6MCxcIkJcIjowfX0sXCJIb3Jpem9udGFsQWxpZ25tZW50XCI6MCxcIklzVmlzaWJsZVwiOnRydWV9LFwiRGF0ZVN0eWxlXCI6e1wiJGlkXCI6XCI1NTFcIixcIkZvbnRTZXR0aW5nc1wiOntcIiRpZFwiOlwiNTUyXCIsXCJGb250U2l6ZVwiOjgsXCJGb250TmFtZVwiOlwiTW9udHNlcnJhdFwiLFwiSXNCb2xkXCI6ZmFsc2UsXCJJc0l0YWxpY1wiOmZhbHNlLFwiSXNVbmRlcmxpbmVkXCI6ZmFsc2V9LFwiRm9yZWdyb3VuZFwiOntcIiRpZFwiOlwiNTUzXCIsXCJDb2xvclwiOntcIiRpZFwiOlwiNTU0XCIsXCJBXCI6MjU1LFwiUlwiOjY4LFwiR1wiOjg0LFwiQlwiOjEwNn19LFwiSG9yaXpvbnRhbEFsaWdubWVudFwiOjAsXCJJc1Zpc2libGVcIjp0cnV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2LFwiU2hhcGVUaGlja25lc3NcIjoy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csXCJHXCI6MTI1LFwiQlwiOjQ5fX0sXCJIb3Jpem9udGFsQWxpZ25tZW50XCI6MCxcIklzVmlzaWJsZVwiOmZhbHN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4LFwiRm9udE5hbWVcIjpcIkNhbGlicmlcIixcIklzQm9sZFwiOmZhbHNlLFwiSXNJdGFsaWNcIjpmYWxzZSxcIklzVW5kZXJsaW5lZFwiOmZhbHNlfSxcIkZvcmVncm91bmRcIjp7XCIkaWRcIjpcIjU2N1wiLFwiQ29sb3JcIjp7XCIkaWRcIjpcIjU2OFwiLFwiQVwiOjI1NSxcIlJcIjo2OCxcIkdcIjo4NCxcIkJcIjoxMDZ9fSxcIkhvcml6b250YWxBbGlnbm1lbnRcIjowLFwiSXNWaXNpYmxlXCI6ZmFsc2V9LFwiTWFyZ2luXCI6e1wiJGlkXCI6XCI1NjlcIixcIlRvcFwiOjAuMCxcIkxlZnRcIjowLjAsXCJSaWdodFwiOjAuMCxcIkJvdHRvbVwiOjAuMH0sXCJTdGFydERhdGVQb3NpdGlvblwiOjQsXCJFbmREYXRlUG9zaXRpb25cIjo0LFwiVGl0bGVQb3NpdGlvblwiOjIsXCJEdXJhdGlvblBvc2l0aW9uXCI6MCxcIlBlcmNlbnRhZ2VDb21wbGV0ZWRQb3NpdGlvblwiOjAsXCJTcGFjaW5nXCI6My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MixcIkdcIjo2MixcIkJcIjoxMjV9fSxcIklzVmlzaWJsZVwiOnRydWUsXCJXaWR0aFwiOjAuMCxcIkhlaWdodFwiOjIy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ksXCJGb250TmFtZVwiOlwiQ2FsaWJyaVwiLFwiSXNCb2xkXCI6dHJ1ZSxcIklzSXRhbGljXCI6ZmFsc2UsXCJJc1VuZGVybGluZWRcIjpmYWxzZX0sXCJGb3JlZ3JvdW5kXCI6e1wiJGlkXCI6XCI1ODFcIixcIkNvbG9yXCI6e1wiJGlkXCI6XCI1ODJcIixcIkFcIjoyNTUsXCJSXCI6MjU1LFwiR1wiOjI1NSxcIkJcIjoyNTV9fSxcIkhvcml6b250YWxBbGlnbm1lbnRcIjoxLFwiSXNWaXNpYmxlXCI6dHJ1ZX0sXCJEYXRlU3R5bGVcIjp7XCIkaWRcIjpcIjU4M1wiLFwiRm9udFNldHRpbmdzXCI6e1wiJGlkXCI6XCI1ODRcIixcIkZvbnRTaXplXCI6OCxcIkZvbnROYW1lXCI6XCJDYWxpYnJpXCIsXCJJc0JvbGRcIjpmYWxzZSxcIklzSXRhbGljXCI6ZmFsc2UsXCJJc1VuZGVybGluZWRcIjpmYWxzZX0sXCJGb3JlZ3JvdW5kXCI6e1wiJGlkXCI6XCI1ODVcIixcIkNvbG9yXCI6e1wiJGlkXCI6XCI1ODZcIixcIkFcIjoyNTUsXCJSXCI6NjgsXCJHXCI6ODQsXCJCXCI6MTA2fX0sXCJIb3Jpem9udGFsQWxpZ25tZW50XCI6MCxcIklzVmlzaWJsZVwiOnRydW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ixcIlNoYXBlU2l6ZVwiOjEsXCJEZXRhaWxzU3BhY2luZ1wiOjIuMCxcIlBhZGRpbmdcIjp7XCIkaWRcIjpcIjU5MFwiLFwiVG9wXCI6Ny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MixcIkdcIjo2MixcIkJcIjoxMjV9fSxcIklzVmlzaWJsZVwiOnRydWUsXCJXaWR0aFwiOjEzLjAsXCJIZWlnaHRcIjoxMy4wLFwiQm9yZGVyU3R5bGVcIjp7XCIkaWRcIjpcIjU5NlwiLFwiTGluZVN0eWxlXCI6e1wiJGlkXCI6XCI1OTdcIixcIkxpbmVDb2xvclwiOntcIiRpZFwiOlwiNTk4XCIsXCJDb2xvclwiOntcIiRpZFwiOlwiNTk5XCIsXCJBXCI6MjU1LFwiUlwiOjIzNCxcIkdcIjoyMixcIkJcIjozMH19LFwiTGluZVdlaWdodFwiOjAuMCxcIkxpbmVUeXBlXCI6MH0sXCJJc1Zpc2libGVcIjpmYWxzZX19LFwiVGl0bGVTdHlsZVwiOntcIiRpZFwiOlwiNjAwXCIsXCJGb250U2V0dGluZ3NcIjp7XCIkaWRcIjpcIjYwMVwiLFwiRm9udFNpemVcIjo5LFwiRm9udE5hbWVcIjpcIk1vbnRzZXJyYXQgU2VtaUJvbGRcIixcIklzQm9sZFwiOnRydWUsXCJJc0l0YWxpY1wiOmZhbHNlLFwiSXNVbmRlcmxpbmVkXCI6ZmFsc2V9LFwiRm9yZWdyb3VuZFwiOntcIiRpZFwiOlwiNjAyXCIsXCJDb2xvclwiOntcIiRpZFwiOlwiNjAzXCIsXCJBXCI6MjU1LFwiUlwiOjAsXCJHXCI6MCxcIkJcIjowfX0sXCJIb3Jpem9udGFsQWxpZ25tZW50XCI6MCxcIklzVmlzaWJsZVwiOnRydWV9LFwiRGF0ZVN0eWxlXCI6e1wiJGlkXCI6XCI2MDRcIixcIkZvbnRTZXR0aW5nc1wiOntcIiRpZFwiOlwiNjA1XCIsXCJGb250U2l6ZVwiOjgsXCJGb250TmFtZVwiOlwiTW9udHNlcnJhdFwiLFwiSXNCb2xkXCI6ZmFsc2UsXCJJc0l0YWxpY1wiOmZhbHNlLFwiSXNVbmRlcmxpbmVkXCI6ZmFsc2V9LFwiRm9yZWdyb3VuZFwiOntcIiRpZFwiOlwiNjA2XCIsXCJDb2xvclwiOntcIiRpZFwiOlwiNjA3XCIsXCJBXCI6MjU1LFwiUlwiOjY4LFwiR1wiOjg0LFwiQlwiOjEwNn19LFwiSG9yaXpvbnRhbEFsaWdubWVudFwiOjA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LHtcIiRpZFwiOlwiNjEwXCIsXCJTdHlsZUlkXCI6XCJhMzU1MGQ0My0zMjhhLTQyM2UtYjlmOC1hZDI1Y2I1YWFiMjhcIixcIk5hbWVcIjpcIlN3aW1sYW5lIFN0eWxlIDVcIixcIkhlYWRlclN0eWxlXCI6e1wiJGlkXCI6XCI2MTFcIixcIlRleHRTdHlsZVwiOntcIiRpZFwiOlwiNjEyXCIsXCJGb250U2V0dGluZ3NcIjp7XCIkaWRcIjpcIjYxM1wiLFwiRm9udFNpemVcIjoxNCxcIkZvbnROYW1lXCI6XCJDYWxpYnJpXCIsXCJJc0JvbGRcIjpmYWxzZSxcIklzSXRhbGljXCI6ZmFsc2UsXCJJc1VuZGVybGluZWRcIjpmYWxzZX0sXCJGb3JlZ3JvdW5kXCI6e1wiJGlkXCI6XCI2MTRcIixcIkNvbG9yXCI6e1wiJGlkXCI6XCI2MTVcIixcIkFcIjoyNTUsXCJSXCI6MjU1LFwiR1wiOjI1NSxcIkJcIjoyNTV9fSxcIkhvcml6b250YWxBbGlnbm1lbnRcIjowLFwiSXNWaXNpYmxlXCI6dHJ1ZX0sXCJSZWN0YW5nbGVTdHlsZVwiOntcIiRpZFwiOlwiNjE2XCIsXCJNYXJnaW5cIjp7XCIkaWRcIjpcIjYxN1wiLFwiVG9wXCI6MC4wLFwiTGVmdFwiOjAuMCxcIlJpZ2h0XCI6MC4wLFwiQm90dG9tXCI6MC4wfSxcIlBhZGRpbmdcIjp7XCIkaWRcIjpcIjYxOFwiLFwiVG9wXCI6MC4wLFwiTGVmdFwiOjAuMCxcIlJpZ2h0XCI6MC4wLFwiQm90dG9tXCI6MC4wfSxcIkJhY2tncm91bmRcIjp7XCIkaWRcIjpcIjYxOVwiLFwiQ29sb3JcIjp7XCIkaWRcIjpcIjYyMFwiLFwiQVwiOjI1NSxcIlJcIjozLFwiR1wiOjgzLFwiQlwiOjE2NH19LFwiSXNWaXNpYmxlXCI6dHJ1ZSxcIldpZHRoXCI6MC4wLFwiSGVpZ2h0XCI6MC4wLFwiQm9yZGVyU3R5bGVcIjp7XCIkaWRcIjpcIjYyMVwiLFwiTGluZVN0eWxlXCI6e1wiJGlkXCI6XCI2MjJcIixcIkxpbmVDb2xvclwiOntcIiRpZFwiOlwiNjIzXCIsXCJDb2xvclwiOntcIiRpZFwiOlwiNjI0XCIsXCJBXCI6MjU1LFwiUlwiOjI1NSxcIkdcIjowLFwiQlwiOjB9fSxcIkxpbmVXZWlnaHRcIjowLjAsXCJMaW5lVHlwZVwiOjB9LFwiSXNWaXNpYmxlXCI6ZmFsc2V9fX0sXCJCYWNrZ3JvdW5kU3R5bGVcIjp7XCIkaWRcIjpcIjYyNVwiLFwiTWFyZ2luXCI6e1wiJGlkXCI6XCI2MjZcIixcIlRvcFwiOjAuMCxcIkxlZnRcIjowLjAsXCJSaWdodFwiOjAuMCxcIkJvdHRvbVwiOjAuMH0sXCJQYWRkaW5nXCI6e1wiJGlkXCI6XCI2MjdcIixcIlRvcFwiOjAuMCxcIkxlZnRcIjowLjAsXCJSaWdodFwiOjAuMCxcIkJvdHRvbVwiOjAuMH0sXCJCYWNrZ3JvdW5kXCI6e1wiJGlkXCI6XCI2MjhcIixcIkNvbG9yXCI6e1wiJGlkXCI6XCI2MjlcIixcIkFcIjo1MSxcIlJcIjozLFwiR1wiOjgzLFwiQlwiOjE2NH19LFwiSXNWaXNpYmxlXCI6dHJ1ZSxcIldpZHRoXCI6MC4wLFwiSGVpZ2h0XCI6MC4wLFwiQm9yZGVyU3R5bGVcIjp7XCIkaWRcIjpcIjYzMFwiLFwiTGluZVN0eWxlXCI6e1wiJGlkXCI6XCI2MzFcIixcIkxpbmVDb2xvclwiOntcIiRpZFwiOlwiNjMyXCIsXCJDb2xvclwiOntcIiRpZFwiOlwiNjMzXCIsXCJBXCI6MjU1LFwiUlwiOjIzNCxcIkdcIjoyMixcIkJcIjozMH19LFwiTGluZVdlaWdodFwiOjAuMCxcIkxpbmVUeXBlXCI6MH0sXCJJc1Zpc2libGVcIjpmYWxzZX19LFwiSXNBYm92ZVRpbWViYW5kXCI6ZmFsc2UsXCJTcGFjaW5nXCI6NSxcIkRlZmF1bHRTd2ltbGFuZUFjdGl2aXR5U3R5bGVcIjp7XCIkaWRcIjpcIjYzNFwiLFwiSGVhZGVyU3R5bGVcIjp7XCIkaWRcIjpcIjYzNVwiLFwiVGV4dFN0eWxlXCI6e1wiJGlkXCI6XCI2MzZcIixcIkZvbnRTZXR0aW5nc1wiOntcIiRpZFwiOlwiNjM3XCIsXCJGb250U2l6ZVwiOjExLFwiRm9udE5hbWVcIjpcIkNhbGlicmlcIixcIklzQm9sZFwiOmZhbHNlLFwiSXNJdGFsaWNcIjpmYWxzZSxcIklzVW5kZXJsaW5lZFwiOmZhbHNlfSxcIkZvcmVncm91bmRcIjp7XCIkaWRcIjpcIjYzOFwiLFwiQ29sb3JcIjp7XCIkaWRcIjpcIjYzOVwiLFwiQVwiOjI1NSxcIlJcIjowLFwiR1wiOjAsXCJCXCI6MH19LFwiSG9yaXpvbnRhbEFsaWdubWVudFwiOjAsXCJJc1Zpc2libGVcIjp0cnVlfSxcIlJlY3RhbmdsZVN0eWxlXCI6e1wiJGlkXCI6XCI2NDBcIixcIk1hcmdpblwiOntcIiRpZFwiOlwiNjQxXCIsXCJUb3BcIjowLjAsXCJMZWZ0XCI6MC4wLFwiUmlnaHRcIjowLjAsXCJCb3R0b21cIjowLjB9LFwiUGFkZGluZ1wiOntcIiRpZFwiOlwiNjQyXCIsXCJUb3BcIjowLjAsXCJMZWZ0XCI6MC4wLFwiUmlnaHRcIjowLjAsXCJCb3R0b21cIjowLjB9LFwiQmFja2dyb3VuZFwiOntcIiRpZFwiOlwiNjQzXCIsXCJDb2xvclwiOntcIiRpZFwiOlwiNjQ0XCIsXCJBXCI6NjMsXCJSXCI6MyxcIkdcIjo4MyxcIkJcIjoxNjR9fSxcIklzVmlzaWJsZVwiOnRydWUsXCJXaWR0aFwiOjAuMCxcIkhlaWdodFwiOjAuMCxcIkJvcmRlclN0eWxlXCI6e1wiJGlkXCI6XCI2NDVcIixcIkxpbmVTdHlsZVwiOntcIiRpZFwiOlwiNjQ2XCIsXCJMaW5lQ29sb3JcIjp7XCIkaWRcIjpcIjY0N1wiLFwiQ29sb3JcIjp7XCIkaWRcIjpcIjY0OFwiLFwiQVwiOjI1NSxcIlJcIjoyNTUsXCJHXCI6MCxcIkJcIjowfX0sXCJMaW5lV2VpZ2h0XCI6MC4wLFwiTGluZVR5cGVcIjowfSxcIklzVmlzaWJsZVwiOmZhbHNlfX19LFwiQmFja2dyb3VuZFN0eWxlXCI6e1wiJGlkXCI6XCI2NDlcIixcIk1hcmdpblwiOntcIiRpZFwiOlwiNjUwXCIsXCJUb3BcIjowLjAsXCJMZWZ0XCI6MC4wLFwiUmlnaHRcIjowLjAsXCJCb3R0b21cIjowLjB9LFwiUGFkZGluZ1wiOntcIiRpZFwiOlwiNjUxXCIsXCJUb3BcIjowLjAsXCJMZWZ0XCI6MC4wLFwiUmlnaHRcIjowLjAsXCJCb3R0b21cIjowLjB9LFwiQmFja2dyb3VuZFwiOntcIiRpZFwiOlwiNjUyXCIsXCJDb2xvclwiOntcIiRpZFwiOlwiNjUzXCIsXCJBXCI6NTEsXCJSXCI6MyxcIkdcIjo4MyxcIkJcIjoxNjR9fSxcIklzVmlzaWJsZVwiOnRydWUsXCJXaWR0aFwiOjAuMCxcIkhlaWdodFwiOjAuMCxcIkJvcmRlclN0eWxlXCI6e1wiJGlkXCI6XCI2NTRcIixcIkxpbmVTdHlsZVwiOntcIiRpZFwiOlwiNjU1XCIsXCJMaW5lQ29sb3JcIjp7XCIkaWRcIjpcIjY1NlwiLFwiQ29sb3JcIjp7XCIkaWRcIjpcIjY1N1wiLFwiQVwiOjI1NSxcIlJcIjoyMzQsXCJHXCI6MjIsXCJCXCI6MzB9fSxcIkxpbmVXZWlnaHRcIjowLjAsXCJMaW5lVHlwZVwiOjB9LFwiSXNWaXNpYmxlXCI6ZmFsc2V9fX0sXCJEZWZhdWx0U3dpbWxhbmVNaWxlc3RvbmVTdHlsZVwiOntcIiRpZFwiOlwiNjU4XCIsXCJUaXRsZVBvc2l0aW9uXCI6MixcIkRhdGVQb3NpdGlvblwiOjAsXCJTaGFwZVR5cGVcIjoyLFwiU2hhcGVTaXplXCI6MSxcIlNwYWNpbmdcIjo1LFwiU2hhcGVTdHlsZVwiOntcIiRpZFwiOlwiNjU5XCIsXCJNYXJnaW5cIjp7XCIkaWRcIjpcIjY2MFwiLFwiVG9wXCI6MC4wLFwiTGVmdFwiOjAuMCxcIlJpZ2h0XCI6MC4wLFwiQm90dG9tXCI6MC4wfSxcIlBhZGRpbmdcIjp7XCIkaWRcIjpcIjY2MVwiLFwiVG9wXCI6MC4wLFwiTGVmdFwiOjAuMCxcIlJpZ2h0XCI6MC4wLFwiQm90dG9tXCI6MC4wfSxcIkJhY2tncm91bmRcIjp7XCIkaWRcIjpcIjY2MlwiLFwiQ29sb3JcIjp7XCIkaWRcIjpcIjY2M1wiLFwiQVwiOjI1NSxcIlJcIjozLFwiR1wiOjgzLFwiQlwiOjE2NH19LFwiSXNWaXNpYmxlXCI6dHJ1ZSxcIldpZHRoXCI6MTMuMCxcIkhlaWdodFwiOjEzLjAsXCJCb3JkZXJTdHlsZVwiOntcIiRpZFwiOlwiNjY0XCIsXCJMaW5lU3R5bGVcIjp7XCIkaWRcIjpcIjY2NVwiLFwiTGluZUNvbG9yXCI6e1wiJGlkXCI6XCI2NjZcIixcIkNvbG9yXCI6e1wiJGlkXCI6XCI2NjdcIixcIkFcIjoyNTUsXCJSXCI6MjM0LFwiR1wiOjIyLFwiQlwiOjMwfX0sXCJMaW5lV2VpZ2h0XCI6Mi4wLFwiTGluZVR5cGVcIjowfSxcIklzVmlzaWJsZVwiOmZhbHNlfX0sXCJUaXRsZVN0eWxlXCI6e1wiJGlkXCI6XCI2NjhcIixcIkZvbnRTZXR0aW5nc1wiOntcIiRpZFwiOlwiNjY5XCIsXCJGb250U2l6ZVwiOjksXCJGb250TmFtZVwiOlwiTW9udHNlcnJhdCBTZW1pQm9sZFwiLFwiSXNCb2xkXCI6dHJ1ZSxcIklzSXRhbGljXCI6ZmFsc2UsXCJJc1VuZGVybGluZWRcIjpmYWxzZX0sXCJGb3JlZ3JvdW5kXCI6e1wiJGlkXCI6XCI2NzBcIixcIkNvbG9yXCI6e1wiJGlkXCI6XCI2NzFcIixcIkFcIjoyNTUsXCJSXCI6MCxcIkdcIjowLFwiQlwiOjB9fSxcIkhvcml6b250YWxBbGlnbm1lbnRcIjowLFwiSXNWaXNpYmxlXCI6dHJ1ZX0sXCJEYXRlU3R5bGVcIjp7XCIkaWRcIjpcIjY3MlwiLFwiRm9udFNldHRpbmdzXCI6e1wiJGlkXCI6XCI2NzNcIixcIkZvbnRTaXplXCI6OCxcIkZvbnROYW1lXCI6XCJNb250c2VycmF0XCIsXCJJc0JvbGRcIjpmYWxzZSxcIklzSXRhbGljXCI6ZmFsc2UsXCJJc1VuZGVybGluZWRcIjpmYWxzZX0sXCJGb3JlZ3JvdW5kXCI6e1wiJGlkXCI6XCI2NzRcIixcIkNvbG9yXCI6e1wiJGlkXCI6XCI2NzVcIixcIkFcIjoyNTUsXCJSXCI6NjgsXCJHXCI6ODQsXCJCXCI6MTA2fX0sXCJIb3Jpem9udGFsQWxpZ25tZW50XCI6MCxcIklzVmlzaWJsZVwiOnRydWV9LFwiRGF0ZUZvcm1hdFwiOntcIiRpZFwiOlwiNjc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3N1wiLFwiRm9ybWF0XCI6MCxcIklzVmlzaWJsZVwiOmZhbHNlLFwiTGFzdEtub3duVmlzaWJpbGl0eVN0YXRlXCI6ZmFsc2V9fSxcIkRlZmF1bHRTd2ltbGFuZVRhc2tTdHlsZVwiOntcIiRpZFwiOlwiNjc4XCIsXCJTaGFwZVwiOjYsXCJTaGFwZVRoaWNrbmVzc1wiOjIsXCJEdXJhdGlvbkZvcm1hdFwiOjAsXCJQZXJjZW50YWdlQ29tcGxldGVUZXh0U3R5bGVcIjp7XCIkaWRcIjpcIjY3OVwiLFwiRm9udFNldHRpbmdzXCI6e1wiJGlkXCI6XCI2ODBcIixcIkZvbnRTaXplXCI6MTAsXCJGb250TmFtZVwiOlwiQ2FsaWJyaVwiLFwiSXNCb2xkXCI6ZmFsc2UsXCJJc0l0YWxpY1wiOmZhbHNlLFwiSXNVbmRlcmxpbmVkXCI6ZmFsc2V9LFwiRm9yZWdyb3VuZFwiOntcIiRpZFwiOlwiNjgxXCIsXCJDb2xvclwiOntcIiRpZFwiOlwiNjgyXCIsXCJBXCI6MjU1LFwiUlwiOjIzNyxcIkdcIjoxMjUsXCJCXCI6NDl9fSxcIkhvcml6b250YWxBbGlnbm1lbnRcIjowLFwiSXNWaXNpYmxlXCI6ZmFsc2V9LFwiUGVyY2VudGFnZUNvbXBsZXRlSGlnaGxpZ2h0U3R5bGVcIjp7XCIkaWRcIjpcIjY4M1wiLFwiQmFja2dyb3VuZFwiOntcIiRpZFwiOlwiNjg0XCIsXCJDb2xvclwiOntcIiRpZFwiOlwiNjg1XCIsXCJBXCI6ODksXCJSXCI6MCxcIkdcIjowLFwiQlwiOjB9fX0sXCJEdXJhdGlvblN0eWxlXCI6e1wiJGlkXCI6XCI2ODZcIixcIkZvbnRTZXR0aW5nc1wiOntcIiRpZFwiOlwiNjg3XCIsXCJGb250U2l6ZVwiOjgsXCJGb250TmFtZVwiOlwiQ2FsaWJyaVwiLFwiSXNCb2xkXCI6ZmFsc2UsXCJJc0l0YWxpY1wiOmZhbHNlLFwiSXNVbmRlcmxpbmVkXCI6ZmFsc2V9LFwiRm9yZWdyb3VuZFwiOntcIiRpZFwiOlwiNjg4XCIsXCJDb2xvclwiOntcIiRpZFwiOlwiNjg5XCIsXCJBXCI6MjU1LFwiUlwiOjY4LFwiR1wiOjg0LFwiQlwiOjEwNn19LFwiSG9yaXpvbnRhbEFsaWdubWVudFwiOjAsXCJJc1Zpc2libGVcIjpmYWxzZX0sXCJNYXJnaW5cIjp7XCIkaWRcIjpcIjY5MFwiLFwiVG9wXCI6MC4wLFwiTGVmdFwiOjAuMCxcIlJpZ2h0XCI6MC4wLFwiQm90dG9tXCI6MC4wfSxcIlN0YXJ0RGF0ZVBvc2l0aW9uXCI6NCxcIkVuZERhdGVQb3NpdGlvblwiOjQsXCJUaXRsZVBvc2l0aW9uXCI6MixcIkR1cmF0aW9uUG9zaXRpb25cIjowLFwiUGVyY2VudGFnZUNvbXBsZXRlZFBvc2l0aW9uXCI6MCxcIlNwYWNpbmdcIjozLFwiU2hhcGVTdHlsZVwiOntcIiRpZFwiOlwiNjkxXCIsXCJNYXJnaW5cIjp7XCIkaWRcIjpcIjY5MlwiLFwiVG9wXCI6MC4wLFwiTGVmdFwiOjQuMCxcIlJpZ2h0XCI6NC4wLFwiQm90dG9tXCI6MC4wfSxcIlBhZGRpbmdcIjp7XCIkaWRcIjpcIjY5M1wiLFwiVG9wXCI6MC4wLFwiTGVmdFwiOjAuMCxcIlJpZ2h0XCI6MC4wLFwiQm90dG9tXCI6MC4wfSxcIkJhY2tncm91bmRcIjp7XCIkaWRcIjpcIjY5NFwiLFwiQ29sb3JcIjp7XCIkaWRcIjpcIjY5NVwiLFwiQVwiOjI1NSxcIlJcIjozLFwiR1wiOjgzLFwiQlwiOjE2NH19LFwiSXNWaXNpYmxlXCI6dHJ1ZSxcIldpZHRoXCI6MzQ5LjAsXCJIZWlnaHRcIjoyMi4wLFwiQm9yZGVyU3R5bGVcIjp7XCIkaWRcIjpcIjY5NlwiLFwiTGluZVN0eWxlXCI6e1wiJGlkXCI6XCI2OTdcIixcIkxpbmVDb2xvclwiOntcIiRpZFwiOlwiNjk4XCIsXCJDb2xvclwiOntcIiRpZFwiOlwiNjk5XCIsXCJBXCI6MjU1LFwiUlwiOjIzNCxcIkdcIjoyMixcIkJcIjozMH19LFwiTGluZVdlaWdodFwiOjIuMCxcIkxpbmVUeXBlXCI6MH0sXCJJc1Zpc2libGVcIjpmYWxzZX19LFwiVGl0bGVTdHlsZVwiOntcIiRpZFwiOlwiNzAwXCIsXCJGb250U2V0dGluZ3NcIjp7XCIkaWRcIjpcIjcwMVwiLFwiRm9udFNpemVcIjo5LFwiRm9udE5hbWVcIjpcIkNhbGlicmlcIixcIklzQm9sZFwiOnRydWUsXCJJc0l0YWxpY1wiOmZhbHNlLFwiSXNVbmRlcmxpbmVkXCI6ZmFsc2V9LFwiRm9yZWdyb3VuZFwiOntcIiRpZFwiOlwiNzAyXCIsXCJDb2xvclwiOntcIiRpZFwiOlwiNzAzXCIsXCJBXCI6MjU1LFwiUlwiOjI1NSxcIkdcIjoyNTUsXCJCXCI6MjU1fX0sXCJIb3Jpem9udGFsQWxpZ25tZW50XCI6MSxcIklzVmlzaWJsZVwiOnRydWV9LFwiRGF0ZVN0eWxlXCI6e1wiJGlkXCI6XCI3MDRcIixcIkZvbnRTZXR0aW5nc1wiOntcIiRpZFwiOlwiNzA1XCIsXCJGb250U2l6ZVwiOjgsXCJGb250TmFtZVwiOlwiQ2FsaWJyaVwiLFwiSXNCb2xkXCI6ZmFsc2UsXCJJc0l0YWxpY1wiOmZhbHNlLFwiSXNVbmRlcmxpbmVkXCI6ZmFsc2V9LFwiRm9yZWdyb3VuZFwiOntcIiRpZFwiOlwiNzA2XCIsXCJDb2xvclwiOntcIiRpZFwiOlwiNzA3XCIsXCJBXCI6MjU1LFwiUlwiOjY4LFwiR1wiOjg0LFwiQlwiOjEwNn19LFwiSG9yaXpvbnRhbEFsaWdubWVudFwiOjAsXCJJc1Zpc2libGVcIjp0cnVlfSxcIkRhdGVGb3JtYXRcIjp7XCIkaWRcIjpcIjc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DlcIixcIkZvcm1hdFwiOjAsXCJJc1Zpc2libGVcIjpmYWxzZSxcIkxhc3RLbm93blZpc2liaWxpdHlTdGF0ZVwiOmZhbHNlfX0sXCJEZWZhdWx0U3dpbWxhbmVNb3RTdHlsZVwiOntcIiRpZFwiOlwiNzEwXCIsXCJTaGFwZVwiOjIsXCJTaGFwZVNpemVcIjoxLFwiRGV0YWlsc1NwYWNpbmdcIjoyLjAsXCJQYWRkaW5nXCI6e1wiJGlkXCI6XCI3MTFcIixcIlRvcFwiOjcuMCxcIkxlZnRcIjozLjAsXCJSaWdodFwiOjAuMCxcIkJvdHRvbVwiOjIuMH0sXCJQb3NpdGlvbk9uVGFza1wiOjEsXCJTaGFwZVN0eWxlXCI6e1wiJGlkXCI6XCI3MTJcIixcIk1hcmdpblwiOntcIiRpZFwiOlwiNzEzXCIsXCJUb3BcIjowLjAsXCJMZWZ0XCI6MC4wLFwiUmlnaHRcIjowLjAsXCJCb3R0b21cIjowLjB9LFwiUGFkZGluZ1wiOntcIiRpZFwiOlwiNzE0XCIsXCJUb3BcIjowLjAsXCJMZWZ0XCI6MC4wLFwiUmlnaHRcIjowLjAsXCJCb3R0b21cIjowLjB9LFwiQmFja2dyb3VuZFwiOntcIiRpZFwiOlwiNzE1XCIsXCJDb2xvclwiOntcIiRpZFwiOlwiNzE2XCIsXCJBXCI6MjU1LFwiUlwiOjMsXCJHXCI6ODMsXCJCXCI6MTY0fX0sXCJJc1Zpc2libGVcIjp0cnVlLFwiV2lkdGhcIjoxMy4wLFwiSGVpZ2h0XCI6MTMuMCxcIkJvcmRlclN0eWxlXCI6e1wiJGlkXCI6XCI3MTdcIixcIkxpbmVTdHlsZVwiOntcIiRpZFwiOlwiNzE4XCIsXCJMaW5lQ29sb3JcIjp7XCIkaWRcIjpcIjcxOVwiLFwiQ29sb3JcIjp7XCIkaWRcIjpcIjcyMFwiLFwiQVwiOjI1NSxcIlJcIjoyMzQsXCJHXCI6MjIsXCJCXCI6MzB9fSxcIkxpbmVXZWlnaHRcIjowLjAsXCJMaW5lVHlwZVwiOjB9LFwiSXNWaXNpYmxlXCI6ZmFsc2V9fSxcIlRpdGxlU3R5bGVcIjp7XCIkaWRcIjpcIjcyMVwiLFwiRm9udFNldHRpbmdzXCI6e1wiJGlkXCI6XCI3MjJcIixcIkZvbnRTaXplXCI6OSxcIkZvbnROYW1lXCI6XCJNb250c2VycmF0IFNlbWlCb2xkXCIsXCJJc0JvbGRcIjp0cnVlLFwiSXNJdGFsaWNcIjpmYWxzZSxcIklzVW5kZXJsaW5lZFwiOmZhbHNlfSxcIkZvcmVncm91bmRcIjp7XCIkaWRcIjpcIjcyM1wiLFwiQ29sb3JcIjp7XCIkaWRcIjpcIjcyNFwiLFwiQVwiOjI1NSxcIlJcIjowLFwiR1wiOjAsXCJCXCI6MH19LFwiSG9yaXpvbnRhbEFsaWdubWVudFwiOjAsXCJJc1Zpc2libGVcIjp0cnVlfSxcIkRhdGVTdHlsZVwiOntcIiRpZFwiOlwiNzI1XCIsXCJGb250U2V0dGluZ3NcIjp7XCIkaWRcIjpcIjcyNlwiLFwiRm9udFNpemVcIjo4LFwiRm9udE5hbWVcIjpcIk1vbnRzZXJyYXRcIixcIklzQm9sZFwiOmZhbHNlLFwiSXNJdGFsaWNcIjpmYWxzZSxcIklzVW5kZXJsaW5lZFwiOmZhbHNlfSxcIkZvcmVncm91bmRcIjp7XCIkaWRcIjpcIjcyN1wiLFwiQ29sb3JcIjp7XCIkaWRcIjpcIjcyOFwiLFwiQVwiOjI1NSxcIlJcIjo2OCxcIkdcIjo4NCxcIkJcIjoxMDZ9fSxcIkhvcml6b250YWxBbGlnbm1lbnRcIjowLFwiSXNWaXNpYmxlXCI6dHJ1ZX0sXCJEYXRlRm9ybWF0XCI6e1wiJGlkXCI6XCI3Mjl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MwXCIsXCJGb3JtYXRcIjowLFwiSXNWaXNpYmxlXCI6ZmFsc2UsXCJMYXN0S25vd25WaXNpYmlsaXR5U3RhdGVcIjpmYWxzZX19fSx7XCIkaWRcIjpcIjczMVwiLFwiU3R5bGVJZFwiOlwiZmE1MjFhZGItNGJlNC00MzUwLWI3OTktYWEzNzk0Mjk1OTNhXCIsXCJOYW1lXCI6XCJTd2ltbGFuZSBTdHlsZSA2XCIsXCJIZWFkZXJTdHlsZVwiOntcIiRpZFwiOlwiNzMyXCIsXCJUZXh0U3R5bGVcIjp7XCIkaWRcIjpcIjczM1wiLFwiRm9udFNldHRpbmdzXCI6e1wiJGlkXCI6XCI3MzRcIixcIkZvbnRTaXplXCI6MTQsXCJGb250TmFtZVwiOlwiQ2FsaWJyaVwiLFwiSXNCb2xkXCI6ZmFsc2UsXCJJc0l0YWxpY1wiOmZhbHNlLFwiSXNVbmRlcmxpbmVkXCI6ZmFsc2V9LFwiRm9yZWdyb3VuZFwiOntcIiRpZFwiOlwiNzM1XCIsXCJDb2xvclwiOntcIiRpZFwiOlwiNzM2XCIsXCJBXCI6MjU1LFwiUlwiOjI1NSxcIkdcIjoyNTUsXCJCXCI6MjU1fX0sXCJIb3Jpem9udGFsQWxpZ25tZW50XCI6MCxcIklzVmlzaWJsZVwiOnRydWV9LFwiUmVjdGFuZ2xlU3R5bGVcIjp7XCIkaWRcIjpcIjczN1wiLFwiTWFyZ2luXCI6e1wiJGlkXCI6XCI3MzhcIixcIlRvcFwiOjAuMCxcIkxlZnRcIjowLjAsXCJSaWdodFwiOjAuMCxcIkJvdHRvbVwiOjAuMH0sXCJQYWRkaW5nXCI6e1wiJGlkXCI6XCI3MzlcIixcIlRvcFwiOjAuMCxcIkxlZnRcIjowLjAsXCJSaWdodFwiOjAuMCxcIkJvdHRvbVwiOjAuMH0sXCJCYWNrZ3JvdW5kXCI6e1wiJGlkXCI6XCI3NDBcIixcIkNvbG9yXCI6e1wiJGlkXCI6XCI3NDFcIixcIkFcIjoyNTUsXCJSXCI6NCxcIkdcIjoxMDIsXCJCXCI6MjAwfX0sXCJJc1Zpc2libGVcIjp0cnVlLFwiV2lkdGhcIjowLjAsXCJIZWlnaHRcIjowLjAsXCJCb3JkZXJTdHlsZVwiOntcIiRpZFwiOlwiNzQyXCIsXCJMaW5lU3R5bGVcIjp7XCIkaWRcIjpcIjc0M1wiLFwiTGluZUNvbG9yXCI6e1wiJGlkXCI6XCI3NDRcIixcIkNvbG9yXCI6e1wiJGlkXCI6XCI3NDVcIixcIkFcIjoyNTUsXCJSXCI6MjU1LFwiR1wiOjAsXCJCXCI6MH19LFwiTGluZVdlaWdodFwiOjAuMCxcIkxpbmVUeXBlXCI6MH0sXCJJc1Zpc2libGVcIjpmYWxzZX19fSxcIkJhY2tncm91bmRTdHlsZVwiOntcIiRpZFwiOlwiNzQ2XCIsXCJNYXJnaW5cIjp7XCIkaWRcIjpcIjc0N1wiLFwiVG9wXCI6MC4wLFwiTGVmdFwiOjAuMCxcIlJpZ2h0XCI6MC4wLFwiQm90dG9tXCI6MC4wfSxcIlBhZGRpbmdcIjp7XCIkaWRcIjpcIjc0OFwiLFwiVG9wXCI6MC4wLFwiTGVmdFwiOjAuMCxcIlJpZ2h0XCI6MC4wLFwiQm90dG9tXCI6MC4wfSxcIkJhY2tncm91bmRcIjp7XCIkaWRcIjpcIjc0OVwiLFwiQ29sb3JcIjp7XCIkaWRcIjpcIjc1MFwiLFwiQVwiOjUxLFwiUlwiOjQsXCJHXCI6MTAyLFwiQlwiOjIwMH19LFwiSXNWaXNpYmxlXCI6dHJ1ZSxcIldpZHRoXCI6MC4wLFwiSGVpZ2h0XCI6MC4wLFwiQm9yZGVyU3R5bGVcIjp7XCIkaWRcIjpcIjc1MVwiLFwiTGluZVN0eWxlXCI6e1wiJGlkXCI6XCI3NTJcIixcIkxpbmVDb2xvclwiOntcIiRpZFwiOlwiNzUzXCIsXCJDb2xvclwiOntcIiRpZFwiOlwiNzU0XCIsXCJBXCI6MjU1LFwiUlwiOjIzNCxcIkdcIjoyMixcIkJcIjozMH19LFwiTGluZVdlaWdodFwiOjAuMCxcIkxpbmVUeXBlXCI6MH0sXCJJc1Zpc2libGVcIjpmYWxzZX19LFwiSXNBYm92ZVRpbWViYW5kXCI6ZmFsc2UsXCJTcGFjaW5nXCI6NSxcIkRlZmF1bHRTd2ltbGFuZUFjdGl2aXR5U3R5bGVcIjp7XCIkaWRcIjpcIjc1NVwiLFwiSGVhZGVyU3R5bGVcIjp7XCIkaWRcIjpcIjc1NlwiLFwiVGV4dFN0eWxlXCI6e1wiJGlkXCI6XCI3NTdcIixcIkZvbnRTZXR0aW5nc1wiOntcIiRpZFwiOlwiNzU4XCIsXCJGb250U2l6ZVwiOjExLFwiRm9udE5hbWVcIjpcIkNhbGlicmlcIixcIklzQm9sZFwiOmZhbHNlLFwiSXNJdGFsaWNcIjpmYWxzZSxcIklzVW5kZXJsaW5lZFwiOmZhbHNlfSxcIkZvcmVncm91bmRcIjp7XCIkaWRcIjpcIjc1OVwiLFwiQ29sb3JcIjp7XCIkaWRcIjpcIjc2MFwiLFwiQVwiOjI1NSxcIlJcIjowLFwiR1wiOjAsXCJCXCI6MH19LFwiSG9yaXpvbnRhbEFsaWdubWVudFwiOjAsXCJJc1Zpc2libGVcIjp0cnVlfSxcIlJlY3RhbmdsZVN0eWxlXCI6e1wiJGlkXCI6XCI3NjFcIixcIk1hcmdpblwiOntcIiRpZFwiOlwiNzYyXCIsXCJUb3BcIjowLjAsXCJMZWZ0XCI6MC4wLFwiUmlnaHRcIjowLjAsXCJCb3R0b21cIjowLjB9LFwiUGFkZGluZ1wiOntcIiRpZFwiOlwiNzYzXCIsXCJUb3BcIjowLjAsXCJMZWZ0XCI6MC4wLFwiUmlnaHRcIjowLjAsXCJCb3R0b21cIjowLjB9LFwiQmFja2dyb3VuZFwiOntcIiRpZFwiOlwiNzY0XCIsXCJDb2xvclwiOntcIiRpZFwiOlwiNzY1XCIsXCJBXCI6NjMsXCJSXCI6NCxcIkdcIjoxMDIsXCJCXCI6MjAwfX0sXCJJc1Zpc2libGVcIjp0cnVlLFwiV2lkdGhcIjowLjAsXCJIZWlnaHRcIjowLjAsXCJCb3JkZXJTdHlsZVwiOntcIiRpZFwiOlwiNzY2XCIsXCJMaW5lU3R5bGVcIjp7XCIkaWRcIjpcIjc2N1wiLFwiTGluZUNvbG9yXCI6e1wiJGlkXCI6XCI3NjhcIixcIkNvbG9yXCI6e1wiJGlkXCI6XCI3NjlcIixcIkFcIjoyNTUsXCJSXCI6MjU1LFwiR1wiOjAsXCJCXCI6MH19LFwiTGluZVdlaWdodFwiOjAuMCxcIkxpbmVUeXBlXCI6MH0sXCJJc1Zpc2libGVcIjpmYWxzZX19fSxcIkJhY2tncm91bmRTdHlsZVwiOntcIiRpZFwiOlwiNzcwXCIsXCJNYXJnaW5cIjp7XCIkaWRcIjpcIjc3MVwiLFwiVG9wXCI6MC4wLFwiTGVmdFwiOjAuMCxcIlJpZ2h0XCI6MC4wLFwiQm90dG9tXCI6MC4wfSxcIlBhZGRpbmdcIjp7XCIkaWRcIjpcIjc3MlwiLFwiVG9wXCI6MC4wLFwiTGVmdFwiOjAuMCxcIlJpZ2h0XCI6MC4wLFwiQm90dG9tXCI6MC4wfSxcIkJhY2tncm91bmRcIjp7XCIkaWRcIjpcIjc3M1wiLFwiQ29sb3JcIjp7XCIkaWRcIjpcIjc3NFwiLFwiQVwiOjUxLFwiUlwiOjQsXCJHXCI6MTAyLFwiQlwiOjIwMH19LFwiSXNWaXNpYmxlXCI6dHJ1ZSxcIldpZHRoXCI6MC4wLFwiSGVpZ2h0XCI6MC4wLFwiQm9yZGVyU3R5bGVcIjp7XCIkaWRcIjpcIjc3NVwiLFwiTGluZVN0eWxlXCI6e1wiJGlkXCI6XCI3NzZcIixcIkxpbmVDb2xvclwiOntcIiRpZFwiOlwiNzc3XCIsXCJDb2xvclwiOntcIiRpZFwiOlwiNzc4XCIsXCJBXCI6MjU1LFwiUlwiOjIzNCxcIkdcIjoyMixcIkJcIjozMH19LFwiTGluZVdlaWdodFwiOjAuMCxcIkxpbmVUeXBlXCI6MH0sXCJJc1Zpc2libGVcIjpmYWxzZX19fSxcIkRlZmF1bHRTd2ltbGFuZU1pbGVzdG9uZVN0eWxlXCI6e1wiJGlkXCI6XCI3NzlcIixcIlRpdGxlUG9zaXRpb25cIjoyLFwiRGF0ZVBvc2l0aW9uXCI6MCxcIlNoYXBlVHlwZVwiOjIsXCJTaGFwZVNpemVcIjoxLFwiU3BhY2luZ1wiOjUsXCJTaGFwZVN0eWxlXCI6e1wiJGlkXCI6XCI3ODBcIixcIk1hcmdpblwiOntcIiRpZFwiOlwiNzgxXCIsXCJUb3BcIjowLjAsXCJMZWZ0XCI6MC4wLFwiUmlnaHRcIjowLjAsXCJCb3R0b21cIjowLjB9LFwiUGFkZGluZ1wiOntcIiRpZFwiOlwiNzgyXCIsXCJUb3BcIjowLjAsXCJMZWZ0XCI6MC4wLFwiUmlnaHRcIjowLjAsXCJCb3R0b21cIjowLjB9LFwiQmFja2dyb3VuZFwiOntcIiRpZFwiOlwiNzgzXCIsXCJDb2xvclwiOntcIiRpZFwiOlwiNzg0XCIsXCJBXCI6MjU1LFwiUlwiOjQsXCJHXCI6MTAyLFwiQlwiOjIwMH19LFwiSXNWaXNpYmxlXCI6dHJ1ZSxcIldpZHRoXCI6MTMuMCxcIkhlaWdodFwiOjEzLjAsXCJCb3JkZXJTdHlsZVwiOntcIiRpZFwiOlwiNzg1XCIsXCJMaW5lU3R5bGVcIjp7XCIkaWRcIjpcIjc4NlwiLFwiTGluZUNvbG9yXCI6e1wiJGlkXCI6XCI3ODdcIixcIkNvbG9yXCI6e1wiJGlkXCI6XCI3ODhcIixcIkFcIjoyNTUsXCJSXCI6MjM0LFwiR1wiOjIyLFwiQlwiOjMwfX0sXCJMaW5lV2VpZ2h0XCI6Mi4wLFwiTGluZVR5cGVcIjowfSxcIklzVmlzaWJsZVwiOmZhbHNlfX0sXCJUaXRsZVN0eWxlXCI6e1wiJGlkXCI6XCI3ODlcIixcIkZvbnRTZXR0aW5nc1wiOntcIiRpZFwiOlwiNzkwXCIsXCJGb250U2l6ZVwiOjksXCJGb250TmFtZVwiOlwiTW9udHNlcnJhdCBTZW1pQm9sZFwiLFwiSXNCb2xkXCI6dHJ1ZSxcIklzSXRhbGljXCI6ZmFsc2UsXCJJc1VuZGVybGluZWRcIjpmYWxzZX0sXCJGb3JlZ3JvdW5kXCI6e1wiJGlkXCI6XCI3OTFcIixcIkNvbG9yXCI6e1wiJGlkXCI6XCI3OTJcIixcIkFcIjoyNTUsXCJSXCI6MCxcIkdcIjowLFwiQlwiOjB9fSxcIkhvcml6b250YWxBbGlnbm1lbnRcIjowLFwiSXNWaXNpYmxlXCI6dHJ1ZX0sXCJEYXRlU3R5bGVcIjp7XCIkaWRcIjpcIjc5M1wiLFwiRm9udFNldHRpbmdzXCI6e1wiJGlkXCI6XCI3OTRcIixcIkZvbnRTaXplXCI6OCxcIkZvbnROYW1lXCI6XCJNb250c2VycmF0XCIsXCJJc0JvbGRcIjpmYWxzZSxcIklzSXRhbGljXCI6ZmFsc2UsXCJJc1VuZGVybGluZWRcIjpmYWxzZX0sXCJGb3JlZ3JvdW5kXCI6e1wiJGlkXCI6XCI3OTVcIixcIkNvbG9yXCI6e1wiJGlkXCI6XCI3OTZcIixcIkFcIjoyNTUsXCJSXCI6NjgsXCJHXCI6ODQsXCJCXCI6MTA2fX0sXCJIb3Jpem9udGFsQWxpZ25tZW50XCI6MCxcIklzVmlzaWJsZVwiOnRydWV9LFwiRGF0ZUZvcm1hdFwiOntcIiRpZFwiOlwiNzk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5OFwiLFwiRm9ybWF0XCI6MCxcIklzVmlzaWJsZVwiOmZhbHNlLFwiTGFzdEtub3duVmlzaWJpbGl0eVN0YXRlXCI6ZmFsc2V9fSxcIkRlZmF1bHRTd2ltbGFuZVRhc2tTdHlsZVwiOntcIiRpZFwiOlwiNzk5XCIsXCJTaGFwZVwiOjYsXCJTaGFwZVRoaWNrbmVzc1wiOjIsXCJEdXJhdGlvbkZvcm1hdFwiOjAsXCJQZXJjZW50YWdlQ29tcGxldGVUZXh0U3R5bGVcIjp7XCIkaWRcIjpcIjgwMFwiLFwiRm9udFNldHRpbmdzXCI6e1wiJGlkXCI6XCI4MDFcIixcIkZvbnRTaXplXCI6MTAsXCJGb250TmFtZVwiOlwiQ2FsaWJyaVwiLFwiSXNCb2xkXCI6ZmFsc2UsXCJJc0l0YWxpY1wiOmZhbHNlLFwiSXNVbmRlcmxpbmVkXCI6ZmFsc2V9LFwiRm9yZWdyb3VuZFwiOntcIiRpZFwiOlwiODAyXCIsXCJDb2xvclwiOntcIiRpZFwiOlwiODAzXCIsXCJBXCI6MjU1LFwiUlwiOjIzNyxcIkdcIjoxMjUsXCJCXCI6NDl9fSxcIkhvcml6b250YWxBbGlnbm1lbnRcIjowLFwiSXNWaXNpYmxlXCI6ZmFsc2V9LFwiUGVyY2VudGFnZUNvbXBsZXRlSGlnaGxpZ2h0U3R5bGVcIjp7XCIkaWRcIjpcIjgwNFwiLFwiQmFja2dyb3VuZFwiOntcIiRpZFwiOlwiODA1XCIsXCJDb2xvclwiOntcIiRpZFwiOlwiODA2XCIsXCJBXCI6ODksXCJSXCI6MCxcIkdcIjowLFwiQlwiOjB9fX0sXCJEdXJhdGlvblN0eWxlXCI6e1wiJGlkXCI6XCI4MDdcIixcIkZvbnRTZXR0aW5nc1wiOntcIiRpZFwiOlwiODA4XCIsXCJGb250U2l6ZVwiOjgsXCJGb250TmFtZVwiOlwiQ2FsaWJyaVwiLFwiSXNCb2xkXCI6ZmFsc2UsXCJJc0l0YWxpY1wiOmZhbHNlLFwiSXNVbmRlcmxpbmVkXCI6ZmFsc2V9LFwiRm9yZWdyb3VuZFwiOntcIiRpZFwiOlwiODA5XCIsXCJDb2xvclwiOntcIiRpZFwiOlwiODEwXCIsXCJBXCI6MjU1LFwiUlwiOjY4LFwiR1wiOjg0LFwiQlwiOjEwNn19LFwiSG9yaXpvbnRhbEFsaWdubWVudFwiOjAsXCJJc1Zpc2libGVcIjpmYWxzZX0sXCJNYXJnaW5cIjp7XCIkaWRcIjpcIjgxMVwiLFwiVG9wXCI6MC4wLFwiTGVmdFwiOjAuMCxcIlJpZ2h0XCI6MC4wLFwiQm90dG9tXCI6MC4wfSxcIlN0YXJ0RGF0ZVBvc2l0aW9uXCI6MyxcIkVuZERhdGVQb3NpdGlvblwiOjMsXCJUaXRsZVBvc2l0aW9uXCI6MixcIkR1cmF0aW9uUG9zaXRpb25cIjowLFwiUGVyY2VudGFnZUNvbXBsZXRlZFBvc2l0aW9uXCI6MCxcIlNwYWNpbmdcIjozLFwiU2hhcGVTdHlsZVwiOntcIiRpZFwiOlwiODEyXCIsXCJNYXJnaW5cIjp7XCIkaWRcIjpcIjgxM1wiLFwiVG9wXCI6MC4wLFwiTGVmdFwiOjQuMCxcIlJpZ2h0XCI6NC4wLFwiQm90dG9tXCI6MC4wfSxcIlBhZGRpbmdcIjp7XCIkaWRcIjpcIjgxNFwiLFwiVG9wXCI6MC4wLFwiTGVmdFwiOjAuMCxcIlJpZ2h0XCI6MC4wLFwiQm90dG9tXCI6MC4wfSxcIkJhY2tncm91bmRcIjp7XCIkaWRcIjpcIjgxNVwiLFwiQ29sb3JcIjp7XCIkaWRcIjpcIjgxNlwiLFwiQVwiOjI1NSxcIlJcIjo0LFwiR1wiOjEwMixcIkJcIjoyMDB9fSxcIklzVmlzaWJsZVwiOnRydWUsXCJXaWR0aFwiOjAuMCxcIkhlaWdodFwiOjIyLjAsXCJCb3JkZXJTdHlsZVwiOntcIiRpZFwiOlwiODE3XCIsXCJMaW5lU3R5bGVcIjp7XCIkaWRcIjpcIjgxOFwiLFwiTGluZUNvbG9yXCI6e1wiJGlkXCI6XCI4MTlcIixcIkNvbG9yXCI6e1wiJGlkXCI6XCI4MjBcIixcIkFcIjoyNTUsXCJSXCI6MjM0LFwiR1wiOjIyLFwiQlwiOjMwfX0sXCJMaW5lV2VpZ2h0XCI6Mi4wLFwiTGluZVR5cGVcIjowfSxcIklzVmlzaWJsZVwiOmZhbHNlfX0sXCJUaXRsZVN0eWxlXCI6e1wiJGlkXCI6XCI4MjFcIixcIkZvbnRTZXR0aW5nc1wiOntcIiRpZFwiOlwiODIyXCIsXCJGb250U2l6ZVwiOjksXCJGb250TmFtZVwiOlwiQ2FsaWJyaVwiLFwiSXNCb2xkXCI6dHJ1ZSxcIklzSXRhbGljXCI6ZmFsc2UsXCJJc1VuZGVybGluZWRcIjpmYWxzZX0sXCJGb3JlZ3JvdW5kXCI6e1wiJGlkXCI6XCI4MjNcIixcIkNvbG9yXCI6e1wiJGlkXCI6XCI4MjRcIixcIkFcIjoyNTUsXCJSXCI6MjU1LFwiR1wiOjI1NSxcIkJcIjoyNTV9fSxcIkhvcml6b250YWxBbGlnbm1lbnRcIjoxLFwiSXNWaXNpYmxlXCI6dHJ1ZX0sXCJEYXRlU3R5bGVcIjp7XCIkaWRcIjpcIjgyNVwiLFwiRm9udFNldHRpbmdzXCI6e1wiJGlkXCI6XCI4MjZcIixcIkZvbnRTaXplXCI6OCxcIkZvbnROYW1lXCI6XCJDYWxpYnJpXCIsXCJJc0JvbGRcIjpmYWxzZSxcIklzSXRhbGljXCI6ZmFsc2UsXCJJc1VuZGVybGluZWRcIjpmYWxzZX0sXCJGb3JlZ3JvdW5kXCI6e1wiJGlkXCI6XCI4MjdcIixcIkNvbG9yXCI6e1wiJGlkXCI6XCI4MjhcIixcIkFcIjoyNTUsXCJSXCI6NjgsXCJHXCI6ODQsXCJCXCI6MTA2fX0sXCJIb3Jpem9udGFsQWxpZ25tZW50XCI6MixcIklzVmlzaWJsZVwiOnRydWV9LFwiRGF0ZUZvcm1hdFwiOntcIiRpZFwiOlwiODI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MFwiLFwiRm9ybWF0XCI6MCxcIklzVmlzaWJsZVwiOmZhbHNlLFwiTGFzdEtub3duVmlzaWJpbGl0eVN0YXRlXCI6ZmFsc2V9fSxcIkRlZmF1bHRTd2ltbGFuZU1vdFN0eWxlXCI6e1wiJGlkXCI6XCI4MzFcIixcIlNoYXBlXCI6MixcIlNoYXBlU2l6ZVwiOjEsXCJEZXRhaWxzU3BhY2luZ1wiOjIuMCxcIlBhZGRpbmdcIjp7XCIkaWRcIjpcIjgzMlwiLFwiVG9wXCI6Ny4wLFwiTGVmdFwiOjMuMCxcIlJpZ2h0XCI6MC4wLFwiQm90dG9tXCI6Mi4wfSxcIlBvc2l0aW9uT25UYXNrXCI6MSxcIlNoYXBlU3R5bGVcIjp7XCIkaWRcIjpcIjgzM1wiLFwiTWFyZ2luXCI6e1wiJGlkXCI6XCI4MzRcIixcIlRvcFwiOjAuMCxcIkxlZnRcIjowLjAsXCJSaWdodFwiOjAuMCxcIkJvdHRvbVwiOjAuMH0sXCJQYWRkaW5nXCI6e1wiJGlkXCI6XCI4MzVcIixcIlRvcFwiOjAuMCxcIkxlZnRcIjowLjAsXCJSaWdodFwiOjAuMCxcIkJvdHRvbVwiOjAuMH0sXCJCYWNrZ3JvdW5kXCI6e1wiJGlkXCI6XCI4MzZcIixcIkNvbG9yXCI6e1wiJGlkXCI6XCI4MzdcIixcIkFcIjoyNTUsXCJSXCI6NCxcIkdcIjoxMDIsXCJCXCI6MjAwfX0sXCJJc1Zpc2libGVcIjp0cnVlLFwiV2lkdGhcIjoxMy4wLFwiSGVpZ2h0XCI6MTMuMCxcIkJvcmRlclN0eWxlXCI6e1wiJGlkXCI6XCI4MzhcIixcIkxpbmVTdHlsZVwiOntcIiRpZFwiOlwiODM5XCIsXCJMaW5lQ29sb3JcIjp7XCIkaWRcIjpcIjg0MFwiLFwiQ29sb3JcIjp7XCIkaWRcIjpcIjg0MVwiLFwiQVwiOjI1NSxcIlJcIjoyMzQsXCJHXCI6MjIsXCJCXCI6MzB9fSxcIkxpbmVXZWlnaHRcIjowLjAsXCJMaW5lVHlwZVwiOjB9LFwiSXNWaXNpYmxlXCI6ZmFsc2V9fSxcIlRpdGxlU3R5bGVcIjp7XCIkaWRcIjpcIjg0MlwiLFwiRm9udFNldHRpbmdzXCI6e1wiJGlkXCI6XCI4NDNcIixcIkZvbnRTaXplXCI6OSxcIkZvbnROYW1lXCI6XCJNb250c2VycmF0IFNlbWlCb2xkXCIsXCJJc0JvbGRcIjp0cnVlLFwiSXNJdGFsaWNcIjpmYWxzZSxcIklzVW5kZXJsaW5lZFwiOmZhbHNlfSxcIkZvcmVncm91bmRcIjp7XCIkaWRcIjpcIjg0NFwiLFwiQ29sb3JcIjp7XCIkaWRcIjpcIjg0NVwiLFwiQVwiOjI1NSxcIlJcIjowLFwiR1wiOjAsXCJCXCI6MH19LFwiSG9yaXpvbnRhbEFsaWdubWVudFwiOjAsXCJJc1Zpc2libGVcIjp0cnVlfSxcIkRhdGVTdHlsZVwiOntcIiRpZFwiOlwiODQ2XCIsXCJGb250U2V0dGluZ3NcIjp7XCIkaWRcIjpcIjg0N1wiLFwiRm9udFNpemVcIjo4LFwiRm9udE5hbWVcIjpcIk1vbnRzZXJyYXRcIixcIklzQm9sZFwiOmZhbHNlLFwiSXNJdGFsaWNcIjpmYWxzZSxcIklzVW5kZXJsaW5lZFwiOmZhbHNlfSxcIkZvcmVncm91bmRcIjp7XCIkaWRcIjpcIjg0OFwiLFwiQ29sb3JcIjp7XCIkaWRcIjpcIjg0OVwiLFwiQVwiOjI1NSxcIlJcIjo2OCxcIkdcIjo4NCxcIkJcIjoxMDZ9fSxcIkhvcml6b250YWxBbGlnbm1lbnRcIjowLFwiSXNWaXNpYmxlXCI6dHJ1ZX0sXCJEYXRlRm9ybWF0XCI6e1wiJGlkXCI6XCI4N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UxXCIsXCJGb3JtYXRcIjowLFwiSXNWaXNpYmxlXCI6ZmFsc2UsXCJMYXN0S25vd25WaXNpYmlsaXR5U3RhdGVcIjpmYWxzZX19fV0sXCJHcmlkbGluZVBhbmVsU3R5bGVcIjp7XCIkaWRcIjpcIjg1MlwiLFwiR3JpZGxpbmVTdHlsZVwiOntcIiRpZFwiOlwiODUzXCIsXCJMaW5lQ29sb3JcIjp7XCIkaWRcIjpcIjg1NFwiLFwiQ29sb3JcIjp7XCIkaWRcIjpcIjg1NVwiLFwiQVwiOjM4LFwiUlwiOjkxLFwiR1wiOjE1NSxcIkJcIjoyMTN9fSxcIkxpbmVXZWlnaHRcIjoxLjAsXCJMaW5lVHlwZVwiOjB9LFwiSXNWaXNpYmxlXCI6ZmFsc2V9LFwiQWN0aXZpdHlMaW5lUGFuZWxTdHlsZVwiOntcIiRpZFwiOlwiODU2XCIsXCJBY3Rpdml0eUxpbmVTdHlsZVwiOntcIiRpZFwiOlwiODU3XCIsXCJMaW5lQ29sb3JcIjp7XCIkaWRcIjpcIjg1OFwiLFwiQ29sb3JcIjp7XCIkaWRcIjpcIjg1OVwiLFwiQVwiOjM4LFwiUlwiOjkxLFwiR1wiOjE1NSxcIkJcIjoyMTN9fSxcIkxpbmVXZWlnaHRcIjoxLjAsXCJMaW5lVHlwZVwiOjB9LFwiSXNWaXNpYmxlXCI6dHJ1ZX0sXCJEZWZhdWx0RGVwZW5kZW5jeVN0eWxlXCI6e1wiJGlkXCI6XCI4NjBcIixcIkxpbmVTdHlsZVwiOntcIiRpZFwiOlwiODYxXCIsXCJMaW5lQ29sb3JcIjp7XCIkaWRcIjpcIjg2MlwiLFwiQ29sb3JcIjp7XCIkaWRcIjpcIjg2M1wiLFwiQVwiOjI1NSxcIlJcIjowLFwiR1wiOjAsXCJCXCI6MH19LFwiTGluZVdlaWdodFwiOjEuMCxcIkxpbmVUeXBlXCI6MH0sXCJFbmRBcnJvd2hlYWRMaW5lU3R5bGVcIjp7XCIkaWRcIjpcIjg2NFwiLFwiS2luZFwiOjEsXCJXaWR0aFwiOjEsXCJMZW5ndGhcIjowfSxcIkJyaW5nVG9Gcm9udFwiOnRydWUsXCJSYWRpdXNcIjowLjB9LFwiQ3JpdGljYWxQYXRoU3R5bGVcIjp7XCIkaWRcIjpcIjg2NVwiLFwiQ3JpdGljYWxQYXRoU3R5bGVPcHRpb25zXCI6MTUsXCJMaW5lU3R5bGVcIjp7XCIkaWRcIjpcIjg2NlwiLFwiTGluZUNvbG9yXCI6e1wiJGlkXCI6XCI4NjdcIixcIkNvbG9yXCI6e1wiJGlkXCI6XCI4NjhcIixcIkFcIjoyNTUsXCJSXCI6MjIyLFwiR1wiOjUwLFwiQlwiOjUwfX0sXCJMaW5lV2VpZ2h0XCI6MS4wLFwiTGluZVR5cGVcIjowfSxcIlRpdGxlRm9yZWdyb3VuZFwiOntcIiRpZFwiOlwiODY5XCIsXCJDb2xvclwiOntcIiRpZFwiOlwiODcwXCIsXCJBXCI6MjU1LFwiUlwiOjE3NixcIkdcIjoxOSxcIkJcIjoyNX19LFwiU2hhcGVzQmFja2dyb3VuZFwiOntcIiRpZFwiOlwiODcxXCIsXCJDb2xvclwiOntcIiRpZFwiOlwiODcyXCIsXCJBXCI6MjU1LFwiUlwiOjI1MyxcIkdcIjoyMDMsXCJCXCI6MjA4fX0sXCJTaGFwZXNCb3JkZXJTdHlsZVwiOntcIiRpZFwiOlwiODczXCIsXCJMaW5lQ29sb3JcIjp7XCIkaWRcIjpcIjg3NFwiLFwiQ29sb3JcIjp7XCIkaWRcIjpcIjg3NVwiLFwiQVwiOjI1NSxcIlJcIjoyMjIsXCJHXCI6NTAsXCJCXCI6NTB9fSxcIkxpbmVXZWlnaHRcIjoyLjAsXCJMaW5lVHlwZVwiOjB9fSxcIlBhbmVsc1NwYWNpbmdEZWZpbml0aW9uXCI6e1wiJGlkXCI6XCI4NzZcIixcIlNwYWNpbmdBYm92ZVRpbWViYW5kXCI6MTYsXCJTcGFjaW5nQmVsb3dUaW1lYmFuZFwiOjE2LFwiU3BhY2luZ0Fib3ZlQmV0d2VlblN3aW1sYW5lc0FuZFRhc2tzXCI6MTYsXCJTcGFjaW5nQmVsb3dCZXR3ZWVuU3dpbWxhbmVzQW5kVGFza3NcIjoxNn0sXCJfc2VsZWN0ZWRUaGVtZVByZXNldENvbG9yc1wiOntcIiRpZFwiOlwiODc3XCIsXCJUZXh0TGlnaHRcIjp7XCIkaWRcIjpcIjg3OFwiLFwiQVwiOjI1NSxcIlJcIjoyNTUsXCJHXCI6MjU1LFwiQlwiOjI1NX0sXCJUZXh0RGFya1wiOntcIiRpZFwiOlwiODc5XCIsXCJBXCI6MjU1LFwiUlwiOjAsXCJHXCI6MCxcIkJcIjowfSxcIkFjY2VudDFcIjp7XCIkaWRcIjpcIjg4MFwiLFwiQVwiOjI1NSxcIlJcIjoyNTUsXCJHXCI6MjU1LFwiQlwiOjI1NX0sXCJBY2NlbnQyXCI6e1wiJGlkXCI6XCI4ODFcIixcIkFcIjoyNTUsXCJSXCI6NCxcIkdcIjoxMDIsXCJCXCI6MjAwfSxcIkFjY2VudDNcIjp7XCIkaWRcIjpcIjg4MlwiLFwiQVwiOjI1NSxcIlJcIjowLFwiR1wiOjE4LFwiQlwiOjUxfSxcIkFjY2VudDRcIjp7XCIkaWRcIjpcIjg4M1wiLFwiQVwiOjI1NSxcIlJcIjowLFwiR1wiOjI0LFwiQlwiOjY5fSxcIkFjY2VudDVcIjp7XCIkaWRcIjpcIjg4NFwiLFwiQVwiOjI1NSxcIlJcIjowLFwiR1wiOjQwLFwiQlwiOjg1fSxcIkFjY2VudDZcIjp7XCIkaWRcIjpcIjg4NVwiLFwiQVwiOjI1NSxcIlJcIjoyLFwiR1wiOjYyLFwiQlwiOjEyNX0sXCJBY2NlbnQ3XCI6e1wiJGlkXCI6XCI4ODZcIixcIkFcIjoyNTUsXCJSXCI6MyxcIkdcIjo4MyxcIkJcIjoxNjR9LFwiQWNjZW50OFwiOntcIiRpZFwiOlwiODg3XCIsXCJBXCI6MjU1LFwiUlwiOjQsXCJHXCI6MTAyLFwiQlwiOjIwMH19LFwiX2N1c3RvbVByZXNldENvbG9yc1wiOntcIiRpZFwiOlwiODg4XCJ9fX0ifSwiU2V0dGluZ3MiOnsiJGlkIjoiNDE1NyIsIkltcGFPcHRpb25zIjp7IiRpZCI6IjQxNTg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ZmFsc2UsIkltcG9ydFR5cGUiOjAsIkZpbGVQYXRoIjpudWxsLCJUaW1lQ29uZmlndXJhdGlvbiI6eyIkaWQiOiI0MTU5IiwiVXNlVGltZSI6ZmFsc2UsIldvcmtEYXlTdGFydCI6IjAwOjAwOjAwIiwiV29ya0RheUVuZCI6IjIzOjU5OjAwIn0sIkxhc3RVc2VkVGVtcGxhdGVJZCI6ImNjMjZmODYzLTI3Y2UtNDgwZS1hNTg5LWIzZjEyZjJkNmViMCIsIkxhc3RVc2VkVGhlbWVEZXRhaWxzIjp7IiRpZCI6IjQxNjAiLCJJZCI6IjIwOGE4ZGZlLTgzY2MtNDc2MC1hM2RiLTk2YTAxNDc0NTFhOCIsIlRpdGxlIjoiVW50aXRsZWQgdGhlbWUiLCJDYXRlZ29yeSI6Mn0sIkZpcnN0V2Vla09mWWVhciI6MCwiUGxhY2VNaWxlc3RvbmVBdFRoZUJlZ2lubmluZ09mVGhlRGF5IjpmYWxzZSwiRGVwZW5kZW5jeVNjaGVkdWxpbmdTZXR0aW5ncyI6eyIkaWQiOiI0MTY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4.3267448935234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  <p:tag name="OTLTIMEBANDENDDATE" val="2025-08-30T13:55:00.0000000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ost program online"/>
  <p:tag name="OTLPOSITIONONTASK" val="None"/>
  <p:tag name="OTLRELATEDTASKID" val="00000000-0000-0000-0000-000000000000"/>
  <p:tag name="OTLWEEKNUMBERINGFORMAT" val="WNFormat1"/>
  <p:tag name="OTLWEEKNUMBERINGISVISIBLE" val="False"/>
  <p:tag name="OTLDATE" val="2025-07-04T00:00:00.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E-mail invitations"/>
  <p:tag name="OTLPOSITIONONTASK" val="None"/>
  <p:tag name="OTLRELATEDTASKID" val="00000000-0000-0000-0000-000000000000"/>
  <p:tag name="OTLWEEKNUMBERINGFORMAT" val="WNFormat1"/>
  <p:tag name="OTLWEEKNUMBERINGISVISIBLE" val="False"/>
  <p:tag name="OTLDATE" val="2025-07-22T00:00:00.0000000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reate target list"/>
  <p:tag name="OTLPOSITIONONTASK" val="None"/>
  <p:tag name="OTLRELATEDTASKID" val="00000000-0000-0000-0000-000000000000"/>
  <p:tag name="OTLWEEKNUMBERINGFORMAT" val="WNFormat1"/>
  <p:tag name="OTLWEEKNUMBERINGISVISIBLE" val="False"/>
  <p:tag name="OTLDATE" val="2025-05-18T00:00:00.000000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sent findings to PM"/>
  <p:tag name="OTLPOSITIONONTASK" val="None"/>
  <p:tag name="OTLRELATEDTASKID" val="00000000-0000-0000-0000-000000000000"/>
  <p:tag name="OTLWEEKNUMBERINGFORMAT" val="WNFormat1"/>
  <p:tag name="OTLWEEKNUMBERINGISVISIBLE" val="False"/>
  <p:tag name="OTLDATE" val="2025-06-06T00:00:00.0000000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ssue purchase orders"/>
  <p:tag name="OTLPOSITIONONTASK" val="None"/>
  <p:tag name="OTLRELATEDTASKID" val="00000000-0000-0000-0000-000000000000"/>
  <p:tag name="OTLWEEKNUMBERINGFORMAT" val="WNFormat1"/>
  <p:tag name="OTLWEEKNUMBERINGISVISIBLE" val="False"/>
  <p:tag name="OTLDATE" val="2025-06-20T00:00:00.000000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     Issue certificates"/>
  <p:tag name="OTLPOSITIONONTASK" val="None"/>
  <p:tag name="OTLRELATEDTASKID" val="00000000-0000-0000-0000-000000000000"/>
  <p:tag name="OTLWEEKNUMBERINGFORMAT" val="WNFormat1"/>
  <p:tag name="OTLWEEKNUMBERINGISVISIBLE" val="False"/>
  <p:tag name="OTLDATE" val="2025-08-16T00:00:00.0000000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cure team support"/>
  <p:tag name="OTLPOSITIONONTASK" val="None"/>
  <p:tag name="OTLRELATEDTASKID" val="00000000-0000-0000-0000-000000000000"/>
  <p:tag name="OTLWEEKNUMBERINGFORMAT" val="WNFormat1"/>
  <p:tag name="OTLWEEKNUMBERINGISVISIBLE" val="False"/>
  <p:tag name="OTLDATE" val="2025-05-01T00:00:00.000000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4.3267448935234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TIMEBANDENDDATE" val="2025-08-30T13:55:00.0000000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4.3267448935234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"/>
  <p:tag name="OTLTIMEBANDSCALETYPE" val="Days"/>
  <p:tag name="OTLTIMEBANDSHAPETYPE" val="RectangleTimeband"/>
  <p:tag name="OTLTIMEBANDSHAPEHEIGHT" val="14.3999996185303"/>
  <p:tag name="OTLTIMEBANDSHAPEPADDINGLEFT" val="0"/>
  <p:tag name="OTLTIMEBANDENDDATE" val="2025-08-30T13:55:00.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5-01T00:00:00.0000000Z"/>
  <p:tag name="OTLENDDATE" val="2025-05-29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5-01T00:00:00.0000000Z"/>
  <p:tag name="OTLENDDATE" val="2025-05-17T15:47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5-18T00:00:00.0000000Z"/>
  <p:tag name="OTLENDDATE" val="2025-06-22T23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5-18T21:17:00.0000000Z"/>
  <p:tag name="OTLENDDATE" val="2025-06-07T23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07T05:26:00.0000000Z"/>
  <p:tag name="OTLENDDATE" val="2025-06-22T23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6-08T00:00:00.0000000Z"/>
  <p:tag name="OTLENDDATE" val="2025-07-07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08T00:00:00.0000000Z"/>
  <p:tag name="OTLENDDATE" val="2025-06-20T23:59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12T00:00:00.0000000Z"/>
  <p:tag name="OTLENDDATE" val="2025-06-24T23:59:00.0000000Z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6-12T09:49:00.0000000Z"/>
  <p:tag name="OTLENDDATE" val="2025-08-10T23:59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12T18:42:00.0000000Z"/>
  <p:tag name="OTLENDDATE" val="2025-06-29T23:59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29T07:44:00.0000000Z"/>
  <p:tag name="OTLENDDATE" val="2025-07-20T05:51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7-19T23:01:00.0000000Z"/>
  <p:tag name="OTLENDDATE" val="2025-08-10T23:59:00.0000000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6-21T00:00:00.0000000Z"/>
  <p:tag name="OTLENDDATE" val="2025-07-28T23:59:00.0000000Z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22T00:00:00.0000000Z"/>
  <p:tag name="OTLENDDATE" val="2025-07-20T23:59:00.0000000Z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6-28T21:44:00.0000000Z"/>
  <p:tag name="OTLENDDATE" val="2025-08-30T13:55:00.0000000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6-28T15:16:00.0000000Z"/>
  <p:tag name="OTLENDDATE" val="2025-07-14T19:25:00.0000000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7-14T00:41:00.0000000Z"/>
  <p:tag name="OTLENDDATE" val="2025-07-29T21:36:00.0000000Z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7-28T23:53:00.0000000Z"/>
  <p:tag name="OTLENDDATE" val="2025-08-14T17:34:00.0000000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5-08-13T20:54:00.0000000Z"/>
  <p:tag name="OTLENDDATE" val="2025-08-30T10:06:00.0000000Z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Widescreen</PresentationFormat>
  <Paragraphs>107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2022-08-10T09:00:54Z</dcterms:created>
  <dcterms:modified xsi:type="dcterms:W3CDTF">2024-10-17T09:17:56Z</dcterms:modified>
</cp:coreProperties>
</file>