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sldIdLst>
    <p:sldId id="280" r:id="rId3"/>
    <p:sldId id="26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B0A7F-0B91-475A-AE7B-061A4B50D34C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80E82-B7C3-4D5C-94D5-E1BFD3516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325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B0A7F-0B91-475A-AE7B-061A4B50D34C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80E82-B7C3-4D5C-94D5-E1BFD3516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562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B0A7F-0B91-475A-AE7B-061A4B50D34C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80E82-B7C3-4D5C-94D5-E1BFD3516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367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D3912-DF53-4F58-89A2-741B06A01C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EC2E3C-D7D8-4DE7-8795-F9BD48D824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17BBE-A07E-4254-8B7F-3CA61EA26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FA0A3-25B8-47A8-BC92-01306C427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21C76-5986-40E4-8B29-0E0762BB6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3817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2EEEF-C97B-4FFB-B4B0-91287EA9A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60020-0D49-4500-9A5B-58F48395B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A65AAD-19B1-4C3B-84E3-5330B1DC4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68470A-B29D-4950-A6C3-BD5560DDF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87FBFB-0E13-4538-AA5F-F30C235EF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1799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1B335-A825-4E51-8DF1-37CC9E461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BA70B-3774-48B4-B9EB-912D308EB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5212A-E148-40E7-BBE8-81C38DBED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0049D-A359-4C17-84DA-80CE6463D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3930B-804F-44A5-BA9C-7BCFDE6DB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77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FBC5D-0440-4771-A1B2-CB91C9AD3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5770A-03D9-4AA2-8553-21D52C991F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DA7B7B-FBB1-4B33-B08E-1A515DC00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EBAA8E-CC0D-4143-AB2F-2602572EA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FBC2AC-EE2C-4D15-96BA-8A4795CFB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DC3AD9-A422-4507-BAD0-295EEC388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9618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AA398-A81A-4517-B545-1FCC6B7A0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B526E-F700-4BAC-8A29-83B6911CC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644C40-2869-4E9C-8F21-88B6C79A8D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DCA33B-D0E3-4819-85E0-D2C791154E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483F19-06AE-4BF9-8DAC-3D8523E0CC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9822C2-FDF3-4877-9969-EEE3EBAE8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9C8424-2D37-4017-A8BA-28C2A0277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708779-5DD1-449E-B75A-FDC489993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1703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9E243-CC84-49DF-A527-576069228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ADF976-DEA5-493B-BEBE-4388E27DE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ED3C75-B72E-4DFD-B4F1-283E03844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EF3D3E-0B9B-4647-B65A-BAE234FF6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3288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513C69-1A60-494F-95D4-EC2E9DBCD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0E9EEC-CC0D-4A3E-8F62-5ECA12664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50A8FB-C828-4612-89EF-4C115EFE8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935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EAD7E-BEDF-4DE2-BAA1-91D5B4D0C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34507-2218-4A0A-8E23-E0934D594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704D4C-02B6-4D47-AB98-EC819A017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C4BB0-7ACF-4DD1-A98F-96B36B087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78962D-EF3A-4089-BD41-3472FAAED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74250-9DEF-4A15-8A11-2E69B3DEB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712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B0A7F-0B91-475A-AE7B-061A4B50D34C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80E82-B7C3-4D5C-94D5-E1BFD3516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724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CED5E-9871-49BD-8253-ED88F3A1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26734A-50CE-4CDD-A72F-F9C3284C5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AFAF2B-155A-4CE2-84D8-D419E815E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7B48AD-FB08-46EC-9173-C3D952A31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F79D9-B229-4522-A7A6-8C5519798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56CF6A-74EA-486D-A463-3EEC3B1EF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443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85E6C-E658-479A-892D-2AEC46873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303749-32CA-4174-98DC-11F7E8F8A6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C43B1-36A3-4727-AF85-5786244BE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2D34C7-117A-478D-83C9-A349591E4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A2F04A-2C52-44C0-8F06-0DD928B75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5126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7A6BB4-91D7-46FC-BB19-F460D38B40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9792C-DEAE-45C1-926E-3765E70D41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0EC92-36E7-4E95-8BB3-337A9FFE3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B382B9-D6FB-4DE7-B2CB-952D97780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2AE399-1F90-4921-8474-DF9DE36EB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581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B0A7F-0B91-475A-AE7B-061A4B50D34C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80E82-B7C3-4D5C-94D5-E1BFD3516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518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B0A7F-0B91-475A-AE7B-061A4B50D34C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80E82-B7C3-4D5C-94D5-E1BFD3516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910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B0A7F-0B91-475A-AE7B-061A4B50D34C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80E82-B7C3-4D5C-94D5-E1BFD3516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93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B0A7F-0B91-475A-AE7B-061A4B50D34C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80E82-B7C3-4D5C-94D5-E1BFD3516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864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B0A7F-0B91-475A-AE7B-061A4B50D34C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80E82-B7C3-4D5C-94D5-E1BFD3516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892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B0A7F-0B91-475A-AE7B-061A4B50D34C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80E82-B7C3-4D5C-94D5-E1BFD3516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10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B0A7F-0B91-475A-AE7B-061A4B50D34C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80E82-B7C3-4D5C-94D5-E1BFD3516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186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B0A7F-0B91-475A-AE7B-061A4B50D34C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80E82-B7C3-4D5C-94D5-E1BFD3516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71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63DF1F-4DD0-4BFE-9743-CA950B315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92F950-88BD-45F2-BD08-27970FCCF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D9B3C3-ADE7-4664-98D3-1E7C8FAF41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984EB4-FE3C-4A79-9099-A6F0D3C45E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698FF5-747D-44E7-B407-BF8567F188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042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07" Type="http://schemas.openxmlformats.org/officeDocument/2006/relationships/slideLayout" Target="../slideLayouts/slideLayout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image" Target="../media/image3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3756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FEFE"/>
            </a:gs>
            <a:gs pos="100000">
              <a:srgbClr val="F7F7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LSHAPE_TB_00000000000000000000000000000000_LeftEndCaps"/>
          <p:cNvSpPr txBox="1"/>
          <p:nvPr>
            <p:custDataLst>
              <p:tags r:id="rId2"/>
            </p:custDataLst>
          </p:nvPr>
        </p:nvSpPr>
        <p:spPr>
          <a:xfrm>
            <a:off x="317500" y="2482279"/>
            <a:ext cx="416782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400" spc="-18">
                <a:solidFill>
                  <a:schemeClr val="accent6"/>
                </a:solidFill>
                <a:latin typeface="Calibri"/>
              </a:rPr>
              <a:t>Jul 24</a:t>
            </a:r>
          </a:p>
        </p:txBody>
      </p:sp>
      <p:cxnSp>
        <p:nvCxnSpPr>
          <p:cNvPr id="8347" name="OTLSHAPE_T_ae43eee20d3e40dbb4b62d7004ceca52_HorizontalConnector1"/>
          <p:cNvCxnSpPr/>
          <p:nvPr>
            <p:custDataLst>
              <p:tags r:id="rId3"/>
            </p:custDataLst>
          </p:nvPr>
        </p:nvCxnSpPr>
        <p:spPr>
          <a:xfrm>
            <a:off x="861356" y="4870767"/>
            <a:ext cx="8920759" cy="0"/>
          </a:xfrm>
          <a:prstGeom prst="line">
            <a:avLst/>
          </a:prstGeom>
          <a:ln w="7620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46" name="OTLSHAPE_T_ac3be0f5efe945ceb5a3afea79229057_HorizontalConnector1"/>
          <p:cNvCxnSpPr/>
          <p:nvPr>
            <p:custDataLst>
              <p:tags r:id="rId4"/>
            </p:custDataLst>
          </p:nvPr>
        </p:nvCxnSpPr>
        <p:spPr>
          <a:xfrm>
            <a:off x="660231" y="4646613"/>
            <a:ext cx="8606727" cy="0"/>
          </a:xfrm>
          <a:prstGeom prst="line">
            <a:avLst/>
          </a:prstGeom>
          <a:ln w="7620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45" name="OTLSHAPE_T_5d40d1510c844685adb4d410838c9437_HorizontalConnector1"/>
          <p:cNvCxnSpPr/>
          <p:nvPr>
            <p:custDataLst>
              <p:tags r:id="rId5"/>
            </p:custDataLst>
          </p:nvPr>
        </p:nvCxnSpPr>
        <p:spPr>
          <a:xfrm>
            <a:off x="1437090" y="4422458"/>
            <a:ext cx="5254077" cy="0"/>
          </a:xfrm>
          <a:prstGeom prst="line">
            <a:avLst/>
          </a:prstGeom>
          <a:ln w="7620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44" name="OTLSHAPE_T_1da0b2a911d84618b8dc45532a51bbc8_HorizontalConnector1"/>
          <p:cNvCxnSpPr/>
          <p:nvPr>
            <p:custDataLst>
              <p:tags r:id="rId6"/>
            </p:custDataLst>
          </p:nvPr>
        </p:nvCxnSpPr>
        <p:spPr>
          <a:xfrm>
            <a:off x="1207558" y="4198303"/>
            <a:ext cx="4388903" cy="0"/>
          </a:xfrm>
          <a:prstGeom prst="line">
            <a:avLst/>
          </a:prstGeom>
          <a:ln w="7620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39" name="OTLSHAPE_T_a6721e5f7f7f4b55b30344c361edf0a9_HorizontalConnector1"/>
          <p:cNvCxnSpPr/>
          <p:nvPr>
            <p:custDataLst>
              <p:tags r:id="rId7"/>
            </p:custDataLst>
          </p:nvPr>
        </p:nvCxnSpPr>
        <p:spPr>
          <a:xfrm>
            <a:off x="876554" y="3974147"/>
            <a:ext cx="4210972" cy="0"/>
          </a:xfrm>
          <a:prstGeom prst="line">
            <a:avLst/>
          </a:prstGeom>
          <a:ln w="7620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38" name="OTLSHAPE_T_d34e88b511f54ca19d9aa4db2819566a_HorizontalConnector1"/>
          <p:cNvCxnSpPr/>
          <p:nvPr>
            <p:custDataLst>
              <p:tags r:id="rId8"/>
            </p:custDataLst>
          </p:nvPr>
        </p:nvCxnSpPr>
        <p:spPr>
          <a:xfrm>
            <a:off x="720598" y="3749992"/>
            <a:ext cx="3336612" cy="0"/>
          </a:xfrm>
          <a:prstGeom prst="line">
            <a:avLst/>
          </a:prstGeom>
          <a:ln w="7620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37" name="OTLSHAPE_T_dfeda168de484e0bbcc1445121e67b47_HorizontalConnector1"/>
          <p:cNvCxnSpPr/>
          <p:nvPr>
            <p:custDataLst>
              <p:tags r:id="rId9"/>
            </p:custDataLst>
          </p:nvPr>
        </p:nvCxnSpPr>
        <p:spPr>
          <a:xfrm>
            <a:off x="446574" y="3525838"/>
            <a:ext cx="2644709" cy="0"/>
          </a:xfrm>
          <a:prstGeom prst="line">
            <a:avLst/>
          </a:prstGeom>
          <a:ln w="7620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31" name="OTLSHAPE_T_efe31a377e194ae2ab5ad18575ae4ac4_HorizontalConnector1"/>
          <p:cNvCxnSpPr/>
          <p:nvPr>
            <p:custDataLst>
              <p:tags r:id="rId10"/>
            </p:custDataLst>
          </p:nvPr>
        </p:nvCxnSpPr>
        <p:spPr>
          <a:xfrm>
            <a:off x="725424" y="3301683"/>
            <a:ext cx="1678982" cy="0"/>
          </a:xfrm>
          <a:prstGeom prst="line">
            <a:avLst/>
          </a:prstGeom>
          <a:ln w="7620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30" name="OTLSHAPE_T_7a8b34f6e418498fb65770fdffd41b8c_HorizontalConnector1"/>
          <p:cNvCxnSpPr/>
          <p:nvPr>
            <p:custDataLst>
              <p:tags r:id="rId11"/>
            </p:custDataLst>
          </p:nvPr>
        </p:nvCxnSpPr>
        <p:spPr>
          <a:xfrm>
            <a:off x="696891" y="3077527"/>
            <a:ext cx="333760" cy="0"/>
          </a:xfrm>
          <a:prstGeom prst="line">
            <a:avLst/>
          </a:prstGeom>
          <a:ln w="7620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29" name="OTLSHAPE_M_5639a0e6519e494fa3af487f533167ca_Connector1"/>
          <p:cNvCxnSpPr/>
          <p:nvPr>
            <p:custDataLst>
              <p:tags r:id="rId12"/>
            </p:custDataLst>
          </p:nvPr>
        </p:nvCxnSpPr>
        <p:spPr>
          <a:xfrm>
            <a:off x="11189536" y="1857333"/>
            <a:ext cx="0" cy="542967"/>
          </a:xfrm>
          <a:prstGeom prst="line">
            <a:avLst/>
          </a:prstGeom>
          <a:ln w="7620" cap="flat" cmpd="sng" algn="ctr">
            <a:solidFill>
              <a:schemeClr val="accent6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/>
          <p:cNvSpPr/>
          <p:nvPr>
            <p:custDataLst>
              <p:tags r:id="rId13"/>
            </p:custDataLst>
          </p:nvPr>
        </p:nvSpPr>
        <p:spPr>
          <a:xfrm>
            <a:off x="881295" y="2400300"/>
            <a:ext cx="10312400" cy="381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/>
          <p:cNvSpPr txBox="1"/>
          <p:nvPr>
            <p:custDataLst>
              <p:tags r:id="rId14"/>
            </p:custDataLst>
          </p:nvPr>
        </p:nvSpPr>
        <p:spPr>
          <a:xfrm>
            <a:off x="944795" y="2497773"/>
            <a:ext cx="3109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/>
              </a:rPr>
              <a:t>7 am</a:t>
            </a:r>
          </a:p>
        </p:txBody>
      </p:sp>
      <p:sp>
        <p:nvSpPr>
          <p:cNvPr id="12" name="OTLSHAPE_TB_00000000000000000000000000000000_TimescaleInterval2"/>
          <p:cNvSpPr txBox="1"/>
          <p:nvPr>
            <p:custDataLst>
              <p:tags r:id="rId15"/>
            </p:custDataLst>
          </p:nvPr>
        </p:nvSpPr>
        <p:spPr>
          <a:xfrm>
            <a:off x="1975111" y="2497773"/>
            <a:ext cx="3109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/>
              </a:rPr>
              <a:t>8 am</a:t>
            </a:r>
          </a:p>
        </p:txBody>
      </p:sp>
      <p:sp>
        <p:nvSpPr>
          <p:cNvPr id="16" name="OTLSHAPE_TB_00000000000000000000000000000000_TimescaleInterval3"/>
          <p:cNvSpPr txBox="1"/>
          <p:nvPr>
            <p:custDataLst>
              <p:tags r:id="rId16"/>
            </p:custDataLst>
          </p:nvPr>
        </p:nvSpPr>
        <p:spPr>
          <a:xfrm>
            <a:off x="3005428" y="2497773"/>
            <a:ext cx="3109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/>
              </a:rPr>
              <a:t>9 am</a:t>
            </a:r>
          </a:p>
        </p:txBody>
      </p:sp>
      <p:sp>
        <p:nvSpPr>
          <p:cNvPr id="20" name="OTLSHAPE_TB_00000000000000000000000000000000_TimescaleInterval4"/>
          <p:cNvSpPr txBox="1"/>
          <p:nvPr>
            <p:custDataLst>
              <p:tags r:id="rId17"/>
            </p:custDataLst>
          </p:nvPr>
        </p:nvSpPr>
        <p:spPr>
          <a:xfrm>
            <a:off x="4035744" y="2497773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/>
              </a:rPr>
              <a:t>10 am</a:t>
            </a:r>
          </a:p>
        </p:txBody>
      </p:sp>
      <p:sp>
        <p:nvSpPr>
          <p:cNvPr id="24" name="OTLSHAPE_TB_00000000000000000000000000000000_TimescaleInterval5"/>
          <p:cNvSpPr txBox="1"/>
          <p:nvPr>
            <p:custDataLst>
              <p:tags r:id="rId18"/>
            </p:custDataLst>
          </p:nvPr>
        </p:nvSpPr>
        <p:spPr>
          <a:xfrm>
            <a:off x="5066060" y="2497773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/>
              </a:rPr>
              <a:t>11 am</a:t>
            </a:r>
          </a:p>
        </p:txBody>
      </p:sp>
      <p:sp>
        <p:nvSpPr>
          <p:cNvPr id="28" name="OTLSHAPE_TB_00000000000000000000000000000000_TimescaleInterval6"/>
          <p:cNvSpPr txBox="1"/>
          <p:nvPr>
            <p:custDataLst>
              <p:tags r:id="rId19"/>
            </p:custDataLst>
          </p:nvPr>
        </p:nvSpPr>
        <p:spPr>
          <a:xfrm>
            <a:off x="6096376" y="2497773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/>
              </a:rPr>
              <a:t>12 pm</a:t>
            </a:r>
          </a:p>
        </p:txBody>
      </p:sp>
      <p:sp>
        <p:nvSpPr>
          <p:cNvPr id="8289" name="OTLSHAPE_TB_00000000000000000000000000000000_TimescaleInterval7"/>
          <p:cNvSpPr txBox="1"/>
          <p:nvPr>
            <p:custDataLst>
              <p:tags r:id="rId20"/>
            </p:custDataLst>
          </p:nvPr>
        </p:nvSpPr>
        <p:spPr>
          <a:xfrm>
            <a:off x="7126692" y="249777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/>
              </a:rPr>
              <a:t>1 pm</a:t>
            </a:r>
          </a:p>
        </p:txBody>
      </p:sp>
      <p:sp>
        <p:nvSpPr>
          <p:cNvPr id="8298" name="OTLSHAPE_TB_00000000000000000000000000000000_TimescaleInterval8"/>
          <p:cNvSpPr txBox="1"/>
          <p:nvPr>
            <p:custDataLst>
              <p:tags r:id="rId21"/>
            </p:custDataLst>
          </p:nvPr>
        </p:nvSpPr>
        <p:spPr>
          <a:xfrm>
            <a:off x="8157008" y="249777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/>
              </a:rPr>
              <a:t>2 pm</a:t>
            </a:r>
          </a:p>
        </p:txBody>
      </p:sp>
      <p:sp>
        <p:nvSpPr>
          <p:cNvPr id="8307" name="OTLSHAPE_TB_00000000000000000000000000000000_TimescaleInterval9"/>
          <p:cNvSpPr txBox="1"/>
          <p:nvPr>
            <p:custDataLst>
              <p:tags r:id="rId22"/>
            </p:custDataLst>
          </p:nvPr>
        </p:nvSpPr>
        <p:spPr>
          <a:xfrm>
            <a:off x="9187324" y="249777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/>
              </a:rPr>
              <a:t>3 pm</a:t>
            </a:r>
          </a:p>
        </p:txBody>
      </p:sp>
      <p:sp>
        <p:nvSpPr>
          <p:cNvPr id="8321" name="OTLSHAPE_TB_00000000000000000000000000000000_TimescaleInterval10"/>
          <p:cNvSpPr txBox="1"/>
          <p:nvPr>
            <p:custDataLst>
              <p:tags r:id="rId23"/>
            </p:custDataLst>
          </p:nvPr>
        </p:nvSpPr>
        <p:spPr>
          <a:xfrm>
            <a:off x="10217641" y="249777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/>
              </a:rPr>
              <a:t>4 pm</a:t>
            </a:r>
          </a:p>
        </p:txBody>
      </p:sp>
      <p:cxnSp>
        <p:nvCxnSpPr>
          <p:cNvPr id="9" name="OTLSHAPE_TB_00000000000000000000000000000000_Separator1"/>
          <p:cNvCxnSpPr/>
          <p:nvPr>
            <p:custDataLst>
              <p:tags r:id="rId24"/>
            </p:custDataLst>
          </p:nvPr>
        </p:nvCxnSpPr>
        <p:spPr>
          <a:xfrm>
            <a:off x="1911325" y="24003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OTLSHAPE_TB_00000000000000000000000000000000_MinorTickMarkAbove1"/>
          <p:cNvCxnSpPr/>
          <p:nvPr>
            <p:custDataLst>
              <p:tags r:id="rId25"/>
            </p:custDataLst>
          </p:nvPr>
        </p:nvCxnSpPr>
        <p:spPr>
          <a:xfrm>
            <a:off x="1396310" y="24003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MinorTickMarkBelow1"/>
          <p:cNvCxnSpPr/>
          <p:nvPr>
            <p:custDataLst>
              <p:tags r:id="rId26"/>
            </p:custDataLst>
          </p:nvPr>
        </p:nvCxnSpPr>
        <p:spPr>
          <a:xfrm>
            <a:off x="1396310" y="27336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2"/>
          <p:cNvCxnSpPr/>
          <p:nvPr>
            <p:custDataLst>
              <p:tags r:id="rId27"/>
            </p:custDataLst>
          </p:nvPr>
        </p:nvCxnSpPr>
        <p:spPr>
          <a:xfrm>
            <a:off x="2941641" y="24003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OTLSHAPE_TB_00000000000000000000000000000000_MinorTickMarkAbove2"/>
          <p:cNvCxnSpPr/>
          <p:nvPr>
            <p:custDataLst>
              <p:tags r:id="rId28"/>
            </p:custDataLst>
          </p:nvPr>
        </p:nvCxnSpPr>
        <p:spPr>
          <a:xfrm>
            <a:off x="2426626" y="24003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MinorTickMarkBelow2"/>
          <p:cNvCxnSpPr/>
          <p:nvPr>
            <p:custDataLst>
              <p:tags r:id="rId29"/>
            </p:custDataLst>
          </p:nvPr>
        </p:nvCxnSpPr>
        <p:spPr>
          <a:xfrm>
            <a:off x="2426626" y="27336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3"/>
          <p:cNvCxnSpPr/>
          <p:nvPr>
            <p:custDataLst>
              <p:tags r:id="rId30"/>
            </p:custDataLst>
          </p:nvPr>
        </p:nvCxnSpPr>
        <p:spPr>
          <a:xfrm>
            <a:off x="3971958" y="24003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TB_00000000000000000000000000000000_MinorTickMarkAbove3"/>
          <p:cNvCxnSpPr/>
          <p:nvPr>
            <p:custDataLst>
              <p:tags r:id="rId31"/>
            </p:custDataLst>
          </p:nvPr>
        </p:nvCxnSpPr>
        <p:spPr>
          <a:xfrm>
            <a:off x="3456942" y="24003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MinorTickMarkBelow3"/>
          <p:cNvCxnSpPr/>
          <p:nvPr>
            <p:custDataLst>
              <p:tags r:id="rId32"/>
            </p:custDataLst>
          </p:nvPr>
        </p:nvCxnSpPr>
        <p:spPr>
          <a:xfrm>
            <a:off x="3456942" y="27336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4"/>
          <p:cNvCxnSpPr/>
          <p:nvPr>
            <p:custDataLst>
              <p:tags r:id="rId33"/>
            </p:custDataLst>
          </p:nvPr>
        </p:nvCxnSpPr>
        <p:spPr>
          <a:xfrm>
            <a:off x="5002274" y="24003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TB_00000000000000000000000000000000_MinorTickMarkAbove4"/>
          <p:cNvCxnSpPr/>
          <p:nvPr>
            <p:custDataLst>
              <p:tags r:id="rId34"/>
            </p:custDataLst>
          </p:nvPr>
        </p:nvCxnSpPr>
        <p:spPr>
          <a:xfrm>
            <a:off x="4487259" y="24003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MinorTickMarkBelow4"/>
          <p:cNvCxnSpPr/>
          <p:nvPr>
            <p:custDataLst>
              <p:tags r:id="rId35"/>
            </p:custDataLst>
          </p:nvPr>
        </p:nvCxnSpPr>
        <p:spPr>
          <a:xfrm>
            <a:off x="4487259" y="27336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Separator5"/>
          <p:cNvCxnSpPr/>
          <p:nvPr>
            <p:custDataLst>
              <p:tags r:id="rId36"/>
            </p:custDataLst>
          </p:nvPr>
        </p:nvCxnSpPr>
        <p:spPr>
          <a:xfrm>
            <a:off x="6032590" y="24003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TB_00000000000000000000000000000000_MinorTickMarkAbove5"/>
          <p:cNvCxnSpPr/>
          <p:nvPr>
            <p:custDataLst>
              <p:tags r:id="rId37"/>
            </p:custDataLst>
          </p:nvPr>
        </p:nvCxnSpPr>
        <p:spPr>
          <a:xfrm>
            <a:off x="5517575" y="24003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MinorTickMarkBelow5"/>
          <p:cNvCxnSpPr/>
          <p:nvPr>
            <p:custDataLst>
              <p:tags r:id="rId38"/>
            </p:custDataLst>
          </p:nvPr>
        </p:nvCxnSpPr>
        <p:spPr>
          <a:xfrm>
            <a:off x="5517575" y="27336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Separator6"/>
          <p:cNvCxnSpPr/>
          <p:nvPr>
            <p:custDataLst>
              <p:tags r:id="rId39"/>
            </p:custDataLst>
          </p:nvPr>
        </p:nvCxnSpPr>
        <p:spPr>
          <a:xfrm>
            <a:off x="7062906" y="24003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TB_00000000000000000000000000000000_MinorTickMarkAbove6"/>
          <p:cNvCxnSpPr/>
          <p:nvPr>
            <p:custDataLst>
              <p:tags r:id="rId40"/>
            </p:custDataLst>
          </p:nvPr>
        </p:nvCxnSpPr>
        <p:spPr>
          <a:xfrm>
            <a:off x="6547891" y="24003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B_00000000000000000000000000000000_MinorTickMarkBelow6"/>
          <p:cNvCxnSpPr/>
          <p:nvPr>
            <p:custDataLst>
              <p:tags r:id="rId41"/>
            </p:custDataLst>
          </p:nvPr>
        </p:nvCxnSpPr>
        <p:spPr>
          <a:xfrm>
            <a:off x="6547891" y="27336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90" name="OTLSHAPE_TB_00000000000000000000000000000000_Separator7"/>
          <p:cNvCxnSpPr/>
          <p:nvPr>
            <p:custDataLst>
              <p:tags r:id="rId42"/>
            </p:custDataLst>
          </p:nvPr>
        </p:nvCxnSpPr>
        <p:spPr>
          <a:xfrm>
            <a:off x="8093222" y="24003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91" name="OTLSHAPE_TB_00000000000000000000000000000000_MinorTickMarkAbove7"/>
          <p:cNvCxnSpPr/>
          <p:nvPr>
            <p:custDataLst>
              <p:tags r:id="rId43"/>
            </p:custDataLst>
          </p:nvPr>
        </p:nvCxnSpPr>
        <p:spPr>
          <a:xfrm>
            <a:off x="7578207" y="24003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97" name="OTLSHAPE_TB_00000000000000000000000000000000_MinorTickMarkBelow7"/>
          <p:cNvCxnSpPr/>
          <p:nvPr>
            <p:custDataLst>
              <p:tags r:id="rId44"/>
            </p:custDataLst>
          </p:nvPr>
        </p:nvCxnSpPr>
        <p:spPr>
          <a:xfrm>
            <a:off x="7578207" y="27336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99" name="OTLSHAPE_TB_00000000000000000000000000000000_Separator8"/>
          <p:cNvCxnSpPr/>
          <p:nvPr>
            <p:custDataLst>
              <p:tags r:id="rId45"/>
            </p:custDataLst>
          </p:nvPr>
        </p:nvCxnSpPr>
        <p:spPr>
          <a:xfrm>
            <a:off x="9123538" y="24003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05" name="OTLSHAPE_TB_00000000000000000000000000000000_MinorTickMarkAbove8"/>
          <p:cNvCxnSpPr/>
          <p:nvPr>
            <p:custDataLst>
              <p:tags r:id="rId46"/>
            </p:custDataLst>
          </p:nvPr>
        </p:nvCxnSpPr>
        <p:spPr>
          <a:xfrm>
            <a:off x="8608523" y="24003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06" name="OTLSHAPE_TB_00000000000000000000000000000000_MinorTickMarkBelow8"/>
          <p:cNvCxnSpPr/>
          <p:nvPr>
            <p:custDataLst>
              <p:tags r:id="rId47"/>
            </p:custDataLst>
          </p:nvPr>
        </p:nvCxnSpPr>
        <p:spPr>
          <a:xfrm>
            <a:off x="8608523" y="27336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13" name="OTLSHAPE_TB_00000000000000000000000000000000_Separator9"/>
          <p:cNvCxnSpPr/>
          <p:nvPr>
            <p:custDataLst>
              <p:tags r:id="rId48"/>
            </p:custDataLst>
          </p:nvPr>
        </p:nvCxnSpPr>
        <p:spPr>
          <a:xfrm>
            <a:off x="10153854" y="24003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14" name="OTLSHAPE_TB_00000000000000000000000000000000_MinorTickMarkAbove9"/>
          <p:cNvCxnSpPr/>
          <p:nvPr>
            <p:custDataLst>
              <p:tags r:id="rId49"/>
            </p:custDataLst>
          </p:nvPr>
        </p:nvCxnSpPr>
        <p:spPr>
          <a:xfrm>
            <a:off x="9638840" y="24003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15" name="OTLSHAPE_TB_00000000000000000000000000000000_MinorTickMarkBelow9"/>
          <p:cNvCxnSpPr/>
          <p:nvPr>
            <p:custDataLst>
              <p:tags r:id="rId50"/>
            </p:custDataLst>
          </p:nvPr>
        </p:nvCxnSpPr>
        <p:spPr>
          <a:xfrm>
            <a:off x="9638840" y="27336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22" name="OTLSHAPE_TB_00000000000000000000000000000000_MinorTickMarkAbove10"/>
          <p:cNvCxnSpPr/>
          <p:nvPr>
            <p:custDataLst>
              <p:tags r:id="rId51"/>
            </p:custDataLst>
          </p:nvPr>
        </p:nvCxnSpPr>
        <p:spPr>
          <a:xfrm>
            <a:off x="10669156" y="24003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23" name="OTLSHAPE_TB_00000000000000000000000000000000_MinorTickMarkBelow10"/>
          <p:cNvCxnSpPr/>
          <p:nvPr>
            <p:custDataLst>
              <p:tags r:id="rId52"/>
            </p:custDataLst>
          </p:nvPr>
        </p:nvCxnSpPr>
        <p:spPr>
          <a:xfrm>
            <a:off x="10669156" y="27336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7" name="OTLSHAPE_T_7a8b34f6e418498fb65770fdffd41b8c_Shape"/>
          <p:cNvSpPr/>
          <p:nvPr>
            <p:custDataLst>
              <p:tags r:id="rId53"/>
            </p:custDataLst>
          </p:nvPr>
        </p:nvSpPr>
        <p:spPr>
          <a:xfrm>
            <a:off x="1396453" y="3000015"/>
            <a:ext cx="1295400" cy="155025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05" name="OTLSHAPE_T_efe31a377e194ae2ab5ad18575ae4ac4_Shape"/>
          <p:cNvSpPr/>
          <p:nvPr>
            <p:custDataLst>
              <p:tags r:id="rId54"/>
            </p:custDataLst>
          </p:nvPr>
        </p:nvSpPr>
        <p:spPr>
          <a:xfrm>
            <a:off x="2770208" y="3224170"/>
            <a:ext cx="609600" cy="155025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74" name="OTLSHAPE_T_dfeda168de484e0bbcc1445121e67b47_Shape"/>
          <p:cNvSpPr/>
          <p:nvPr>
            <p:custDataLst>
              <p:tags r:id="rId55"/>
            </p:custDataLst>
          </p:nvPr>
        </p:nvSpPr>
        <p:spPr>
          <a:xfrm>
            <a:off x="3457085" y="3448325"/>
            <a:ext cx="774700" cy="155025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55" name="OTLSHAPE_T_d34e88b511f54ca19d9aa4db2819566a_Shape"/>
          <p:cNvSpPr/>
          <p:nvPr>
            <p:custDataLst>
              <p:tags r:id="rId56"/>
            </p:custDataLst>
          </p:nvPr>
        </p:nvSpPr>
        <p:spPr>
          <a:xfrm>
            <a:off x="4487402" y="3672480"/>
            <a:ext cx="1041400" cy="155025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63" name="OTLSHAPE_T_a6721e5f7f7f4b55b30344c361edf0a9_Shape"/>
          <p:cNvSpPr/>
          <p:nvPr>
            <p:custDataLst>
              <p:tags r:id="rId57"/>
            </p:custDataLst>
          </p:nvPr>
        </p:nvSpPr>
        <p:spPr>
          <a:xfrm>
            <a:off x="5517718" y="3896635"/>
            <a:ext cx="520700" cy="155025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71" name="OTLSHAPE_T_1da0b2a911d84618b8dc45532a51bbc8_Shape"/>
          <p:cNvSpPr/>
          <p:nvPr>
            <p:custDataLst>
              <p:tags r:id="rId58"/>
            </p:custDataLst>
          </p:nvPr>
        </p:nvSpPr>
        <p:spPr>
          <a:xfrm>
            <a:off x="6032876" y="4120790"/>
            <a:ext cx="1041400" cy="155025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79" name="OTLSHAPE_T_5d40d1510c844685adb4d410838c9437_Shape"/>
          <p:cNvSpPr/>
          <p:nvPr>
            <p:custDataLst>
              <p:tags r:id="rId59"/>
            </p:custDataLst>
          </p:nvPr>
        </p:nvSpPr>
        <p:spPr>
          <a:xfrm>
            <a:off x="7063192" y="4344945"/>
            <a:ext cx="4127500" cy="155025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87" name="OTLSHAPE_T_ac3be0f5efe945ceb5a3afea79229057_Shape"/>
          <p:cNvSpPr/>
          <p:nvPr>
            <p:custDataLst>
              <p:tags r:id="rId60"/>
            </p:custDataLst>
          </p:nvPr>
        </p:nvSpPr>
        <p:spPr>
          <a:xfrm>
            <a:off x="9638982" y="4569100"/>
            <a:ext cx="520700" cy="155025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95" name="OTLSHAPE_T_ae43eee20d3e40dbb4b62d7004ceca52_Shape"/>
          <p:cNvSpPr/>
          <p:nvPr>
            <p:custDataLst>
              <p:tags r:id="rId61"/>
            </p:custDataLst>
          </p:nvPr>
        </p:nvSpPr>
        <p:spPr>
          <a:xfrm>
            <a:off x="10154141" y="4793255"/>
            <a:ext cx="774700" cy="155025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01" name="OTLSHAPE_T_7a8b34f6e418498fb65770fdffd41b8c_StartDate"/>
          <p:cNvSpPr txBox="1"/>
          <p:nvPr>
            <p:custDataLst>
              <p:tags r:id="rId62"/>
            </p:custDataLst>
          </p:nvPr>
        </p:nvSpPr>
        <p:spPr>
          <a:xfrm>
            <a:off x="1030651" y="3000015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1"/>
                </a:solidFill>
                <a:latin typeface="Calibri Light"/>
              </a:rPr>
              <a:t>7:30 a</a:t>
            </a:r>
          </a:p>
        </p:txBody>
      </p:sp>
      <p:sp>
        <p:nvSpPr>
          <p:cNvPr id="8202" name="OTLSHAPE_T_7a8b34f6e418498fb65770fdffd41b8c_EndDate"/>
          <p:cNvSpPr txBox="1"/>
          <p:nvPr>
            <p:custDataLst>
              <p:tags r:id="rId63"/>
            </p:custDataLst>
          </p:nvPr>
        </p:nvSpPr>
        <p:spPr>
          <a:xfrm>
            <a:off x="2735149" y="3000015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1"/>
                </a:solidFill>
                <a:latin typeface="Calibri Light"/>
              </a:rPr>
              <a:t>8:45 a</a:t>
            </a:r>
          </a:p>
        </p:txBody>
      </p:sp>
      <p:sp>
        <p:nvSpPr>
          <p:cNvPr id="8203" name="OTLSHAPE_T_7a8b34f6e418498fb65770fdffd41b8c_Duration"/>
          <p:cNvSpPr txBox="1"/>
          <p:nvPr>
            <p:custDataLst>
              <p:tags r:id="rId64"/>
            </p:custDataLst>
          </p:nvPr>
        </p:nvSpPr>
        <p:spPr>
          <a:xfrm>
            <a:off x="1838196" y="3000015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lt1"/>
                </a:solidFill>
                <a:latin typeface="Calibri"/>
              </a:rPr>
              <a:t>45 mins</a:t>
            </a:r>
          </a:p>
        </p:txBody>
      </p:sp>
      <p:sp>
        <p:nvSpPr>
          <p:cNvPr id="8204" name="OTLSHAPE_T_7a8b34f6e418498fb65770fdffd41b8c_Title"/>
          <p:cNvSpPr txBox="1"/>
          <p:nvPr>
            <p:custDataLst>
              <p:tags r:id="rId65"/>
            </p:custDataLst>
          </p:nvPr>
        </p:nvSpPr>
        <p:spPr>
          <a:xfrm>
            <a:off x="127000" y="2984500"/>
            <a:ext cx="571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b="1">
                <a:solidFill>
                  <a:schemeClr val="dk2"/>
                </a:solidFill>
                <a:latin typeface="Calibri Light"/>
              </a:rPr>
              <a:t>Work out</a:t>
            </a:r>
          </a:p>
        </p:txBody>
      </p:sp>
      <p:sp>
        <p:nvSpPr>
          <p:cNvPr id="8211" name="OTLSHAPE_T_efe31a377e194ae2ab5ad18575ae4ac4_StartDate"/>
          <p:cNvSpPr txBox="1"/>
          <p:nvPr>
            <p:custDataLst>
              <p:tags r:id="rId66"/>
            </p:custDataLst>
          </p:nvPr>
        </p:nvSpPr>
        <p:spPr>
          <a:xfrm>
            <a:off x="2404406" y="3224170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1"/>
                </a:solidFill>
                <a:latin typeface="Calibri Light"/>
              </a:rPr>
              <a:t>8:50 a</a:t>
            </a:r>
          </a:p>
        </p:txBody>
      </p:sp>
      <p:sp>
        <p:nvSpPr>
          <p:cNvPr id="8212" name="OTLSHAPE_T_efe31a377e194ae2ab5ad18575ae4ac4_EndDate"/>
          <p:cNvSpPr txBox="1"/>
          <p:nvPr>
            <p:custDataLst>
              <p:tags r:id="rId67"/>
            </p:custDataLst>
          </p:nvPr>
        </p:nvSpPr>
        <p:spPr>
          <a:xfrm>
            <a:off x="3422026" y="3224170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1"/>
                </a:solidFill>
                <a:latin typeface="Calibri Light"/>
              </a:rPr>
              <a:t>9:25 a</a:t>
            </a:r>
          </a:p>
        </p:txBody>
      </p:sp>
      <p:sp>
        <p:nvSpPr>
          <p:cNvPr id="8213" name="OTLSHAPE_T_efe31a377e194ae2ab5ad18575ae4ac4_Duration"/>
          <p:cNvSpPr txBox="1"/>
          <p:nvPr>
            <p:custDataLst>
              <p:tags r:id="rId68"/>
            </p:custDataLst>
          </p:nvPr>
        </p:nvSpPr>
        <p:spPr>
          <a:xfrm>
            <a:off x="2868512" y="3224170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lt1"/>
                </a:solidFill>
                <a:latin typeface="Calibri"/>
              </a:rPr>
              <a:t>35 mins</a:t>
            </a:r>
          </a:p>
        </p:txBody>
      </p:sp>
      <p:sp>
        <p:nvSpPr>
          <p:cNvPr id="8273" name="OTLSHAPE_T_efe31a377e194ae2ab5ad18575ae4ac4_Title"/>
          <p:cNvSpPr txBox="1"/>
          <p:nvPr>
            <p:custDataLst>
              <p:tags r:id="rId69"/>
            </p:custDataLst>
          </p:nvPr>
        </p:nvSpPr>
        <p:spPr>
          <a:xfrm>
            <a:off x="127000" y="3208655"/>
            <a:ext cx="609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b="1">
                <a:solidFill>
                  <a:schemeClr val="dk2"/>
                </a:solidFill>
                <a:latin typeface="Calibri Light"/>
              </a:rPr>
              <a:t>Get ready</a:t>
            </a:r>
          </a:p>
        </p:txBody>
      </p:sp>
      <p:sp>
        <p:nvSpPr>
          <p:cNvPr id="8283" name="OTLSHAPE_T_dfeda168de484e0bbcc1445121e67b47_StartDate"/>
          <p:cNvSpPr txBox="1"/>
          <p:nvPr>
            <p:custDataLst>
              <p:tags r:id="rId70"/>
            </p:custDataLst>
          </p:nvPr>
        </p:nvSpPr>
        <p:spPr>
          <a:xfrm>
            <a:off x="3091283" y="3448325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1"/>
                </a:solidFill>
                <a:latin typeface="Calibri Light"/>
              </a:rPr>
              <a:t>9:30 a</a:t>
            </a:r>
          </a:p>
        </p:txBody>
      </p:sp>
      <p:sp>
        <p:nvSpPr>
          <p:cNvPr id="8352" name="OTLSHAPE_T_dfeda168de484e0bbcc1445121e67b47_EndDate"/>
          <p:cNvSpPr txBox="1"/>
          <p:nvPr>
            <p:custDataLst>
              <p:tags r:id="rId71"/>
            </p:custDataLst>
          </p:nvPr>
        </p:nvSpPr>
        <p:spPr>
          <a:xfrm>
            <a:off x="4280623" y="3448325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1"/>
                </a:solidFill>
                <a:latin typeface="Calibri Light"/>
              </a:rPr>
              <a:t>10:15 a</a:t>
            </a:r>
          </a:p>
        </p:txBody>
      </p:sp>
      <p:sp>
        <p:nvSpPr>
          <p:cNvPr id="8353" name="OTLSHAPE_T_dfeda168de484e0bbcc1445121e67b47_Duration"/>
          <p:cNvSpPr txBox="1"/>
          <p:nvPr>
            <p:custDataLst>
              <p:tags r:id="rId72"/>
            </p:custDataLst>
          </p:nvPr>
        </p:nvSpPr>
        <p:spPr>
          <a:xfrm>
            <a:off x="3641249" y="3448325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lt1"/>
                </a:solidFill>
                <a:latin typeface="Calibri"/>
              </a:rPr>
              <a:t>45 mins</a:t>
            </a:r>
          </a:p>
        </p:txBody>
      </p:sp>
      <p:sp>
        <p:nvSpPr>
          <p:cNvPr id="8354" name="OTLSHAPE_T_dfeda168de484e0bbcc1445121e67b47_Title"/>
          <p:cNvSpPr txBox="1"/>
          <p:nvPr>
            <p:custDataLst>
              <p:tags r:id="rId73"/>
            </p:custDataLst>
          </p:nvPr>
        </p:nvSpPr>
        <p:spPr>
          <a:xfrm>
            <a:off x="127000" y="3432810"/>
            <a:ext cx="330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b="1" spc="-2">
                <a:solidFill>
                  <a:schemeClr val="dk2"/>
                </a:solidFill>
                <a:latin typeface="Calibri Light"/>
              </a:rPr>
              <a:t>Drive</a:t>
            </a:r>
          </a:p>
        </p:txBody>
      </p:sp>
      <p:sp>
        <p:nvSpPr>
          <p:cNvPr id="8359" name="OTLSHAPE_T_d34e88b511f54ca19d9aa4db2819566a_StartDate"/>
          <p:cNvSpPr txBox="1"/>
          <p:nvPr>
            <p:custDataLst>
              <p:tags r:id="rId74"/>
            </p:custDataLst>
          </p:nvPr>
        </p:nvSpPr>
        <p:spPr>
          <a:xfrm>
            <a:off x="4057210" y="3672480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1"/>
                </a:solidFill>
                <a:latin typeface="Calibri Light"/>
              </a:rPr>
              <a:t>10:30 a</a:t>
            </a:r>
          </a:p>
        </p:txBody>
      </p:sp>
      <p:sp>
        <p:nvSpPr>
          <p:cNvPr id="8360" name="OTLSHAPE_T_d34e88b511f54ca19d9aa4db2819566a_EndDate"/>
          <p:cNvSpPr txBox="1"/>
          <p:nvPr>
            <p:custDataLst>
              <p:tags r:id="rId75"/>
            </p:custDataLst>
          </p:nvPr>
        </p:nvSpPr>
        <p:spPr>
          <a:xfrm>
            <a:off x="5568518" y="3672480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1"/>
                </a:solidFill>
                <a:latin typeface="Calibri Light"/>
              </a:rPr>
              <a:t>11:30 a</a:t>
            </a:r>
          </a:p>
        </p:txBody>
      </p:sp>
      <p:sp>
        <p:nvSpPr>
          <p:cNvPr id="8361" name="OTLSHAPE_T_d34e88b511f54ca19d9aa4db2819566a_Duration"/>
          <p:cNvSpPr txBox="1"/>
          <p:nvPr>
            <p:custDataLst>
              <p:tags r:id="rId76"/>
            </p:custDataLst>
          </p:nvPr>
        </p:nvSpPr>
        <p:spPr>
          <a:xfrm>
            <a:off x="4800355" y="3672480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lt1"/>
                </a:solidFill>
                <a:latin typeface="Calibri"/>
              </a:rPr>
              <a:t>60 mins</a:t>
            </a:r>
          </a:p>
        </p:txBody>
      </p:sp>
      <p:sp>
        <p:nvSpPr>
          <p:cNvPr id="8362" name="OTLSHAPE_T_d34e88b511f54ca19d9aa4db2819566a_Title"/>
          <p:cNvSpPr txBox="1"/>
          <p:nvPr>
            <p:custDataLst>
              <p:tags r:id="rId77"/>
            </p:custDataLst>
          </p:nvPr>
        </p:nvSpPr>
        <p:spPr>
          <a:xfrm>
            <a:off x="127000" y="3656965"/>
            <a:ext cx="596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b="1">
                <a:solidFill>
                  <a:schemeClr val="dk2"/>
                </a:solidFill>
                <a:latin typeface="Calibri Light"/>
              </a:rPr>
              <a:t>Rehearsal</a:t>
            </a:r>
          </a:p>
        </p:txBody>
      </p:sp>
      <p:sp>
        <p:nvSpPr>
          <p:cNvPr id="8367" name="OTLSHAPE_T_a6721e5f7f7f4b55b30344c361edf0a9_StartDate"/>
          <p:cNvSpPr txBox="1"/>
          <p:nvPr>
            <p:custDataLst>
              <p:tags r:id="rId78"/>
            </p:custDataLst>
          </p:nvPr>
        </p:nvSpPr>
        <p:spPr>
          <a:xfrm>
            <a:off x="5087527" y="3896635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1"/>
                </a:solidFill>
                <a:latin typeface="Calibri Light"/>
              </a:rPr>
              <a:t>11:30 a</a:t>
            </a:r>
          </a:p>
        </p:txBody>
      </p:sp>
      <p:sp>
        <p:nvSpPr>
          <p:cNvPr id="8368" name="OTLSHAPE_T_a6721e5f7f7f4b55b30344c361edf0a9_EndDate"/>
          <p:cNvSpPr txBox="1"/>
          <p:nvPr>
            <p:custDataLst>
              <p:tags r:id="rId79"/>
            </p:custDataLst>
          </p:nvPr>
        </p:nvSpPr>
        <p:spPr>
          <a:xfrm>
            <a:off x="6083676" y="389663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1"/>
                </a:solidFill>
                <a:latin typeface="Calibri Light"/>
              </a:rPr>
              <a:t>12:00 p</a:t>
            </a:r>
          </a:p>
        </p:txBody>
      </p:sp>
      <p:sp>
        <p:nvSpPr>
          <p:cNvPr id="8369" name="OTLSHAPE_T_a6721e5f7f7f4b55b30344c361edf0a9_Duration"/>
          <p:cNvSpPr txBox="1"/>
          <p:nvPr>
            <p:custDataLst>
              <p:tags r:id="rId80"/>
            </p:custDataLst>
          </p:nvPr>
        </p:nvSpPr>
        <p:spPr>
          <a:xfrm>
            <a:off x="5573092" y="3896635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lt1"/>
                </a:solidFill>
                <a:latin typeface="Calibri"/>
              </a:rPr>
              <a:t>30 mins</a:t>
            </a:r>
          </a:p>
        </p:txBody>
      </p:sp>
      <p:sp>
        <p:nvSpPr>
          <p:cNvPr id="8370" name="OTLSHAPE_T_a6721e5f7f7f4b55b30344c361edf0a9_Title"/>
          <p:cNvSpPr txBox="1"/>
          <p:nvPr>
            <p:custDataLst>
              <p:tags r:id="rId81"/>
            </p:custDataLst>
          </p:nvPr>
        </p:nvSpPr>
        <p:spPr>
          <a:xfrm>
            <a:off x="127000" y="3881120"/>
            <a:ext cx="762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b="1">
                <a:solidFill>
                  <a:schemeClr val="dk2"/>
                </a:solidFill>
                <a:latin typeface="Calibri Light"/>
              </a:rPr>
              <a:t>Final tweaks</a:t>
            </a:r>
          </a:p>
        </p:txBody>
      </p:sp>
      <p:sp>
        <p:nvSpPr>
          <p:cNvPr id="8375" name="OTLSHAPE_T_1da0b2a911d84618b8dc45532a51bbc8_StartDate"/>
          <p:cNvSpPr txBox="1"/>
          <p:nvPr>
            <p:custDataLst>
              <p:tags r:id="rId82"/>
            </p:custDataLst>
          </p:nvPr>
        </p:nvSpPr>
        <p:spPr>
          <a:xfrm>
            <a:off x="5596461" y="4120790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1"/>
                </a:solidFill>
                <a:latin typeface="Calibri Light"/>
              </a:rPr>
              <a:t>12:00 p</a:t>
            </a:r>
          </a:p>
        </p:txBody>
      </p:sp>
      <p:sp>
        <p:nvSpPr>
          <p:cNvPr id="8376" name="OTLSHAPE_T_1da0b2a911d84618b8dc45532a51bbc8_EndDate"/>
          <p:cNvSpPr txBox="1"/>
          <p:nvPr>
            <p:custDataLst>
              <p:tags r:id="rId83"/>
            </p:custDataLst>
          </p:nvPr>
        </p:nvSpPr>
        <p:spPr>
          <a:xfrm>
            <a:off x="7113992" y="4120790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1"/>
                </a:solidFill>
                <a:latin typeface="Calibri Light"/>
              </a:rPr>
              <a:t>1:00 p</a:t>
            </a:r>
          </a:p>
        </p:txBody>
      </p:sp>
      <p:sp>
        <p:nvSpPr>
          <p:cNvPr id="8377" name="OTLSHAPE_T_1da0b2a911d84618b8dc45532a51bbc8_Duration"/>
          <p:cNvSpPr txBox="1"/>
          <p:nvPr>
            <p:custDataLst>
              <p:tags r:id="rId84"/>
            </p:custDataLst>
          </p:nvPr>
        </p:nvSpPr>
        <p:spPr>
          <a:xfrm>
            <a:off x="6345829" y="4120790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lt1"/>
                </a:solidFill>
                <a:latin typeface="Calibri"/>
              </a:rPr>
              <a:t>60 mins</a:t>
            </a:r>
          </a:p>
        </p:txBody>
      </p:sp>
      <p:sp>
        <p:nvSpPr>
          <p:cNvPr id="8378" name="OTLSHAPE_T_1da0b2a911d84618b8dc45532a51bbc8_Title"/>
          <p:cNvSpPr txBox="1"/>
          <p:nvPr>
            <p:custDataLst>
              <p:tags r:id="rId85"/>
            </p:custDataLst>
          </p:nvPr>
        </p:nvSpPr>
        <p:spPr>
          <a:xfrm>
            <a:off x="127000" y="4105275"/>
            <a:ext cx="1092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>
                <a:solidFill>
                  <a:schemeClr val="dk2"/>
                </a:solidFill>
                <a:latin typeface="Calibri Light"/>
              </a:rPr>
              <a:t>Candidates' lunch</a:t>
            </a:r>
          </a:p>
        </p:txBody>
      </p:sp>
      <p:sp>
        <p:nvSpPr>
          <p:cNvPr id="8383" name="OTLSHAPE_T_5d40d1510c844685adb4d410838c9437_StartDate"/>
          <p:cNvSpPr txBox="1"/>
          <p:nvPr>
            <p:custDataLst>
              <p:tags r:id="rId86"/>
            </p:custDataLst>
          </p:nvPr>
        </p:nvSpPr>
        <p:spPr>
          <a:xfrm>
            <a:off x="6691167" y="4344945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1"/>
                </a:solidFill>
                <a:latin typeface="Calibri Light"/>
              </a:rPr>
              <a:t>1:00 p</a:t>
            </a:r>
          </a:p>
        </p:txBody>
      </p:sp>
      <p:sp>
        <p:nvSpPr>
          <p:cNvPr id="8384" name="OTLSHAPE_T_5d40d1510c844685adb4d410838c9437_EndDate"/>
          <p:cNvSpPr txBox="1"/>
          <p:nvPr>
            <p:custDataLst>
              <p:tags r:id="rId87"/>
            </p:custDataLst>
          </p:nvPr>
        </p:nvSpPr>
        <p:spPr>
          <a:xfrm>
            <a:off x="11235257" y="4344945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1"/>
                </a:solidFill>
                <a:latin typeface="Calibri Light"/>
              </a:rPr>
              <a:t>5:00 p</a:t>
            </a:r>
          </a:p>
        </p:txBody>
      </p:sp>
      <p:sp>
        <p:nvSpPr>
          <p:cNvPr id="8385" name="OTLSHAPE_T_5d40d1510c844685adb4d410838c9437_Duration"/>
          <p:cNvSpPr txBox="1"/>
          <p:nvPr>
            <p:custDataLst>
              <p:tags r:id="rId88"/>
            </p:custDataLst>
          </p:nvPr>
        </p:nvSpPr>
        <p:spPr>
          <a:xfrm>
            <a:off x="8889425" y="4344945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lt1"/>
                </a:solidFill>
                <a:latin typeface="Calibri"/>
              </a:rPr>
              <a:t>240 mins</a:t>
            </a:r>
          </a:p>
        </p:txBody>
      </p:sp>
      <p:sp>
        <p:nvSpPr>
          <p:cNvPr id="8386" name="OTLSHAPE_T_5d40d1510c844685adb4d410838c9437_Title"/>
          <p:cNvSpPr txBox="1"/>
          <p:nvPr>
            <p:custDataLst>
              <p:tags r:id="rId89"/>
            </p:custDataLst>
          </p:nvPr>
        </p:nvSpPr>
        <p:spPr>
          <a:xfrm>
            <a:off x="127000" y="4329430"/>
            <a:ext cx="1320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>
                <a:solidFill>
                  <a:schemeClr val="dk2"/>
                </a:solidFill>
                <a:latin typeface="Calibri Light"/>
              </a:rPr>
              <a:t>Candidates' assembly</a:t>
            </a:r>
          </a:p>
        </p:txBody>
      </p:sp>
      <p:sp>
        <p:nvSpPr>
          <p:cNvPr id="8391" name="OTLSHAPE_T_ac3be0f5efe945ceb5a3afea79229057_StartDate"/>
          <p:cNvSpPr txBox="1"/>
          <p:nvPr>
            <p:custDataLst>
              <p:tags r:id="rId90"/>
            </p:custDataLst>
          </p:nvPr>
        </p:nvSpPr>
        <p:spPr>
          <a:xfrm>
            <a:off x="9266957" y="4569100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1"/>
                </a:solidFill>
                <a:latin typeface="Calibri Light"/>
              </a:rPr>
              <a:t>3:30 p</a:t>
            </a:r>
          </a:p>
        </p:txBody>
      </p:sp>
      <p:sp>
        <p:nvSpPr>
          <p:cNvPr id="8392" name="OTLSHAPE_T_ac3be0f5efe945ceb5a3afea79229057_EndDate"/>
          <p:cNvSpPr txBox="1"/>
          <p:nvPr>
            <p:custDataLst>
              <p:tags r:id="rId91"/>
            </p:custDataLst>
          </p:nvPr>
        </p:nvSpPr>
        <p:spPr>
          <a:xfrm>
            <a:off x="10204941" y="4569100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1"/>
                </a:solidFill>
                <a:latin typeface="Calibri Light"/>
              </a:rPr>
              <a:t>4:00 p</a:t>
            </a:r>
          </a:p>
        </p:txBody>
      </p:sp>
      <p:sp>
        <p:nvSpPr>
          <p:cNvPr id="8393" name="OTLSHAPE_T_ac3be0f5efe945ceb5a3afea79229057_Duration"/>
          <p:cNvSpPr txBox="1"/>
          <p:nvPr>
            <p:custDataLst>
              <p:tags r:id="rId92"/>
            </p:custDataLst>
          </p:nvPr>
        </p:nvSpPr>
        <p:spPr>
          <a:xfrm>
            <a:off x="9694356" y="4569100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lt1"/>
                </a:solidFill>
                <a:latin typeface="Calibri"/>
              </a:rPr>
              <a:t>30 mins</a:t>
            </a:r>
          </a:p>
        </p:txBody>
      </p:sp>
      <p:sp>
        <p:nvSpPr>
          <p:cNvPr id="8394" name="OTLSHAPE_T_ac3be0f5efe945ceb5a3afea79229057_Title"/>
          <p:cNvSpPr txBox="1"/>
          <p:nvPr>
            <p:custDataLst>
              <p:tags r:id="rId93"/>
            </p:custDataLst>
          </p:nvPr>
        </p:nvSpPr>
        <p:spPr>
          <a:xfrm>
            <a:off x="127000" y="4553585"/>
            <a:ext cx="533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b="1">
                <a:solidFill>
                  <a:schemeClr val="dk2"/>
                </a:solidFill>
                <a:latin typeface="Calibri Light"/>
              </a:rPr>
              <a:t>Balloting</a:t>
            </a:r>
          </a:p>
        </p:txBody>
      </p:sp>
      <p:sp>
        <p:nvSpPr>
          <p:cNvPr id="8399" name="OTLSHAPE_T_ae43eee20d3e40dbb4b62d7004ceca52_StartDate"/>
          <p:cNvSpPr txBox="1"/>
          <p:nvPr>
            <p:custDataLst>
              <p:tags r:id="rId94"/>
            </p:custDataLst>
          </p:nvPr>
        </p:nvSpPr>
        <p:spPr>
          <a:xfrm>
            <a:off x="9782115" y="4793255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1"/>
                </a:solidFill>
                <a:latin typeface="Calibri Light"/>
              </a:rPr>
              <a:t>4:00 p</a:t>
            </a:r>
          </a:p>
        </p:txBody>
      </p:sp>
      <p:sp>
        <p:nvSpPr>
          <p:cNvPr id="8400" name="OTLSHAPE_T_ae43eee20d3e40dbb4b62d7004ceca52_EndDate"/>
          <p:cNvSpPr txBox="1"/>
          <p:nvPr>
            <p:custDataLst>
              <p:tags r:id="rId95"/>
            </p:custDataLst>
          </p:nvPr>
        </p:nvSpPr>
        <p:spPr>
          <a:xfrm>
            <a:off x="10977677" y="4793255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1"/>
                </a:solidFill>
                <a:latin typeface="Calibri Light"/>
              </a:rPr>
              <a:t>4:45 p</a:t>
            </a:r>
          </a:p>
        </p:txBody>
      </p:sp>
      <p:sp>
        <p:nvSpPr>
          <p:cNvPr id="8401" name="OTLSHAPE_T_ae43eee20d3e40dbb4b62d7004ceca52_Duration"/>
          <p:cNvSpPr txBox="1"/>
          <p:nvPr>
            <p:custDataLst>
              <p:tags r:id="rId96"/>
            </p:custDataLst>
          </p:nvPr>
        </p:nvSpPr>
        <p:spPr>
          <a:xfrm>
            <a:off x="10338304" y="4793255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lt1"/>
                </a:solidFill>
                <a:latin typeface="Calibri"/>
              </a:rPr>
              <a:t>45 mins</a:t>
            </a:r>
          </a:p>
        </p:txBody>
      </p:sp>
      <p:sp>
        <p:nvSpPr>
          <p:cNvPr id="8402" name="OTLSHAPE_T_ae43eee20d3e40dbb4b62d7004ceca52_Title"/>
          <p:cNvSpPr txBox="1"/>
          <p:nvPr>
            <p:custDataLst>
              <p:tags r:id="rId97"/>
            </p:custDataLst>
          </p:nvPr>
        </p:nvSpPr>
        <p:spPr>
          <a:xfrm>
            <a:off x="127000" y="4777740"/>
            <a:ext cx="736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b="1">
                <a:solidFill>
                  <a:schemeClr val="dk2"/>
                </a:solidFill>
                <a:latin typeface="Calibri Light"/>
              </a:rPr>
              <a:t>Ballot count</a:t>
            </a:r>
          </a:p>
        </p:txBody>
      </p:sp>
      <p:sp>
        <p:nvSpPr>
          <p:cNvPr id="8350" name="OTLSHAPE_M_faccbf4a468348d38d20a9b0bdb801f1_Shape"/>
          <p:cNvSpPr/>
          <p:nvPr>
            <p:custDataLst>
              <p:tags r:id="rId98"/>
            </p:custDataLst>
          </p:nvPr>
        </p:nvSpPr>
        <p:spPr>
          <a:xfrm>
            <a:off x="3342785" y="2209800"/>
            <a:ext cx="228600" cy="254000"/>
          </a:xfrm>
          <a:prstGeom prst="chevron">
            <a:avLst>
              <a:gd name="adj" fmla="val 3000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193" name="OTLSHAPE_M_27dcef6fdce44f4cbb78963b5a96b6f1_Shape"/>
          <p:cNvSpPr/>
          <p:nvPr>
            <p:custDataLst>
              <p:tags r:id="rId99"/>
            </p:custDataLst>
          </p:nvPr>
        </p:nvSpPr>
        <p:spPr>
          <a:xfrm>
            <a:off x="7721629" y="22098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6" name="OTLSHAPE_M_5639a0e6519e494fa3af487f533167ca_Shape"/>
          <p:cNvSpPr/>
          <p:nvPr>
            <p:custDataLst>
              <p:tags r:id="rId100"/>
            </p:custDataLst>
          </p:nvPr>
        </p:nvSpPr>
        <p:spPr>
          <a:xfrm rot="16200000">
            <a:off x="11214936" y="1857333"/>
            <a:ext cx="165100" cy="165100"/>
          </a:xfrm>
          <a:prstGeom prst="flowChartMerg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48" name="OTLSHAPE_M_faccbf4a468348d38d20a9b0bdb801f1_Title"/>
          <p:cNvSpPr txBox="1"/>
          <p:nvPr>
            <p:custDataLst>
              <p:tags r:id="rId101"/>
            </p:custDataLst>
          </p:nvPr>
        </p:nvSpPr>
        <p:spPr>
          <a:xfrm>
            <a:off x="2897566" y="1830620"/>
            <a:ext cx="1130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>
                <a:solidFill>
                  <a:schemeClr val="accent6"/>
                </a:solidFill>
                <a:latin typeface="Calibri"/>
              </a:rPr>
              <a:t>Mark picks me up</a:t>
            </a:r>
          </a:p>
        </p:txBody>
      </p:sp>
      <p:sp>
        <p:nvSpPr>
          <p:cNvPr id="8349" name="OTLSHAPE_M_faccbf4a468348d38d20a9b0bdb801f1_Date"/>
          <p:cNvSpPr txBox="1"/>
          <p:nvPr>
            <p:custDataLst>
              <p:tags r:id="rId102"/>
            </p:custDataLst>
          </p:nvPr>
        </p:nvSpPr>
        <p:spPr>
          <a:xfrm>
            <a:off x="3248022" y="2029375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737373"/>
                </a:solidFill>
                <a:latin typeface="Calibri"/>
              </a:rPr>
              <a:t>9:30 am</a:t>
            </a:r>
          </a:p>
        </p:txBody>
      </p:sp>
      <p:sp>
        <p:nvSpPr>
          <p:cNvPr id="8351" name="OTLSHAPE_M_27dcef6fdce44f4cbb78963b5a96b6f1_Title"/>
          <p:cNvSpPr txBox="1"/>
          <p:nvPr>
            <p:custDataLst>
              <p:tags r:id="rId103"/>
            </p:custDataLst>
          </p:nvPr>
        </p:nvSpPr>
        <p:spPr>
          <a:xfrm>
            <a:off x="7333052" y="1846778"/>
            <a:ext cx="1016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6">
                <a:solidFill>
                  <a:schemeClr val="accent6"/>
                </a:solidFill>
                <a:latin typeface="Calibri"/>
              </a:rPr>
              <a:t>My speech time</a:t>
            </a:r>
          </a:p>
        </p:txBody>
      </p:sp>
      <p:sp>
        <p:nvSpPr>
          <p:cNvPr id="8192" name="OTLSHAPE_M_27dcef6fdce44f4cbb78963b5a96b6f1_Date"/>
          <p:cNvSpPr txBox="1"/>
          <p:nvPr>
            <p:custDataLst>
              <p:tags r:id="rId104"/>
            </p:custDataLst>
          </p:nvPr>
        </p:nvSpPr>
        <p:spPr>
          <a:xfrm>
            <a:off x="7623924" y="2045533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737373"/>
                </a:solidFill>
                <a:latin typeface="Calibri"/>
              </a:rPr>
              <a:t>1:45 pm</a:t>
            </a:r>
          </a:p>
        </p:txBody>
      </p:sp>
      <p:sp>
        <p:nvSpPr>
          <p:cNvPr id="8194" name="OTLSHAPE_M_5639a0e6519e494fa3af487f533167ca_Title"/>
          <p:cNvSpPr txBox="1"/>
          <p:nvPr>
            <p:custDataLst>
              <p:tags r:id="rId105"/>
            </p:custDataLst>
          </p:nvPr>
        </p:nvSpPr>
        <p:spPr>
          <a:xfrm>
            <a:off x="11413057" y="1644565"/>
            <a:ext cx="5080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b="1">
                <a:solidFill>
                  <a:schemeClr val="accent6"/>
                </a:solidFill>
                <a:latin typeface="Calibri"/>
              </a:rPr>
              <a:t>Winner named</a:t>
            </a:r>
          </a:p>
        </p:txBody>
      </p:sp>
      <p:sp>
        <p:nvSpPr>
          <p:cNvPr id="8195" name="OTLSHAPE_M_5639a0e6519e494fa3af487f533167ca_Date"/>
          <p:cNvSpPr txBox="1"/>
          <p:nvPr>
            <p:custDataLst>
              <p:tags r:id="rId106"/>
            </p:custDataLst>
          </p:nvPr>
        </p:nvSpPr>
        <p:spPr>
          <a:xfrm>
            <a:off x="11413057" y="2029375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737373"/>
                </a:solidFill>
                <a:latin typeface="Calibri"/>
              </a:rPr>
              <a:t>5:00 pm</a:t>
            </a:r>
          </a:p>
        </p:txBody>
      </p:sp>
      <p:pic>
        <p:nvPicPr>
          <p:cNvPr id="32" name="Picture 31" descr="Icon&#10;&#10;Description automatically generated">
            <a:extLst>
              <a:ext uri="{FF2B5EF4-FFF2-40B4-BE49-F238E27FC236}">
                <a16:creationId xmlns:a16="http://schemas.microsoft.com/office/drawing/2014/main" id="{5595B0D6-28C4-2F55-4888-D6899FF470A6}"/>
              </a:ext>
            </a:extLst>
          </p:cNvPr>
          <p:cNvPicPr>
            <a:picLocks noChangeAspect="1"/>
          </p:cNvPicPr>
          <p:nvPr/>
        </p:nvPicPr>
        <p:blipFill>
          <a:blip r:embed="rId10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699856" y="3763336"/>
            <a:ext cx="2333128" cy="321429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647DED16-7CA5-3069-B348-0109247D7230}"/>
              </a:ext>
            </a:extLst>
          </p:cNvPr>
          <p:cNvSpPr txBox="1"/>
          <p:nvPr/>
        </p:nvSpPr>
        <p:spPr>
          <a:xfrm>
            <a:off x="819952" y="458385"/>
            <a:ext cx="50396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0" i="0" dirty="0">
                <a:solidFill>
                  <a:srgbClr val="282832"/>
                </a:solidFill>
                <a:effectLst/>
                <a:latin typeface="Open Sans" panose="020B0606030504020204" pitchFamily="34" charset="0"/>
              </a:rPr>
              <a:t>Daily Schedule Timeline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14978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iJTdGFuZGFyZCIsIlZlcnNpb24iOnsiJGlkIjoiMiIsIlZlcnNpb24iOiI0LjEuMCIsIk9yaWdpbmFsQXNzZW1ibHlWZXJzaW9uIjoiMy4xMC4wMy4wMCIsIkVkaXRpb24iOiJQcm8iLCJMYXN0U2F2ZWRFZGl0aW9uIjo0LCJJc1BsdXNFZGl0aW9uIjp0cnVlLCJJc1Byb0VkaXRpb24iOnRydWV9LCJFZmZlY3QiOjAsIlN0eWxlIjp7IiRpZCI6IjMiLCJEZWZhdWx0RGVwZW5kZW5jeVN0eWxlIjp7IiRpZCI6IjQiLCJMaW5lU3R5bGUiOnsiJGlkIjoiNSIsIkxpbmVDb2xvciI6eyIkaWQiOiI2IiwiJHR5cGUiOiJOTFJFLkNvbW1vbi5Eb20uU29saWRDb2xvckJydXNoLCBOTFJFLkNvbW1vbiIsIkNvbG9yIjp7IiRpZCI6IjciLCJBIjoyNTUsIlIiOjAsIkciOjAsIkIiOjB9fSwiTGluZVdlaWdodCI6MS4wLCJMaW5lVHlwZSI6MCwiUGFyZW50U3R5bGUiOm51bGx9LCJFbmRBcnJvd2hlYWRMaW5lU3R5bGUiOnsiJGlkIjoiOCIsIktpbmQiOjEsIldpZHRoIjoxLCJMZW5ndGgiOjAsIlBhcmVudFN0eWxlIjpudWxsfSwiQnJpbmdUb0Zyb250Ijp0cnVlLCJFbGJvd1JhZGl1cyI6MC4wLCJNYXJnaW4iOnsiJGlkIjoiOSIsIlRvcCI6MC4wLCJMZWZ0IjowLjAsIlJpZ2h0IjowLjAsIkJvdHRvbSI6MC4wfSwiUGFkZGluZyI6eyIkaWQiOiIxMCIsIlRvcCI6MC4wLCJMZWZ0IjowLjAsIlJpZ2h0IjowLjAsIkJvdHRvbSI6MC4wfSwiQmFja2dyb3VuZCI6bnVsbCwiSXNWaXNpYmxlIjp0cnVlLCJXaWR0aCI6MC4wLCJIZWlnaHQiOjAuMCwiQm9yZGVyU3R5bGUiOm51bGwsIlBhcmVudFN0eWxlIjpudWxsfSwiQ3JpdGljYWxQYXRoU3R5bGUiOnsiJGlkIjoiMTEiLCJDcml0aWNhbFBhdGhTdHlsZU9wdGlvbnMiOjE1LCJMaW5lU3R5bGUiOnsiJGlkIjoiMTIiLCJMaW5lQ29sb3IiOnsiJGlkIjoiMTMiLCIkdHlwZSI6Ik5MUkUuQ29tbW9uLkRvbS5Tb2xpZENvbG9yQnJ1c2gsIE5MUkUuQ29tbW9uIiwiQ29sb3IiOnsiJGlkIjoiMTQiLCJBIjoyNTUsIlIiOjIyMiwiRyI6NTAsIkIiOjUwfX0sIkxpbmVXZWlnaHQiOjEuMCwiTGluZVR5cGUiOjAsIlBhcmVudFN0eWxlIjpudWxsfSwiVGl0bGVGb3JlZ3JvdW5kIjp7IiRpZCI6IjE1IiwiQ29sb3IiOnsiJGlkIjoiMTYiLCJBIjoyNTUsIlIiOjE3NiwiRyI6MTksIkIiOjI1fX0sIlNoYXBlc0JhY2tncm91bmQiOnsiJGlkIjoiMTciLCJDb2xvciI6eyIkaWQiOiIxOCIsIkEiOjI1NSwiUiI6MjUzLCJHIjoyMDMsIkIiOjIwOH19LCJTaGFwZXNCb3JkZXJTdHlsZSI6eyIkaWQiOiIxOSIsIkxpbmVDb2xvciI6eyIkaWQiOiIyMCIsIiR0eXBlIjoiTkxSRS5Db21tb24uRG9tLlNvbGlkQ29sb3JCcnVzaCwgTkxSRS5Db21tb24iLCJDb2xvciI6eyIkaWQiOiIyMSIsIkEiOjI1NSwiUiI6MjIyLCJHIjo1MCwiQiI6NTB9fSwiTGluZVdlaWdodCI6MS41LCJMaW5lVHlwZSI6MCwiUGFyZW50U3R5bGUiOm51bGx9LCJNYXJnaW4iOnsiJGlkIjoiMjIiLCJUb3AiOjAuMCwiTGVmdCI6MC4wLCJSaWdodCI6MC4wLCJCb3R0b20iOjAuMH0sIlBhZGRpbmciOnsiJGlkIjoiMjMiLCJUb3AiOjAuMCwiTGVmdCI6MC4wLCJSaWdodCI6MC4wLCJCb3R0b20iOjAuMH0sIkJhY2tncm91bmQiOm51bGwsIklzVmlzaWJsZSI6ZmFsc2UsIldpZHRoIjowLjAsIkhlaWdodCI6MC4wLCJCb3JkZXJTdHlsZSI6bnVsbCwiUGFyZW50U3R5bGUiOm51bGx9LCJQYW5lbHNTcGFjaW5nRGVmaW5pdGlvbiI6eyIkaWQiOiIyNCIsIlNwYWNpbmdBYm92ZVRpbWViYW5kIjoxNiwiU3BhY2luZ0JlbG93VGltZWJhbmQiOjE2LCJTcGFjaW5nQWJvdmVCZXR3ZWVuU3dpbWxhbmVzQW5kVGFza3MiOjE2LCJTcGFjaW5nQmVsb3dCZXR3ZWVuU3dpbWxhbmVzQW5kVGFza3MiOjE2fSwiVGltZWJhbmRTdHlsZSI6eyIkaWQiOiIyNSIsIlNjYWxlTWFya2luZyI6MCwiU2hhcGUiOjAsIlNoYXBlU3R5bGUiOnsiJGlkIjoiMjYiLCJNYXJnaW4iOnsiJGlkIjoiMjciLCJUb3AiOjAuMCwiTGVmdCI6MTIuMCwiUmlnaHQiOjEyLjAsIkJvdHRvbSI6MC4wfSwiUGFkZGluZyI6eyIkaWQiOiIyOCIsIlRvcCI6Ny4wLCJMZWZ0IjowLjAsIlJpZ2h0IjowLjAsIkJvdHRvbSI6Ny4wfSwiQmFja2dyb3VuZCI6eyIkaWQiOiIyOSIsIkNvbG9yIjp7IiRpZCI6IjMwIiwiQSI6MjU1LCJSIjo2OSwiRyI6NjksIkIiOjgxfX0sIklzVmlzaWJsZSI6dHJ1ZSwiV2lkdGgiOjg1OC4wLCJIZWlnaHQiOjMwLjAsIkJvcmRlclN0eWxlIjp7IiRpZCI6IjMxIiwiTGluZUNvbG9yIjp7IiRpZCI6IjMyIiwiJHR5cGUiOiJOTFJFLkNvbW1vbi5Eb20uU29saWRDb2xvckJydXNoLCBOTFJFLkNvbW1vbiIsIkNvbG9yIjp7IiRpZCI6IjMzIiwiQSI6MjU1LCJSIjoyNTUsIkciOjAsIkIiOjB9fSwiTGluZVdlaWdodCI6MC4wLCJMaW5lVHlwZSI6MCwiUGFyZW50U3R5bGUiOm51bGx9LCJQYXJlbnRTdHlsZSI6bnVsbH0sIk1pZGRsZVRpZXJTaGFwZVN0eWxlIjp7IiRpZCI6IjM0IiwiTWFyZ2luIjp7IiRyZWYiOiIyNyJ9LCJQYWRkaW5nIjp7IiRyZWYiOiIyOCJ9LCJCYWNrZ3JvdW5kIjp7IiRyZWYiOiIyOSJ9LCJJc1Zpc2libGUiOnRydWUsIldpZHRoIjo4NTguMCwiSGVpZ2h0IjozMC4wLCJCb3JkZXJTdHlsZSI6eyIkaWQiOiIzNSIsIkxpbmVDb2xvciI6bnVsbCwiTGluZVdlaWdodCI6MC4wLCJMaW5lVHlwZSI6MCwiUGFyZW50U3R5bGUiOm51bGx9LCJQYXJlbnRTdHlsZSI6bnVsbH0sIkJvdHRvbVRpZXJTaGFwZVN0eWxlIjp7IiRpZCI6IjM2IiwiTWFyZ2luIjp7IiRyZWYiOiIyNyJ9LCJQYWRkaW5nIjp7IiRyZWYiOiIyOCJ9LCJCYWNrZ3JvdW5kIjp7IiRyZWYiOiIyOSJ9LCJJc1Zpc2libGUiOnRydWUsIldpZHRoIjo4NTguMCwiSGVpZ2h0IjozMC4wLCJCb3JkZXJTdHlsZSI6eyIkaWQiOiIzNyIsIkxpbmVDb2xvciI6bnVsbCwiTGluZVdlaWdodCI6MC4wLCJMaW5lVHlwZSI6MCwiUGFyZW50U3R5bGUiOm51bGx9LCJQYXJlbnRTdHlsZSI6bnVsbH0sIlJpZ2h0RW5kQ2Fwc1N0eWxlIjp7IiRpZCI6IjM4IiwiRm9udFNldHRpbmdzIjp7IiRpZCI6IjM5IiwiRm9udFNpemUiOjE4LCJGb250TmFtZSI6IkNhbGlicmkiLCJJc0JvbGQiOnRydWUsIklzSXRhbGljIjpmYWxzZSwiSXNVbmRlcmxpbmVkIjpmYWxzZSwiUGFyZW50U3R5bGUiOm51bGx9LCJBdXRvU2l6ZSI6MCwiRm9yZWdyb3VuZCI6eyIkaWQiOiI0MCIsIkNvbG9yIjp7IiRpZCI6IjQx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0MiIsIlRvcCI6MC4wLCJMZWZ0IjowLjAsIlJpZ2h0IjoyNS4wLCJCb3R0b20iOjAuMH0sIlBhZGRpbmciOnsiJGlkIjoiNDMiLCJUb3AiOjAuMCwiTGVmdCI6MC4wLCJSaWdodCI6MC4wLCJCb3R0b20iOjAuMH0sIkJhY2tncm91bmQiOnsiJGlkIjoiNDQiLCJDb2xvciI6eyIkaWQiOiI0NSIsIkEiOjg5LCJSIjowLCJHIjowLCJCIjowfX0sIklzVmlzaWJsZSI6ZmFsc2UsIldpZHRoIjowLjAsIkhlaWdodCI6MC4wLCJCb3JkZXJTdHlsZSI6bnVsbCwiUGFyZW50U3R5bGUiOm51bGx9LCJMZWZ0RW5kQ2Fwc1N0eWxlIjp7IiRpZCI6IjQ2IiwiRm9udFNldHRpbmdzIjp7IiRpZCI6IjQ3IiwiRm9udFNpemUiOjE0LCJGb250TmFtZSI6IkNhbGlicmkiLCJJc0JvbGQiOmZhbHNlLCJJc0l0YWxpYyI6ZmFsc2UsIklzVW5kZXJsaW5lZCI6ZmFsc2UsIlBhcmVudFN0eWxlIjpudWxsfSwiQXV0b1NpemUiOjAsIkZvcmVncm91bmQiOnsiJGlkIjoiNDgiLCJDb2xvciI6eyIkaWQiOiI0OSIsIkEiOjI1NSwiUiI6MjEzLCJHIjo3MSwiQiI6MTE1fX0sIk1heFdpZHRoIjoiSW5maW5pdHkiLCJNYXhIZWlnaHQiOiJJbmZpbml0eSIsIlNtYXJ0Rm9yZWdyb3VuZElzQWN0aXZlIjpmYWxzZSwiSG9yaXpvbnRhbEFsaWdubWVudCI6MCwiVmVydGljYWxBbGlnbm1lbnQiOjAsIlNtYXJ0Rm9yZWdyb3VuZCI6bnVsbCwiQmFja2dyb3VuZEZpbGxUeXBlIjowLCJNYXJnaW4iOnsiJGlkIjoiNTAiLCJUb3AiOjAuMCwiTGVmdCI6MjUuMCwiUmlnaHQiOjAuMCwiQm90dG9tIjowLjB9LCJQYWRkaW5nIjp7IiRpZCI6IjUxIiwiVG9wIjowLjAsIkxlZnQiOjAuMCwiUmlnaHQiOjAuMCwiQm90dG9tIjowLjB9LCJCYWNrZ3JvdW5kIjp7IiRpZCI6IjUyIiwiQ29sb3IiOnsiJHJlZiI6IjQ1In19LCJJc1Zpc2libGUiOnRydWUsIldpZHRoIjowLjAsIkhlaWdodCI6MC4wLCJCb3JkZXJTdHlsZSI6bnVsbCwiUGFyZW50U3R5bGUiOm51bGx9LCJUb2RheVRleHRTdHlsZSI6eyIkaWQiOiI1MyIsIkZvbnRTZXR0aW5ncyI6eyIkaWQiOiI1NCIsIkZvbnRTaXplIjoxMiwiRm9udE5hbWUiOiJDYWxpYnJpIiwiSXNCb2xkIjpmYWxzZSwiSXNJdGFsaWMiOmZhbHNlLCJJc1VuZGVybGluZWQiOmZhbHNlLCJQYXJlbnRTdHlsZSI6bnVsbH0sIkF1dG9TaXplIjowLCJGb3JlZ3JvdW5kIjp7IiRpZCI6IjU1IiwiQ29sb3IiOnsiJGlkIjoiNT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ciLCJUb3AiOjAuMCwiTGVmdCI6MC4wLCJSaWdodCI6MC4wLCJCb3R0b20iOjAuMH0sIlBhZGRpbmciOnsiJGlkIjoiNTgiLCJUb3AiOjAuMCwiTGVmdCI6MC4wLCJSaWdodCI6MC4wLCJCb3R0b20iOjAuMH0sIkJhY2tncm91bmQiOnsiJGlkIjoiNTkiLCJDb2xvciI6eyIkcmVmIjoiNDUifX0sIklzVmlzaWJsZSI6dHJ1ZSwiV2lkdGgiOjAuMCwiSGVpZ2h0IjowLjAsIkJvcmRlclN0eWxlIjpudWxsLCJQYXJlbnRTdHlsZSI6bnVsbH0sIlRvZGF5TWFya2VyU3R5bGUiOnsiJGlkIjoiNjAiLCJNYXJnaW4iOnsiJGlkIjoiNjEiLCJUb3AiOjAuMCwiTGVmdCI6MC4wLCJSaWdodCI6MC4wLCJCb3R0b20iOjAuMH0sIlBhZGRpbmciOnsiJGlkIjoiNjIiLCJUb3AiOjAuMCwiTGVmdCI6MC4wLCJSaWdodCI6MC4wLCJCb3R0b20iOjAuMH0sIkJhY2tncm91bmQiOnsiJGlkIjoiNjMiLCJDb2xvciI6eyIkaWQiOiI2NCIsIkEiOjI1NSwiUiI6MjU1LCJHIjowLCJCIjowfX0sIklzVmlzaWJsZSI6dHJ1ZSwiV2lkdGgiOjAuMCwiSGVpZ2h0IjowLjAsIkJvcmRlclN0eWxlIjpudWxsLCJQYXJlbnRTdHlsZSI6bnVsbH0sIlNjYWxlU3R5bGUiOnsiJGlkIjoiNjUiLCJTaGFwZSI6MCwiU2hvd1NlZ21lbnRTZXBhcmF0b3JzIjp0cnVlLCJTZWdtZW50U2VwYXJhdG9yT3BhY2l0eSI6MzAsIkhhc0JlZW5WaXNpYmxlQmVmb3JlIjp0cnVlLCJGb250U2V0dGluZ3MiOnsiJGlkIjoiNjYiLCJGb250U2l6ZSI6MTIsIkZvbnROYW1lIjoiQ2FsaWJyaSIsIklzQm9sZCI6ZmFsc2UsIklzSXRhbGljIjpmYWxzZSwiSXNVbmRlcmxpbmVkIjpmYWxzZSwiUGFyZW50U3R5bGUiOm51bGx9LCJBdXRvU2l6ZSI6MCwiRm9yZWdyb3VuZCI6eyIkaWQiOiI2NyIsIkNvbG9yIjp7IiRpZCI6IjY4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Y5IiwiVG9wIjowLjAsIkxlZnQiOjUuMCwiUmlnaHQiOjAuMCwiQm90dG9tIjowLjB9LCJQYWRkaW5nIjp7IiRpZCI6IjcwIiwiVG9wIjowLjAsIkxlZnQiOjAuMCwiUmlnaHQiOjAuMCwiQm90dG9tIjowLjB9LCJCYWNrZ3JvdW5kIjp7IiRpZCI6IjcxIiwiQ29sb3IiOnsiJHJlZiI6IjQ1In19LCJJc1Zpc2libGUiOnRydWUsIldpZHRoIjowLjAsIkhlaWdodCI6MC4wLCJCb3JkZXJTdHlsZSI6bnVsbCwiUGFyZW50U3R5bGUiOm51bGx9LCJTaW5nbGVTY2FsZVNoYXBlU3R5bGUiOnsiJGlkIjoiNzIiLCJTaGFwZSI6MCwiSGVpZ2h0IjozMC4wfSwiTWlkZGxlVGllclNjYWxlU3R5bGUiOnsiJGlkIjoiNzMiLCJTaGFwZSI6MCwiU2hvd1NlZ21lbnRTZXBhcmF0b3JzIjp0cnVlLCJTZWdtZW50U2VwYXJhdG9yT3BhY2l0eSI6MzAsIkhhc0JlZW5WaXNpYmxlQmVmb3JlIjpmYWxzZSwiRm9udFNldHRpbmdzIjp7IiRpZCI6Ijc0IiwiRm9udFNpemUiOjEyLCJGb250TmFtZSI6IkNhbGlicmkiLCJJc0JvbGQiOmZhbHNlLCJJc0l0YWxpYyI6ZmFsc2UsIklzVW5kZXJsaW5lZCI6ZmFsc2UsIlBhcmVudFN0eWxlIjpudWxsfSwiQXV0b1NpemUiOjAsIkZvcmVncm91bmQiOnsiJHJlZiI6IjY3In0sIk1heFdpZHRoIjoyMDAuMCwiTWF4SGVpZ2h0IjoiSW5maW5pdHkiLCJTbWFydEZvcmVncm91bmRJc0FjdGl2ZSI6ZmFsc2UsIkhvcml6b250YWxBbGlnbm1lbnQiOjAsIlZlcnRpY2FsQWxpZ25tZW50IjoxLCJTbWFydEZvcmVncm91bmQiOm51bGwsIkJhY2tncm91bmRGaWxsVHlwZSI6MCwiTWFyZ2luIjp7IiRyZWYiOiI2OSJ9LCJQYWRkaW5nIjp7IiRyZWYiOiI3MCJ9LCJCYWNrZ3JvdW5kIjp7IiRyZWYiOiI3MSJ9LCJJc1Zpc2libGUiOmZhbHNlLCJXaWR0aCI6MC4wLCJIZWlnaHQiOjAuMCwiQm9yZGVyU3R5bGUiOm51bGwsIlBhcmVudFN0eWxlIjpudWxsfSwiQm90dG9tVGllclNjYWxlU3R5bGUiOnsiJGlkIjoiNzUiLCJTaGFwZSI6MCwiU2hvd1NlZ21lbnRTZXBhcmF0b3JzIjp0cnVlLCJTZWdtZW50U2VwYXJhdG9yT3BhY2l0eSI6MzAsIkhhc0JlZW5WaXNpYmxlQmVmb3JlIjpmYWxzZSwiRm9udFNldHRpbmdzIjp7IiRpZCI6Ijc2IiwiRm9udFNpemUiOjEyLCJGb250TmFtZSI6IkNhbGlicmkiLCJJc0JvbGQiOmZhbHNlLCJJc0l0YWxpYyI6ZmFsc2UsIklzVW5kZXJsaW5lZCI6ZmFsc2UsIlBhcmVudFN0eWxlIjpudWxsfSwiQXV0b1NpemUiOjAsIkZvcmVncm91bmQiOnsiJHJlZiI6IjY3In0sIk1heFdpZHRoIjoyMDAuMCwiTWF4SGVpZ2h0IjoiSW5maW5pdHkiLCJTbWFydEZvcmVncm91bmRJc0FjdGl2ZSI6ZmFsc2UsIkhvcml6b250YWxBbGlnbm1lbnQiOjAsIlZlcnRpY2FsQWxpZ25tZW50IjoxLCJTbWFydEZvcmVncm91bmQiOm51bGwsIkJhY2tncm91bmRGaWxsVHlwZSI6MCwiTWFyZ2luIjp7IiRyZWYiOiI2OSJ9LCJQYWRkaW5nIjp7IiRyZWYiOiI3MCJ9LCJCYWNrZ3JvdW5kIjp7IiRyZWYiOiI3MSJ9LCJJc1Zpc2libGUiOmZhbHNlLCJXaWR0aCI6MC4wLCJIZWlnaHQiOjAuMCwiQm9yZGVyU3R5bGUiOm51bGwsIlBhcmVudFN0eWxlIjpudWxsfSwiRWxhcHNlZFRpbWVCYWNrZ3JvdW5kIjp7IiRpZCI6Ijc3IiwiQ29sb3IiOnsiJGlkIjoiNzgiLCJBIjoxOTEsIlIiOjI1NSwiRyI6MCwiQiI6MH19LCJBcHBlbmRZZWFyT25ZZWFyQ2hhbmdlIjp0cnVlLCJFbGFwc2VkVGltZUZvcm1hdCI6MCwiVG9kYXlNYXJrZXJQb3NpdGlvbiI6MywiUXVpY2tQb3NpdGlvbiI6MywiQWJzb2x1dGVQb3NpdGlvbiI6MTg5LjAsIk1hcmdpbiI6eyIkaWQiOiI3OSIsIlRvcCI6MC4wLCJMZWZ0IjoxMC4wLCJSaWdodCI6MTAuMCwiQm90dG9tIjowLjB9LCJQYWRkaW5nIjp7IiRpZCI6IjgwIiwiVG9wIjowLjAsIkxlZnQiOjAuMCwiUmlnaHQiOjAuMCwiQm90dG9tIjowLjB9LCJCYWNrZ3JvdW5kIjp7IiRpZCI6IjgxIiwiQ29sb3IiOnsiJGlkIjoiODIiLCJBIjoyNTUsIlIiOjMxLCJHIjo3MywiQiI6MTI1fX0sIklzVmlzaWJsZSI6dHJ1ZSwiV2lkdGgiOjAuMCwiSGVpZ2h0IjowLjAsIkJvcmRlclN0eWxlIjpudWxsLCJQYXJlbnRTdHlsZSI6bnVsbH0sIkRlZmF1bHRNaWxlc3RvbmVTdHlsZSI6eyIkaWQiOiI4MyIsIlNoYXBlIjo3LCJDb25uZWN0b3JNYXJnaW4iOnsiJGlkIjoiODQiLCJUb3AiOjAuMCwiTGVmdCI6Mi4wLCJSaWdodCI6Mi4wLCJCb3R0b20iOjAuMH0sIkNvbm5lY3RvclN0eWxlIjp7IiRpZCI6Ijg1IiwiTGluZUNvbG9yIjp7IiRpZCI6Ijg2IiwiJHR5cGUiOiJOTFJFLkNvbW1vbi5Eb20uU29saWRDb2xvckJydXNoLCBOTFJFLkNvbW1vbiIsIkNvbG9yIjp7IiRpZCI6Ijg3IiwiQSI6MTI3LCJSIjoyMTMsIkciOjcxLCJCIjoxMTV9fSwiTGluZVdlaWdodCI6MS4wLCJMaW5lVHlwZSI6MCwiUGFyZW50U3R5bGUiOm51bGx9LCJJc0JlbG93VGltZWJhbmQiOmZhbHNlLCJQb3NpdGlvbk9uVGFzayI6MCwiSGlkZURhdGUiOmZhbHNlLCJTaGFwZVNpemUiOjEsIlNwYWNpbmciOjEuMCwiUGFkZGluZyI6eyIkaWQiOiI4OCIsIlRvcCI6Ny4wLCJMZWZ0IjozLjAsIlJpZ2h0IjowLjAsIkJvdHRvbSI6Mi4wfSwiU2hhcGVTdHlsZSI6eyIkaWQiOiI4OSIsIk1hcmdpbiI6eyIkaWQiOiI5MCIsIlRvcCI6MC4wLCJMZWZ0IjowLjAsIlJpZ2h0IjowLjAsIkJvdHRvbSI6MC4wfSwiUGFkZGluZyI6eyIkaWQiOiI5MSIsIlRvcCI6MC4wLCJMZWZ0IjowLjAsIlJpZ2h0IjowLjAsIkJvdHRvbSI6MC4wfSwiQmFja2dyb3VuZCI6eyIkaWQiOiI5MiIsIkNvbG9yIjp7IiRpZCI6IjkzIiwiQSI6MjU1LCJSIjoyMTMsIkciOjcxLCJCIjoxMTV9fSwiSXNWaXNpYmxlIjp0cnVlLCJXaWR0aCI6MTguMCwiSGVpZ2h0IjoyMC4wLCJCb3JkZXJTdHlsZSI6eyIkaWQiOiI5NCIsIkxpbmVDb2xvciI6eyIkaWQiOiI5NSIsIiR0eXBlIjoiTkxSRS5Db21tb24uRG9tLlNvbGlkQ29sb3JCcnVzaCwgTkxSRS5Db21tb24iLCJDb2xvciI6eyIkaWQiOiI5NiIsIkEiOjI1NSwiUiI6MjM0LCJHIjoyMiwiQiI6MzB9fSwiTGluZVdlaWdodCI6MC4wLCJMaW5lVHlwZSI6MCwiUGFyZW50U3R5bGUiOm51bGx9LCJQYXJlbnRTdHlsZSI6bnVsbH0sIlRpdGxlU3R5bGUiOnsiJGlkIjoiOTciLCJGb250U2V0dGluZ3MiOnsiJGlkIjoiOTgiLCJGb250U2l6ZSI6MTIsIkZvbnROYW1lIjoiQ2FsaWJyaSIsIklzQm9sZCI6dHJ1ZSwiSXNJdGFsaWMiOmZhbHNlLCJJc1VuZGVybGluZWQiOmZhbHNlLCJQYXJlbnRTdHlsZSI6bnVsbH0sIkF1dG9TaXplIjowLCJGb3JlZ3JvdW5kIjp7IiRpZCI6Ijk5IiwiQ29sb3IiOnsiJGlkIjoiMTAwIiwiQSI6MjU1LCJSIjoyMTMsIkciOjcxLCJCIjoxMTV9fSwiTWF4V2lkdGgiOjIwMC4wLCJNYXhIZWlnaHQiOiJJbmZpbml0eSIsIlNtYXJ0Rm9yZWdyb3VuZElzQWN0aXZlIjpmYWxzZSwiSG9yaXpvbnRhbEFsaWdubWVudCI6MSwiVmVydGljYWxBbGlnbm1lbnQiOjAsIlNtYXJ0Rm9yZWdyb3VuZCI6bnVsbCwiQmFja2dyb3VuZEZpbGxUeXBlIjowLCJNYXJnaW4iOnsiJGlkIjoiMTAxIiwiVG9wIjowLjAsIkxlZnQiOjAuMCwiUmlnaHQiOjAuMCwiQm90dG9tIjowLjB9LCJQYWRkaW5nIjp7IiRpZCI6IjEwMiIsIlRvcCI6MC4wLCJMZWZ0IjowLjAsIlJpZ2h0IjowLjAsIkJvdHRvbSI6MC4wfSwiQmFja2dyb3VuZCI6eyIkaWQiOiIxMDMiLCJDb2xvciI6eyIkaWQiOiIxMDQiLCJBIjo4OSwiUiI6MCwiRyI6MCwiQiI6MH19LCJJc1Zpc2libGUiOnRydWUsIldpZHRoIjowLjAsIkhlaWdodCI6MC4wLCJCb3JkZXJTdHlsZSI6bnVsbCwiUGFyZW50U3R5bGUiOm51bGx9LCJEYXRlU3R5bGUiOnsiJGlkIjoiMTA1IiwiRm9udFNldHRpbmdzIjp7IiRpZCI6IjEwNiIsIkZvbnRTaXplIjoxMCwiRm9udE5hbWUiOiJDYWxpYnJpIiwiSXNCb2xkIjpmYWxzZSwiSXNJdGFsaWMiOmZhbHNlLCJJc1VuZGVybGluZWQiOmZhbHNlLCJQYXJlbnRTdHlsZSI6bnVsbH0sIkF1dG9TaXplIjowLCJGb3JlZ3JvdW5kIjp7IiRpZCI6IjEwNyIsIkNvbG9yIjp7IiRpZCI6IjEwO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xMDkiLCJUb3AiOjAuMCwiTGVmdCI6MC4wLCJSaWdodCI6MC4wLCJCb3R0b20iOjAuMH0sIlBhZGRpbmciOnsiJGlkIjoiMTEwIiwiVG9wIjowLjAsIkxlZnQiOjAuMCwiUmlnaHQiOjAuMCwiQm90dG9tIjowLjB9LCJCYWNrZ3JvdW5kIjp7IiRpZCI6IjExMSIsIkNvbG9yIjp7IiRyZWYiOiIxMDQifX0sIklzVmlzaWJsZSI6dHJ1ZSwiV2lkdGgiOjAuMCwiSGVpZ2h0IjowLjAsIkJvcmRlclN0eWxlIjpudWxsLCJQYXJlbnRTdHlsZSI6bnVsbH0sIkRhdGVGb3JtYXQiOnsiJGlkIjoiMTEyIiwiRm9ybWF0U3RyaW5nIjoiTU1NIGQiLCJTZXBhcmF0b3IiOiIvIiwiVXNlSW50ZXJuYXRpb25hbERhdGVGb3JtYXQiOmZhbHNlLCJEYXRlSXNWaXNpYmxlIjpmYWxzZSwiVGltZUlzVmlzaWJsZSI6dHJ1ZSwiSG91ckRpZ2l0cyI6MSwiQW1QbURlc2lnbmF0b3IiOjIsIlRyaW0wME1pbnV0ZXMiOmZhbHNlLCJMYXN0S25vd25WaXNpYmlsaXR5U3RhdGUiOnsiJGlkIjoiMTEzIiwiRGF0ZVBhcnRJc1Zpc2libGUiOmZhbHNlLCJUaW1lUGFydElzVmlzaWJsZSI6ZmFsc2V9fSwiV2Vla051bWJlcmluZyI6eyIkaWQiOiIxMTQiLCJGb3JtYXQiOjAsIklzVmlzaWJsZSI6ZmFsc2UsIkxhc3RLbm93blZpc2liaWxpdHlTdGF0ZSI6ZmFsc2V9LCJJc1Zpc2libGUiOnRydWUsIlBhcmVudFN0eWxlIjpudWxsfSwiRGVmYXVsdE1vdFN0eWxlIjp7IiRpZCI6IjExNSIsIlNoYXBlIjo3LCJDb25uZWN0b3JNYXJnaW4iOnsiJGlkIjoiMTE2IiwiVG9wIjowLjAsIkxlZnQiOjIuMCwiUmlnaHQiOjIuMCwiQm90dG9tIjowLjB9LCJDb25uZWN0b3JTdHlsZSI6eyIkaWQiOiIxMTciLCJMaW5lQ29sb3IiOnsiJGlkIjoiMTE4IiwiJHR5cGUiOiJOTFJFLkNvbW1vbi5Eb20uU29saWRDb2xvckJydXNoLCBOTFJFLkNvbW1vbiIsIkNvbG9yIjp7IiRpZCI6IjExOSIsIkEiOjEyNywiUiI6MjEzLCJHIjo3MSwiQiI6MTE1fX0sIkxpbmVXZWlnaHQiOjEuMCwiTGluZVR5cGUiOjAsIlBhcmVudFN0eWxlIjpudWxsfSwiSXNCZWxvd1RpbWViYW5kIjpmYWxzZSwiUG9zaXRpb25PblRhc2siOjEsIkhpZGVEYXRlIjpmYWxzZSwiU2hhcGVTaXplIjoxLCJTcGFjaW5nIjoxLjAsIlBhZGRpbmciOnsiJGlkIjoiMTIwIiwiVG9wIjo3LjAsIkxlZnQiOjMuMCwiUmlnaHQiOjAuMCwiQm90dG9tIjoyLjB9LCJTaGFwZVN0eWxlIjp7IiRpZCI6IjEyMSIsIk1hcmdpbiI6eyIkaWQiOiIxMjIiLCJUb3AiOjAuMCwiTGVmdCI6MC4wLCJSaWdodCI6MC4wLCJCb3R0b20iOjAuMH0sIlBhZGRpbmciOnsiJGlkIjoiMTIzIiwiVG9wIjowLjAsIkxlZnQiOjAuMCwiUmlnaHQiOjAuMCwiQm90dG9tIjowLjB9LCJCYWNrZ3JvdW5kIjp7IiRpZCI6IjEyNCIsIkNvbG9yIjp7IiRpZCI6IjEyNSIsIkEiOjI1NSwiUiI6MjEzLCJHIjo3MSwiQiI6MTE1fX0sIklzVmlzaWJsZSI6dHJ1ZSwiV2lkdGgiOjE4LjAsIkhlaWdodCI6MjAuMCwiQm9yZGVyU3R5bGUiOnsiJGlkIjoiMTI2IiwiTGluZUNvbG9yIjp7IiRpZCI6IjEyNyIsIiR0eXBlIjoiTkxSRS5Db21tb24uRG9tLlNvbGlkQ29sb3JCcnVzaCwgTkxSRS5Db21tb24iLCJDb2xvciI6eyIkaWQiOiIxMjgiLCJBIjoyNTUsIlIiOjIzNCwiRyI6MjIsIkIiOjMwfX0sIkxpbmVXZWlnaHQiOjAuMCwiTGluZVR5cGUiOjAsIlBhcmVudFN0eWxlIjpudWxsfSwiUGFyZW50U3R5bGUiOm51bGx9LCJUaXRsZVN0eWxlIjp7IiRpZCI6IjEyOSIsIkZvbnRTZXR0aW5ncyI6eyIkaWQiOiIxMzAiLCJGb250U2l6ZSI6MTIsIkZvbnROYW1lIjoiQ2FsaWJyaSIsIklzQm9sZCI6dHJ1ZSwiSXNJdGFsaWMiOmZhbHNlLCJJc1VuZGVybGluZWQiOmZhbHNlLCJQYXJlbnRTdHlsZSI6bnVsbH0sIkF1dG9TaXplIjowLCJGb3JlZ3JvdW5kIjp7IiRpZCI6IjEzMSIsIkNvbG9yIjp7IiRpZCI6IjEzMiIsIkEiOjI1NSwiUiI6MjEzLCJHIjo3MSwiQiI6MTE1fX0sIk1heFdpZHRoIjoyMDAuMCwiTWF4SGVpZ2h0IjoiSW5maW5pdHkiLCJTbWFydEZvcmVncm91bmRJc0FjdGl2ZSI6ZmFsc2UsIkhvcml6b250YWxBbGlnbm1lbnQiOjEsIlZlcnRpY2FsQWxpZ25tZW50IjowLCJTbWFydEZvcmVncm91bmQiOm51bGwsIkJhY2tncm91bmRGaWxsVHlwZSI6MCwiTWFyZ2luIjp7IiRpZCI6IjEzMyIsIlRvcCI6MC4wLCJMZWZ0IjowLjAsIlJpZ2h0IjowLjAsIkJvdHRvbSI6MC4wfSwiUGFkZGluZyI6eyIkaWQiOiIxMzQiLCJUb3AiOjAuMCwiTGVmdCI6MC4wLCJSaWdodCI6MC4wLCJCb3R0b20iOjAuMH0sIkJhY2tncm91bmQiOnsiJGlkIjoiMTM1IiwiQ29sb3IiOnsiJGlkIjoiMTM2IiwiQSI6ODksIlIiOjAsIkciOjAsIkIiOjB9fSwiSXNWaXNpYmxlIjp0cnVlLCJXaWR0aCI6MC4wLCJIZWlnaHQiOjAuMCwiQm9yZGVyU3R5bGUiOm51bGwsIlBhcmVudFN0eWxlIjpudWxsfSwiRGF0ZVN0eWxlIjp7IiRpZCI6IjEzNyIsIkZvbnRTZXR0aW5ncyI6eyIkaWQiOiIxMzgiLCJGb250U2l6ZSI6MTAsIkZvbnROYW1lIjoiQ2FsaWJyaSIsIklzQm9sZCI6ZmFsc2UsIklzSXRhbGljIjpmYWxzZSwiSXNVbmRlcmxpbmVkIjpmYWxzZSwiUGFyZW50U3R5bGUiOm51bGx9LCJBdXRvU2l6ZSI6MCwiRm9yZWdyb3VuZCI6eyIkaWQiOiIxMzkiLCJDb2xvciI6eyIkaWQiOiIxNDA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TQxIiwiVG9wIjowLjAsIkxlZnQiOjAuMCwiUmlnaHQiOjAuMCwiQm90dG9tIjowLjB9LCJQYWRkaW5nIjp7IiRpZCI6IjE0MiIsIlRvcCI6MC4wLCJMZWZ0IjowLjAsIlJpZ2h0IjowLjAsIkJvdHRvbSI6MC4wfSwiQmFja2dyb3VuZCI6eyIkaWQiOiIxNDMiLCJDb2xvciI6eyIkcmVmIjoiMTM2In19LCJJc1Zpc2libGUiOnRydWUsIldpZHRoIjowLjAsIkhlaWdodCI6MC4wLCJCb3JkZXJTdHlsZSI6bnVsbCwiUGFyZW50U3R5bGUiOm51bGx9LCJEYXRlRm9ybWF0Ijp7IiRpZCI6IjE0NCIsIkZvcm1hdFN0cmluZyI6Ik1NTSBkIiwiU2VwYXJhdG9yIjoiLyIsIlVzZUludGVybmF0aW9uYWxEYXRlRm9ybWF0IjpmYWxzZSwiRGF0ZUlzVmlzaWJsZSI6ZmFsc2UsIlRpbWVJc1Zpc2libGUiOnRydWUsIkhvdXJEaWdpdHMiOjEsIkFtUG1EZXNpZ25hdG9yIjoyLCJUcmltMDBNaW51dGVzIjpmYWxzZSwiTGFzdEtub3duVmlzaWJpbGl0eVN0YXRlIjp7IiRpZCI6IjE0NSIsIkRhdGVQYXJ0SXNWaXNpYmxlIjpmYWxzZSwiVGltZVBhcnRJc1Zpc2libGUiOmZhbHNlfX0sIldlZWtOdW1iZXJpbmciOnsiJGlkIjoiMTQ2IiwiRm9ybWF0IjowLCJJc1Zpc2libGUiOmZhbHNlLCJMYXN0S25vd25WaXNpYmlsaXR5U3RhdGUiOmZhbHNlfSwiSXNWaXNpYmxlIjp0cnVlLCJQYXJlbnRTdHlsZSI6bnVsbH0sIkRlZmF1bHRUYXNrU3R5bGUiOnsiJGlkIjoiMTQ3IiwiU2hhcGUiOjAsIlNoYXBlVGhpY2tuZXNzIjowLCJEdXJhdGlvbkZvcm1hdCI6OSwiSW5jbHVkZU5vbldvcmtpbmdEYXlzSW5EdXJhdGlvbiI6ZmFsc2UsIlBlcmNlbnRhZ2VDb21wbGV0ZVN0eWxlIjp7IiRpZCI6IjE0OCIsIkZvbnRTZXR0aW5ncyI6eyIkaWQiOiIxNDkiLCJGb250U2l6ZSI6MTAsIkZvbnROYW1lIjoiQ2FsaWJyaSIsIklzQm9sZCI6ZmFsc2UsIklzSXRhbGljIjpmYWxzZSwiSXNVbmRlcmxpbmVkIjpmYWxzZSwiUGFyZW50U3R5bGUiOm51bGx9LCJBdXRvU2l6ZSI6MCwiRm9yZWdyb3VuZCI6eyIkaWQiOiIxNTAiLCJDb2xvciI6eyIkaWQiOiIxNTE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1MiIsIlRvcCI6MC4wLCJMZWZ0IjowLjAsIlJpZ2h0IjowLjAsIkJvdHRvbSI6MC4wfSwiUGFkZGluZyI6eyIkaWQiOiIxNTMiLCJUb3AiOjAuMCwiTGVmdCI6MC4wLCJSaWdodCI6MC4wLCJCb3R0b20iOjAuMH0sIkJhY2tncm91bmQiOnsiJGlkIjoiMTU0IiwiQ29sb3IiOnsiJGlkIjoiMTU1IiwiQSI6ODksIlIiOjAsIkciOjAsIkIiOjB9fSwiSXNWaXNpYmxlIjp0cnVlLCJXaWR0aCI6MC4wLCJIZWlnaHQiOjAuMCwiQm9yZGVyU3R5bGUiOm51bGwsIlBhcmVudFN0eWxlIjpudWxsfSwiRHVyYXRpb25TdHlsZSI6eyIkaWQiOiIxNTYiLCJGb250U2V0dGluZ3MiOnsiJGlkIjoiMTU3IiwiRm9udFNpemUiOjEwLCJGb250TmFtZSI6IkNhbGlicmkiLCJJc0JvbGQiOmZhbHNlLCJJc0l0YWxpYyI6ZmFsc2UsIklzVW5kZXJsaW5lZCI6ZmFsc2UsIlBhcmVudFN0eWxlIjpudWxsfSwiQXV0b1NpemUiOjAsIkZvcmVncm91bmQiOnsiJGlkIjoiMTU4IiwiQ29sb3IiOnsiJGlkIjoiMTU5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E2MCIsIlRvcCI6MC4wLCJMZWZ0IjowLjAsIlJpZ2h0IjowLjAsIkJvdHRvbSI6MC4wfSwiUGFkZGluZyI6eyIkaWQiOiIxNjEiLCJUb3AiOjAuMCwiTGVmdCI6MC4wLCJSaWdodCI6MC4wLCJCb3R0b20iOjAuMH0sIkJhY2tncm91bmQiOnsiJGlkIjoiMTYyIiwiQ29sb3IiOnsiJHJlZiI6IjE1NSJ9fSwiSXNWaXNpYmxlIjp0cnVlLCJXaWR0aCI6MC4wLCJIZWlnaHQiOjAuMCwiQm9yZGVyU3R5bGUiOm51bGwsIlBhcmVudFN0eWxlIjpudWxsfSwiSG9yaXpvbnRhbENvbm5lY3RvclN0eWxlIjp7IiRpZCI6IjE2MyIsIkxpbmVDb2xvciI6eyIkaWQiOiIxNjQiLCIkdHlwZSI6Ik5MUkUuQ29tbW9uLkRvbS5Tb2xpZENvbG9yQnJ1c2gsIE5MUkUuQ29tbW9uIiwiQ29sb3IiOnsiJGlkIjoiMTY1IiwiQSI6MjU1LCJSIjoxMTUsIkciOjExNSwiQiI6MTE1fX0sIkxpbmVXZWlnaHQiOjEuMCwiTGluZVR5cGUiOjAsIlBhcmVudFN0eWxlIjpudWxsfSwiVmVydGljYWxDb25uZWN0b3JTdHlsZSI6eyIkaWQiOiIxNjYiLCJMaW5lQ29sb3IiOnsiJGlkIjoiMTY3IiwiJHR5cGUiOiJOTFJFLkNvbW1vbi5Eb20uU29saWRDb2xvckJydXNoLCBOTFJFLkNvbW1vbiIsIkNvbG9yIjp7IiRpZCI6IjE2OCIsIkEiOjI1NSwiUiI6MjA0LCJHIjoyMDQsIkIiOjIwNH19LCJMaW5lV2VpZ2h0IjowLjAsIkxpbmVUeXBlIjowLCJQYXJlbnRTdHlsZSI6bnVsbH0sIk1hcmdpbiI6bnVsbCwiU3RhcnREYXRlUG9zaXRpb24iOjMsIkVuZERhdGVQb3NpdGlvbiI6NCwiRGF0ZUlzVmlzaWJsZSI6dHJ1ZSwiVGl0bGVQb3NpdGlvbiI6NSwiRHVyYXRpb25Qb3NpdGlvbiI6MiwiUGVyY2VudGFnZUNvbXBsZXRlZFBvc2l0aW9uIjo2LCJTcGFjaW5nIjozLCJJc0JlbG93VGltZWJhbmQiOnRydWUsIlBlcmNlbnRhZ2VDb21wbGV0ZVNoYXBlT3BhY2l0eSI6MzUsIlNoYXBlU3R5bGUiOnsiJGlkIjoiMTY5IiwiTWFyZ2luIjp7IiRpZCI6IjE3MCIsIlRvcCI6MC4wLCJMZWZ0Ijo0LjAsIlJpZ2h0Ijo0LjAsIkJvdHRvbSI6MC4wfSwiUGFkZGluZyI6eyIkaWQiOiIxNzEiLCJUb3AiOjAuMCwiTGVmdCI6MC4wLCJSaWdodCI6MC4wLCJCb3R0b20iOjAuMH0sIkJhY2tncm91bmQiOnsiJGlkIjoiMTcyIiwiQ29sb3IiOnsiJGlkIjoiMTczIiwiQSI6MjU1LCJSIjoyMDAsIkciOjQ4LCJCIjoyMDR9fSwiSXNWaXNpYmxlIjp0cnVlLCJXaWR0aCI6MC4wLCJIZWlnaHQiOjEwLjAsIkJvcmRlclN0eWxlIjp7IiRpZCI6IjE3NCIsIkxpbmVDb2xvciI6eyIkaWQiOiIxNzUiLCIkdHlwZSI6Ik5MUkUuQ29tbW9uLkRvbS5Tb2xpZENvbG9yQnJ1c2gsIE5MUkUuQ29tbW9uIiwiQ29sb3IiOnsiJGlkIjoiMTc2IiwiQSI6MjU1LCJSIjoyMzQsIkciOjIyLCJCIjozMH19LCJMaW5lV2VpZ2h0IjowLjAsIkxpbmVUeXBlIjowLCJQYXJlbnRTdHlsZSI6bnVsbH0sIlBhcmVudFN0eWxlIjpudWxsfSwiVGl0bGVTdHlsZSI6eyIkaWQiOiIxNzciLCJGb250U2V0dGluZ3MiOnsiJGlkIjoiMTc4IiwiRm9udFNpemUiOjEyLCJGb250TmFtZSI6IkNhbGlicmkgTGlnaHQiLCJJc0JvbGQiOnRydWUsIklzSXRhbGljIjpmYWxzZSwiSXNVbmRlcmxpbmVkIjpmYWxzZSwiUGFyZW50U3R5bGUiOm51bGx9LCJBdXRvU2l6ZSI6MCwiRm9yZWdyb3VuZCI6eyIkaWQiOiIxNzkiLCJDb2xvciI6eyIkaWQiOiIxODAiLCJBIjoyNTUsIlIiOjY5LCJHIjo2OSwiQiI6ODF9fSwiTWF4V2lkdGgiOjIwMC4wLCJNYXhIZWlnaHQiOiJJbmZpbml0eSIsIlNtYXJ0Rm9yZWdyb3VuZElzQWN0aXZlIjpmYWxzZSwiSG9yaXpvbnRhbEFsaWdubWVudCI6MCwiVmVydGljYWxBbGlnbm1lbnQiOjAsIlNtYXJ0Rm9yZWdyb3VuZCI6bnVsbCwiQmFja2dyb3VuZEZpbGxUeXBlIjowLCJNYXJnaW4iOnsiJGlkIjoiMTgxIiwiVG9wIjowLjAsIkxlZnQiOjAuMCwiUmlnaHQiOjAuMCwiQm90dG9tIjowLjB9LCJQYWRkaW5nIjp7IiRpZCI6IjE4MiIsIlRvcCI6MC4wLCJMZWZ0IjowLjAsIlJpZ2h0IjowLjAsIkJvdHRvbSI6MC4wfSwiQmFja2dyb3VuZCI6eyIkaWQiOiIxODMiLCJDb2xvciI6eyIkcmVmIjoiMTU1In19LCJJc1Zpc2libGUiOnRydWUsIldpZHRoIjowLjAsIkhlaWdodCI6MC4wLCJCb3JkZXJTdHlsZSI6bnVsbCwiUGFyZW50U3R5bGUiOm51bGx9LCJEYXRlU3R5bGUiOnsiJGlkIjoiMTg0IiwiRm9udFNldHRpbmdzIjp7IiRpZCI6IjE4NSIsIkZvbnRTaXplIjoxMCwiRm9udE5hbWUiOiJDYWxpYnJpIExpZ2h0IiwiSXNCb2xkIjpmYWxzZSwiSXNJdGFsaWMiOmZhbHNlLCJJc1VuZGVybGluZWQiOmZhbHNlLCJQYXJlbnRTdHlsZSI6bnVsbH0sIkF1dG9TaXplIjowLCJGb3JlZ3JvdW5kIjp7IiRpZCI6IjE4NiIsIkNvbG9yIjp7IiRpZCI6IjE4NyIsIkEiOjI1NSwiUiI6MjI3LCJHIjo0NSwiQiI6MTQ1fX0sIk1heFdpZHRoIjoyMDAuMCwiTWF4SGVpZ2h0IjoiSW5maW5pdHkiLCJTbWFydEZvcmVncm91bmRJc0FjdGl2ZSI6ZmFsc2UsIkhvcml6b250YWxBbGlnbm1lbnQiOjAsIlZlcnRpY2FsQWxpZ25tZW50IjowLCJTbWFydEZvcmVncm91bmQiOm51bGwsIkJhY2tncm91bmRGaWxsVHlwZSI6MCwiTWFyZ2luIjp7IiRpZCI6IjE4OCIsIlRvcCI6MC4wLCJMZWZ0IjowLjAsIlJpZ2h0IjowLjAsIkJvdHRvbSI6MC4wfSwiUGFkZGluZyI6eyIkaWQiOiIxODkiLCJUb3AiOjAuMCwiTGVmdCI6MC4wLCJSaWdodCI6MC4wLCJCb3R0b20iOjAuMH0sIkJhY2tncm91bmQiOnsiJGlkIjoiMTkwIiwiQ29sb3IiOnsiJHJlZiI6IjE1NSJ9fSwiSXNWaXNpYmxlIjp0cnVlLCJXaWR0aCI6MC4wLCJIZWlnaHQiOjAuMCwiQm9yZGVyU3R5bGUiOm51bGwsIlBhcmVudFN0eWxlIjpudWxsfSwiRGF0ZUZvcm1hdCI6eyIkaWQiOiIxOTEiLCJGb3JtYXRTdHJpbmciOiJNTU0gZCIsIlNlcGFyYXRvciI6Ii8iLCJVc2VJbnRlcm5hdGlvbmFsRGF0ZUZvcm1hdCI6ZmFsc2UsIkRhdGVJc1Zpc2libGUiOmZhbHNlLCJUaW1lSXNWaXNpYmxlIjp0cnVlLCJIb3VyRGlnaXRzIjoxLCJBbVBtRGVzaWduYXRvciI6NCwiVHJpbTAwTWludXRlcyI6ZmFsc2UsIkxhc3RLbm93blZpc2liaWxpdHlTdGF0ZSI6eyIkaWQiOiIxOTIiLCJEYXRlUGFydElzVmlzaWJsZSI6ZmFsc2UsIlRpbWVQYXJ0SXNWaXNpYmxlIjpmYWxzZX19LCJXZWVrTnVtYmVyaW5nIjp7IiRpZCI6IjE5MyIsIkZvcm1hdCI6MCwiSXNWaXNpYmxlIjpmYWxzZSwiTGFzdEtub3duVmlzaWJpbGl0eVN0YXRlIjpmYWxzZX0sIklzVmlzaWJsZSI6dHJ1ZSwiUGFyZW50U3R5bGUiOm51bGwsIl9leHBsaWNpdGx5U2V0Ijp7IiRpZCI6IjE5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xOTUiLCJUaXRsZVBvc2l0aW9uIjoiUmlnaHQiLCJEYXRlUG9zaXRpb24iOiJMZWZ0IiwiU2hhcGVUeXBlIjowLCJTaGFwZVNpemUiOjEsIlNwYWNpbmciOjUsIlNoYXBlU3R5bGUiOnsiJGlkIjoiMTk2IiwiTWFyZ2luIjp7IiRpZCI6IjE5NyIsIlRvcCI6MC4wLCJMZWZ0IjowLjAsIlJpZ2h0IjowLjAsIkJvdHRvbSI6MC4wfSwiUGFkZGluZyI6eyIkaWQiOiIxOTgiLCJUb3AiOjAuMCwiTGVmdCI6MC4wLCJSaWdodCI6MC4wLCJCb3R0b20iOjAuMH0sIkJhY2tncm91bmQiOnsiJGlkIjoiMTk5IiwiQ29sb3IiOnsiJGlkIjoiMjAwIiwiQSI6MjU1LCJSIjowLCJHIjoxMTQsIkIiOjE4OH19LCJJc1Zpc2libGUiOnRydWUsIldpZHRoIjoxOC4wLCJIZWlnaHQiOjIwLjAsIkJvcmRlclN0eWxlIjp7IiRpZCI6IjIwMSIsIkxpbmVDb2xvciI6eyIkaWQiOiIyMDIiLCIkdHlwZSI6Ik5MUkUuQ29tbW9uLkRvbS5Tb2xpZENvbG9yQnJ1c2gsIE5MUkUuQ29tbW9uIiwiQ29sb3IiOnsiJGlkIjoiMjAzIiwiQSI6MjU1LCJSIjoyNTUsIkciOjAsIkIiOjB9fSwiTGluZVdlaWdodCI6MC4wLCJMaW5lVHlwZSI6MCwiUGFyZW50U3R5bGUiOm51bGx9LCJQYXJlbnRTdHlsZSI6bnVsbH0sIlRpdGxlU3R5bGUiOnsiJGlkIjoiMjA0IiwiRm9udFNldHRpbmdzIjp7IiRpZCI6IjIwNSIsIkZvbnRTaXplIjoxMiwiRm9udE5hbWUiOiJDYWxpYnJpIiwiSXNCb2xkIjp0cnVlLCJJc0l0YWxpYyI6ZmFsc2UsIklzVW5kZXJsaW5lZCI6ZmFsc2UsIlBhcmVudFN0eWxlIjpudWxsfSwiQXV0b1NpemUiOjAsIkZvcmVncm91bmQiOnsiJGlkIjoiMjA2IiwiQ29sb3IiOnsiJGlkIjoiMjA3IiwiQSI6MjU1LCJSIjoyMTMsIkciOjcxLCJCIjoxMTV9fSwiTWF4V2lkdGgiOjIwMC4wLCJNYXhIZWlnaHQiOiJJbmZpbml0eSIsIlNtYXJ0Rm9yZWdyb3VuZElzQWN0aXZlIjpmYWxzZSwiSG9yaXpvbnRhbEFsaWdubWVudCI6MSwiVmVydGljYWxBbGlnbm1lbnQiOjAsIlNtYXJ0Rm9yZWdyb3VuZCI6bnVsbCwiQmFja2dyb3VuZEZpbGxUeXBlIjowLCJNYXJnaW4iOnsiJGlkIjoiMjA4IiwiVG9wIjowLjAsIkxlZnQiOjAuMCwiUmlnaHQiOjAuMCwiQm90dG9tIjowLjB9LCJQYWRkaW5nIjp7IiRpZCI6IjIwOSIsIlRvcCI6MC4wLCJMZWZ0IjowLjAsIlJpZ2h0IjowLjAsIkJvdHRvbSI6MC4wfSwiQmFja2dyb3VuZCI6eyIkaWQiOiIyMTAiLCJDb2xvciI6eyIkaWQiOiIyMTEiLCJBIjo4OSwiUiI6MCwiRyI6MCwiQiI6MH19LCJJc1Zpc2libGUiOnRydWUsIldpZHRoIjowLjAsIkhlaWdodCI6MC4wLCJCb3JkZXJTdHlsZSI6bnVsbCwiUGFyZW50U3R5bGUiOm51bGx9LCJEYXRlU3R5bGUiOnsiJGlkIjoiMjEyIiwiRm9udFNldHRpbmdzIjp7IiRpZCI6IjIxMyIsIkZvbnRTaXplIjoxMCwiRm9udE5hbWUiOiJDYWxpYnJpIiwiSXNCb2xkIjpmYWxzZSwiSXNJdGFsaWMiOmZhbHNlLCJJc1VuZGVybGluZWQiOmZhbHNlLCJQYXJlbnRTdHlsZSI6bnVsbH0sIkF1dG9TaXplIjowLCJGb3JlZ3JvdW5kIjp7IiRpZCI6IjIxNCIsIkNvbG9yIjp7IiRpZCI6IjIxN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yMTYiLCJUb3AiOjAuMCwiTGVmdCI6MC4wLCJSaWdodCI6MC4wLCJCb3R0b20iOjAuMH0sIlBhZGRpbmciOnsiJGlkIjoiMjE3IiwiVG9wIjowLjAsIkxlZnQiOjAuMCwiUmlnaHQiOjAuMCwiQm90dG9tIjowLjB9LCJCYWNrZ3JvdW5kIjp7IiRpZCI6IjIxOCIsIkNvbG9yIjp7IiRpZCI6IjIxOSIsIkEiOjg5LCJSIjowLCJHIjowLCJCIjowfX0sIklzVmlzaWJsZSI6dHJ1ZSwiV2lkdGgiOjAuMCwiSGVpZ2h0IjowLjAsIkJvcmRlclN0eWxlIjpudWxsLCJQYXJlbnRTdHlsZSI6bnVsbH0sIkRhdGVGb3JtYXQiOnsiJGlkIjoiMjIwIiwiRm9ybWF0U3RyaW5nIjoiTU1NIGQiLCJTZXBhcmF0b3IiOiIvIiwiVXNlSW50ZXJuYXRpb25hbERhdGVGb3JtYXQiOmZhbHNlLCJEYXRlSXNWaXNpYmxlIjpmYWxzZSwiVGltZUlzVmlzaWJsZSI6dHJ1ZSwiSG91ckRpZ2l0cyI6MSwiQW1QbURlc2lnbmF0b3IiOjIsIlRyaW0wME1pbnV0ZXMiOmZhbHNlLCJMYXN0S25vd25WaXNpYmlsaXR5U3RhdGUiOnsiJGlkIjoiMjIxIiwiRGF0ZVBhcnRJc1Zpc2libGUiOmZhbHNlLCJUaW1lUGFydElzVmlzaWJsZSI6ZmFsc2V9fSwiV2Vla051bWJlcmluZyI6eyIkaWQiOiIyMjIiLCJGb3JtYXQiOjAsIklzVmlzaWJsZSI6ZmFsc2UsIkxhc3RLbm93blZpc2liaWxpdHlTdGF0ZSI6ZmFsc2V9LCJJc1Zpc2libGUiOnRydWUsIlBhcmVudFN0eWxlIjpudWxsfSwiR3JpZGxpbmVQYW5lbFN0eWxlIjp7IiRpZCI6IjIyMyIsIkdyaWRsaW5lU3R5bGUiOnsiJGlkIjoiMjI0IiwiTGluZUNvbG9yIjp7IiRpZCI6IjIyNSIsIiR0eXBlIjoiTkxSRS5Db21tb24uRG9tLlNvbGlkQ29sb3JCcnVzaCwgTkxSRS5Db21tb24iLCJDb2xvciI6eyIkaWQiOiIyMjYiLCJBIjozOCwiUiI6OTEsIkciOjE1NSwiQiI6MjEzfX0sIkxpbmVXZWlnaHQiOjEuMCwiTGluZVR5cGUiOjAsIlBhcmVudFN0eWxlIjpudWxsfSwiTWFyZ2luIjp7IiRpZCI6IjIyNyIsIlRvcCI6MC4wLCJMZWZ0IjowLjAsIlJpZ2h0IjowLjAsIkJvdHRvbSI6MC4wfSwiUGFkZGluZyI6eyIkaWQiOiIyMjgiLCJUb3AiOjAuMCwiTGVmdCI6MC4wLCJSaWdodCI6MC4wLCJCb3R0b20iOjAuMH0sIkJhY2tncm91bmQiOm51bGwsIklzVmlzaWJsZSI6dHJ1ZSwiV2lkdGgiOjAuMCwiSGVpZ2h0IjowLjAsIkJvcmRlclN0eWxlIjpudWxsLCJQYXJlbnRTdHlsZSI6bnVsbH0sIkFjdGl2aXR5TGluZVBhbmVsU3R5bGUiOnsiJGlkIjoiMjI5IiwiQWN0aXZpdHlMaW5lU3R5bGUiOnsiJGlkIjoiMjMwIiwiTGluZUNvbG9yIjp7IiRpZCI6IjIzMSIsIiR0eXBlIjoiTkxSRS5Db21tb24uRG9tLlNvbGlkQ29sb3JCcnVzaCwgTkxSRS5Db21tb24iLCJDb2xvciI6eyIkaWQiOiIyMzIiLCJBIjozOCwiUiI6OTEsIkciOjE1NSwiQiI6MjEzfX0sIkxpbmVXZWlnaHQiOjEuMCwiTGluZVR5cGUiOjAsIlBhcmVudFN0eWxlIjpudWxsfSwiTWFyZ2luIjp7IiRpZCI6IjIzMyIsIlRvcCI6MC4wLCJMZWZ0IjowLjAsIlJpZ2h0IjowLjAsIkJvdHRvbSI6MC4wfSwiUGFkZGluZyI6eyIkaWQiOiIyMzQiLCJUb3AiOjAuMCwiTGVmdCI6MC4wLCJSaWdodCI6MC4wLCJCb3R0b20iOjAuMH0sIkJhY2tncm91bmQiOm51bGwsIklzVmlzaWJsZSI6dHJ1ZSwiV2lkdGgiOjAuMCwiSGVpZ2h0IjowLjAsIkJvcmRlclN0eWxlIjpudWxsLCJQYXJlbnRTdHlsZSI6bnVsbH0sIl9zZWxlY3RlZFRoZW1lUHJlc2V0Q29sb3JzIjp7IiRpZCI6IjIzNSIsIlRleHRMaWdodCI6eyIkaWQiOiIyMzYiLCJBIjoyNTUsIlIiOjI1NSwiRyI6MjU1LCJCIjoyNTV9LCJUZXh0RGFyayI6eyIkaWQiOiIyMzciLCJBIjoyNTUsIlIiOjAsIkciOjAsIkIiOjB9LCJBY2NlbnQxIjp7IiRyZWYiOiI2OCJ9LCJBY2NlbnQyIjp7IiRyZWYiOiIzMCJ9LCJBY2NlbnQzIjp7IiRpZCI6IjIzOCIsIkEiOjI1NSwiUiI6MjAwLCJHIjo0OCwiQiI6MjA0fSwiQWNjZW50NCI6eyIkaWQiOiIyMzkiLCJBIjoyNTUsIlIiOjIzMywiRyI6MTEzLCJCIjo1MH0sIkFjY2VudDUiOnsiJGlkIjoiMjQwIiwiQSI6MjU1LCJSIjoyNSwiRyI6MTA3LCJCIjozNn0sIkFjY2VudDYiOnsiJGlkIjoiMjQxIiwiQSI6MjU1LCJSIjoxNSwiRyI6MTU4LCJCIjoyMTN9LCJBY2NlbnQ3Ijp7IiRpZCI6IjI0MiIsIkEiOjI1NSwiUiI6MTYwLCJHIjo0MywiQiI6MTQ3fSwiQWNjZW50OCI6eyIkaWQiOiIyNDMiLCJBIjoyNTUsIlIiOjc4LCJHIjoxNjcsIkIiOjQ2fX0sIlNob3dFbGFwc2VkVGltZUdyYWRpZW50U3R5bGUiOmZhbHNlLCJUaW1lYmFuZFJlc2VydmVkTGVmdEFyZWFTdHlsZSI6eyIkaWQiOiIyNDQiLCJBY3Rpdml0eUhlYWRlcldpZHRoIjowLjAsIklzU2V0IjpmYWxzZX0sIkRlZmF1bHRTd2ltbGFuZVN0eWxlIjp7IiRpZCI6IjI0NSIsIkhlYWRlclN0eWxlIjp7IiRpZCI6IjI0NiIsIlRleHRTdHlsZSI6eyIkaWQiOiIyNDciLCJGb250U2V0dGluZ3MiOnsiJGlkIjoiMjQ4IiwiRm9udFNpemUiOjEyLCJGb250TmFtZSI6IkNhbGlicmkiLCJJc0JvbGQiOmZhbHNlLCJJc0l0YWxpYyI6ZmFsc2UsIklzVW5kZXJsaW5lZCI6ZmFsc2UsIlBhcmVudFN0eWxlIjpudWxsfSwiQXV0b1NpemUiOjAsIkZvcmVncm91bmQiOnsiJGlkIjoiMjQ5IiwiQ29sb3IiOnsiJGlkIjoiMjUwIiwiQSI6MjU1LCJSIjozMiwiRyI6NTYsIkIiOjEwMH19LCJNYXhXaWR0aCI6IkluZmluaXR5IiwiTWF4SGVpZ2h0IjoiSW5maW5pdHkiLCJTbWFydEZvcmVncm91bmRJc0FjdGl2ZSI6ZmFsc2UsIkhvcml6b250YWxBbGlnbm1lbnQiOjAsIlZlcnRpY2FsQWxpZ25tZW50IjowLCJTbWFydEZvcmVncm91bmQiOm51bGwsIkJhY2tncm91bmRGaWxsVHlwZSI6MCwiTWFyZ2luIjp7IiRpZCI6IjI1MSIsIlRvcCI6MC4wLCJMZWZ0IjowLjAsIlJpZ2h0IjowLjAsIkJvdHRvbSI6MC4wfSwiUGFkZGluZyI6eyIkaWQiOiIyNTIiLCJUb3AiOjAuMCwiTGVmdCI6MC4wLCJSaWdodCI6MC4wLCJCb3R0b20iOjAuMH0sIkJhY2tncm91bmQiOm51bGwsIklzVmlzaWJsZSI6dHJ1ZSwiV2lkdGgiOjAuMCwiSGVpZ2h0IjowLjAsIkJvcmRlclN0eWxlIjpudWxsLCJQYXJlbnRTdHlsZSI6bnVsbH0sIlJlY3RhbmdsZVN0eWxlIjp7IiRpZCI6IjI1MyIsIk1hcmdpbiI6eyIkaWQiOiIyNTQiLCJUb3AiOjAuMCwiTGVmdCI6MC4wLCJSaWdodCI6MC4wLCJCb3R0b20iOjAuMH0sIlBhZGRpbmciOnsiJGlkIjoiMjU1IiwiVG9wIjowLjAsIkxlZnQiOjAuMCwiUmlnaHQiOjAuMCwiQm90dG9tIjowLjB9LCJCYWNrZ3JvdW5kIjp7IiRpZCI6IjI1NiIsIkNvbG9yIjp7IiRpZCI6IjI1NyIsIkEiOjEyNywiUiI6OTEsIkciOjE1NSwiQiI6MjEzfX0sIklzVmlzaWJsZSI6dHJ1ZSwiV2lkdGgiOjAuMCwiSGVpZ2h0IjowLjAsIkJvcmRlclN0eWxlIjp7IiRpZCI6IjI1OCIsIkxpbmVDb2xvciI6eyIkaWQiOiIyNTkiLCIkdHlwZSI6Ik5MUkUuQ29tbW9uLkRvbS5Tb2xpZENvbG9yQnJ1c2gsIE5MUkUuQ29tbW9uIiwiQ29sb3IiOnsiJGlkIjoiMjYwIiwiQSI6MjU1LCJSIjoyNTUsIkciOjAsIkIiOjB9fSwiTGluZVdlaWdodCI6MC4wLCJMaW5lVHlwZSI6MCwiUGFyZW50U3R5bGUiOm51bGx9LCJQYXJlbnRTdHlsZSI6bnVsbH0sIk1hcmdpbiI6eyIkaWQiOiIyNjEiLCJUb3AiOjAuMCwiTGVmdCI6MC4wLCJSaWdodCI6MC4wLCJCb3R0b20iOjAuMH0sIlBhZGRpbmciOnsiJGlkIjoiMjYyIiwiVG9wIjowLjAsIkxlZnQiOjAuMCwiUmlnaHQiOjAuMCwiQm90dG9tIjowLjB9LCJCYWNrZ3JvdW5kIjpudWxsLCJJc1Zpc2libGUiOnRydWUsIldpZHRoIjowLjAsIkhlaWdodCI6MC4wLCJCb3JkZXJTdHlsZSI6bnVsbCwiUGFyZW50U3R5bGUiOm51bGx9LCJCYWNrZ3JvdW5kU3R5bGUiOnsiJGlkIjoiMjYzIiwiTWFyZ2luIjp7IiRpZCI6IjI2NCIsIlRvcCI6MC4wLCJMZWZ0IjowLjAsIlJpZ2h0IjowLjAsIkJvdHRvbSI6MC4wfSwiUGFkZGluZyI6eyIkaWQiOiIyNjUiLCJUb3AiOjAuMCwiTGVmdCI6MC4wLCJSaWdodCI6MC4wLCJCb3R0b20iOjAuMH0sIkJhY2tncm91bmQiOnsiJGlkIjoiMjY2IiwiQ29sb3IiOnsiJGlkIjoiMjY3IiwiQSI6MzgsIlIiOjkxLCJHIjoxNTUsIkIiOjIxM319LCJJc1Zpc2libGUiOnRydWUsIldpZHRoIjowLjAsIkhlaWdodCI6MC4wLCJCb3JkZXJTdHlsZSI6eyIkaWQiOiIyNjgiLCJMaW5lQ29sb3IiOnsiJGlkIjoiMjY5IiwiJHR5cGUiOiJOTFJFLkNvbW1vbi5Eb20uU29saWRDb2xvckJydXNoLCBOTFJFLkNvbW1vbiIsIkNvbG9yIjp7IiRpZCI6IjI3MCIsIkEiOjI1NSwiUiI6MjU1LCJHIjowLCJCIjowfX0sIkxpbmVXZWlnaHQiOjAuMCwiTGluZVR5cGUiOjAsIlBhcmVudFN0eWxlIjpudWxsfSwiUGFyZW50U3R5bGUiOm51bGx9LCJJc0Fib3ZlVGltZWJhbmQiOmZhbHNlLCJNYXJnaW4iOnsiJGlkIjoiMjcxIiwiVG9wIjowLjAsIkxlZnQiOjAuMCwiUmlnaHQiOjAuMCwiQm90dG9tIjowLjB9LCJQYWRkaW5nIjp7IiRpZCI6IjI3MiIsIlRvcCI6MC4wLCJMZWZ0IjowLjAsIlJpZ2h0IjowLjAsIkJvdHRvbSI6MC4wfSwiSXNWaXNpYmxlIjp0cnVlLCJXaWR0aCI6MC4wLCJIZWlnaHQiOjAuMCwiQm9yZGVyU3R5bGUiOm51bGwsIlBhcmVudFN0eWxlIjpudWxsfSwiRGVmYXVsdFN3aW1sYW5lVjJTdHlsZSI6eyIkaWQiOiIyNzMiLCJTdHlsZUlkIjoiZDljNjVjNDYtZDU1Yi00YWNkLThhM2UtMWQxMmE4NDZkZjMyIiwiSGVhZGVyU3R5bGUiOnsiJGlkIjoiMjc0IiwiVGV4dElzVmVydGljYWwiOmZhbHNlLCJUZXh0U3R5bGUiOnsiJGlkIjoiMjc1IiwiRm9udFNldHRpbmdzIjp7IiRpZCI6IjI3NiIsIkZvbnRTaXplIjoxMiwiRm9udE5hbWUiOiJDYWxpYnJpIiwiSXNCb2xkIjpmYWxzZSwiSXNJdGFsaWMiOmZhbHNlLCJJc1VuZGVybGluZWQiOmZhbHNlLCJQYXJlbnRTdHlsZSI6bnVsbH0sIkF1dG9TaXplIjoyLCJGb3JlZ3JvdW5kIjp7IiRpZCI6IjI3NyIsIkNvbG9yIjp7IiRpZCI6IjI3OC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3OSIsIlRvcCI6MC4wLCJMZWZ0IjowLjAsIlJpZ2h0IjowLjAsIkJvdHRvbSI6MC4wfSwiUGFkZGluZyI6eyIkaWQiOiIyODAiLCJUb3AiOjAuMCwiTGVmdCI6MC4wLCJSaWdodCI6MC4wLCJCb3R0b20iOjAuMH0sIkJhY2tncm91bmQiOm51bGwsIklzVmlzaWJsZSI6dHJ1ZSwiV2lkdGgiOjAuMCwiSGVpZ2h0IjowLjAsIkJvcmRlclN0eWxlIjpudWxsLCJQYXJlbnRTdHlsZSI6bnVsbH0sIlJlY3RhbmdsZVN0eWxlIjp7IiRpZCI6IjI4MSIsIk1hcmdpbiI6eyIkaWQiOiIyODIiLCJUb3AiOjAuMCwiTGVmdCI6MC4wLCJSaWdodCI6MC4wLCJCb3R0b20iOjAuMH0sIlBhZGRpbmciOnsiJGlkIjoiMjgzIiwiVG9wIjowLjAsIkxlZnQiOjAuMCwiUmlnaHQiOjAuMCwiQm90dG9tIjowLjB9LCJCYWNrZ3JvdW5kIjp7IiRpZCI6IjI4NCIsIkNvbG9yIjp7IiRpZCI6IjI4NSIsIkEiOjI1NSwiUiI6MjAwLCJHIjo0OCwiQiI6MjA0fX0sIklzVmlzaWJsZSI6dHJ1ZSwiV2lkdGgiOjAuMCwiSGVpZ2h0IjowLjAsIkJvcmRlclN0eWxlIjp7IiRpZCI6IjI4NiIsIkxpbmVDb2xvciI6eyIkaWQiOiIyODciLCIkdHlwZSI6Ik5MUkUuQ29tbW9uLkRvbS5Tb2xpZENvbG9yQnJ1c2gsIE5MUkUuQ29tbW9uIiwiQ29sb3IiOnsiJGlkIjoiMjg4IiwiQSI6MjU1LCJSIjoyNTUsIkciOjAsIkIiOjB9fSwiTGluZVdlaWdodCI6MC4wLCJMaW5lVHlwZSI6MCwiUGFyZW50U3R5bGUiOm51bGx9LCJQYXJlbnRTdHlsZSI6bnVsbH0sIk1hcmdpbiI6eyIkaWQiOiIyODkiLCJUb3AiOjAuMCwiTGVmdCI6MC4wLCJSaWdodCI6MC4wLCJCb3R0b20iOjAuMH0sIlBhZGRpbmciOnsiJGlkIjoiMjkwIiwiVG9wIjowLjAsIkxlZnQiOjAuMCwiUmlnaHQiOjAuMCwiQm90dG9tIjowLjB9LCJCYWNrZ3JvdW5kIjpudWxsLCJJc1Zpc2libGUiOnRydWUsIldpZHRoIjowLjAsIkhlaWdodCI6MC4wLCJCb3JkZXJTdHlsZSI6bnVsbCwiUGFyZW50U3R5bGUiOm51bGx9LCJCYWNrZ3JvdW5kU3R5bGUiOnsiJGlkIjoiMjkxIiwiTWFyZ2luIjp7IiRpZCI6IjI5MiIsIlRvcCI6MC4wLCJMZWZ0IjowLjAsIlJpZ2h0IjowLjAsIkJvdHRvbSI6MC4wfSwiUGFkZGluZyI6eyIkaWQiOiIyOTMiLCJUb3AiOjAuMCwiTGVmdCI6MC4wLCJSaWdodCI6MC4wLCJCb3R0b20iOjAuMH0sIkJhY2tncm91bmQiOnsiJGlkIjoiMjk0IiwiQ29sb3IiOnsiJGlkIjoiMjk1IiwiQSI6NTEsIlIiOjIwMCwiRyI6NDgsIkIiOjIwNH19LCJJc1Zpc2libGUiOnRydWUsIldpZHRoIjowLjAsIkhlaWdodCI6MC4wLCJCb3JkZXJTdHlsZSI6eyIkaWQiOiIyOTYiLCJMaW5lQ29sb3IiOnsiJGlkIjoiMjk3IiwiJHR5cGUiOiJOTFJFLkNvbW1vbi5Eb20uU29saWRDb2xvckJydXNoLCBOTFJFLkNvbW1vbiIsIkNvbG9yIjp7IiRpZCI6IjI5OCIsIkEiOjI1NSwiUiI6MjM0LCJHIjoyMiwiQiI6MzB9fSwiTGluZVdlaWdodCI6MC4wLCJMaW5lVHlwZSI6MCwiUGFyZW50U3R5bGUiOm51bGx9LCJQYXJlbnRTdHlsZSI6bnVsbH0sIklzQWJvdmVUaW1lYmFuZCI6ZmFsc2UsIlNwYWNpbmciOjUsIkRlZmF1bHRTd2ltbGFuZVRhc2tTdHlsZSI6eyIkaWQiOiIyOTkiLCIkdHlwZSI6Ik5MUkUuQ29tbW9uLkRvbS5TdHlsZXMuRXhwbGljaXRTZXRhYmxlVGFza1N0eWxlLCBOTFJFLkNvbW1vbiIsIlNoYXBlIjowLCJTaGFwZVRoaWNrbmVzcyI6MCwiRHVyYXRpb25Gb3JtYXQiOjksIkluY2x1ZGVOb25Xb3JraW5nRGF5c0luRHVyYXRpb24iOmZhbHNlLCJQZXJjZW50YWdlQ29tcGxldGVTdHlsZSI6eyIkaWQiOiIzMDAiLCJGb250U2V0dGluZ3MiOnsiJGlkIjoiMzAxIiwiRm9udFNpemUiOjEwLCJGb250TmFtZSI6IkNhbGlicmkiLCJJc0JvbGQiOmZhbHNlLCJJc0l0YWxpYyI6ZmFsc2UsIklzVW5kZXJsaW5lZCI6ZmFsc2UsIlBhcmVudFN0eWxlIjpudWxsfSwiQXV0b1NpemUiOjAsIkZvcmVncm91bmQiOnsiJGlkIjoiMzAyIiwiQ29sb3IiOnsiJGlkIjoiMzAz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zMDQiLCJUb3AiOjAuMCwiTGVmdCI6MC4wLCJSaWdodCI6MC4wLCJCb3R0b20iOjAuMH0sIlBhZGRpbmciOnsiJGlkIjoiMzA1IiwiVG9wIjowLjAsIkxlZnQiOjAuMCwiUmlnaHQiOjAuMCwiQm90dG9tIjowLjB9LCJCYWNrZ3JvdW5kIjp7IiRpZCI6IjMwNiIsIkNvbG9yIjp7IiRpZCI6IjMwNyIsIkEiOjg5LCJSIjowLCJHIjowLCJCIjowfX0sIklzVmlzaWJsZSI6dHJ1ZSwiV2lkdGgiOjAuMCwiSGVpZ2h0IjowLjAsIkJvcmRlclN0eWxlIjpudWxsLCJQYXJlbnRTdHlsZSI6bnVsbH0sIkR1cmF0aW9uU3R5bGUiOnsiJGlkIjoiMzA4IiwiRm9udFNldHRpbmdzIjp7IiRpZCI6IjMwOSIsIkZvbnRTaXplIjoxMCwiRm9udE5hbWUiOiJDYWxpYnJpIiwiSXNCb2xkIjpmYWxzZSwiSXNJdGFsaWMiOmZhbHNlLCJJc1VuZGVybGluZWQiOmZhbHNlLCJQYXJlbnRTdHlsZSI6bnVsbH0sIkF1dG9TaXplIjowLCJGb3JlZ3JvdW5kIjp7IiRpZCI6IjMxMCIsIkNvbG9yIjp7IiRpZCI6IjMx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xMiIsIlRvcCI6MC4wLCJMZWZ0IjowLjAsIlJpZ2h0IjowLjAsIkJvdHRvbSI6MC4wfSwiUGFkZGluZyI6eyIkaWQiOiIzMTMiLCJUb3AiOjAuMCwiTGVmdCI6MC4wLCJSaWdodCI6MC4wLCJCb3R0b20iOjAuMH0sIkJhY2tncm91bmQiOnsiJGlkIjoiMzE0IiwiQ29sb3IiOnsiJHJlZiI6IjMwNyJ9fSwiSXNWaXNpYmxlIjp0cnVlLCJXaWR0aCI6MC4wLCJIZWlnaHQiOjAuMCwiQm9yZGVyU3R5bGUiOm51bGwsIlBhcmVudFN0eWxlIjpudWxsfSwiSG9yaXpvbnRhbENvbm5lY3RvclN0eWxlIjp7IiRpZCI6IjMxNSIsIkxpbmVDb2xvciI6eyIkaWQiOiIzMTYiLCIkdHlwZSI6Ik5MUkUuQ29tbW9uLkRvbS5Tb2xpZENvbG9yQnJ1c2gsIE5MUkUuQ29tbW9uIiwiQ29sb3IiOnsiJGlkIjoiMzE3IiwiQSI6MjU1LCJSIjoxMTUsIkciOjExNSwiQiI6MTE1fX0sIkxpbmVXZWlnaHQiOjEuMCwiTGluZVR5cGUiOjAsIlBhcmVudFN0eWxlIjpudWxsfSwiVmVydGljYWxDb25uZWN0b3JTdHlsZSI6eyIkaWQiOiIzMTgiLCJMaW5lQ29sb3IiOnsiJGlkIjoiMzE5IiwiJHR5cGUiOiJOTFJFLkNvbW1vbi5Eb20uU29saWRDb2xvckJydXNoLCBOTFJFLkNvbW1vbiIsIkNvbG9yIjp7IiRpZCI6IjMyMC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2LCJTcGFjaW5nIjozLCJJc0JlbG93VGltZWJhbmQiOnRydWUsIlBlcmNlbnRhZ2VDb21wbGV0ZVNoYXBlT3BhY2l0eSI6MzUsIlNoYXBlU3R5bGUiOnsiJGlkIjoiMzIxIiwiTWFyZ2luIjp7IiRpZCI6IjMyMiIsIlRvcCI6MC4wLCJMZWZ0Ijo0LjAsIlJpZ2h0Ijo0LjAsIkJvdHRvbSI6MC4wfSwiUGFkZGluZyI6eyIkaWQiOiIzMjMiLCJUb3AiOjAuMCwiTGVmdCI6MC4wLCJSaWdodCI6MC4wLCJCb3R0b20iOjAuMH0sIkJhY2tncm91bmQiOnsiJGlkIjoiMzI0IiwiQ29sb3IiOnsiJGlkIjoiMzI1IiwiQSI6MjU1LCJSIjoyMDAsIkciOjQ4LCJCIjoyMDR9fSwiSXNWaXNpYmxlIjp0cnVlLCJXaWR0aCI6MC4wLCJIZWlnaHQiOjEwLjAsIkJvcmRlclN0eWxlIjp7IiRpZCI6IjMyNiIsIkxpbmVDb2xvciI6eyIkaWQiOiIzMjciLCIkdHlwZSI6Ik5MUkUuQ29tbW9uLkRvbS5Tb2xpZENvbG9yQnJ1c2gsIE5MUkUuQ29tbW9uIiwiQ29sb3IiOnsiJGlkIjoiMzI4IiwiQSI6MjU1LCJSIjoyNTUsIkciOjAsIkIiOjB9fSwiTGluZVdlaWdodCI6MC4wLCJMaW5lVHlwZSI6MCwiUGFyZW50U3R5bGUiOm51bGx9LCJQYXJlbnRTdHlsZSI6bnVsbH0sIlRpdGxlU3R5bGUiOnsiJGlkIjoiMzI5IiwiRm9udFNldHRpbmdzIjp7IiRpZCI6IjMzMCIsIkZvbnRTaXplIjoxMiwiRm9udE5hbWUiOiJDYWxpYnJpIExpZ2h0IiwiSXNCb2xkIjp0cnVlLCJJc0l0YWxpYyI6ZmFsc2UsIklzVW5kZXJsaW5lZCI6ZmFsc2UsIlBhcmVudFN0eWxlIjpudWxsfSwiQXV0b1NpemUiOjAsIkZvcmVncm91bmQiOnsiJGlkIjoiMzMxIiwiQ29sb3IiOnsiJGlkIjoiMzMyIiwiQSI6MjU1LCJSIjo2OSwiRyI6NjksIkIiOjgxfX0sIk1heFdpZHRoIjo5NjAuMCwiTWF4SGVpZ2h0IjoiSW5maW5pdHkiLCJTbWFydEZvcmVncm91bmRJc0FjdGl2ZSI6ZmFsc2UsIkhvcml6b250YWxBbGlnbm1lbnQiOjIsIlZlcnRpY2FsQWxpZ25tZW50IjowLCJTbWFydEZvcmVncm91bmQiOm51bGwsIkJhY2tncm91bmRGaWxsVHlwZSI6MCwiTWFyZ2luIjp7IiRpZCI6IjMzMyIsIlRvcCI6MC4wLCJMZWZ0IjowLjAsIlJpZ2h0IjowLjAsIkJvdHRvbSI6MC4wfSwiUGFkZGluZyI6eyIkaWQiOiIzMzQiLCJUb3AiOjAuMCwiTGVmdCI6MC4wLCJSaWdodCI6MC4wLCJCb3R0b20iOjAuMH0sIkJhY2tncm91bmQiOnsiJGlkIjoiMzM1IiwiQ29sb3IiOnsiJHJlZiI6IjMwNyJ9fSwiSXNWaXNpYmxlIjp0cnVlLCJXaWR0aCI6MC4wLCJIZWlnaHQiOjAuMCwiQm9yZGVyU3R5bGUiOm51bGwsIlBhcmVudFN0eWxlIjpudWxsfSwiRGF0ZVN0eWxlIjp7IiRpZCI6IjMzNiIsIkZvbnRTZXR0aW5ncyI6eyIkaWQiOiIzMzciLCJGb250U2l6ZSI6MTAsIkZvbnROYW1lIjoiQ2FsaWJyaSBMaWdodCIsIklzQm9sZCI6ZmFsc2UsIklzSXRhbGljIjpmYWxzZSwiSXNVbmRlcmxpbmVkIjpmYWxzZSwiUGFyZW50U3R5bGUiOm51bGx9LCJBdXRvU2l6ZSI6MCwiRm9yZWdyb3VuZCI6eyIkaWQiOiIzMzgiLCJDb2xvciI6eyIkaWQiOiIzMzkiLCJBIjoyNTUsIlIiOjIyNywiRyI6NDUsIkIiOjE0NX19LCJNYXhXaWR0aCI6MjAwLjAsIk1heEhlaWdodCI6IkluZmluaXR5IiwiU21hcnRGb3JlZ3JvdW5kSXNBY3RpdmUiOmZhbHNlLCJIb3Jpem9udGFsQWxpZ25tZW50IjowLCJWZXJ0aWNhbEFsaWdubWVudCI6MCwiU21hcnRGb3JlZ3JvdW5kIjpudWxsLCJCYWNrZ3JvdW5kRmlsbFR5cGUiOjAsIk1hcmdpbiI6eyIkaWQiOiIzNDAiLCJUb3AiOjAuMCwiTGVmdCI6MC4wLCJSaWdodCI6MC4wLCJCb3R0b20iOjAuMH0sIlBhZGRpbmciOnsiJGlkIjoiMzQxIiwiVG9wIjowLjAsIkxlZnQiOjAuMCwiUmlnaHQiOjAuMCwiQm90dG9tIjowLjB9LCJCYWNrZ3JvdW5kIjp7IiRpZCI6IjM0MiIsIkNvbG9yIjp7IiRyZWYiOiIzMDcifX0sIklzVmlzaWJsZSI6dHJ1ZSwiV2lkdGgiOjAuMCwiSGVpZ2h0IjowLjAsIkJvcmRlclN0eWxlIjpudWxsLCJQYXJlbnRTdHlsZSI6bnVsbH0sIkRhdGVGb3JtYXQiOnsiJGlkIjoiMzQzIiwiRm9ybWF0U3RyaW5nIjoiTU1NIGQiLCJTZXBhcmF0b3IiOiIvIiwiVXNlSW50ZXJuYXRpb25hbERhdGVGb3JtYXQiOmZhbHNlLCJEYXRlSXNWaXNpYmxlIjpmYWxzZSwiVGltZUlzVmlzaWJsZSI6dHJ1ZSwiSG91ckRpZ2l0cyI6MSwiQW1QbURlc2lnbmF0b3IiOjQsIlRyaW0wME1pbnV0ZXMiOmZhbHNlLCJMYXN0S25vd25WaXNpYmlsaXR5U3RhdGUiOnsiJGlkIjoiMzQ0IiwiRGF0ZVBhcnRJc1Zpc2libGUiOmZhbHNlLCJUaW1lUGFydElzVmlzaWJsZSI6ZmFsc2V9fSwiV2Vla051bWJlcmluZyI6eyIkaWQiOiIzNDUiLCJGb3JtYXQiOjAsIklzVmlzaWJsZSI6ZmFsc2UsIkxhc3RLbm93blZpc2liaWxpdHlTdGF0ZSI6ZmFsc2V9LCJJc1Zpc2libGUiOnRydWUsIlBhcmVudFN0eWxlIjpudWxsLCJfZXhwbGljaXRseVNldCI6eyIkaWQiOiIzNDY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zQ3IiwiU2hhcGUiOjAsIkNvbm5lY3Rvck1hcmdpbiI6eyIkaWQiOiIzNDgiLCJUb3AiOjAuMCwiTGVmdCI6Mi4wLCJSaWdodCI6Mi4wLCJCb3R0b20iOjAuMH0sIkNvbm5lY3RvclN0eWxlIjp7IiRpZCI6IjM0OSIsIkxpbmVDb2xvciI6eyIkaWQiOiIzNTAiLCIkdHlwZSI6Ik5MUkUuQ29tbW9uLkRvbS5Tb2xpZENvbG9yQnJ1c2gsIE5MUkUuQ29tbW9uIiwiQ29sb3IiOnsiJGlkIjoiMzUxIiwiQSI6MjU1LCJSIjozMSwiRyI6NzMsIkIiOjEyNn19LCJMaW5lV2VpZ2h0IjoxLjAsIkxpbmVUeXBlIjowLCJQYXJlbnRTdHlsZSI6bnVsbH0sIklzQmVsb3dUaW1lYmFuZCI6ZmFsc2UsIlBvc2l0aW9uT25UYXNrIjoxLCJIaWRlRGF0ZSI6ZmFsc2UsIlNoYXBlU2l6ZSI6MSwiU3BhY2luZyI6MS4wLCJQYWRkaW5nIjp7IiRpZCI6IjM1MiIsIlRvcCI6Ny4wLCJMZWZ0IjozLjAsIlJpZ2h0IjowLjAsIkJvdHRvbSI6Mi4wfSwiU2hhcGVTdHlsZSI6eyIkaWQiOiIzNTMiLCJNYXJnaW4iOnsiJGlkIjoiMzU0IiwiVG9wIjowLjAsIkxlZnQiOjAuMCwiUmlnaHQiOjAuMCwiQm90dG9tIjowLjB9LCJQYWRkaW5nIjp7IiRpZCI6IjM1NSIsIlRvcCI6MC4wLCJMZWZ0IjowLjAsIlJpZ2h0IjowLjAsIkJvdHRvbSI6MC4wfSwiQmFja2dyb3VuZCI6eyIkaWQiOiIzNTYiLCJDb2xvciI6eyIkaWQiOiIzNTciLCJBIjoyNTUsIlIiOjIwMCwiRyI6NDgsIkIiOjIwNH19LCJJc1Zpc2libGUiOnRydWUsIldpZHRoIjoxOC4wLCJIZWlnaHQiOjIwLjAsIkJvcmRlclN0eWxlIjp7IiRpZCI6IjM1OCIsIkxpbmVDb2xvciI6eyIkaWQiOiIzNTkiLCIkdHlwZSI6Ik5MUkUuQ29tbW9uLkRvbS5Tb2xpZENvbG9yQnJ1c2gsIE5MUkUuQ29tbW9uIiwiQ29sb3IiOnsiJGlkIjoiMzYwIiwiQSI6MjU1LCJSIjoyNTUsIkciOjAsIkIiOjB9fSwiTGluZVdlaWdodCI6MC4wLCJMaW5lVHlwZSI6MCwiUGFyZW50U3R5bGUiOm51bGx9LCJQYXJlbnRTdHlsZSI6bnVsbH0sIlRpdGxlU3R5bGUiOnsiJGlkIjoiMzYxIiwiRm9udFNldHRpbmdzIjp7IiRpZCI6IjM2MiIsIkZvbnRTaXplIjoxMiwiRm9udE5hbWUiOiJDYWxpYnJpIiwiSXNCb2xkIjp0cnVlLCJJc0l0YWxpYyI6ZmFsc2UsIklzVW5kZXJsaW5lZCI6ZmFsc2UsIlBhcmVudFN0eWxlIjpudWxsfSwiQXV0b1NpemUiOjAsIkZvcmVncm91bmQiOnsiJGlkIjoiMzYzIiwiQ29sb3IiOnsiJGlkIjoiMzY0IiwiQSI6MjU1LCJSIjoyMTMsIkciOjcxLCJCIjoxMTV9fSwiTWF4V2lkdGgiOjIwMC4wLCJNYXhIZWlnaHQiOiJJbmZpbml0eSIsIlNtYXJ0Rm9yZWdyb3VuZElzQWN0aXZlIjpmYWxzZSwiSG9yaXpvbnRhbEFsaWdubWVudCI6MSwiVmVydGljYWxBbGlnbm1lbnQiOjAsIlNtYXJ0Rm9yZWdyb3VuZCI6bnVsbCwiQmFja2dyb3VuZEZpbGxUeXBlIjowLCJNYXJnaW4iOnsiJGlkIjoiMzY1IiwiVG9wIjowLjAsIkxlZnQiOjAuMCwiUmlnaHQiOjAuMCwiQm90dG9tIjowLjB9LCJQYWRkaW5nIjp7IiRpZCI6IjM2NiIsIlRvcCI6MC4wLCJMZWZ0IjowLjAsIlJpZ2h0IjowLjAsIkJvdHRvbSI6MC4wfSwiQmFja2dyb3VuZCI6eyIkaWQiOiIzNjciLCJDb2xvciI6eyIkaWQiOiIzNjgiLCJBIjo4OSwiUiI6MCwiRyI6MCwiQiI6MH19LCJJc1Zpc2libGUiOnRydWUsIldpZHRoIjowLjAsIkhlaWdodCI6MC4wLCJCb3JkZXJTdHlsZSI6bnVsbCwiUGFyZW50U3R5bGUiOm51bGx9LCJEYXRlU3R5bGUiOnsiJGlkIjoiMzY5IiwiRm9udFNldHRpbmdzIjp7IiRpZCI6IjM3MCIsIkZvbnRTaXplIjoxMCwiRm9udE5hbWUiOiJDYWxpYnJpIiwiSXNCb2xkIjpmYWxzZSwiSXNJdGFsaWMiOmZhbHNlLCJJc1VuZGVybGluZWQiOmZhbHNlLCJQYXJlbnRTdHlsZSI6bnVsbH0sIkF1dG9TaXplIjowLCJGb3JlZ3JvdW5kIjp7IiRpZCI6IjM3MSIsIkNvbG9yIjp7IiRpZCI6IjM3Mi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zNzMiLCJUb3AiOjAuMCwiTGVmdCI6MC4wLCJSaWdodCI6MC4wLCJCb3R0b20iOjAuMH0sIlBhZGRpbmciOnsiJGlkIjoiMzc0IiwiVG9wIjowLjAsIkxlZnQiOjAuMCwiUmlnaHQiOjAuMCwiQm90dG9tIjowLjB9LCJCYWNrZ3JvdW5kIjp7IiRpZCI6IjM3NSIsIkNvbG9yIjp7IiRyZWYiOiIzNjgifX0sIklzVmlzaWJsZSI6dHJ1ZSwiV2lkdGgiOjAuMCwiSGVpZ2h0IjowLjAsIkJvcmRlclN0eWxlIjpudWxsLCJQYXJlbnRTdHlsZSI6bnVsbH0sIkRhdGVGb3JtYXQiOnsiJGlkIjoiMzc2IiwiRm9ybWF0U3RyaW5nIjoiTU1NIGQiLCJTZXBhcmF0b3IiOiIvIiwiVXNlSW50ZXJuYXRpb25hbERhdGVGb3JtYXQiOmZhbHNlLCJEYXRlSXNWaXNpYmxlIjpmYWxzZSwiVGltZUlzVmlzaWJsZSI6dHJ1ZSwiSG91ckRpZ2l0cyI6MSwiQW1QbURlc2lnbmF0b3IiOjIsIlRyaW0wME1pbnV0ZXMiOmZhbHNlLCJMYXN0S25vd25WaXNpYmlsaXR5U3RhdGUiOnsiJGlkIjoiMzc3IiwiRGF0ZVBhcnRJc1Zpc2libGUiOmZhbHNlLCJUaW1lUGFydElzVmlzaWJsZSI6ZmFsc2V9fSwiV2Vla051bWJlcmluZyI6eyIkaWQiOiIzNzgiLCJGb3JtYXQiOjAsIklzVmlzaWJsZSI6ZmFsc2UsIkxhc3RLbm93blZpc2liaWxpdHlTdGF0ZSI6ZmFsc2V9LCJJc1Zpc2libGUiOnRydWUsIlBhcmVudFN0eWxlIjpudWxsfSwiRGVmYXVsdFN3aW1sYW5lTWlsZXN0b25lU3R5bGUiOnsiJGlkIjoiMzc5IiwiVGl0bGVQb3NpdGlvbiI6IlJpZ2h0IiwiRGF0ZVBvc2l0aW9uIjoiTGVmdCIsIlNoYXBlVHlwZSI6MCwiU2hhcGVTaXplIjoxLCJTcGFjaW5nIjo1LCJTaGFwZVN0eWxlIjp7IiRpZCI6IjM4MCIsIk1hcmdpbiI6eyIkaWQiOiIzODEiLCJUb3AiOjAuMCwiTGVmdCI6MC4wLCJSaWdodCI6MC4wLCJCb3R0b20iOjAuMH0sIlBhZGRpbmciOnsiJGlkIjoiMzgyIiwiVG9wIjowLjAsIkxlZnQiOjAuMCwiUmlnaHQiOjAuMCwiQm90dG9tIjowLjB9LCJCYWNrZ3JvdW5kIjp7IiRpZCI6IjM4MyIsIkNvbG9yIjp7IiRpZCI6IjM4NCIsIkEiOjI1NSwiUiI6MjAwLCJHIjo0OCwiQiI6MjA0fX0sIklzVmlzaWJsZSI6dHJ1ZSwiV2lkdGgiOjE4LjAsIkhlaWdodCI6MjAuMCwiQm9yZGVyU3R5bGUiOnsiJGlkIjoiMzg1IiwiTGluZUNvbG9yIjp7IiRpZCI6IjM4NiIsIiR0eXBlIjoiTkxSRS5Db21tb24uRG9tLlNvbGlkQ29sb3JCcnVzaCwgTkxSRS5Db21tb24iLCJDb2xvciI6eyIkaWQiOiIzODciLCJBIjoyNTUsIlIiOjI1NSwiRyI6MCwiQiI6MH19LCJMaW5lV2VpZ2h0IjowLjAsIkxpbmVUeXBlIjowLCJQYXJlbnRTdHlsZSI6bnVsbH0sIlBhcmVudFN0eWxlIjpudWxsfSwiVGl0bGVTdHlsZSI6eyIkaWQiOiIzODgiLCJGb250U2V0dGluZ3MiOnsiJGlkIjoiMzg5IiwiRm9udFNpemUiOjEyLCJGb250TmFtZSI6IkNhbGlicmkiLCJJc0JvbGQiOnRydWUsIklzSXRhbGljIjpmYWxzZSwiSXNVbmRlcmxpbmVkIjpmYWxzZSwiUGFyZW50U3R5bGUiOm51bGx9LCJBdXRvU2l6ZSI6MCwiRm9yZWdyb3VuZCI6eyIkaWQiOiIzOTAiLCJDb2xvciI6eyIkaWQiOiIzOTEiLCJBIjoyNTUsIlIiOjIxMywiRyI6NzEsIkIiOjExNX19LCJNYXhXaWR0aCI6MjAwLjAsIk1heEhlaWdodCI6IkluZmluaXR5IiwiU21hcnRGb3JlZ3JvdW5kSXNBY3RpdmUiOmZhbHNlLCJIb3Jpem9udGFsQWxpZ25tZW50IjoxLCJWZXJ0aWNhbEFsaWdubWVudCI6MCwiU21hcnRGb3JlZ3JvdW5kIjpudWxsLCJCYWNrZ3JvdW5kRmlsbFR5cGUiOjAsIk1hcmdpbiI6eyIkaWQiOiIzOTIiLCJUb3AiOjAuMCwiTGVmdCI6MC4wLCJSaWdodCI6MC4wLCJCb3R0b20iOjAuMH0sIlBhZGRpbmciOnsiJGlkIjoiMzkzIiwiVG9wIjowLjAsIkxlZnQiOjAuMCwiUmlnaHQiOjAuMCwiQm90dG9tIjowLjB9LCJCYWNrZ3JvdW5kIjp7IiRpZCI6IjM5NCIsIkNvbG9yIjp7IiRpZCI6IjM5NSIsIkEiOjg5LCJSIjowLCJHIjowLCJCIjowfX0sIklzVmlzaWJsZSI6dHJ1ZSwiV2lkdGgiOjAuMCwiSGVpZ2h0IjowLjAsIkJvcmRlclN0eWxlIjpudWxsLCJQYXJlbnRTdHlsZSI6bnVsbH0sIkRhdGVTdHlsZSI6eyIkaWQiOiIzOTYiLCJGb250U2V0dGluZ3MiOnsiJGlkIjoiMzk3IiwiRm9udFNpemUiOjEwLCJGb250TmFtZSI6IkNhbGlicmkiLCJJc0JvbGQiOmZhbHNlLCJJc0l0YWxpYyI6ZmFsc2UsIklzVW5kZXJsaW5lZCI6ZmFsc2UsIlBhcmVudFN0eWxlIjpudWxsfSwiQXV0b1NpemUiOjAsIkZvcmVncm91bmQiOnsiJGlkIjoiMzk4IiwiQ29sb3IiOnsiJGlkIjoiMzk5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QwMCIsIlRvcCI6MC4wLCJMZWZ0IjowLjAsIlJpZ2h0IjowLjAsIkJvdHRvbSI6MC4wfSwiUGFkZGluZyI6eyIkaWQiOiI0MDEiLCJUb3AiOjAuMCwiTGVmdCI6MC4wLCJSaWdodCI6MC4wLCJCb3R0b20iOjAuMH0sIkJhY2tncm91bmQiOnsiJGlkIjoiNDAyIiwiQ29sb3IiOnsiJGlkIjoiNDAzIiwiQSI6ODksIlIiOjAsIkciOjAsIkIiOjB9fSwiSXNWaXNpYmxlIjp0cnVlLCJXaWR0aCI6MC4wLCJIZWlnaHQiOjAuMCwiQm9yZGVyU3R5bGUiOm51bGwsIlBhcmVudFN0eWxlIjpudWxsfSwiRGF0ZUZvcm1hdCI6eyIkaWQiOiI0MDQiLCJGb3JtYXRTdHJpbmciOiJNTU0gZCIsIlNlcGFyYXRvciI6Ii8iLCJVc2VJbnRlcm5hdGlvbmFsRGF0ZUZvcm1hdCI6ZmFsc2UsIkRhdGVJc1Zpc2libGUiOmZhbHNlLCJUaW1lSXNWaXNpYmxlIjp0cnVlLCJIb3VyRGlnaXRzIjoxLCJBbVBtRGVzaWduYXRvciI6MiwiVHJpbTAwTWludXRlcyI6ZmFsc2UsIkxhc3RLbm93blZpc2liaWxpdHlTdGF0ZSI6eyIkaWQiOiI0MDUiLCJEYXRlUGFydElzVmlzaWJsZSI6ZmFsc2UsIlRpbWVQYXJ0SXNWaXNpYmxlIjpmYWxzZX19LCJXZWVrTnVtYmVyaW5nIjp7IiRpZCI6IjQwNiIsIkZvcm1hdCI6MCwiSXNWaXNpYmxlIjpmYWxzZSwiTGFzdEtub3duVmlzaWJpbGl0eVN0YXRlIjpmYWxzZX0sIklzVmlzaWJsZSI6dHJ1ZSwiUGFyZW50U3R5bGUiOm51bGx9LCJEZWZhdWx0U3dpbWxhbmVBY3Rpdml0eVN0eWxlIjp7IiRpZCI6IjQwNyIsIkhlYWRlclN0eWxlIjp7IiRpZCI6IjQwOCIsIlRleHRTdHlsZSI6eyIkaWQiOiI0MDkiLCJGb250U2V0dGluZ3MiOnsiJGlkIjoiNDEwIiwiRm9udFNpemUiOjExLCJGb250TmFtZSI6IkNhbGlicmkiLCJJc0JvbGQiOmZhbHNlLCJJc0l0YWxpYyI6ZmFsc2UsIklzVW5kZXJsaW5lZCI6ZmFsc2UsIlBhcmVudFN0eWxlIjpudWxsfSwiQXV0b1NpemUiOjIsIkZvcmVncm91bmQiOnsiJGlkIjoiNDExIiwiQ29sb3IiOnsiJGlkIjoiNDEy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DEzIiwiVG9wIjowLjAsIkxlZnQiOjAuMCwiUmlnaHQiOjAuMCwiQm90dG9tIjowLjB9LCJQYWRkaW5nIjp7IiRpZCI6IjQxNCIsIlRvcCI6MC4wLCJMZWZ0IjowLjAsIlJpZ2h0IjowLjAsIkJvdHRvbSI6MC4wfSwiQmFja2dyb3VuZCI6bnVsbCwiSXNWaXNpYmxlIjp0cnVlLCJXaWR0aCI6MC4wLCJIZWlnaHQiOjAuMCwiQm9yZGVyU3R5bGUiOm51bGwsIlBhcmVudFN0eWxlIjpudWxsfSwiUmVjdGFuZ2xlU3R5bGUiOnsiJGlkIjoiNDE1IiwiTWFyZ2luIjp7IiRpZCI6IjQxNiIsIlRvcCI6MC4wLCJMZWZ0IjowLjAsIlJpZ2h0IjowLjAsIkJvdHRvbSI6MC4wfSwiUGFkZGluZyI6eyIkaWQiOiI0MTciLCJUb3AiOjAuMCwiTGVmdCI6MC4wLCJSaWdodCI6MC4wLCJCb3R0b20iOjAuMH0sIkJhY2tncm91bmQiOnsiJGlkIjoiNDE4IiwiQ29sb3IiOnsiJGlkIjoiNDE5IiwiQSI6NjMsIlIiOjIwMCwiRyI6NDgsIkIiOjIwNH19LCJJc1Zpc2libGUiOnRydWUsIldpZHRoIjowLjAsIkhlaWdodCI6MC4wLCJCb3JkZXJTdHlsZSI6eyIkaWQiOiI0MjAiLCJMaW5lQ29sb3IiOnsiJGlkIjoiNDIxIiwiJHR5cGUiOiJOTFJFLkNvbW1vbi5Eb20uU29saWRDb2xvckJydXNoLCBOTFJFLkNvbW1vbiIsIkNvbG9yIjp7IiRpZCI6IjQyMiIsIkEiOjI1NSwiUiI6MjU1LCJHIjowLCJCIjowfX0sIkxpbmVXZWlnaHQiOjAuMCwiTGluZVR5cGUiOjAsIlBhcmVudFN0eWxlIjpudWxsfSwiUGFyZW50U3R5bGUiOm51bGx9LCJNYXJnaW4iOnsiJGlkIjoiNDIzIiwiVG9wIjowLjAsIkxlZnQiOjAuMCwiUmlnaHQiOjAuMCwiQm90dG9tIjowLjB9LCJQYWRkaW5nIjp7IiRpZCI6IjQyNCIsIlRvcCI6MC4wLCJMZWZ0IjowLjAsIlJpZ2h0IjowLjAsIkJvdHRvbSI6MC4wfSwiQmFja2dyb3VuZCI6bnVsbCwiSXNWaXNpYmxlIjp0cnVlLCJXaWR0aCI6MC4wLCJIZWlnaHQiOjAuMCwiQm9yZGVyU3R5bGUiOm51bGwsIlBhcmVudFN0eWxlIjpudWxsfSwiQmFja2dyb3VuZFN0eWxlIjp7IiRpZCI6IjQyNSIsIk1hcmdpbiI6eyIkaWQiOiI0MjYiLCJUb3AiOjAuMCwiTGVmdCI6MC4wLCJSaWdodCI6MC4wLCJCb3R0b20iOjAuMH0sIlBhZGRpbmciOnsiJGlkIjoiNDI3IiwiVG9wIjowLjAsIkxlZnQiOjAuMCwiUmlnaHQiOjAuMCwiQm90dG9tIjowLjB9LCJCYWNrZ3JvdW5kIjp7IiRpZCI6IjQyOCIsIkNvbG9yIjp7IiRpZCI6IjQyOSIsIkEiOjUxLCJSIjoyMDAsIkciOjQ4LCJCIjoyMDR9fSwiSXNWaXNpYmxlIjp0cnVlLCJXaWR0aCI6MC4wLCJIZWlnaHQiOjAuMCwiQm9yZGVyU3R5bGUiOnsiJGlkIjoiNDMwIiwiTGluZUNvbG9yIjp7IiRpZCI6IjQzMSIsIiR0eXBlIjoiTkxSRS5Db21tb24uRG9tLlNvbGlkQ29sb3JCcnVzaCwgTkxSRS5Db21tb24iLCJDb2xvciI6eyIkaWQiOiI0MzIiLCJBIjoyNTUsIlIiOjI1NSwiRyI6MCwiQiI6MH19LCJMaW5lV2VpZ2h0IjowLjAsIkxpbmVUeXBlIjowLCJQYXJlbnRTdHlsZSI6bnVsbH0sIlBhcmVudFN0eWxlIjpudWxsfSwiTWFyZ2luIjp7IiRpZCI6IjQzMyIsIlRvcCI6MC4wLCJMZWZ0IjowLjAsIlJpZ2h0IjowLjAsIkJvdHRvbSI6MC4wfSwiUGFkZGluZyI6eyIkaWQiOiI0MzQiLCJUb3AiOjAuMCwiTGVmdCI6MC4wLCJSaWdodCI6MC4wLCJCb3R0b20iOjAuMH0sIklzVmlzaWJsZSI6dHJ1ZSwiV2lkdGgiOjAuMCwiSGVpZ2h0IjowLjAsIkJvcmRlclN0eWxlIjpudWxsLCJQYXJlbnRTdHlsZSI6bnVsbH0sIk1hcmdpbiI6eyIkaWQiOiI0MzUiLCJUb3AiOjAuMCwiTGVmdCI6MC4wLCJSaWdodCI6MC4wLCJCb3R0b20iOjAuMH0sIlBhZGRpbmciOnsiJGlkIjoiNDM2IiwiVG9wIjowLjAsIkxlZnQiOjAuMCwiUmlnaHQiOjAuMCwiQm90dG9tIjowLjB9LCJJc1Zpc2libGUiOnRydWUsIldpZHRoIjowLjAsIkhlaWdodCI6MC4wLCJCb3JkZXJTdHlsZSI6eyIkaWQiOiI0MzciLCJMaW5lQ29sb3IiOm51bGwsIkxpbmVXZWlnaHQiOjAuMCwiTGluZVR5cGUiOjAsIlBhcmVudFN0eWxlIjpudWxsfSwiUGFyZW50U3R5bGUiOm51bGx9LCJfYWRkaXRpb25hbFN3aW1sYW5lVjJTdHlsZXMiOltdfSwiU2NhbGUiOnsiJGlkIjoiNDM4IiwiU3RhcnREYXRlIjoiMjAxNy0wNy0yNFQwNzozMDowMCIsIkVuZERhdGUiOiIyMDIxLTA3LTI0VDE3OjAwOjAwIiwiRm9ybWF0IjoiaCB0dCIsIlR5cGUiOjYsIkF1dG9EYXRlUmFuZ2UiOnRydWUsIldvcmtpbmdEYXlzIjozMSwiRmlzY2FsWWVhciI6eyIkaWQiOiI0MzkiLCJTdGFydE1vbnRoIjoxLCJVc2VTdGFydGluZ1llYXJGb3JOdW1iZXJpbmciOnRydWUsIlNob3dGaXNjYWxZZWFyTGFiZWwiOnRydWV9LCJUb2RheU1hcmtlclRleHQiOiJUb2RheSIsIkF1dG9TY2FsZVR5cGUiOnRydWV9LCJTY2FsZVYyIjp7IiRpZCI6IjQ0MCIsIlN0YXJ0RGF0ZSI6IjIwMTctMDctMjRUMDc6MzA6MDAiLCJFbmREYXRlIjoiMjAyNS0wNy0yNFQxNzowMDowMCIsIkF1dG9EYXRlUmFuZ2UiOnRydWUsIldvcmtpbmdEYXlzIjozMSwiRmlzY2FsWWVhciI6eyIkcmVmIjoiNDM5In0sIlRvZGF5TWFya2VyVGV4dCI6IlRvZGF5IiwiQXV0b1NjYWxlVHlwZSI6dHJ1ZSwiVGltZWJhbmRTY2FsZXMiOnsiJGlkIjoiNDQxIiwiVG9wU2NhbGVMYXllciI6eyIkaWQiOiI0NDIiLCJGb3JtYXQiOiJoIHR0IiwiVHlwZSI6Nn0sIk1pZGRsZVNjYWxlTGF5ZXIiOnsiJGlkIjoiNDQzIiwiRm9ybWF0IjpudWxsLCJUeXBlIjowfSwiQm90dG9tU2NhbGVMYXllciI6eyIkaWQiOiI0NDQiLCJGb3JtYXQiOm51bGwsIlR5cGUiOjB9fX0sIk1pbGVzdG9uZXMiOlt7IiRpZCI6IjQ0NSIsIkRhdGUiOiIyMDI1LTA3LTI0VDA5OjMwOjAwIiwiU3R5bGUiOnsiJGlkIjoiNDQ2IiwiU2hhcGUiOjcsIkNvbm5lY3Rvck1hcmdpbiI6eyIkcmVmIjoiODQifSwiQ29ubmVjdG9yU3R5bGUiOnsiJGlkIjoiNDQ3IiwiTGluZUNvbG9yIjp7IiRyZWYiOiI4NiJ9LCJMaW5lV2VpZ2h0IjoxLjAsIkxpbmVUeXBlIjowLCJQYXJlbnRTdHlsZSI6eyIkcmVmIjoiODUifX0sIklzQmVsb3dUaW1lYmFuZCI6ZmFsc2UsIlBvc2l0aW9uT25UYXNrIjowLCJIaWRlRGF0ZSI6ZmFsc2UsIlNoYXBlU2l6ZSI6MSwiU3BhY2luZyI6MS4wLCJQYWRkaW5nIjp7IiRyZWYiOiI4OCJ9LCJTaGFwZVN0eWxlIjp7IiRpZCI6IjQ0OCIsIk1hcmdpbiI6eyIkcmVmIjoiOTAifSwiUGFkZGluZyI6eyIkcmVmIjoiOTEifSwiQmFja2dyb3VuZCI6eyIkcmVmIjoiOTIifSwiSXNWaXNpYmxlIjp0cnVlLCJXaWR0aCI6MTguMCwiSGVpZ2h0IjoyMC4wLCJCb3JkZXJTdHlsZSI6eyIkaWQiOiI0NDkiLCJMaW5lQ29sb3IiOnsiJGlkIjoiNDUwIiwiJHR5cGUiOiJOTFJFLkNvbW1vbi5Eb20uU29saWRDb2xvckJydXNoLCBOTFJFLkNvbW1vbiIsIkNvbG9yIjp7IiRpZCI6IjQ1MSIsIkEiOjI1NSwiUiI6MjU1LCJHIjowLCJCIjowfX0sIkxpbmVXZWlnaHQiOjAuMCwiTGluZVR5cGUiOjAsIlBhcmVudFN0eWxlIjp7IiRpZCI6IjQ1MiIsIiR0eXBlIjoiTkxSRS5Db21tb24uRG9tLlN0eWxlcy5MaW5lU3R5bGUsIE5MUkUuQ29tbW9uIiwiTGluZUNvbG9yIjp7IiRyZWYiOiI0NTAifSwiTGluZVdlaWdodCI6MC4wLCJMaW5lVHlwZSI6MCwiUGFyZW50U3R5bGUiOm51bGx9fSwiUGFyZW50U3R5bGUiOnsiJHJlZiI6Ijg5In19LCJUaXRsZVN0eWxlIjp7IiRpZCI6IjQ1MyIsIkZvbnRTZXR0aW5ncyI6eyIkaWQiOiI0NTQiLCJGb250U2l6ZSI6MTIsIkZvbnROYW1lIjoiQ2FsaWJyaSIsIklzQm9sZCI6dHJ1ZSwiSXNJdGFsaWMiOmZhbHNlLCJJc1VuZGVybGluZWQiOmZhbHNlLCJQYXJlbnRTdHlsZSI6eyIkcmVmIjoiOTgifX0sIkF1dG9TaXplIjowLCJGb3JlZ3JvdW5kIjp7IiRyZWYiOiI5OSJ9LCJNYXhXaWR0aCI6MjAwLjAsIk1heEhlaWdodCI6IkluZmluaXR5IiwiU21hcnRGb3JlZ3JvdW5kSXNBY3RpdmUiOmZhbHNlLCJIb3Jpem9udGFsQWxpZ25tZW50IjoxLCJWZXJ0aWNhbEFsaWdubWVudCI6MCwiU21hcnRGb3JlZ3JvdW5kIjpudWxsLCJCYWNrZ3JvdW5kRmlsbFR5cGUiOjAsIk1hcmdpbiI6eyIkcmVmIjoiMTAxIn0sIlBhZGRpbmciOnsiJHJlZiI6IjEwMiJ9LCJCYWNrZ3JvdW5kIjp7IiRyZWYiOiIxMDMifSwiSXNWaXNpYmxlIjp0cnVlLCJXaWR0aCI6MC4wLCJIZWlnaHQiOjAuMCwiQm9yZGVyU3R5bGUiOnsiJGlkIjoiNDU1IiwiTGluZUNvbG9yIjpudWxsLCJMaW5lV2VpZ2h0IjowLjAsIkxpbmVUeXBlIjowLCJQYXJlbnRTdHlsZSI6bnVsbH0sIlBhcmVudFN0eWxlIjp7IiRyZWYiOiI5NyJ9fSwiRGF0ZVN0eWxlIjp7IiRpZCI6IjQ1NiIsIkZvbnRTZXR0aW5ncyI6eyIkaWQiOiI0NTciLCJGb250U2l6ZSI6MTAsIkZvbnROYW1lIjoiQ2FsaWJyaSIsIklzQm9sZCI6ZmFsc2UsIklzSXRhbGljIjpmYWxzZSwiSXNVbmRlcmxpbmVkIjpmYWxzZSwiUGFyZW50U3R5bGUiOnsiJHJlZiI6IjEwNiJ9fSwiQXV0b1NpemUiOjAsIkZvcmVncm91bmQiOnsiJHJlZiI6IjEwNyJ9LCJNYXhXaWR0aCI6MjAwLjAsIk1heEhlaWdodCI6IkluZmluaXR5IiwiU21hcnRGb3JlZ3JvdW5kSXNBY3RpdmUiOmZhbHNlLCJIb3Jpem9udGFsQWxpZ25tZW50IjowLCJWZXJ0aWNhbEFsaWdubWVudCI6MCwiU21hcnRGb3JlZ3JvdW5kIjpudWxsLCJCYWNrZ3JvdW5kRmlsbFR5cGUiOjAsIk1hcmdpbiI6eyIkcmVmIjoiMTA5In0sIlBhZGRpbmciOnsiJHJlZiI6IjExMCJ9LCJCYWNrZ3JvdW5kIjp7IiRyZWYiOiIxMTEifSwiSXNWaXNpYmxlIjp0cnVlLCJXaWR0aCI6MC4wLCJIZWlnaHQiOjAuMCwiQm9yZGVyU3R5bGUiOnsiJGlkIjoiNDU4IiwiTGluZUNvbG9yIjpudWxsLCJMaW5lV2VpZ2h0IjowLjAsIkxpbmVUeXBlIjowLCJQYXJlbnRTdHlsZSI6bnVsbH0sIlBhcmVudFN0eWxlIjp7IiRyZWYiOiIxMDUifX0sIkRhdGVGb3JtYXQiOnsiJHJlZiI6IjExMiJ9LCJXZWVrTnVtYmVyaW5nIjp7IiRpZCI6IjQ1OSIsIkZvcm1hdCI6MCwiSXNWaXNpYmxlIjpmYWxzZSwiTGFzdEtub3duVmlzaWJpbGl0eVN0YXRlIjpmYWxzZX0sIklzVmlzaWJsZSI6dHJ1ZSwiUGFyZW50U3R5bGUiOnsiJHJlZiI6IjgzIn19LCJJbmRleCI6MCwiUGVyY2VudGFnZUNvbXBsZXRlIjpudWxsLCJQb3NpdGlvbiI6eyJSYXRpbyI6MC4wLCJJc0N1c3RvbSI6ZmFsc2V9LCJEYXRlRm9ybWF0Ijp7IiRyZWYiOiIxMTIifSwiV2Vla051bWJlcmluZyI6eyIkaWQiOiI0NjAiLCJGb3JtYXQiOjAsIklzVmlzaWJsZSI6ZmFsc2UsIkxhc3RLbm93blZpc2liaWxpdHlTdGF0ZSI6ZmFsc2V9LCJSZWxhdGVkVGFza0lkIjoiMDAwMDAwMDAtMDAwMC0wMDAwLTAwMDAtMDAwMDAwMDAwMDAwIiwiSWQiOiJmYWNjYmY0YS00NjgzLTQ4ZDMtOGQyMC1hOWIwYmRiODAxZjEiLCJJbXBvcnRJZCI6bnVsbCwiVGl0bGUiOiJNYXJrIHBpY2tzIG1lIHVwIiwiTm90ZSI6bnVsbCwiSHlwZXJsaW5rIjp7IiRpZCI6IjQ2MSIsIkFkZHJlc3MiOm51bGwsIlN1YkFkZHJlc3MiOm51bGx9LCJJc0NoYW5nZWQiOmZhbHNlLCJJc05ldyI6ZmFsc2V9LHsiJGlkIjoiNDYyIiwiRGF0ZSI6IjIwMjUtMDctMjRUMTM6NDU6MDAiLCJTdHlsZSI6eyIkaWQiOiI0NjMiLCJTaGFwZSI6MTMsIkNvbm5lY3Rvck1hcmdpbiI6eyIkcmVmIjoiODQifSwiQ29ubmVjdG9yU3R5bGUiOnsiJGlkIjoiNDY0IiwiTGluZUNvbG9yIjp7IiRyZWYiOiI4NiJ9LCJMaW5lV2VpZ2h0IjoxLjAsIkxpbmVUeXBlIjowLCJQYXJlbnRTdHlsZSI6eyIkcmVmIjoiODUifX0sIklzQmVsb3dUaW1lYmFuZCI6ZmFsc2UsIlBvc2l0aW9uT25UYXNrIjowLCJIaWRlRGF0ZSI6ZmFsc2UsIlNoYXBlU2l6ZSI6MSwiU3BhY2luZyI6MS4wLCJQYWRkaW5nIjp7IiRyZWYiOiI4OCJ9LCJTaGFwZVN0eWxlIjp7IiRpZCI6IjQ2NSIsIk1hcmdpbiI6eyIkcmVmIjoiOTAifSwiUGFkZGluZyI6eyIkcmVmIjoiOTEifSwiQmFja2dyb3VuZCI6eyIkcmVmIjoiOTIifSwiSXNWaXNpYmxlIjp0cnVlLCJXaWR0aCI6MTguMCwiSGVpZ2h0IjoyMC4wLCJCb3JkZXJTdHlsZSI6eyIkaWQiOiI0NjYiLCJMaW5lQ29sb3IiOnsiJHJlZiI6IjQ1MCJ9LCJMaW5lV2VpZ2h0IjowLjAsIkxpbmVUeXBlIjowLCJQYXJlbnRTdHlsZSI6eyIkcmVmIjoiNDUyIn19LCJQYXJlbnRTdHlsZSI6eyIkcmVmIjoiODkifX0sIlRpdGxlU3R5bGUiOnsiJGlkIjoiNDY3IiwiRm9udFNldHRpbmdzIjp7IiRpZCI6IjQ2OCIsIkZvbnRTaXplIjoxMiwiRm9udE5hbWUiOiJDYWxpYnJpIiwiSXNCb2xkIjp0cnVlLCJJc0l0YWxpYyI6ZmFsc2UsIklzVW5kZXJsaW5lZCI6ZmFsc2UsIlBhcmVudFN0eWxlIjp7IiRyZWYiOiI5OCJ9fSwiQXV0b1NpemUiOjIsIkZvcmVncm91bmQiOnsiJHJlZiI6Ijk5In0sIk1heFdpZHRoIjo3OS40MTI1MjEzNjIzMDQ2ODgsIk1heEhlaWdodCI6IkluZmluaXR5IiwiU21hcnRGb3JlZ3JvdW5kSXNBY3RpdmUiOmZhbHNlLCJIb3Jpem9udGFsQWxpZ25tZW50IjoxLCJWZXJ0aWNhbEFsaWdubWVudCI6MCwiU21hcnRGb3JlZ3JvdW5kIjpudWxsLCJCYWNrZ3JvdW5kRmlsbFR5cGUiOjAsIk1hcmdpbiI6eyIkcmVmIjoiMTAxIn0sIlBhZGRpbmciOnsiJHJlZiI6IjEwMiJ9LCJCYWNrZ3JvdW5kIjp7IiRyZWYiOiIxMDMifSwiSXNWaXNpYmxlIjp0cnVlLCJXaWR0aCI6MC4wLCJIZWlnaHQiOjAuMCwiQm9yZGVyU3R5bGUiOnsiJGlkIjoiNDY5IiwiTGluZUNvbG9yIjpudWxsLCJMaW5lV2VpZ2h0IjowLjAsIkxpbmVUeXBlIjowLCJQYXJlbnRTdHlsZSI6bnVsbH0sIlBhcmVudFN0eWxlIjp7IiRyZWYiOiI5NyJ9fSwiRGF0ZVN0eWxlIjp7IiRpZCI6IjQ3MCIsIkZvbnRTZXR0aW5ncyI6eyIkaWQiOiI0NzEiLCJGb250U2l6ZSI6MTAsIkZvbnROYW1lIjoiQ2FsaWJyaSIsIklzQm9sZCI6ZmFsc2UsIklzSXRhbGljIjpmYWxzZSwiSXNVbmRlcmxpbmVkIjpmYWxzZSwiUGFyZW50U3R5bGUiOnsiJHJlZiI6IjEwNiJ9fSwiQXV0b1NpemUiOjAsIkZvcmVncm91bmQiOnsiJHJlZiI6IjEwNyJ9LCJNYXhXaWR0aCI6MjAwLjAsIk1heEhlaWdodCI6IkluZmluaXR5IiwiU21hcnRGb3JlZ3JvdW5kSXNBY3RpdmUiOmZhbHNlLCJIb3Jpem9udGFsQWxpZ25tZW50IjowLCJWZXJ0aWNhbEFsaWdubWVudCI6MCwiU21hcnRGb3JlZ3JvdW5kIjpudWxsLCJCYWNrZ3JvdW5kRmlsbFR5cGUiOjAsIk1hcmdpbiI6eyIkcmVmIjoiMTA5In0sIlBhZGRpbmciOnsiJHJlZiI6IjExMCJ9LCJCYWNrZ3JvdW5kIjp7IiRyZWYiOiIxMTEifSwiSXNWaXNpYmxlIjp0cnVlLCJXaWR0aCI6MC4wLCJIZWlnaHQiOjAuMCwiQm9yZGVyU3R5bGUiOnsiJGlkIjoiNDcyIiwiTGluZUNvbG9yIjpudWxsLCJMaW5lV2VpZ2h0IjowLjAsIkxpbmVUeXBlIjowLCJQYXJlbnRTdHlsZSI6bnVsbH0sIlBhcmVudFN0eWxlIjp7IiRyZWYiOiIxMDUifX0sIkRhdGVGb3JtYXQiOnsiJHJlZiI6IjExMiJ9LCJXZWVrTnVtYmVyaW5nIjp7IiRpZCI6IjQ3MyIsIkZvcm1hdCI6MCwiSXNWaXNpYmxlIjpmYWxzZSwiTGFzdEtub3duVmlzaWJpbGl0eVN0YXRlIjpmYWxzZX0sIklzVmlzaWJsZSI6dHJ1ZSwiUGFyZW50U3R5bGUiOnsiJHJlZiI6IjgzIn19LCJJbmRleCI6MSwiUGVyY2VudGFnZUNvbXBsZXRlIjpudWxsLCJQb3NpdGlvbiI6eyJSYXRpbyI6MC4wODk5NzExMzI2MzE2NTUxLCJJc0N1c3RvbSI6dHJ1ZX0sIkRhdGVGb3JtYXQiOnsiJHJlZiI6IjExMiJ9LCJXZWVrTnVtYmVyaW5nIjp7IiRpZCI6IjQ3NCIsIkZvcm1hdCI6MCwiSXNWaXNpYmxlIjpmYWxzZSwiTGFzdEtub3duVmlzaWJpbGl0eVN0YXRlIjpmYWxzZX0sIlJlbGF0ZWRUYXNrSWQiOiIwMDAwMDAwMC0wMDAwLTAwMDAtMDAwMC0wMDAwMDAwMDAwMDAiLCJJZCI6IjI3ZGNlZjZmLWRjZTQtNGY0Yy1iYjc4LTk2M2I1YTk2YjZmMSIsIkltcG9ydElkIjpudWxsLCJUaXRsZSI6Ik15IHNwZWVjaCB0aW1lIiwiTm90ZSI6bnVsbCwiSHlwZXJsaW5rIjp7IiRpZCI6IjQ3NSIsIkFkZHJlc3MiOm51bGwsIlN1YkFkZHJlc3MiOm51bGx9LCJJc0NoYW5nZWQiOmZhbHNlLCJJc05ldyI6ZmFsc2V9LHsiJGlkIjoiNDc2IiwiRGF0ZSI6IjIwMjUtMDctMjRUMTc6MDA6MDAiLCJTdHlsZSI6eyIkaWQiOiI0NzciLCJTaGFwZSI6MiwiQ29ubmVjdG9yTWFyZ2luIjp7IiRyZWYiOiI4NCJ9LCJDb25uZWN0b3JTdHlsZSI6eyIkaWQiOiI0NzgiLCJMaW5lQ29sb3IiOnsiJHJlZiI6Ijg2In0sIkxpbmVXZWlnaHQiOjAuOCwiTGluZVR5cGUiOjAsIlBhcmVudFN0eWxlIjp7IiRyZWYiOiI4NSJ9fSwiSXNCZWxvd1RpbWViYW5kIjpmYWxzZSwiUG9zaXRpb25PblRhc2siOjAsIkhpZGVEYXRlIjpmYWxzZSwiU2hhcGVTaXplIjoxLCJTcGFjaW5nIjoxLjAsIlBhZGRpbmciOnsiJHJlZiI6Ijg4In0sIlNoYXBlU3R5bGUiOnsiJGlkIjoiNDc5IiwiTWFyZ2luIjp7IiRyZWYiOiI5MCJ9LCJQYWRkaW5nIjp7IiRyZWYiOiI5MSJ9LCJCYWNrZ3JvdW5kIjp7IiRyZWYiOiI5MiJ9LCJJc1Zpc2libGUiOnRydWUsIldpZHRoIjoxOC4wLCJIZWlnaHQiOjIwLjAsIkJvcmRlclN0eWxlIjp7IiRpZCI6IjQ4MCIsIkxpbmVDb2xvciI6eyIkcmVmIjoiNDUwIn0sIkxpbmVXZWlnaHQiOjAuMCwiTGluZVR5cGUiOjAsIlBhcmVudFN0eWxlIjp7IiRyZWYiOiI0NTIifX0sIlBhcmVudFN0eWxlIjp7IiRyZWYiOiI4OSJ9fSwiVGl0bGVTdHlsZSI6eyIkaWQiOiI0ODEiLCJGb250U2V0dGluZ3MiOnsiJGlkIjoiNDgyIiwiRm9udFNpemUiOjEyLCJGb250TmFtZSI6IkNhbGlicmkiLCJJc0JvbGQiOnRydWUsIklzSXRhbGljIjpmYWxzZSwiSXNVbmRlcmxpbmVkIjpmYWxzZSwiUGFyZW50U3R5bGUiOnsiJHJlZiI6Ijk4In19LCJBdXRvU2l6ZSI6MiwiRm9yZWdyb3VuZCI6eyIkcmVmIjoiOTkifSwiTWF4V2lkdGgiOjQ2Ljg5NTY2ODAyOTc4NTE1NiwiTWF4SGVpZ2h0IjoiSW5maW5pdHkiLCJTbWFydEZvcmVncm91bmRJc0FjdGl2ZSI6ZmFsc2UsIkhvcml6b250YWxBbGlnbm1lbnQiOjAsIlZlcnRpY2FsQWxpZ25tZW50IjowLCJTbWFydEZvcmVncm91bmQiOm51bGwsIkJhY2tncm91bmRGaWxsVHlwZSI6MCwiTWFyZ2luIjp7IiRyZWYiOiIxMDEifSwiUGFkZGluZyI6eyIkcmVmIjoiMTAyIn0sIkJhY2tncm91bmQiOnsiJHJlZiI6IjEwMyJ9LCJJc1Zpc2libGUiOnRydWUsIldpZHRoIjowLjAsIkhlaWdodCI6MC4wLCJCb3JkZXJTdHlsZSI6eyIkaWQiOiI0ODMiLCJMaW5lQ29sb3IiOm51bGwsIkxpbmVXZWlnaHQiOjAuMCwiTGluZVR5cGUiOjAsIlBhcmVudFN0eWxlIjpudWxsfSwiUGFyZW50U3R5bGUiOnsiJHJlZiI6Ijk3In19LCJEYXRlU3R5bGUiOnsiJGlkIjoiNDg0IiwiRm9udFNldHRpbmdzIjp7IiRpZCI6IjQ4NSIsIkZvbnRTaXplIjoxMCwiRm9udE5hbWUiOiJDYWxpYnJpIiwiSXNCb2xkIjpmYWxzZSwiSXNJdGFsaWMiOmZhbHNlLCJJc1VuZGVybGluZWQiOmZhbHNlLCJQYXJlbnRTdHlsZSI6eyIkcmVmIjoiMTA2In19LCJBdXRvU2l6ZSI6MCwiRm9yZWdyb3VuZCI6eyIkcmVmIjoiMTA3In0sIk1heFdpZHRoIjoyMDAuMCwiTWF4SGVpZ2h0IjoiSW5maW5pdHkiLCJTbWFydEZvcmVncm91bmRJc0FjdGl2ZSI6ZmFsc2UsIkhvcml6b250YWxBbGlnbm1lbnQiOjAsIlZlcnRpY2FsQWxpZ25tZW50IjowLCJTbWFydEZvcmVncm91bmQiOm51bGwsIkJhY2tncm91bmRGaWxsVHlwZSI6MCwiTWFyZ2luIjp7IiRyZWYiOiIxMDkifSwiUGFkZGluZyI6eyIkcmVmIjoiMTEwIn0sIkJhY2tncm91bmQiOnsiJHJlZiI6IjExMSJ9LCJJc1Zpc2libGUiOnRydWUsIldpZHRoIjowLjAsIkhlaWdodCI6MC4wLCJCb3JkZXJTdHlsZSI6eyIkaWQiOiI0ODYiLCJMaW5lQ29sb3IiOm51bGwsIkxpbmVXZWlnaHQiOjAuMCwiTGluZVR5cGUiOjAsIlBhcmVudFN0eWxlIjpudWxsfSwiUGFyZW50U3R5bGUiOnsiJHJlZiI6IjEwNSJ9fSwiRGF0ZUZvcm1hdCI6eyIkcmVmIjoiMTEyIn0sIldlZWtOdW1iZXJpbmciOnsiJGlkIjoiNDg3IiwiRm9ybWF0IjowLCJJc1Zpc2libGUiOmZhbHNlLCJMYXN0S25vd25WaXNpYmlsaXR5U3RhdGUiOmZhbHNlfSwiSXNWaXNpYmxlIjp0cnVlLCJQYXJlbnRTdHlsZSI6eyIkcmVmIjoiODMifX0sIkluZGV4IjoyLCJQZXJjZW50YWdlQ29tcGxldGUiOm51bGwsIlBvc2l0aW9uIjp7IlJhdGlvIjowLjAsIklzQ3VzdG9tIjpmYWxzZX0sIkRhdGVGb3JtYXQiOnsiJHJlZiI6IjExMiJ9LCJXZWVrTnVtYmVyaW5nIjp7IiRpZCI6IjQ4OCIsIkZvcm1hdCI6MCwiSXNWaXNpYmxlIjpmYWxzZSwiTGFzdEtub3duVmlzaWJpbGl0eVN0YXRlIjpmYWxzZX0sIlJlbGF0ZWRUYXNrSWQiOiIwMDAwMDAwMC0wMDAwLTAwMDAtMDAwMC0wMDAwMDAwMDAwMDAiLCJJZCI6IjU2MzlhMGU2LTUxOWUtNDk0Zi1hM2FmLTQ4N2Y1MzMxNjdjYSIsIkltcG9ydElkIjpudWxsLCJUaXRsZSI6Ildpbm5lciBuYW1lZCIsIk5vdGUiOm51bGwsIkh5cGVybGluayI6eyIkaWQiOiI0ODkiLCJBZGRyZXNzIjpudWxsLCJTdWJBZGRyZXNzIjpudWxsfSwiSXNDaGFuZ2VkIjpmYWxzZSwiSXNOZXciOmZhbHNlfV0sIlRhc2tzIjpbeyIkaWQiOiI0OTAiLCJHcm91cE5hbWUiOm51bGwsIlN0YXJ0RGF0ZSI6IjIwMjUtMDctMjRUMDc6MzA6MDBaIiwiRW5kRGF0ZSI6IjIwMjUtMDctMjRUMDg6NDU6MDBaIiwiUGVyY2VudGFnZUNvbXBsZXRlIjpudWxsLCJTdHlsZSI6eyIkaWQiOiI0OTEiLCJTaGFwZSI6MCwiU2hhcGVUaGlja25lc3MiOjAsIkR1cmF0aW9uRm9ybWF0Ijo5LCJJbmNsdWRlTm9uV29ya2luZ0RheXNJbkR1cmF0aW9uIjpmYWxzZSwiUGVyY2VudGFnZUNvbXBsZXRlU3R5bGUiOnsiJGlkIjoiNDkyIiwiRm9udFNldHRpbmdzIjp7IiRpZCI6IjQ5MyIsIkZvbnRTaXplIjoxMCwiRm9udE5hbWUiOiJDYWxpYnJpIiwiSXNCb2xkIjpmYWxzZSwiSXNJdGFsaWMiOmZhbHNlLCJJc1VuZGVybGluZWQiOmZhbHNlLCJQYXJlbnRTdHlsZSI6eyIkcmVmIjoiMTQ5In19LCJBdXRvU2l6ZSI6MCwiRm9yZWdyb3VuZCI6eyIkcmVmIjoiMTUwIn0sIk1heFdpZHRoIjoyMDAuMCwiTWF4SGVpZ2h0IjoiSW5maW5pdHkiLCJTbWFydEZvcmVncm91bmRJc0FjdGl2ZSI6ZmFsc2UsIkhvcml6b250YWxBbGlnbm1lbnQiOjAsIlZlcnRpY2FsQWxpZ25tZW50IjowLCJTbWFydEZvcmVncm91bmQiOm51bGwsIkJhY2tncm91bmRGaWxsVHlwZSI6MCwiTWFyZ2luIjp7IiRyZWYiOiIxNTIifSwiUGFkZGluZyI6eyIkcmVmIjoiMTUzIn0sIkJhY2tncm91bmQiOnsiJHJlZiI6IjE1NCJ9LCJJc1Zpc2libGUiOnRydWUsIldpZHRoIjowLjAsIkhlaWdodCI6MC4wLCJCb3JkZXJTdHlsZSI6eyIkaWQiOiI0OTQiLCJMaW5lQ29sb3IiOm51bGwsIkxpbmVXZWlnaHQiOjAuMCwiTGluZVR5cGUiOjAsIlBhcmVudFN0eWxlIjpudWxsfSwiUGFyZW50U3R5bGUiOnsiJHJlZiI6IjE0OCJ9fSwiRHVyYXRpb25TdHlsZSI6eyIkaWQiOiI0OTUiLCJGb250U2V0dGluZ3MiOnsiJGlkIjoiNDk2IiwiRm9udFNpemUiOjEwLCJGb250TmFtZSI6IkNhbGlicmkiLCJJc0JvbGQiOmZhbHNlLCJJc0l0YWxpYyI6ZmFsc2UsIklzVW5kZXJsaW5lZCI6ZmFsc2UsIlBhcmVudFN0eWxlIjp7IiRyZWYiOiIxNTcifX0sIkF1dG9TaXplIjowLCJGb3JlZ3JvdW5kIjp7IiRyZWYiOiIxNTgifSwiTWF4V2lkdGgiOjIwMC4wLCJNYXhIZWlnaHQiOiJJbmZpbml0eSIsIlNtYXJ0Rm9yZWdyb3VuZElzQWN0aXZlIjpmYWxzZSwiSG9yaXpvbnRhbEFsaWdubWVudCI6MCwiVmVydGljYWxBbGlnbm1lbnQiOjAsIlNtYXJ0Rm9yZWdyb3VuZCI6bnVsbCwiQmFja2dyb3VuZEZpbGxUeXBlIjowLCJNYXJnaW4iOnsiJHJlZiI6IjE2MCJ9LCJQYWRkaW5nIjp7IiRyZWYiOiIxNjEifSwiQmFja2dyb3VuZCI6eyIkcmVmIjoiMTYyIn0sIklzVmlzaWJsZSI6dHJ1ZSwiV2lkdGgiOjAuMCwiSGVpZ2h0IjowLjAsIkJvcmRlclN0eWxlIjp7IiRpZCI6IjQ5NyIsIkxpbmVDb2xvciI6bnVsbCwiTGluZVdlaWdodCI6MC4wLCJMaW5lVHlwZSI6MCwiUGFyZW50U3R5bGUiOm51bGx9LCJQYXJlbnRTdHlsZSI6eyIkcmVmIjoiMTU2In19LCJIb3Jpem9udGFsQ29ubmVjdG9yU3R5bGUiOnsiJGlkIjoiNDk4IiwiTGluZUNvbG9yIjp7IiRyZWYiOiIxNjQifSwiTGluZVdlaWdodCI6MC44LCJMaW5lVHlwZSI6MCwiUGFyZW50U3R5bGUiOnsiJHJlZiI6IjE2MyJ9fSwiVmVydGljYWxDb25uZWN0b3JTdHlsZSI6eyIkaWQiOiI0OTkiLCJMaW5lQ29sb3IiOnsiJHJlZiI6IjE2NyJ9LCJMaW5lV2VpZ2h0IjowLjAsIkxpbmVUeXBlIjowLCJQYXJlbnRTdHlsZSI6eyIkcmVmIjoiMTY2In19LCJNYXJnaW4iOm51bGwsIlN0YXJ0RGF0ZVBvc2l0aW9uIjozLCJFbmREYXRlUG9zaXRpb24iOjQsIkRhdGVJc1Zpc2libGUiOnRydWUsIlRpdGxlUG9zaXRpb24iOjUsIkR1cmF0aW9uUG9zaXRpb24iOjIsIlBlcmNlbnRhZ2VDb21wbGV0ZWRQb3NpdGlvbiI6NiwiU3BhY2luZyI6MywiSXNCZWxvd1RpbWViYW5kIjp0cnVlLCJQZXJjZW50YWdlQ29tcGxldGVTaGFwZU9wYWNpdHkiOjM1LCJTaGFwZVN0eWxlIjp7IiRpZCI6IjUwMCIsIk1hcmdpbiI6eyIkcmVmIjoiMTcwIn0sIlBhZGRpbmciOnsiJHJlZiI6IjE3MSJ9LCJCYWNrZ3JvdW5kIjp7IiRyZWYiOiIxNzIifSwiSXNWaXNpYmxlIjp0cnVlLCJXaWR0aCI6MC4wLCJIZWlnaHQiOjEwLjAsIkJvcmRlclN0eWxlIjp7IiRpZCI6IjUwMSIsIkxpbmVDb2xvciI6eyIkaWQiOiI1MDIiLCIkdHlwZSI6Ik5MUkUuQ29tbW9uLkRvbS5Tb2xpZENvbG9yQnJ1c2gsIE5MUkUuQ29tbW9uIiwiQ29sb3IiOnsiJGlkIjoiNTAzIiwiQSI6MjU1LCJSIjoyNTUsIkciOjAsIkIiOjB9fSwiTGluZVdlaWdodCI6MC4wLCJMaW5lVHlwZSI6MCwiUGFyZW50U3R5bGUiOnsiJGlkIjoiNTA0IiwiJHR5cGUiOiJOTFJFLkNvbW1vbi5Eb20uU3R5bGVzLkxpbmVTdHlsZSwgTkxSRS5Db21tb24iLCJMaW5lQ29sb3IiOnsiJHJlZiI6IjUwMiJ9LCJMaW5lV2VpZ2h0IjowLjAsIkxpbmVUeXBlIjowLCJQYXJlbnRTdHlsZSI6bnVsbH19LCJQYXJlbnRTdHlsZSI6eyIkcmVmIjoiMTY5In19LCJUaXRsZVN0eWxlIjp7IiRpZCI6IjUwNSIsIkZvbnRTZXR0aW5ncyI6eyIkaWQiOiI1MDYiLCJGb250U2l6ZSI6MTIsIkZvbnROYW1lIjoiQ2FsaWJyaSBMaWdodCIsIklzQm9sZCI6dHJ1ZSwiSXNJdGFsaWMiOmZhbHNlLCJJc1VuZGVybGluZWQiOmZhbHNlLCJQYXJlbnRTdHlsZSI6eyIkcmVmIjoiMTc4In19LCJBdXRvU2l6ZSI6MiwiRm9yZWdyb3VuZCI6eyIkcmVmIjoiMTc5In0sIk1heFdpZHRoIjo1NS41MjE4MTI0Mzg5NjQ4NDQsIk1heEhlaWdodCI6IkluZmluaXR5IiwiU21hcnRGb3JlZ3JvdW5kSXNBY3RpdmUiOmZhbHNlLCJIb3Jpem9udGFsQWxpZ25tZW50IjowLCJWZXJ0aWNhbEFsaWdubWVudCI6MCwiU21hcnRGb3JlZ3JvdW5kIjpudWxsLCJCYWNrZ3JvdW5kRmlsbFR5cGUiOjAsIk1hcmdpbiI6eyIkcmVmIjoiMTgxIn0sIlBhZGRpbmciOnsiJHJlZiI6IjE4MiJ9LCJCYWNrZ3JvdW5kIjp7IiRyZWYiOiIxODMifSwiSXNWaXNpYmxlIjp0cnVlLCJXaWR0aCI6MC4wLCJIZWlnaHQiOjAuMCwiQm9yZGVyU3R5bGUiOnsiJGlkIjoiNTA3IiwiTGluZUNvbG9yIjpudWxsLCJMaW5lV2VpZ2h0IjowLjAsIkxpbmVUeXBlIjowLCJQYXJlbnRTdHlsZSI6bnVsbH0sIlBhcmVudFN0eWxlIjp7IiRyZWYiOiIxNzcifX0sIkRhdGVTdHlsZSI6eyIkaWQiOiI1MDgiLCJGb250U2V0dGluZ3MiOnsiJGlkIjoiNTA5IiwiRm9udFNpemUiOjEwLCJGb250TmFtZSI6IkNhbGlicmkgTGlnaHQiLCJJc0JvbGQiOmZhbHNlLCJJc0l0YWxpYyI6ZmFsc2UsIklzVW5kZXJsaW5lZCI6ZmFsc2UsIlBhcmVudFN0eWxlIjp7IiRyZWYiOiIxODUifX0sIkF1dG9TaXplIjowLCJGb3JlZ3JvdW5kIjp7IiRyZWYiOiIxODYifSwiTWF4V2lkdGgiOjIwMC4wLCJNYXhIZWlnaHQiOiJJbmZpbml0eSIsIlNtYXJ0Rm9yZWdyb3VuZElzQWN0aXZlIjpmYWxzZSwiSG9yaXpvbnRhbEFsaWdubWVudCI6MCwiVmVydGljYWxBbGlnbm1lbnQiOjAsIlNtYXJ0Rm9yZWdyb3VuZCI6bnVsbCwiQmFja2dyb3VuZEZpbGxUeXBlIjowLCJNYXJnaW4iOnsiJHJlZiI6IjE4OCJ9LCJQYWRkaW5nIjp7IiRyZWYiOiIxODkifSwiQmFja2dyb3VuZCI6eyIkcmVmIjoiMTkwIn0sIklzVmlzaWJsZSI6dHJ1ZSwiV2lkdGgiOjAuMCwiSGVpZ2h0IjowLjAsIkJvcmRlclN0eWxlIjp7IiRpZCI6IjUxMCIsIkxpbmVDb2xvciI6bnVsbCwiTGluZVdlaWdodCI6MC4wLCJMaW5lVHlwZSI6MCwiUGFyZW50U3R5bGUiOm51bGx9LCJQYXJlbnRTdHlsZSI6eyIkcmVmIjoiMTg0In19LCJEYXRlRm9ybWF0Ijp7IiRyZWYiOiIxOTEifSwiV2Vla051bWJlcmluZyI6eyIkaWQiOiI1MTEiLCJGb3JtYXQiOjAsIklzVmlzaWJsZSI6ZmFsc2UsIkxhc3RLbm93blZpc2liaWxpdHlTdGF0ZSI6ZmFsc2V9LCJJc1Zpc2libGUiOnRydWUsIlBhcmVudFN0eWxlIjp7IiRyZWYiOiIxNDcifX0sIkluZGV4IjozLCJTbWFydER1cmF0aW9uQWN0aXZhdGVkIjp0cnVlLCJEYXRlRm9ybWF0Ijp7IiRyZWYiOiIxOTEifSwiV2Vla051bWJlcmluZyI6eyIkaWQiOiI1MTIiLCJGb3JtYXQiOjAsIklzVmlzaWJsZSI6ZmFsc2UsIkxhc3RLbm93blZpc2liaWxpdHlTdGF0ZSI6ZmFsc2V9LCJJZCI6IjdhOGIzNGY2LWU0MTgtNDk4Zi1iNjU3LTcwZmRmZmQ0MWI4YyIsIkltcG9ydElkIjpudWxsLCJUaXRsZSI6Ildvcmsgb3V0IiwiTm90ZSI6bnVsbCwiSHlwZXJsaW5rIjp7IiRpZCI6IjUxMyIsIkFkZHJlc3MiOm51bGwsIlN1YkFkZHJlc3MiOm51bGx9LCJJc0NoYW5nZWQiOmZhbHNlLCJJc05ldyI6ZmFsc2V9LHsiJGlkIjoiNTE0IiwiR3JvdXBOYW1lIjpudWxsLCJTdGFydERhdGUiOiIyMDI1LTA3LTI0VDA4OjUwOjAwWiIsIkVuZERhdGUiOiIyMDI1LTA3LTI0VDA5OjI1OjAwWiIsIlBlcmNlbnRhZ2VDb21wbGV0ZSI6bnVsbCwiU3R5bGUiOnsiJGlkIjoiNTE1IiwiU2hhcGUiOjAsIlNoYXBlVGhpY2tuZXNzIjowLCJEdXJhdGlvbkZvcm1hdCI6OSwiSW5jbHVkZU5vbldvcmtpbmdEYXlzSW5EdXJhdGlvbiI6ZmFsc2UsIlBlcmNlbnRhZ2VDb21wbGV0ZVN0eWxlIjp7IiRpZCI6IjUxNiIsIkZvbnRTZXR0aW5ncyI6eyIkaWQiOiI1MTciLCJGb250U2l6ZSI6MTAsIkZvbnROYW1lIjoiQ2FsaWJyaSIsIklzQm9sZCI6ZmFsc2UsIklzSXRhbGljIjpmYWxzZSwiSXNVbmRlcmxpbmVkIjpmYWxzZSwiUGFyZW50U3R5bGUiOnsiJHJlZiI6IjE0OSJ9fSwiQXV0b1NpemUiOjAsIkZvcmVncm91bmQiOnsiJHJlZiI6IjE1MCJ9LCJNYXhXaWR0aCI6MjAwLjAsIk1heEhlaWdodCI6IkluZmluaXR5IiwiU21hcnRGb3JlZ3JvdW5kSXNBY3RpdmUiOmZhbHNlLCJIb3Jpem9udGFsQWxpZ25tZW50IjowLCJWZXJ0aWNhbEFsaWdubWVudCI6MCwiU21hcnRGb3JlZ3JvdW5kIjpudWxsLCJCYWNrZ3JvdW5kRmlsbFR5cGUiOjAsIk1hcmdpbiI6eyIkcmVmIjoiMTUyIn0sIlBhZGRpbmciOnsiJHJlZiI6IjE1MyJ9LCJCYWNrZ3JvdW5kIjp7IiRyZWYiOiIxNTQifSwiSXNWaXNpYmxlIjp0cnVlLCJXaWR0aCI6MC4wLCJIZWlnaHQiOjAuMCwiQm9yZGVyU3R5bGUiOnsiJGlkIjoiNTE4IiwiTGluZUNvbG9yIjpudWxsLCJMaW5lV2VpZ2h0IjowLjAsIkxpbmVUeXBlIjowLCJQYXJlbnRTdHlsZSI6bnVsbH0sIlBhcmVudFN0eWxlIjp7IiRyZWYiOiIxNDgifX0sIkR1cmF0aW9uU3R5bGUiOnsiJGlkIjoiNTE5IiwiRm9udFNldHRpbmdzIjp7IiRpZCI6IjUyMCIsIkZvbnRTaXplIjoxMCwiRm9udE5hbWUiOiJDYWxpYnJpIiwiSXNCb2xkIjpmYWxzZSwiSXNJdGFsaWMiOmZhbHNlLCJJc1VuZGVybGluZWQiOmZhbHNlLCJQYXJlbnRTdHlsZSI6eyIkcmVmIjoiMTU3In19LCJBdXRvU2l6ZSI6MCwiRm9yZWdyb3VuZCI6eyIkcmVmIjoiMTU4In0sIk1heFdpZHRoIjoyMDAuMCwiTWF4SGVpZ2h0IjoiSW5maW5pdHkiLCJTbWFydEZvcmVncm91bmRJc0FjdGl2ZSI6ZmFsc2UsIkhvcml6b250YWxBbGlnbm1lbnQiOjAsIlZlcnRpY2FsQWxpZ25tZW50IjowLCJTbWFydEZvcmVncm91bmQiOm51bGwsIkJhY2tncm91bmRGaWxsVHlwZSI6MCwiTWFyZ2luIjp7IiRyZWYiOiIxNjAifSwiUGFkZGluZyI6eyIkcmVmIjoiMTYxIn0sIkJhY2tncm91bmQiOnsiJHJlZiI6IjE2MiJ9LCJJc1Zpc2libGUiOnRydWUsIldpZHRoIjowLjAsIkhlaWdodCI6MC4wLCJCb3JkZXJTdHlsZSI6eyIkaWQiOiI1MjEiLCJMaW5lQ29sb3IiOm51bGwsIkxpbmVXZWlnaHQiOjAuMCwiTGluZVR5cGUiOjAsIlBhcmVudFN0eWxlIjpudWxsfSwiUGFyZW50U3R5bGUiOnsiJHJlZiI6IjE1NiJ9fSwiSG9yaXpvbnRhbENvbm5lY3RvclN0eWxlIjp7IiRpZCI6IjUyMiIsIkxpbmVDb2xvciI6eyIkcmVmIjoiMTY0In0sIkxpbmVXZWlnaHQiOjAuOCwiTGluZVR5cGUiOjAsIlBhcmVudFN0eWxlIjp7IiRyZWYiOiIxNjMifX0sIlZlcnRpY2FsQ29ubmVjdG9yU3R5bGUiOnsiJGlkIjoiNTIzIiwiTGluZUNvbG9yIjp7IiRyZWYiOiIxNjcifSwiTGluZVdlaWdodCI6MC4wLCJMaW5lVHlwZSI6MCwiUGFyZW50U3R5bGUiOnsiJHJlZiI6IjE2NiJ9fSwiTWFyZ2luIjpudWxsLCJTdGFydERhdGVQb3NpdGlvbiI6MywiRW5kRGF0ZVBvc2l0aW9uIjo0LCJEYXRlSXNWaXNpYmxlIjp0cnVlLCJUaXRsZVBvc2l0aW9uIjo1LCJEdXJhdGlvblBvc2l0aW9uIjoyLCJQZXJjZW50YWdlQ29tcGxldGVkUG9zaXRpb24iOjYsIlNwYWNpbmciOjMsIklzQmVsb3dUaW1lYmFuZCI6dHJ1ZSwiUGVyY2VudGFnZUNvbXBsZXRlU2hhcGVPcGFjaXR5IjozNSwiU2hhcGVTdHlsZSI6eyIkaWQiOiI1MjQiLCJNYXJnaW4iOnsiJHJlZiI6IjE3MCJ9LCJQYWRkaW5nIjp7IiRyZWYiOiIxNzEifSwiQmFja2dyb3VuZCI6eyIkaWQiOiI1MjUiLCJDb2xvciI6eyIkaWQiOiI1MjYiLCJBIjoyNTUsIlIiOjc4LCJHIjoxNjYsIkIiOjIyMH19LCJJc1Zpc2libGUiOnRydWUsIldpZHRoIjowLjAsIkhlaWdodCI6MTAuMCwiQm9yZGVyU3R5bGUiOnsiJGlkIjoiNTI3IiwiTGluZUNvbG9yIjp7IiRyZWYiOiI1MDIifSwiTGluZVdlaWdodCI6MC4wLCJMaW5lVHlwZSI6MCwiUGFyZW50U3R5bGUiOnsiJHJlZiI6IjUwNCJ9fSwiUGFyZW50U3R5bGUiOnsiJHJlZiI6IjE2OSJ9fSwiVGl0bGVTdHlsZSI6eyIkaWQiOiI1MjgiLCJGb250U2V0dGluZ3MiOnsiJGlkIjoiNTI5IiwiRm9udFNpemUiOjEyLCJGb250TmFtZSI6IkNhbGlicmkgTGlnaHQiLCJJc0JvbGQiOnRydWUsIklzSXRhbGljIjpmYWxzZSwiSXNVbmRlcmxpbmVkIjpmYWxzZSwiUGFyZW50U3R5bGUiOnsiJHJlZiI6IjE3OCJ9fSwiQXV0b1NpemUiOjIsIkZvcmVncm91bmQiOnsiJHJlZiI6IjE3OSJ9LCJNYXhXaWR0aCI6NTguMTY1NzQ4NTk2MTkxNDA2LCJNYXhIZWlnaHQiOiJJbmZpbml0eSIsIlNtYXJ0Rm9yZWdyb3VuZElzQWN0aXZlIjpmYWxzZSwiSG9yaXpvbnRhbEFsaWdubWVudCI6MCwiVmVydGljYWxBbGlnbm1lbnQiOjAsIlNtYXJ0Rm9yZWdyb3VuZCI6bnVsbCwiQmFja2dyb3VuZEZpbGxUeXBlIjowLCJNYXJnaW4iOnsiJHJlZiI6IjE4MSJ9LCJQYWRkaW5nIjp7IiRyZWYiOiIxODIifSwiQmFja2dyb3VuZCI6eyIkcmVmIjoiMTgzIn0sIklzVmlzaWJsZSI6dHJ1ZSwiV2lkdGgiOjAuMCwiSGVpZ2h0IjowLjAsIkJvcmRlclN0eWxlIjp7IiRpZCI6IjUzMCIsIkxpbmVDb2xvciI6bnVsbCwiTGluZVdlaWdodCI6MC4wLCJMaW5lVHlwZSI6MCwiUGFyZW50U3R5bGUiOm51bGx9LCJQYXJlbnRTdHlsZSI6eyIkcmVmIjoiMTc3In19LCJEYXRlU3R5bGUiOnsiJGlkIjoiNTMxIiwiRm9udFNldHRpbmdzIjp7IiRpZCI6IjUzMiIsIkZvbnRTaXplIjoxMCwiRm9udE5hbWUiOiJDYWxpYnJpIExpZ2h0IiwiSXNCb2xkIjpmYWxzZSwiSXNJdGFsaWMiOmZhbHNlLCJJc1VuZGVybGluZWQiOmZhbHNlLCJQYXJlbnRTdHlsZSI6eyIkcmVmIjoiMTg1In19LCJBdXRvU2l6ZSI6MCwiRm9yZWdyb3VuZCI6eyIkcmVmIjoiMTg2In0sIk1heFdpZHRoIjoyMDAuMCwiTWF4SGVpZ2h0IjoiSW5maW5pdHkiLCJTbWFydEZvcmVncm91bmRJc0FjdGl2ZSI6ZmFsc2UsIkhvcml6b250YWxBbGlnbm1lbnQiOjAsIlZlcnRpY2FsQWxpZ25tZW50IjowLCJTbWFydEZvcmVncm91bmQiOm51bGwsIkJhY2tncm91bmRGaWxsVHlwZSI6MCwiTWFyZ2luIjp7IiRyZWYiOiIxODgifSwiUGFkZGluZyI6eyIkcmVmIjoiMTg5In0sIkJhY2tncm91bmQiOnsiJHJlZiI6IjE5MCJ9LCJJc1Zpc2libGUiOnRydWUsIldpZHRoIjowLjAsIkhlaWdodCI6MC4wLCJCb3JkZXJTdHlsZSI6eyIkaWQiOiI1MzMiLCJMaW5lQ29sb3IiOm51bGwsIkxpbmVXZWlnaHQiOjAuMCwiTGluZVR5cGUiOjAsIlBhcmVudFN0eWxlIjpudWxsfSwiUGFyZW50U3R5bGUiOnsiJHJlZiI6IjE4NCJ9fSwiRGF0ZUZvcm1hdCI6eyIkcmVmIjoiMTkxIn0sIldlZWtOdW1iZXJpbmciOnsiJGlkIjoiNTM0IiwiRm9ybWF0IjowLCJJc1Zpc2libGUiOmZhbHNlLCJMYXN0S25vd25WaXNpYmlsaXR5U3RhdGUiOmZhbHNlfSwiSXNWaXNpYmxlIjp0cnVlLCJQYXJlbnRTdHlsZSI6eyIkcmVmIjoiMTQ3In19LCJJbmRleCI6NCwiU21hcnREdXJhdGlvbkFjdGl2YXRlZCI6ZmFsc2UsIkRhdGVGb3JtYXQiOnsiJHJlZiI6IjE5MSJ9LCJXZWVrTnVtYmVyaW5nIjp7IiRpZCI6IjUzNSIsIkZvcm1hdCI6MCwiSXNWaXNpYmxlIjpmYWxzZSwiTGFzdEtub3duVmlzaWJpbGl0eVN0YXRlIjpmYWxzZX0sIklkIjoiZWZlMzFhMzctN2UxOS00YWUyLWFiNWEtZDE4NTc1YWU0YWM0IiwiSW1wb3J0SWQiOm51bGwsIlRpdGxlIjoiR2V0IHJlYWR5IiwiTm90ZSI6bnVsbCwiSHlwZXJsaW5rIjp7IiRpZCI6IjUzNiIsIkFkZHJlc3MiOm51bGwsIlN1YkFkZHJlc3MiOm51bGx9LCJJc0NoYW5nZWQiOmZhbHNlLCJJc05ldyI6ZmFsc2V9LHsiJGlkIjoiNTM3IiwiR3JvdXBOYW1lIjpudWxsLCJTdGFydERhdGUiOiIyMDI1LTA3LTI0VDA5OjMwOjAwWiIsIkVuZERhdGUiOiIyMDI1LTA3LTI0VDEwOjE1OjAwWiIsIlBlcmNlbnRhZ2VDb21wbGV0ZSI6bnVsbCwiU3R5bGUiOnsiJGlkIjoiNTM4IiwiU2hhcGUiOjAsIlNoYXBlVGhpY2tuZXNzIjowLCJEdXJhdGlvbkZvcm1hdCI6OSwiSW5jbHVkZU5vbldvcmtpbmdEYXlzSW5EdXJhdGlvbiI6ZmFsc2UsIlBlcmNlbnRhZ2VDb21wbGV0ZVN0eWxlIjp7IiRpZCI6IjUzOSIsIkZvbnRTZXR0aW5ncyI6eyIkaWQiOiI1NDAiLCJGb250U2l6ZSI6MTAsIkZvbnROYW1lIjoiQ2FsaWJyaSIsIklzQm9sZCI6ZmFsc2UsIklzSXRhbGljIjpmYWxzZSwiSXNVbmRlcmxpbmVkIjpmYWxzZSwiUGFyZW50U3R5bGUiOnsiJHJlZiI6IjE0OSJ9fSwiQXV0b1NpemUiOjAsIkZvcmVncm91bmQiOnsiJHJlZiI6IjE1MCJ9LCJNYXhXaWR0aCI6MjAwLjAsIk1heEhlaWdodCI6IkluZmluaXR5IiwiU21hcnRGb3JlZ3JvdW5kSXNBY3RpdmUiOmZhbHNlLCJIb3Jpem9udGFsQWxpZ25tZW50IjowLCJWZXJ0aWNhbEFsaWdubWVudCI6MCwiU21hcnRGb3JlZ3JvdW5kIjpudWxsLCJCYWNrZ3JvdW5kRmlsbFR5cGUiOjAsIk1hcmdpbiI6eyIkcmVmIjoiMTUyIn0sIlBhZGRpbmciOnsiJHJlZiI6IjE1MyJ9LCJCYWNrZ3JvdW5kIjp7IiRyZWYiOiIxNTQifSwiSXNWaXNpYmxlIjp0cnVlLCJXaWR0aCI6MC4wLCJIZWlnaHQiOjAuMCwiQm9yZGVyU3R5bGUiOnsiJGlkIjoiNTQxIiwiTGluZUNvbG9yIjpudWxsLCJMaW5lV2VpZ2h0IjowLjAsIkxpbmVUeXBlIjowLCJQYXJlbnRTdHlsZSI6bnVsbH0sIlBhcmVudFN0eWxlIjp7IiRyZWYiOiIxNDgifX0sIkR1cmF0aW9uU3R5bGUiOnsiJGlkIjoiNTQyIiwiRm9udFNldHRpbmdzIjp7IiRpZCI6IjU0MyIsIkZvbnRTaXplIjoxMCwiRm9udE5hbWUiOiJDYWxpYnJpIiwiSXNCb2xkIjpmYWxzZSwiSXNJdGFsaWMiOmZhbHNlLCJJc1VuZGVybGluZWQiOmZhbHNlLCJQYXJlbnRTdHlsZSI6eyIkcmVmIjoiMTU3In19LCJBdXRvU2l6ZSI6MCwiRm9yZWdyb3VuZCI6eyIkcmVmIjoiMTU4In0sIk1heFdpZHRoIjoyMDAuMCwiTWF4SGVpZ2h0IjoiSW5maW5pdHkiLCJTbWFydEZvcmVncm91bmRJc0FjdGl2ZSI6ZmFsc2UsIkhvcml6b250YWxBbGlnbm1lbnQiOjAsIlZlcnRpY2FsQWxpZ25tZW50IjowLCJTbWFydEZvcmVncm91bmQiOm51bGwsIkJhY2tncm91bmRGaWxsVHlwZSI6MCwiTWFyZ2luIjp7IiRyZWYiOiIxNjAifSwiUGFkZGluZyI6eyIkcmVmIjoiMTYxIn0sIkJhY2tncm91bmQiOnsiJHJlZiI6IjE2MiJ9LCJJc1Zpc2libGUiOnRydWUsIldpZHRoIjowLjAsIkhlaWdodCI6MC4wLCJCb3JkZXJTdHlsZSI6eyIkaWQiOiI1NDQiLCJMaW5lQ29sb3IiOm51bGwsIkxpbmVXZWlnaHQiOjAuMCwiTGluZVR5cGUiOjAsIlBhcmVudFN0eWxlIjpudWxsfSwiUGFyZW50U3R5bGUiOnsiJHJlZiI6IjE1NiJ9fSwiSG9yaXpvbnRhbENvbm5lY3RvclN0eWxlIjp7IiRpZCI6IjU0NSIsIkxpbmVDb2xvciI6eyIkcmVmIjoiMTY0In0sIkxpbmVXZWlnaHQiOjAuOCwiTGluZVR5cGUiOjAsIlBhcmVudFN0eWxlIjp7IiRyZWYiOiIxNjMifX0sIlZlcnRpY2FsQ29ubmVjdG9yU3R5bGUiOnsiJGlkIjoiNTQ2IiwiTGluZUNvbG9yIjp7IiRyZWYiOiIxNjcifSwiTGluZVdlaWdodCI6MC4wLCJMaW5lVHlwZSI6MCwiUGFyZW50U3R5bGUiOnsiJHJlZiI6IjE2NiJ9fSwiTWFyZ2luIjpudWxsLCJTdGFydERhdGVQb3NpdGlvbiI6MywiRW5kRGF0ZVBvc2l0aW9uIjo0LCJEYXRlSXNWaXNpYmxlIjp0cnVlLCJUaXRsZVBvc2l0aW9uIjo1LCJEdXJhdGlvblBvc2l0aW9uIjoyLCJQZXJjZW50YWdlQ29tcGxldGVkUG9zaXRpb24iOjYsIlNwYWNpbmciOjMsIklzQmVsb3dUaW1lYmFuZCI6dHJ1ZSwiUGVyY2VudGFnZUNvbXBsZXRlU2hhcGVPcGFjaXR5IjozNSwiU2hhcGVTdHlsZSI6eyIkaWQiOiI1NDciLCJNYXJnaW4iOnsiJHJlZiI6IjE3MCJ9LCJQYWRkaW5nIjp7IiRyZWYiOiIxNzEifSwiQmFja2dyb3VuZCI6eyIkaWQiOiI1NDgiLCJDb2xvciI6eyIkaWQiOiI1NDkiLCJBIjoyNTUsIlIiOjcxLCJHIjoxMTcsIkIiOjIzMX19LCJJc1Zpc2libGUiOnRydWUsIldpZHRoIjowLjAsIkhlaWdodCI6MTAuMCwiQm9yZGVyU3R5bGUiOnsiJGlkIjoiNTUwIiwiTGluZUNvbG9yIjp7IiRyZWYiOiI1MDIifSwiTGluZVdlaWdodCI6MC4wLCJMaW5lVHlwZSI6MCwiUGFyZW50U3R5bGUiOnsiJHJlZiI6IjUwNCJ9fSwiUGFyZW50U3R5bGUiOnsiJHJlZiI6IjE2OSJ9fSwiVGl0bGVTdHlsZSI6eyIkaWQiOiI1NTEiLCJGb250U2V0dGluZ3MiOnsiJGlkIjoiNTUyIiwiRm9udFNpemUiOjEyLCJGb250TmFtZSI6IkNhbGlicmkgTGlnaHQiLCJJc0JvbGQiOnRydWUsIklzSXRhbGljIjpmYWxzZSwiSXNVbmRlcmxpbmVkIjpmYWxzZSwiUGFyZW50U3R5bGUiOnsiJHJlZiI6IjE3OCJ9fSwiQXV0b1NpemUiOjIsIkZvcmVncm91bmQiOnsiJHJlZiI6IjE3OSJ9LCJNYXhXaWR0aCI6MzEuNzI2NzcyMzA4MzQ5NjA5LCJNYXhIZWlnaHQiOiJJbmZpbml0eSIsIlNtYXJ0Rm9yZWdyb3VuZElzQWN0aXZlIjpmYWxzZSwiSG9yaXpvbnRhbEFsaWdubWVudCI6MCwiVmVydGljYWxBbGlnbm1lbnQiOjAsIlNtYXJ0Rm9yZWdyb3VuZCI6bnVsbCwiQmFja2dyb3VuZEZpbGxUeXBlIjowLCJNYXJnaW4iOnsiJHJlZiI6IjE4MSJ9LCJQYWRkaW5nIjp7IiRyZWYiOiIxODIifSwiQmFja2dyb3VuZCI6eyIkcmVmIjoiMTgzIn0sIklzVmlzaWJsZSI6dHJ1ZSwiV2lkdGgiOjAuMCwiSGVpZ2h0IjowLjAsIkJvcmRlclN0eWxlIjp7IiRpZCI6IjU1MyIsIkxpbmVDb2xvciI6bnVsbCwiTGluZVdlaWdodCI6MC4wLCJMaW5lVHlwZSI6MCwiUGFyZW50U3R5bGUiOm51bGx9LCJQYXJlbnRTdHlsZSI6eyIkcmVmIjoiMTc3In19LCJEYXRlU3R5bGUiOnsiJGlkIjoiNTU0IiwiRm9udFNldHRpbmdzIjp7IiRpZCI6IjU1NSIsIkZvbnRTaXplIjoxMCwiRm9udE5hbWUiOiJDYWxpYnJpIExpZ2h0IiwiSXNCb2xkIjpmYWxzZSwiSXNJdGFsaWMiOmZhbHNlLCJJc1VuZGVybGluZWQiOmZhbHNlLCJQYXJlbnRTdHlsZSI6eyIkcmVmIjoiMTg1In19LCJBdXRvU2l6ZSI6MCwiRm9yZWdyb3VuZCI6eyIkcmVmIjoiMTg2In0sIk1heFdpZHRoIjoyMDAuMCwiTWF4SGVpZ2h0IjoiSW5maW5pdHkiLCJTbWFydEZvcmVncm91bmRJc0FjdGl2ZSI6ZmFsc2UsIkhvcml6b250YWxBbGlnbm1lbnQiOjAsIlZlcnRpY2FsQWxpZ25tZW50IjowLCJTbWFydEZvcmVncm91bmQiOm51bGwsIkJhY2tncm91bmRGaWxsVHlwZSI6MCwiTWFyZ2luIjp7IiRyZWYiOiIxODgifSwiUGFkZGluZyI6eyIkcmVmIjoiMTg5In0sIkJhY2tncm91bmQiOnsiJHJlZiI6IjE5MCJ9LCJJc1Zpc2libGUiOnRydWUsIldpZHRoIjowLjAsIkhlaWdodCI6MC4wLCJCb3JkZXJTdHlsZSI6eyIkaWQiOiI1NTYiLCJMaW5lQ29sb3IiOm51bGwsIkxpbmVXZWlnaHQiOjAuMCwiTGluZVR5cGUiOjAsIlBhcmVudFN0eWxlIjpudWxsfSwiUGFyZW50U3R5bGUiOnsiJHJlZiI6IjE4NCJ9fSwiRGF0ZUZvcm1hdCI6eyIkcmVmIjoiMTkxIn0sIldlZWtOdW1iZXJpbmciOnsiJGlkIjoiNTU3IiwiRm9ybWF0IjowLCJJc1Zpc2libGUiOmZhbHNlLCJMYXN0S25vd25WaXNpYmlsaXR5U3RhdGUiOmZhbHNlfSwiSXNWaXNpYmxlIjp0cnVlLCJQYXJlbnRTdHlsZSI6eyIkcmVmIjoiMTQ3In19LCJJbmRleCI6NSwiU21hcnREdXJhdGlvbkFjdGl2YXRlZCI6ZmFsc2UsIkRhdGVGb3JtYXQiOnsiJHJlZiI6IjE5MSJ9LCJXZWVrTnVtYmVyaW5nIjp7IiRpZCI6IjU1OCIsIkZvcm1hdCI6MCwiSXNWaXNpYmxlIjpmYWxzZSwiTGFzdEtub3duVmlzaWJpbGl0eVN0YXRlIjpmYWxzZX0sIklkIjoiZGZlZGExNjgtZGU0OC00ZTBiLWJjYzEtNDQ1MTIxZTY3YjQ3IiwiSW1wb3J0SWQiOm51bGwsIlRpdGxlIjoiRHJpdmUiLCJOb3RlIjpudWxsLCJIeXBlcmxpbmsiOnsiJGlkIjoiNTU5IiwiQWRkcmVzcyI6bnVsbCwiU3ViQWRkcmVzcyI6bnVsbH0sIklzQ2hhbmdlZCI6ZmFsc2UsIklzTmV3IjpmYWxzZX0seyIkaWQiOiI1NjAiLCJHcm91cE5hbWUiOm51bGwsIlN0YXJ0RGF0ZSI6IjIwMjUtMDctMjRUMTA6MzA6MDBaIiwiRW5kRGF0ZSI6IjIwMjUtMDctMjRUMTE6MzA6MDBaIiwiUGVyY2VudGFnZUNvbXBsZXRlIjpudWxsLCJTdHlsZSI6eyIkaWQiOiI1NjEiLCJTaGFwZSI6MCwiU2hhcGVUaGlja25lc3MiOjAsIkR1cmF0aW9uRm9ybWF0Ijo5LCJJbmNsdWRlTm9uV29ya2luZ0RheXNJbkR1cmF0aW9uIjpmYWxzZSwiUGVyY2VudGFnZUNvbXBsZXRlU3R5bGUiOnsiJGlkIjoiNTYyIiwiRm9udFNldHRpbmdzIjp7IiRpZCI6IjU2MyIsIkZvbnRTaXplIjoxMCwiRm9udE5hbWUiOiJDYWxpYnJpIiwiSXNCb2xkIjpmYWxzZSwiSXNJdGFsaWMiOmZhbHNlLCJJc1VuZGVybGluZWQiOmZhbHNlLCJQYXJlbnRTdHlsZSI6eyIkcmVmIjoiMTQ5In19LCJBdXRvU2l6ZSI6MCwiRm9yZWdyb3VuZCI6eyIkcmVmIjoiMTUwIn0sIk1heFdpZHRoIjoyMDAuMCwiTWF4SGVpZ2h0IjoiSW5maW5pdHkiLCJTbWFydEZvcmVncm91bmRJc0FjdGl2ZSI6ZmFsc2UsIkhvcml6b250YWxBbGlnbm1lbnQiOjAsIlZlcnRpY2FsQWxpZ25tZW50IjowLCJTbWFydEZvcmVncm91bmQiOm51bGwsIkJhY2tncm91bmRGaWxsVHlwZSI6MCwiTWFyZ2luIjp7IiRyZWYiOiIxNTIifSwiUGFkZGluZyI6eyIkcmVmIjoiMTUzIn0sIkJhY2tncm91bmQiOnsiJHJlZiI6IjE1NCJ9LCJJc1Zpc2libGUiOnRydWUsIldpZHRoIjowLjAsIkhlaWdodCI6MC4wLCJCb3JkZXJTdHlsZSI6eyIkaWQiOiI1NjQiLCJMaW5lQ29sb3IiOm51bGwsIkxpbmVXZWlnaHQiOjAuMCwiTGluZVR5cGUiOjAsIlBhcmVudFN0eWxlIjpudWxsfSwiUGFyZW50U3R5bGUiOnsiJHJlZiI6IjE0OCJ9fSwiRHVyYXRpb25TdHlsZSI6eyIkaWQiOiI1NjUiLCJGb250U2V0dGluZ3MiOnsiJGlkIjoiNTY2IiwiRm9udFNpemUiOjEwLCJGb250TmFtZSI6IkNhbGlicmkiLCJJc0JvbGQiOmZhbHNlLCJJc0l0YWxpYyI6ZmFsc2UsIklzVW5kZXJsaW5lZCI6ZmFsc2UsIlBhcmVudFN0eWxlIjp7IiRyZWYiOiIxNTcifX0sIkF1dG9TaXplIjowLCJGb3JlZ3JvdW5kIjp7IiRyZWYiOiIxNTgifSwiTWF4V2lkdGgiOjIwMC4wLCJNYXhIZWlnaHQiOiJJbmZpbml0eSIsIlNtYXJ0Rm9yZWdyb3VuZElzQWN0aXZlIjpmYWxzZSwiSG9yaXpvbnRhbEFsaWdubWVudCI6MCwiVmVydGljYWxBbGlnbm1lbnQiOjAsIlNtYXJ0Rm9yZWdyb3VuZCI6bnVsbCwiQmFja2dyb3VuZEZpbGxUeXBlIjowLCJNYXJnaW4iOnsiJHJlZiI6IjE2MCJ9LCJQYWRkaW5nIjp7IiRyZWYiOiIxNjEifSwiQmFja2dyb3VuZCI6eyIkcmVmIjoiMTYyIn0sIklzVmlzaWJsZSI6dHJ1ZSwiV2lkdGgiOjAuMCwiSGVpZ2h0IjowLjAsIkJvcmRlclN0eWxlIjp7IiRpZCI6IjU2NyIsIkxpbmVDb2xvciI6bnVsbCwiTGluZVdlaWdodCI6MC4wLCJMaW5lVHlwZSI6MCwiUGFyZW50U3R5bGUiOm51bGx9LCJQYXJlbnRTdHlsZSI6eyIkcmVmIjoiMTU2In19LCJIb3Jpem9udGFsQ29ubmVjdG9yU3R5bGUiOnsiJGlkIjoiNTY4IiwiTGluZUNvbG9yIjp7IiRyZWYiOiIxNjQifSwiTGluZVdlaWdodCI6MC44LCJMaW5lVHlwZSI6MCwiUGFyZW50U3R5bGUiOnsiJHJlZiI6IjE2MyJ9fSwiVmVydGljYWxDb25uZWN0b3JTdHlsZSI6eyIkaWQiOiI1NjkiLCJMaW5lQ29sb3IiOnsiJHJlZiI6IjE2NyJ9LCJMaW5lV2VpZ2h0IjowLjAsIkxpbmVUeXBlIjowLCJQYXJlbnRTdHlsZSI6eyIkcmVmIjoiMTY2In19LCJNYXJnaW4iOm51bGwsIlN0YXJ0RGF0ZVBvc2l0aW9uIjozLCJFbmREYXRlUG9zaXRpb24iOjQsIkRhdGVJc1Zpc2libGUiOnRydWUsIlRpdGxlUG9zaXRpb24iOjUsIkR1cmF0aW9uUG9zaXRpb24iOjIsIlBlcmNlbnRhZ2VDb21wbGV0ZWRQb3NpdGlvbiI6NiwiU3BhY2luZyI6MywiSXNCZWxvd1RpbWViYW5kIjp0cnVlLCJQZXJjZW50YWdlQ29tcGxldGVTaGFwZU9wYWNpdHkiOjM1LCJTaGFwZVN0eWxlIjp7IiRpZCI6IjU3MCIsIk1hcmdpbiI6eyIkcmVmIjoiMTcwIn0sIlBhZGRpbmciOnsiJHJlZiI6IjE3MSJ9LCJCYWNrZ3JvdW5kIjp7IiRpZCI6IjU3MSIsIkNvbG9yIjp7IiRpZCI6IjU3MiIsIkEiOjI1NSwiUiI6NzgsIkciOjE2NiwiQiI6MjIwfX0sIklzVmlzaWJsZSI6dHJ1ZSwiV2lkdGgiOjAuMCwiSGVpZ2h0IjoxMC4wLCJCb3JkZXJTdHlsZSI6eyIkaWQiOiI1NzMiLCJMaW5lQ29sb3IiOnsiJHJlZiI6IjUwMiJ9LCJMaW5lV2VpZ2h0IjowLjAsIkxpbmVUeXBlIjowLCJQYXJlbnRTdHlsZSI6eyIkcmVmIjoiNTA0In19LCJQYXJlbnRTdHlsZSI6eyIkcmVmIjoiMTY5In19LCJUaXRsZVN0eWxlIjp7IiRpZCI6IjU3NCIsIkZvbnRTZXR0aW5ncyI6eyIkaWQiOiI1NzUiLCJGb250U2l6ZSI6MTIsIkZvbnROYW1lIjoiQ2FsaWJyaSBMaWdodCIsIklzQm9sZCI6dHJ1ZSwiSXNJdGFsaWMiOmZhbHNlLCJJc1VuZGVybGluZWQiOmZhbHNlLCJQYXJlbnRTdHlsZSI6eyIkcmVmIjoiMTc4In19LCJBdXRvU2l6ZSI6MiwiRm9yZWdyb3VuZCI6eyIkcmVmIjoiMTc5In0sIk1heFdpZHRoIjo1Ni44NDM3ODA1MTc1NzgxMjUsIk1heEhlaWdodCI6IkluZmluaXR5IiwiU21hcnRGb3JlZ3JvdW5kSXNBY3RpdmUiOmZhbHNlLCJIb3Jpem9udGFsQWxpZ25tZW50IjowLCJWZXJ0aWNhbEFsaWdubWVudCI6MCwiU21hcnRGb3JlZ3JvdW5kIjpudWxsLCJCYWNrZ3JvdW5kRmlsbFR5cGUiOjAsIk1hcmdpbiI6eyIkcmVmIjoiMTgxIn0sIlBhZGRpbmciOnsiJHJlZiI6IjE4MiJ9LCJCYWNrZ3JvdW5kIjp7IiRyZWYiOiIxODMifSwiSXNWaXNpYmxlIjp0cnVlLCJXaWR0aCI6MC4wLCJIZWlnaHQiOjAuMCwiQm9yZGVyU3R5bGUiOnsiJGlkIjoiNTc2IiwiTGluZUNvbG9yIjpudWxsLCJMaW5lV2VpZ2h0IjowLjAsIkxpbmVUeXBlIjowLCJQYXJlbnRTdHlsZSI6bnVsbH0sIlBhcmVudFN0eWxlIjp7IiRyZWYiOiIxNzcifX0sIkRhdGVTdHlsZSI6eyIkaWQiOiI1NzciLCJGb250U2V0dGluZ3MiOnsiJGlkIjoiNTc4IiwiRm9udFNpemUiOjEwLCJGb250TmFtZSI6IkNhbGlicmkgTGlnaHQiLCJJc0JvbGQiOmZhbHNlLCJJc0l0YWxpYyI6ZmFsc2UsIklzVW5kZXJsaW5lZCI6ZmFsc2UsIlBhcmVudFN0eWxlIjp7IiRyZWYiOiIxODUifX0sIkF1dG9TaXplIjowLCJGb3JlZ3JvdW5kIjp7IiRyZWYiOiIxODYifSwiTWF4V2lkdGgiOjIwMC4wLCJNYXhIZWlnaHQiOiJJbmZpbml0eSIsIlNtYXJ0Rm9yZWdyb3VuZElzQWN0aXZlIjpmYWxzZSwiSG9yaXpvbnRhbEFsaWdubWVudCI6MCwiVmVydGljYWxBbGlnbm1lbnQiOjAsIlNtYXJ0Rm9yZWdyb3VuZCI6bnVsbCwiQmFja2dyb3VuZEZpbGxUeXBlIjowLCJNYXJnaW4iOnsiJHJlZiI6IjE4OCJ9LCJQYWRkaW5nIjp7IiRyZWYiOiIxODkifSwiQmFja2dyb3VuZCI6eyIkcmVmIjoiMTkwIn0sIklzVmlzaWJsZSI6dHJ1ZSwiV2lkdGgiOjAuMCwiSGVpZ2h0IjowLjAsIkJvcmRlclN0eWxlIjp7IiRpZCI6IjU3OSIsIkxpbmVDb2xvciI6bnVsbCwiTGluZVdlaWdodCI6MC4wLCJMaW5lVHlwZSI6MCwiUGFyZW50U3R5bGUiOm51bGx9LCJQYXJlbnRTdHlsZSI6eyIkcmVmIjoiMTg0In19LCJEYXRlRm9ybWF0Ijp7IiRyZWYiOiIxOTEifSwiV2Vla051bWJlcmluZyI6eyIkaWQiOiI1ODAiLCJGb3JtYXQiOjAsIklzVmlzaWJsZSI6ZmFsc2UsIkxhc3RLbm93blZpc2liaWxpdHlTdGF0ZSI6ZmFsc2V9LCJJc1Zpc2libGUiOnRydWUsIlBhcmVudFN0eWxlIjp7IiRyZWYiOiIxNDcifX0sIkluZGV4Ijo2LCJTbWFydER1cmF0aW9uQWN0aXZhdGVkIjpmYWxzZSwiRGF0ZUZvcm1hdCI6eyIkcmVmIjoiMTkxIn0sIldlZWtOdW1iZXJpbmciOnsiJGlkIjoiNTgxIiwiRm9ybWF0IjowLCJJc1Zpc2libGUiOmZhbHNlLCJMYXN0S25vd25WaXNpYmlsaXR5U3RhdGUiOmZhbHNlfSwiSWQiOiJkMzRlODhiNS0xMWY1LTRjYTEtOWQ5YS1hNGRiMjgxOTU2NmEiLCJJbXBvcnRJZCI6bnVsbCwiVGl0bGUiOiJSZWhlYXJzYWwiLCJOb3RlIjpudWxsLCJIeXBlcmxpbmsiOnsiJGlkIjoiNTgyIiwiQWRkcmVzcyI6bnVsbCwiU3ViQWRkcmVzcyI6bnVsbH0sIklzQ2hhbmdlZCI6ZmFsc2UsIklzTmV3IjpmYWxzZX0seyIkaWQiOiI1ODMiLCJHcm91cE5hbWUiOm51bGwsIlN0YXJ0RGF0ZSI6IjIwMjUtMDctMjRUMTE6MzA6MDBaIiwiRW5kRGF0ZSI6IjIwMjUtMDctMjRUMTI6MDA6MDBaIiwiUGVyY2VudGFnZUNvbXBsZXRlIjpudWxsLCJTdHlsZSI6eyIkaWQiOiI1ODQiLCJTaGFwZSI6MCwiU2hhcGVUaGlja25lc3MiOjAsIkR1cmF0aW9uRm9ybWF0Ijo5LCJJbmNsdWRlTm9uV29ya2luZ0RheXNJbkR1cmF0aW9uIjpmYWxzZSwiUGVyY2VudGFnZUNvbXBsZXRlU3R5bGUiOnsiJGlkIjoiNTg1IiwiRm9udFNldHRpbmdzIjp7IiRpZCI6IjU4NiIsIkZvbnRTaXplIjoxMCwiRm9udE5hbWUiOiJDYWxpYnJpIiwiSXNCb2xkIjpmYWxzZSwiSXNJdGFsaWMiOmZhbHNlLCJJc1VuZGVybGluZWQiOmZhbHNlLCJQYXJlbnRTdHlsZSI6eyIkcmVmIjoiMTQ5In19LCJBdXRvU2l6ZSI6MCwiRm9yZWdyb3VuZCI6eyIkcmVmIjoiMTUwIn0sIk1heFdpZHRoIjoyMDAuMCwiTWF4SGVpZ2h0IjoiSW5maW5pdHkiLCJTbWFydEZvcmVncm91bmRJc0FjdGl2ZSI6ZmFsc2UsIkhvcml6b250YWxBbGlnbm1lbnQiOjAsIlZlcnRpY2FsQWxpZ25tZW50IjowLCJTbWFydEZvcmVncm91bmQiOm51bGwsIkJhY2tncm91bmRGaWxsVHlwZSI6MCwiTWFyZ2luIjp7IiRyZWYiOiIxNTIifSwiUGFkZGluZyI6eyIkcmVmIjoiMTUzIn0sIkJhY2tncm91bmQiOnsiJHJlZiI6IjE1NCJ9LCJJc1Zpc2libGUiOnRydWUsIldpZHRoIjowLjAsIkhlaWdodCI6MC4wLCJCb3JkZXJTdHlsZSI6eyIkaWQiOiI1ODciLCJMaW5lQ29sb3IiOm51bGwsIkxpbmVXZWlnaHQiOjAuMCwiTGluZVR5cGUiOjAsIlBhcmVudFN0eWxlIjpudWxsfSwiUGFyZW50U3R5bGUiOnsiJHJlZiI6IjE0OCJ9fSwiRHVyYXRpb25TdHlsZSI6eyIkaWQiOiI1ODgiLCJGb250U2V0dGluZ3MiOnsiJGlkIjoiNTg5IiwiRm9udFNpemUiOjEwLCJGb250TmFtZSI6IkNhbGlicmkiLCJJc0JvbGQiOmZhbHNlLCJJc0l0YWxpYyI6ZmFsc2UsIklzVW5kZXJsaW5lZCI6ZmFsc2UsIlBhcmVudFN0eWxlIjp7IiRyZWYiOiIxNTcifX0sIkF1dG9TaXplIjowLCJGb3JlZ3JvdW5kIjp7IiRyZWYiOiIxNTgifSwiTWF4V2lkdGgiOjIwMC4wLCJNYXhIZWlnaHQiOiJJbmZpbml0eSIsIlNtYXJ0Rm9yZWdyb3VuZElzQWN0aXZlIjpmYWxzZSwiSG9yaXpvbnRhbEFsaWdubWVudCI6MCwiVmVydGljYWxBbGlnbm1lbnQiOjAsIlNtYXJ0Rm9yZWdyb3VuZCI6bnVsbCwiQmFja2dyb3VuZEZpbGxUeXBlIjowLCJNYXJnaW4iOnsiJHJlZiI6IjE2MCJ9LCJQYWRkaW5nIjp7IiRyZWYiOiIxNjEifSwiQmFja2dyb3VuZCI6eyIkcmVmIjoiMTYyIn0sIklzVmlzaWJsZSI6dHJ1ZSwiV2lkdGgiOjAuMCwiSGVpZ2h0IjowLjAsIkJvcmRlclN0eWxlIjp7IiRpZCI6IjU5MCIsIkxpbmVDb2xvciI6bnVsbCwiTGluZVdlaWdodCI6MC4wLCJMaW5lVHlwZSI6MCwiUGFyZW50U3R5bGUiOm51bGx9LCJQYXJlbnRTdHlsZSI6eyIkcmVmIjoiMTU2In19LCJIb3Jpem9udGFsQ29ubmVjdG9yU3R5bGUiOnsiJGlkIjoiNTkxIiwiTGluZUNvbG9yIjp7IiRyZWYiOiIxNjQifSwiTGluZVdlaWdodCI6MC44LCJMaW5lVHlwZSI6MCwiUGFyZW50U3R5bGUiOnsiJHJlZiI6IjE2MyJ9fSwiVmVydGljYWxDb25uZWN0b3JTdHlsZSI6eyIkaWQiOiI1OTIiLCJMaW5lQ29sb3IiOnsiJHJlZiI6IjE2NyJ9LCJMaW5lV2VpZ2h0IjowLjAsIkxpbmVUeXBlIjowLCJQYXJlbnRTdHlsZSI6eyIkcmVmIjoiMTY2In19LCJNYXJnaW4iOm51bGwsIlN0YXJ0RGF0ZVBvc2l0aW9uIjozLCJFbmREYXRlUG9zaXRpb24iOjQsIkRhdGVJc1Zpc2libGUiOnRydWUsIlRpdGxlUG9zaXRpb24iOjUsIkR1cmF0aW9uUG9zaXRpb24iOjIsIlBlcmNlbnRhZ2VDb21wbGV0ZWRQb3NpdGlvbiI6NiwiU3BhY2luZyI6MywiSXNCZWxvd1RpbWViYW5kIjp0cnVlLCJQZXJjZW50YWdlQ29tcGxldGVTaGFwZU9wYWNpdHkiOjM1LCJTaGFwZVN0eWxlIjp7IiRpZCI6IjU5MyIsIk1hcmdpbiI6eyIkcmVmIjoiMTcwIn0sIlBhZGRpbmciOnsiJHJlZiI6IjE3MSJ9LCJCYWNrZ3JvdW5kIjp7IiRpZCI6IjU5NCIsIkNvbG9yIjp7IiRpZCI6IjU5NSIsIkEiOjI1NSwiUiI6NzgsIkciOjE2NiwiQiI6MjIwfX0sIklzVmlzaWJsZSI6dHJ1ZSwiV2lkdGgiOjAuMCwiSGVpZ2h0IjoxMC4wLCJCb3JkZXJTdHlsZSI6eyIkaWQiOiI1OTYiLCJMaW5lQ29sb3IiOnsiJHJlZiI6IjUwMiJ9LCJMaW5lV2VpZ2h0IjowLjAsIkxpbmVUeXBlIjowLCJQYXJlbnRTdHlsZSI6eyIkcmVmIjoiNTA0In19LCJQYXJlbnRTdHlsZSI6eyIkcmVmIjoiMTY5In19LCJUaXRsZVN0eWxlIjp7IiRpZCI6IjU5NyIsIkZvbnRTZXR0aW5ncyI6eyIkaWQiOiI1OTgiLCJGb250U2l6ZSI6MTIsIkZvbnROYW1lIjoiQ2FsaWJyaSBMaWdodCIsIklzQm9sZCI6dHJ1ZSwiSXNJdGFsaWMiOmZhbHNlLCJJc1VuZGVybGluZWQiOmZhbHNlLCJQYXJlbnRTdHlsZSI6eyIkcmVmIjoiMTc4In19LCJBdXRvU2l6ZSI6MiwiRm9yZWdyb3VuZCI6eyIkcmVmIjoiMTc5In0sIk1heFdpZHRoIjo3Mi43MDcxNjg1NzkxMDE1NjMsIk1heEhlaWdodCI6IkluZmluaXR5IiwiU21hcnRGb3JlZ3JvdW5kSXNBY3RpdmUiOmZhbHNlLCJIb3Jpem9udGFsQWxpZ25tZW50IjowLCJWZXJ0aWNhbEFsaWdubWVudCI6MCwiU21hcnRGb3JlZ3JvdW5kIjpudWxsLCJCYWNrZ3JvdW5kRmlsbFR5cGUiOjAsIk1hcmdpbiI6eyIkcmVmIjoiMTgxIn0sIlBhZGRpbmciOnsiJHJlZiI6IjE4MiJ9LCJCYWNrZ3JvdW5kIjp7IiRyZWYiOiIxODMifSwiSXNWaXNpYmxlIjp0cnVlLCJXaWR0aCI6MC4wLCJIZWlnaHQiOjAuMCwiQm9yZGVyU3R5bGUiOnsiJGlkIjoiNTk5IiwiTGluZUNvbG9yIjpudWxsLCJMaW5lV2VpZ2h0IjowLjAsIkxpbmVUeXBlIjowLCJQYXJlbnRTdHlsZSI6bnVsbH0sIlBhcmVudFN0eWxlIjp7IiRyZWYiOiIxNzcifX0sIkRhdGVTdHlsZSI6eyIkaWQiOiI2MDAiLCJGb250U2V0dGluZ3MiOnsiJGlkIjoiNjAxIiwiRm9udFNpemUiOjEwLCJGb250TmFtZSI6IkNhbGlicmkgTGlnaHQiLCJJc0JvbGQiOmZhbHNlLCJJc0l0YWxpYyI6ZmFsc2UsIklzVW5kZXJsaW5lZCI6ZmFsc2UsIlBhcmVudFN0eWxlIjp7IiRyZWYiOiIxODUifX0sIkF1dG9TaXplIjowLCJGb3JlZ3JvdW5kIjp7IiRyZWYiOiIxODYifSwiTWF4V2lkdGgiOjIwMC4wLCJNYXhIZWlnaHQiOiJJbmZpbml0eSIsIlNtYXJ0Rm9yZWdyb3VuZElzQWN0aXZlIjpmYWxzZSwiSG9yaXpvbnRhbEFsaWdubWVudCI6MCwiVmVydGljYWxBbGlnbm1lbnQiOjAsIlNtYXJ0Rm9yZWdyb3VuZCI6bnVsbCwiQmFja2dyb3VuZEZpbGxUeXBlIjowLCJNYXJnaW4iOnsiJHJlZiI6IjE4OCJ9LCJQYWRkaW5nIjp7IiRyZWYiOiIxODkifSwiQmFja2dyb3VuZCI6eyIkcmVmIjoiMTkwIn0sIklzVmlzaWJsZSI6dHJ1ZSwiV2lkdGgiOjAuMCwiSGVpZ2h0IjowLjAsIkJvcmRlclN0eWxlIjp7IiRpZCI6IjYwMiIsIkxpbmVDb2xvciI6bnVsbCwiTGluZVdlaWdodCI6MC4wLCJMaW5lVHlwZSI6MCwiUGFyZW50U3R5bGUiOm51bGx9LCJQYXJlbnRTdHlsZSI6eyIkcmVmIjoiMTg0In19LCJEYXRlRm9ybWF0Ijp7IiRyZWYiOiIxOTEifSwiV2Vla051bWJlcmluZyI6eyIkaWQiOiI2MDMiLCJGb3JtYXQiOjAsIklzVmlzaWJsZSI6ZmFsc2UsIkxhc3RLbm93blZpc2liaWxpdHlTdGF0ZSI6ZmFsc2V9LCJJc1Zpc2libGUiOnRydWUsIlBhcmVudFN0eWxlIjp7IiRyZWYiOiIxNDcifX0sIkluZGV4Ijo3LCJTbWFydER1cmF0aW9uQWN0aXZhdGVkIjpmYWxzZSwiRGF0ZUZvcm1hdCI6eyIkcmVmIjoiMTkxIn0sIldlZWtOdW1iZXJpbmciOnsiJGlkIjoiNjA0IiwiRm9ybWF0IjowLCJJc1Zpc2libGUiOmZhbHNlLCJMYXN0S25vd25WaXNpYmlsaXR5U3RhdGUiOmZhbHNlfSwiSWQiOiJhNjcyMWU1Zi03ZjdmLTRiNTUtYjMwMy00NGMzNjFlZGYwYTkiLCJJbXBvcnRJZCI6bnVsbCwiVGl0bGUiOiJGaW5hbCB0d2Vha3MiLCJOb3RlIjpudWxsLCJIeXBlcmxpbmsiOnsiJGlkIjoiNjA1IiwiQWRkcmVzcyI6bnVsbCwiU3ViQWRkcmVzcyI6bnVsbH0sIklzQ2hhbmdlZCI6ZmFsc2UsIklzTmV3IjpmYWxzZX0seyIkaWQiOiI2MDYiLCJHcm91cE5hbWUiOm51bGwsIlN0YXJ0RGF0ZSI6IjIwMjUtMDctMjRUMTI6MDA6MDBaIiwiRW5kRGF0ZSI6IjIwMjUtMDctMjRUMTM6MDA6MDBaIiwiUGVyY2VudGFnZUNvbXBsZXRlIjpudWxsLCJTdHlsZSI6eyIkaWQiOiI2MDciLCJTaGFwZSI6MCwiU2hhcGVUaGlja25lc3MiOjAsIkR1cmF0aW9uRm9ybWF0Ijo5LCJJbmNsdWRlTm9uV29ya2luZ0RheXNJbkR1cmF0aW9uIjpmYWxzZSwiUGVyY2VudGFnZUNvbXBsZXRlU3R5bGUiOnsiJGlkIjoiNjA4IiwiRm9udFNldHRpbmdzIjp7IiRpZCI6IjYwOSIsIkZvbnRTaXplIjoxMCwiRm9udE5hbWUiOiJDYWxpYnJpIiwiSXNCb2xkIjpmYWxzZSwiSXNJdGFsaWMiOmZhbHNlLCJJc1VuZGVybGluZWQiOmZhbHNlLCJQYXJlbnRTdHlsZSI6eyIkcmVmIjoiMTQ5In19LCJBdXRvU2l6ZSI6MCwiRm9yZWdyb3VuZCI6eyIkcmVmIjoiMTUwIn0sIk1heFdpZHRoIjoyMDAuMCwiTWF4SGVpZ2h0IjoiSW5maW5pdHkiLCJTbWFydEZvcmVncm91bmRJc0FjdGl2ZSI6ZmFsc2UsIkhvcml6b250YWxBbGlnbm1lbnQiOjAsIlZlcnRpY2FsQWxpZ25tZW50IjowLCJTbWFydEZvcmVncm91bmQiOm51bGwsIkJhY2tncm91bmRGaWxsVHlwZSI6MCwiTWFyZ2luIjp7IiRyZWYiOiIxNTIifSwiUGFkZGluZyI6eyIkcmVmIjoiMTUzIn0sIkJhY2tncm91bmQiOnsiJHJlZiI6IjE1NCJ9LCJJc1Zpc2libGUiOnRydWUsIldpZHRoIjowLjAsIkhlaWdodCI6MC4wLCJCb3JkZXJTdHlsZSI6eyIkaWQiOiI2MTAiLCJMaW5lQ29sb3IiOm51bGwsIkxpbmVXZWlnaHQiOjAuMCwiTGluZVR5cGUiOjAsIlBhcmVudFN0eWxlIjpudWxsfSwiUGFyZW50U3R5bGUiOnsiJHJlZiI6IjE0OCJ9fSwiRHVyYXRpb25TdHlsZSI6eyIkaWQiOiI2MTEiLCJGb250U2V0dGluZ3MiOnsiJGlkIjoiNjEyIiwiRm9udFNpemUiOjEwLCJGb250TmFtZSI6IkNhbGlicmkiLCJJc0JvbGQiOmZhbHNlLCJJc0l0YWxpYyI6ZmFsc2UsIklzVW5kZXJsaW5lZCI6ZmFsc2UsIlBhcmVudFN0eWxlIjp7IiRyZWYiOiIxNTcifX0sIkF1dG9TaXplIjowLCJGb3JlZ3JvdW5kIjp7IiRyZWYiOiIxNTgifSwiTWF4V2lkdGgiOjIwMC4wLCJNYXhIZWlnaHQiOiJJbmZpbml0eSIsIlNtYXJ0Rm9yZWdyb3VuZElzQWN0aXZlIjpmYWxzZSwiSG9yaXpvbnRhbEFsaWdubWVudCI6MCwiVmVydGljYWxBbGlnbm1lbnQiOjAsIlNtYXJ0Rm9yZWdyb3VuZCI6bnVsbCwiQmFja2dyb3VuZEZpbGxUeXBlIjowLCJNYXJnaW4iOnsiJHJlZiI6IjE2MCJ9LCJQYWRkaW5nIjp7IiRyZWYiOiIxNjEifSwiQmFja2dyb3VuZCI6eyIkcmVmIjoiMTYyIn0sIklzVmlzaWJsZSI6dHJ1ZSwiV2lkdGgiOjAuMCwiSGVpZ2h0IjowLjAsIkJvcmRlclN0eWxlIjp7IiRpZCI6IjYxMyIsIkxpbmVDb2xvciI6bnVsbCwiTGluZVdlaWdodCI6MC4wLCJMaW5lVHlwZSI6MCwiUGFyZW50U3R5bGUiOm51bGx9LCJQYXJlbnRTdHlsZSI6eyIkcmVmIjoiMTU2In19LCJIb3Jpem9udGFsQ29ubmVjdG9yU3R5bGUiOnsiJGlkIjoiNjE0IiwiTGluZUNvbG9yIjp7IiRyZWYiOiIxNjQifSwiTGluZVdlaWdodCI6MC44LCJMaW5lVHlwZSI6MCwiUGFyZW50U3R5bGUiOnsiJHJlZiI6IjE2MyJ9fSwiVmVydGljYWxDb25uZWN0b3JTdHlsZSI6eyIkaWQiOiI2MTUiLCJMaW5lQ29sb3IiOnsiJHJlZiI6IjE2NyJ9LCJMaW5lV2VpZ2h0IjowLjAsIkxpbmVUeXBlIjowLCJQYXJlbnRTdHlsZSI6eyIkcmVmIjoiMTY2In19LCJNYXJnaW4iOm51bGwsIlN0YXJ0RGF0ZVBvc2l0aW9uIjozLCJFbmREYXRlUG9zaXRpb24iOjQsIkRhdGVJc1Zpc2libGUiOnRydWUsIlRpdGxlUG9zaXRpb24iOjUsIkR1cmF0aW9uUG9zaXRpb24iOjIsIlBlcmNlbnRhZ2VDb21wbGV0ZWRQb3NpdGlvbiI6NiwiU3BhY2luZyI6MywiSXNCZWxvd1RpbWViYW5kIjp0cnVlLCJQZXJjZW50YWdlQ29tcGxldGVTaGFwZU9wYWNpdHkiOjM1LCJTaGFwZVN0eWxlIjp7IiRpZCI6IjYxNiIsIk1hcmdpbiI6eyIkcmVmIjoiMTcwIn0sIlBhZGRpbmciOnsiJHJlZiI6IjE3MSJ9LCJCYWNrZ3JvdW5kIjp7IiRpZCI6IjYxNyIsIkNvbG9yIjp7IiRpZCI6IjYxOCIsIkEiOjI1NSwiUiI6MjI3LCJHIjo0NSwiQiI6MTQ1fX0sIklzVmlzaWJsZSI6dHJ1ZSwiV2lkdGgiOjAuMCwiSGVpZ2h0IjoxMC4wLCJCb3JkZXJTdHlsZSI6eyIkaWQiOiI2MTkiLCJMaW5lQ29sb3IiOnsiJHJlZiI6IjUwMiJ9LCJMaW5lV2VpZ2h0IjowLjAsIkxpbmVUeXBlIjowLCJQYXJlbnRTdHlsZSI6eyIkcmVmIjoiNTA0In19LCJQYXJlbnRTdHlsZSI6eyIkcmVmIjoiMTY5In19LCJUaXRsZVN0eWxlIjp7IiRpZCI6IjYyMCIsIkZvbnRTZXR0aW5ncyI6eyIkaWQiOiI2MjEiLCJGb250U2l6ZSI6MTIsIkZvbnROYW1lIjoiQ2FsaWJyaSBMaWdodCIsIklzQm9sZCI6dHJ1ZSwiSXNJdGFsaWMiOmZhbHNlLCJJc1VuZGVybGluZWQiOmZhbHNlLCJQYXJlbnRTdHlsZSI6eyIkcmVmIjoiMTc4In19LCJBdXRvU2l6ZSI6MCwiRm9yZWdyb3VuZCI6eyIkcmVmIjoiMTc5In0sIk1heFdpZHRoIjo3MjAuMCwiTWF4SGVpZ2h0IjoiSW5maW5pdHkiLCJTbWFydEZvcmVncm91bmRJc0FjdGl2ZSI6ZmFsc2UsIkhvcml6b250YWxBbGlnbm1lbnQiOjAsIlZlcnRpY2FsQWxpZ25tZW50IjowLCJTbWFydEZvcmVncm91bmQiOm51bGwsIkJhY2tncm91bmRGaWxsVHlwZSI6MCwiTWFyZ2luIjp7IiRyZWYiOiIxODEifSwiUGFkZGluZyI6eyIkcmVmIjoiMTgyIn0sIkJhY2tncm91bmQiOnsiJHJlZiI6IjE4MyJ9LCJJc1Zpc2libGUiOnRydWUsIldpZHRoIjowLjAsIkhlaWdodCI6MC4wLCJCb3JkZXJTdHlsZSI6eyIkaWQiOiI2MjIiLCJMaW5lQ29sb3IiOm51bGwsIkxpbmVXZWlnaHQiOjAuMCwiTGluZVR5cGUiOjAsIlBhcmVudFN0eWxlIjpudWxsfSwiUGFyZW50U3R5bGUiOnsiJHJlZiI6IjE3NyJ9fSwiRGF0ZVN0eWxlIjp7IiRpZCI6IjYyMyIsIkZvbnRTZXR0aW5ncyI6eyIkaWQiOiI2MjQiLCJGb250U2l6ZSI6MTAsIkZvbnROYW1lIjoiQ2FsaWJyaSBMaWdodCIsIklzQm9sZCI6ZmFsc2UsIklzSXRhbGljIjpmYWxzZSwiSXNVbmRlcmxpbmVkIjpmYWxzZSwiUGFyZW50U3R5bGUiOnsiJHJlZiI6IjE4NSJ9fSwiQXV0b1NpemUiOjAsIkZvcmVncm91bmQiOnsiJHJlZiI6IjE4NiJ9LCJNYXhXaWR0aCI6MjAwLjAsIk1heEhlaWdodCI6IkluZmluaXR5IiwiU21hcnRGb3JlZ3JvdW5kSXNBY3RpdmUiOmZhbHNlLCJIb3Jpem9udGFsQWxpZ25tZW50IjowLCJWZXJ0aWNhbEFsaWdubWVudCI6MCwiU21hcnRGb3JlZ3JvdW5kIjpudWxsLCJCYWNrZ3JvdW5kRmlsbFR5cGUiOjAsIk1hcmdpbiI6eyIkcmVmIjoiMTg4In0sIlBhZGRpbmciOnsiJHJlZiI6IjE4OSJ9LCJCYWNrZ3JvdW5kIjp7IiRyZWYiOiIxOTAifSwiSXNWaXNpYmxlIjp0cnVlLCJXaWR0aCI6MC4wLCJIZWlnaHQiOjAuMCwiQm9yZGVyU3R5bGUiOnsiJGlkIjoiNjI1IiwiTGluZUNvbG9yIjpudWxsLCJMaW5lV2VpZ2h0IjowLjAsIkxpbmVUeXBlIjowLCJQYXJlbnRTdHlsZSI6bnVsbH0sIlBhcmVudFN0eWxlIjp7IiRyZWYiOiIxODQifX0sIkRhdGVGb3JtYXQiOnsiJHJlZiI6IjE5MSJ9LCJXZWVrTnVtYmVyaW5nIjp7IiRpZCI6IjYyNiIsIkZvcm1hdCI6MCwiSXNWaXNpYmxlIjpmYWxzZSwiTGFzdEtub3duVmlzaWJpbGl0eVN0YXRlIjpmYWxzZX0sIklzVmlzaWJsZSI6dHJ1ZSwiUGFyZW50U3R5bGUiOnsiJHJlZiI6IjE0NyJ9fSwiSW5kZXgiOjgsIlNtYXJ0RHVyYXRpb25BY3RpdmF0ZWQiOmZhbHNlLCJEYXRlRm9ybWF0Ijp7IiRyZWYiOiIxOTEifSwiV2Vla051bWJlcmluZyI6eyIkaWQiOiI2MjciLCJGb3JtYXQiOjAsIklzVmlzaWJsZSI6ZmFsc2UsIkxhc3RLbm93blZpc2liaWxpdHlTdGF0ZSI6ZmFsc2V9LCJJZCI6IjFkYTBiMmE5LTExZDgtNDYxOC1iOGRjLTQ1NTMyYTUxYmJjOCIsIkltcG9ydElkIjpudWxsLCJUaXRsZSI6IkNhbmRpZGF0ZXMnIGx1bmNoIiwiTm90ZSI6bnVsbCwiSHlwZXJsaW5rIjp7IiRpZCI6IjYyOCIsIkFkZHJlc3MiOm51bGwsIlN1YkFkZHJlc3MiOm51bGx9LCJJc0NoYW5nZWQiOmZhbHNlLCJJc05ldyI6ZmFsc2V9LHsiJGlkIjoiNjI5IiwiR3JvdXBOYW1lIjpudWxsLCJTdGFydERhdGUiOiIyMDI1LTA3LTI0VDEzOjAwOjAwWiIsIkVuZERhdGUiOiIyMDI1LTA3LTI0VDE3OjAwOjAwWiIsIlBlcmNlbnRhZ2VDb21wbGV0ZSI6bnVsbCwiU3R5bGUiOnsiJGlkIjoiNjMwIiwiU2hhcGUiOjYsIlNoYXBlVGhpY2tuZXNzIjowLCJEdXJhdGlvbkZvcm1hdCI6OSwiSW5jbHVkZU5vbldvcmtpbmdEYXlzSW5EdXJhdGlvbiI6ZmFsc2UsIlBlcmNlbnRhZ2VDb21wbGV0ZVN0eWxlIjp7IiRpZCI6IjYzMSIsIkZvbnRTZXR0aW5ncyI6eyIkaWQiOiI2MzIiLCJGb250U2l6ZSI6MTAsIkZvbnROYW1lIjoiQ2FsaWJyaSIsIklzQm9sZCI6ZmFsc2UsIklzSXRhbGljIjpmYWxzZSwiSXNVbmRlcmxpbmVkIjpmYWxzZSwiUGFyZW50U3R5bGUiOnsiJHJlZiI6IjE0OSJ9fSwiQXV0b1NpemUiOjAsIkZvcmVncm91bmQiOnsiJHJlZiI6IjE1MCJ9LCJNYXhXaWR0aCI6MjAwLjAsIk1heEhlaWdodCI6IkluZmluaXR5IiwiU21hcnRGb3JlZ3JvdW5kSXNBY3RpdmUiOmZhbHNlLCJIb3Jpem9udGFsQWxpZ25tZW50IjowLCJWZXJ0aWNhbEFsaWdubWVudCI6MCwiU21hcnRGb3JlZ3JvdW5kIjpudWxsLCJCYWNrZ3JvdW5kRmlsbFR5cGUiOjAsIk1hcmdpbiI6eyIkcmVmIjoiMTUyIn0sIlBhZGRpbmciOnsiJHJlZiI6IjE1MyJ9LCJCYWNrZ3JvdW5kIjp7IiRyZWYiOiIxNTQifSwiSXNWaXNpYmxlIjp0cnVlLCJXaWR0aCI6MC4wLCJIZWlnaHQiOjAuMCwiQm9yZGVyU3R5bGUiOnsiJGlkIjoiNjMzIiwiTGluZUNvbG9yIjpudWxsLCJMaW5lV2VpZ2h0IjowLjAsIkxpbmVUeXBlIjowLCJQYXJlbnRTdHlsZSI6bnVsbH0sIlBhcmVudFN0eWxlIjp7IiRyZWYiOiIxNDgifX0sIkR1cmF0aW9uU3R5bGUiOnsiJGlkIjoiNjM0IiwiRm9udFNldHRpbmdzIjp7IiRpZCI6IjYzNSIsIkZvbnRTaXplIjoxMCwiRm9udE5hbWUiOiJDYWxpYnJpIiwiSXNCb2xkIjpmYWxzZSwiSXNJdGFsaWMiOmZhbHNlLCJJc1VuZGVybGluZWQiOmZhbHNlLCJQYXJlbnRTdHlsZSI6eyIkcmVmIjoiMTU3In19LCJBdXRvU2l6ZSI6MCwiRm9yZWdyb3VuZCI6eyIkcmVmIjoiMTU4In0sIk1heFdpZHRoIjoyMDAuMCwiTWF4SGVpZ2h0IjoiSW5maW5pdHkiLCJTbWFydEZvcmVncm91bmRJc0FjdGl2ZSI6ZmFsc2UsIkhvcml6b250YWxBbGlnbm1lbnQiOjAsIlZlcnRpY2FsQWxpZ25tZW50IjowLCJTbWFydEZvcmVncm91bmQiOm51bGwsIkJhY2tncm91bmRGaWxsVHlwZSI6MCwiTWFyZ2luIjp7IiRyZWYiOiIxNjAifSwiUGFkZGluZyI6eyIkcmVmIjoiMTYxIn0sIkJhY2tncm91bmQiOnsiJHJlZiI6IjE2MiJ9LCJJc1Zpc2libGUiOnRydWUsIldpZHRoIjowLjAsIkhlaWdodCI6MC4wLCJCb3JkZXJTdHlsZSI6eyIkaWQiOiI2MzYiLCJMaW5lQ29sb3IiOm51bGwsIkxpbmVXZWlnaHQiOjAuMCwiTGluZVR5cGUiOjAsIlBhcmVudFN0eWxlIjpudWxsfSwiUGFyZW50U3R5bGUiOnsiJHJlZiI6IjE1NiJ9fSwiSG9yaXpvbnRhbENvbm5lY3RvclN0eWxlIjp7IiRpZCI6IjYzNyIsIkxpbmVDb2xvciI6eyIkcmVmIjoiMTY0In0sIkxpbmVXZWlnaHQiOjAuOCwiTGluZVR5cGUiOjAsIlBhcmVudFN0eWxlIjp7IiRyZWYiOiIxNjMifX0sIlZlcnRpY2FsQ29ubmVjdG9yU3R5bGUiOnsiJGlkIjoiNjM4IiwiTGluZUNvbG9yIjp7IiRyZWYiOiIxNjcifSwiTGluZVdlaWdodCI6MC4wLCJMaW5lVHlwZSI6MCwiUGFyZW50U3R5bGUiOnsiJHJlZiI6IjE2NiJ9fSwiTWFyZ2luIjpudWxsLCJTdGFydERhdGVQb3NpdGlvbiI6MywiRW5kRGF0ZVBvc2l0aW9uIjo0LCJEYXRlSXNWaXNpYmxlIjp0cnVlLCJUaXRsZVBvc2l0aW9uIjo1LCJEdXJhdGlvblBvc2l0aW9uIjoyLCJQZXJjZW50YWdlQ29tcGxldGVkUG9zaXRpb24iOjYsIlNwYWNpbmciOjMsIklzQmVsb3dUaW1lYmFuZCI6dHJ1ZSwiUGVyY2VudGFnZUNvbXBsZXRlU2hhcGVPcGFjaXR5IjozNSwiU2hhcGVTdHlsZSI6eyIkaWQiOiI2MzkiLCJNYXJnaW4iOnsiJHJlZiI6IjE3MCJ9LCJQYWRkaW5nIjp7IiRyZWYiOiIxNzEifSwiQmFja2dyb3VuZCI6eyIkaWQiOiI2NDAiLCJDb2xvciI6eyIkaWQiOiI2NDEiLCJBIjoyNTUsIlIiOjEzNywiRyI6MTEzLCJCIjoyMjV9fSwiSXNWaXNpYmxlIjp0cnVlLCJXaWR0aCI6MC4wLCJIZWlnaHQiOjEwLjAsIkJvcmRlclN0eWxlIjp7IiRpZCI6IjY0MiIsIkxpbmVDb2xvciI6eyIkcmVmIjoiNTAyIn0sIkxpbmVXZWlnaHQiOjAuMCwiTGluZVR5cGUiOjAsIlBhcmVudFN0eWxlIjp7IiRyZWYiOiI1MDQifX0sIlBhcmVudFN0eWxlIjp7IiRyZWYiOiIxNjkifX0sIlRpdGxlU3R5bGUiOnsiJGlkIjoiNjQzIiwiRm9udFNldHRpbmdzIjp7IiRpZCI6IjY0NCIsIkZvbnRTaXplIjoxMiwiRm9udE5hbWUiOiJDYWxpYnJpIExpZ2h0IiwiSXNCb2xkIjp0cnVlLCJJc0l0YWxpYyI6ZmFsc2UsIklzVW5kZXJsaW5lZCI6ZmFsc2UsIlBhcmVudFN0eWxlIjp7IiRyZWYiOiIxNzgifX0sIkF1dG9TaXplIjowLCJGb3JlZ3JvdW5kIjp7IiRyZWYiOiIxNzkifSwiTWF4V2lkdGgiOjcyMC4wLCJNYXhIZWlnaHQiOiJJbmZpbml0eSIsIlNtYXJ0Rm9yZWdyb3VuZElzQWN0aXZlIjpmYWxzZSwiSG9yaXpvbnRhbEFsaWdubWVudCI6MCwiVmVydGljYWxBbGlnbm1lbnQiOjAsIlNtYXJ0Rm9yZWdyb3VuZCI6bnVsbCwiQmFja2dyb3VuZEZpbGxUeXBlIjowLCJNYXJnaW4iOnsiJHJlZiI6IjE4MSJ9LCJQYWRkaW5nIjp7IiRyZWYiOiIxODIifSwiQmFja2dyb3VuZCI6eyIkcmVmIjoiMTgzIn0sIklzVmlzaWJsZSI6dHJ1ZSwiV2lkdGgiOjAuMCwiSGVpZ2h0IjowLjAsIkJvcmRlclN0eWxlIjp7IiRpZCI6IjY0NSIsIkxpbmVDb2xvciI6bnVsbCwiTGluZVdlaWdodCI6MC4wLCJMaW5lVHlwZSI6MCwiUGFyZW50U3R5bGUiOm51bGx9LCJQYXJlbnRTdHlsZSI6eyIkcmVmIjoiMTc3In19LCJEYXRlU3R5bGUiOnsiJGlkIjoiNjQ2IiwiRm9udFNldHRpbmdzIjp7IiRpZCI6IjY0NyIsIkZvbnRTaXplIjoxMCwiRm9udE5hbWUiOiJDYWxpYnJpIExpZ2h0IiwiSXNCb2xkIjpmYWxzZSwiSXNJdGFsaWMiOmZhbHNlLCJJc1VuZGVybGluZWQiOmZhbHNlLCJQYXJlbnRTdHlsZSI6eyIkcmVmIjoiMTg1In19LCJBdXRvU2l6ZSI6MCwiRm9yZWdyb3VuZCI6eyIkcmVmIjoiMTg2In0sIk1heFdpZHRoIjoyMDAuMCwiTWF4SGVpZ2h0IjoiSW5maW5pdHkiLCJTbWFydEZvcmVncm91bmRJc0FjdGl2ZSI6ZmFsc2UsIkhvcml6b250YWxBbGlnbm1lbnQiOjAsIlZlcnRpY2FsQWxpZ25tZW50IjowLCJTbWFydEZvcmVncm91bmQiOm51bGwsIkJhY2tncm91bmRGaWxsVHlwZSI6MCwiTWFyZ2luIjp7IiRyZWYiOiIxODgifSwiUGFkZGluZyI6eyIkcmVmIjoiMTg5In0sIkJhY2tncm91bmQiOnsiJHJlZiI6IjE5MCJ9LCJJc1Zpc2libGUiOnRydWUsIldpZHRoIjowLjAsIkhlaWdodCI6MC4wLCJCb3JkZXJTdHlsZSI6eyIkaWQiOiI2NDgiLCJMaW5lQ29sb3IiOm51bGwsIkxpbmVXZWlnaHQiOjAuMCwiTGluZVR5cGUiOjAsIlBhcmVudFN0eWxlIjpudWxsfSwiUGFyZW50U3R5bGUiOnsiJHJlZiI6IjE4NCJ9fSwiRGF0ZUZvcm1hdCI6eyIkcmVmIjoiMTkxIn0sIldlZWtOdW1iZXJpbmciOnsiJGlkIjoiNjQ5IiwiRm9ybWF0IjowLCJJc1Zpc2libGUiOmZhbHNlLCJMYXN0S25vd25WaXNpYmlsaXR5U3RhdGUiOmZhbHNlfSwiSXNWaXNpYmxlIjp0cnVlLCJQYXJlbnRTdHlsZSI6eyIkcmVmIjoiMTQ3In19LCJJbmRleCI6OSwiU21hcnREdXJhdGlvbkFjdGl2YXRlZCI6ZmFsc2UsIkRhdGVGb3JtYXQiOnsiJHJlZiI6IjE5MSJ9LCJXZWVrTnVtYmVyaW5nIjp7IiRpZCI6IjY1MCIsIkZvcm1hdCI6MCwiSXNWaXNpYmxlIjpmYWxzZSwiTGFzdEtub3duVmlzaWJpbGl0eVN0YXRlIjpmYWxzZX0sIklkIjoiNWQ0MGQxNTEtMGM4NC00Njg1LWFkYjQtZDQxMDgzOGM5NDM3IiwiSW1wb3J0SWQiOm51bGwsIlRpdGxlIjoiQ2FuZGlkYXRlcycgYXNzZW1ibHkiLCJOb3RlIjpudWxsLCJIeXBlcmxpbmsiOnsiJGlkIjoiNjUxIiwiQWRkcmVzcyI6bnVsbCwiU3ViQWRkcmVzcyI6bnVsbH0sIklzQ2hhbmdlZCI6ZmFsc2UsIklzTmV3IjpmYWxzZX0seyIkaWQiOiI2NTIiLCJHcm91cE5hbWUiOm51bGwsIlN0YXJ0RGF0ZSI6IjIwMjUtMDctMjRUMTU6MzA6MDBaIiwiRW5kRGF0ZSI6IjIwMjUtMDctMjRUMTY6MDA6MDBaIiwiUGVyY2VudGFnZUNvbXBsZXRlIjpudWxsLCJTdHlsZSI6eyIkaWQiOiI2NTMiLCJTaGFwZSI6MCwiU2hhcGVUaGlja25lc3MiOjAsIkR1cmF0aW9uRm9ybWF0Ijo5LCJJbmNsdWRlTm9uV29ya2luZ0RheXNJbkR1cmF0aW9uIjpmYWxzZSwiUGVyY2VudGFnZUNvbXBsZXRlU3R5bGUiOnsiJGlkIjoiNjU0IiwiRm9udFNldHRpbmdzIjp7IiRpZCI6IjY1NSIsIkZvbnRTaXplIjoxMCwiRm9udE5hbWUiOiJDYWxpYnJpIiwiSXNCb2xkIjpmYWxzZSwiSXNJdGFsaWMiOmZhbHNlLCJJc1VuZGVybGluZWQiOmZhbHNlLCJQYXJlbnRTdHlsZSI6eyIkcmVmIjoiMTQ5In19LCJBdXRvU2l6ZSI6MCwiRm9yZWdyb3VuZCI6eyIkcmVmIjoiMTUwIn0sIk1heFdpZHRoIjoyMDAuMCwiTWF4SGVpZ2h0IjoiSW5maW5pdHkiLCJTbWFydEZvcmVncm91bmRJc0FjdGl2ZSI6ZmFsc2UsIkhvcml6b250YWxBbGlnbm1lbnQiOjAsIlZlcnRpY2FsQWxpZ25tZW50IjowLCJTbWFydEZvcmVncm91bmQiOm51bGwsIkJhY2tncm91bmRGaWxsVHlwZSI6MCwiTWFyZ2luIjp7IiRyZWYiOiIxNTIifSwiUGFkZGluZyI6eyIkcmVmIjoiMTUzIn0sIkJhY2tncm91bmQiOnsiJHJlZiI6IjE1NCJ9LCJJc1Zpc2libGUiOnRydWUsIldpZHRoIjowLjAsIkhlaWdodCI6MC4wLCJCb3JkZXJTdHlsZSI6eyIkaWQiOiI2NTYiLCJMaW5lQ29sb3IiOm51bGwsIkxpbmVXZWlnaHQiOjAuMCwiTGluZVR5cGUiOjAsIlBhcmVudFN0eWxlIjpudWxsfSwiUGFyZW50U3R5bGUiOnsiJHJlZiI6IjE0OCJ9fSwiRHVyYXRpb25TdHlsZSI6eyIkaWQiOiI2NTciLCJGb250U2V0dGluZ3MiOnsiJGlkIjoiNjU4IiwiRm9udFNpemUiOjEwLCJGb250TmFtZSI6IkNhbGlicmkiLCJJc0JvbGQiOmZhbHNlLCJJc0l0YWxpYyI6ZmFsc2UsIklzVW5kZXJsaW5lZCI6ZmFsc2UsIlBhcmVudFN0eWxlIjp7IiRyZWYiOiIxNTcifX0sIkF1dG9TaXplIjowLCJGb3JlZ3JvdW5kIjp7IiRyZWYiOiIxNTgifSwiTWF4V2lkdGgiOjIwMC4wLCJNYXhIZWlnaHQiOiJJbmZpbml0eSIsIlNtYXJ0Rm9yZWdyb3VuZElzQWN0aXZlIjpmYWxzZSwiSG9yaXpvbnRhbEFsaWdubWVudCI6MCwiVmVydGljYWxBbGlnbm1lbnQiOjAsIlNtYXJ0Rm9yZWdyb3VuZCI6bnVsbCwiQmFja2dyb3VuZEZpbGxUeXBlIjowLCJNYXJnaW4iOnsiJHJlZiI6IjE2MCJ9LCJQYWRkaW5nIjp7IiRyZWYiOiIxNjEifSwiQmFja2dyb3VuZCI6eyIkcmVmIjoiMTYyIn0sIklzVmlzaWJsZSI6dHJ1ZSwiV2lkdGgiOjAuMCwiSGVpZ2h0IjowLjAsIkJvcmRlclN0eWxlIjp7IiRpZCI6IjY1OSIsIkxpbmVDb2xvciI6bnVsbCwiTGluZVdlaWdodCI6MC4wLCJMaW5lVHlwZSI6MCwiUGFyZW50U3R5bGUiOm51bGx9LCJQYXJlbnRTdHlsZSI6eyIkcmVmIjoiMTU2In19LCJIb3Jpem9udGFsQ29ubmVjdG9yU3R5bGUiOnsiJGlkIjoiNjYwIiwiTGluZUNvbG9yIjp7IiRyZWYiOiIxNjQifSwiTGluZVdlaWdodCI6MC44LCJMaW5lVHlwZSI6MCwiUGFyZW50U3R5bGUiOnsiJHJlZiI6IjE2MyJ9fSwiVmVydGljYWxDb25uZWN0b3JTdHlsZSI6eyIkaWQiOiI2NjEiLCJMaW5lQ29sb3IiOnsiJHJlZiI6IjE2NyJ9LCJMaW5lV2VpZ2h0IjowLjAsIkxpbmVUeXBlIjowLCJQYXJlbnRTdHlsZSI6eyIkcmVmIjoiMTY2In19LCJNYXJnaW4iOm51bGwsIlN0YXJ0RGF0ZVBvc2l0aW9uIjozLCJFbmREYXRlUG9zaXRpb24iOjQsIkRhdGVJc1Zpc2libGUiOnRydWUsIlRpdGxlUG9zaXRpb24iOjUsIkR1cmF0aW9uUG9zaXRpb24iOjIsIlBlcmNlbnRhZ2VDb21wbGV0ZWRQb3NpdGlvbiI6NiwiU3BhY2luZyI6MywiSXNCZWxvd1RpbWViYW5kIjp0cnVlLCJQZXJjZW50YWdlQ29tcGxldGVTaGFwZU9wYWNpdHkiOjM1LCJTaGFwZVN0eWxlIjp7IiRpZCI6IjY2MiIsIk1hcmdpbiI6eyIkcmVmIjoiMTcwIn0sIlBhZGRpbmciOnsiJHJlZiI6IjE3MSJ9LCJCYWNrZ3JvdW5kIjp7IiRpZCI6IjY2MyIsIkNvbG9yIjp7IiRpZCI6IjY2NCIsIkEiOjI1NSwiUiI6MjEzLCJHIjo3MSwiQiI6MTE1fX0sIklzVmlzaWJsZSI6dHJ1ZSwiV2lkdGgiOjAuMCwiSGVpZ2h0IjoxMC4wLCJCb3JkZXJTdHlsZSI6eyIkaWQiOiI2NjUiLCJMaW5lQ29sb3IiOnsiJHJlZiI6IjUwMiJ9LCJMaW5lV2VpZ2h0IjowLjAsIkxpbmVUeXBlIjowLCJQYXJlbnRTdHlsZSI6eyIkcmVmIjoiNTA0In19LCJQYXJlbnRTdHlsZSI6eyIkcmVmIjoiMTY5In19LCJUaXRsZVN0eWxlIjp7IiRpZCI6IjY2NiIsIkZvbnRTZXR0aW5ncyI6eyIkaWQiOiI2NjciLCJGb250U2l6ZSI6MTIsIkZvbnROYW1lIjoiQ2FsaWJyaSBMaWdodCIsIklzQm9sZCI6dHJ1ZSwiSXNJdGFsaWMiOmZhbHNlLCJJc1VuZGVybGluZWQiOmZhbHNlLCJQYXJlbnRTdHlsZSI6eyIkcmVmIjoiMTc4In19LCJBdXRvU2l6ZSI6MiwiRm9yZWdyb3VuZCI6eyIkcmVmIjoiMTc5In0sIk1heFdpZHRoIjo1MS41NTU5ODQ0OTcwNzAzMTMsIk1heEhlaWdodCI6IkluZmluaXR5IiwiU21hcnRGb3JlZ3JvdW5kSXNBY3RpdmUiOmZhbHNlLCJIb3Jpem9udGFsQWxpZ25tZW50IjowLCJWZXJ0aWNhbEFsaWdubWVudCI6MCwiU21hcnRGb3JlZ3JvdW5kIjpudWxsLCJCYWNrZ3JvdW5kRmlsbFR5cGUiOjAsIk1hcmdpbiI6eyIkcmVmIjoiMTgxIn0sIlBhZGRpbmciOnsiJHJlZiI6IjE4MiJ9LCJCYWNrZ3JvdW5kIjp7IiRyZWYiOiIxODMifSwiSXNWaXNpYmxlIjp0cnVlLCJXaWR0aCI6MC4wLCJIZWlnaHQiOjAuMCwiQm9yZGVyU3R5bGUiOnsiJGlkIjoiNjY4IiwiTGluZUNvbG9yIjpudWxsLCJMaW5lV2VpZ2h0IjowLjAsIkxpbmVUeXBlIjowLCJQYXJlbnRTdHlsZSI6bnVsbH0sIlBhcmVudFN0eWxlIjp7IiRyZWYiOiIxNzcifX0sIkRhdGVTdHlsZSI6eyIkaWQiOiI2NjkiLCJGb250U2V0dGluZ3MiOnsiJGlkIjoiNjcwIiwiRm9udFNpemUiOjEwLCJGb250TmFtZSI6IkNhbGlicmkgTGlnaHQiLCJJc0JvbGQiOmZhbHNlLCJJc0l0YWxpYyI6ZmFsc2UsIklzVW5kZXJsaW5lZCI6ZmFsc2UsIlBhcmVudFN0eWxlIjp7IiRyZWYiOiIxODUifX0sIkF1dG9TaXplIjowLCJGb3JlZ3JvdW5kIjp7IiRyZWYiOiIxODYifSwiTWF4V2lkdGgiOjIwMC4wLCJNYXhIZWlnaHQiOiJJbmZpbml0eSIsIlNtYXJ0Rm9yZWdyb3VuZElzQWN0aXZlIjpmYWxzZSwiSG9yaXpvbnRhbEFsaWdubWVudCI6MCwiVmVydGljYWxBbGlnbm1lbnQiOjAsIlNtYXJ0Rm9yZWdyb3VuZCI6bnVsbCwiQmFja2dyb3VuZEZpbGxUeXBlIjowLCJNYXJnaW4iOnsiJHJlZiI6IjE4OCJ9LCJQYWRkaW5nIjp7IiRyZWYiOiIxODkifSwiQmFja2dyb3VuZCI6eyIkcmVmIjoiMTkwIn0sIklzVmlzaWJsZSI6dHJ1ZSwiV2lkdGgiOjAuMCwiSGVpZ2h0IjowLjAsIkJvcmRlclN0eWxlIjp7IiRpZCI6IjY3MSIsIkxpbmVDb2xvciI6bnVsbCwiTGluZVdlaWdodCI6MC4wLCJMaW5lVHlwZSI6MCwiUGFyZW50U3R5bGUiOm51bGx9LCJQYXJlbnRTdHlsZSI6eyIkcmVmIjoiMTg0In19LCJEYXRlRm9ybWF0Ijp7IiRyZWYiOiIxOTEifSwiV2Vla051bWJlcmluZyI6eyIkaWQiOiI2NzIiLCJGb3JtYXQiOjAsIklzVmlzaWJsZSI6ZmFsc2UsIkxhc3RLbm93blZpc2liaWxpdHlTdGF0ZSI6ZmFsc2V9LCJJc1Zpc2libGUiOnRydWUsIlBhcmVudFN0eWxlIjp7IiRyZWYiOiIxNDcifX0sIkluZGV4IjoxMCwiU21hcnREdXJhdGlvbkFjdGl2YXRlZCI6ZmFsc2UsIkRhdGVGb3JtYXQiOnsiJHJlZiI6IjE5MSJ9LCJXZWVrTnVtYmVyaW5nIjp7IiRpZCI6IjY3MyIsIkZvcm1hdCI6MCwiSXNWaXNpYmxlIjpmYWxzZSwiTGFzdEtub3duVmlzaWJpbGl0eVN0YXRlIjpmYWxzZX0sIklkIjoiYWMzYmUwZjUtZWZlOS00NWNlLWI1YTMtYWZlYTc5MjI5MDU3IiwiSW1wb3J0SWQiOm51bGwsIlRpdGxlIjoiQmFsbG90aW5nIiwiTm90ZSI6bnVsbCwiSHlwZXJsaW5rIjp7IiRpZCI6IjY3NCIsIkFkZHJlc3MiOm51bGwsIlN1YkFkZHJlc3MiOm51bGx9LCJJc0NoYW5nZWQiOmZhbHNlLCJJc05ldyI6ZmFsc2V9LHsiJGlkIjoiNjc1IiwiR3JvdXBOYW1lIjpudWxsLCJTdGFydERhdGUiOiIyMDI1LTA3LTI0VDE2OjAwOjAwWiIsIkVuZERhdGUiOiIyMDI1LTA3LTI0VDE2OjQ1OjAwWiIsIlBlcmNlbnRhZ2VDb21wbGV0ZSI6bnVsbCwiU3R5bGUiOnsiJGlkIjoiNjc2IiwiU2hhcGUiOjAsIlNoYXBlVGhpY2tuZXNzIjowLCJEdXJhdGlvbkZvcm1hdCI6OSwiSW5jbHVkZU5vbldvcmtpbmdEYXlzSW5EdXJhdGlvbiI6ZmFsc2UsIlBlcmNlbnRhZ2VDb21wbGV0ZVN0eWxlIjp7IiRpZCI6IjY3NyIsIkZvbnRTZXR0aW5ncyI6eyIkaWQiOiI2NzgiLCJGb250U2l6ZSI6MTAsIkZvbnROYW1lIjoiQ2FsaWJyaSIsIklzQm9sZCI6ZmFsc2UsIklzSXRhbGljIjpmYWxzZSwiSXNVbmRlcmxpbmVkIjpmYWxzZSwiUGFyZW50U3R5bGUiOnsiJHJlZiI6IjE0OSJ9fSwiQXV0b1NpemUiOjAsIkZvcmVncm91bmQiOnsiJHJlZiI6IjE1MCJ9LCJNYXhXaWR0aCI6MjAwLjAsIk1heEhlaWdodCI6IkluZmluaXR5IiwiU21hcnRGb3JlZ3JvdW5kSXNBY3RpdmUiOmZhbHNlLCJIb3Jpem9udGFsQWxpZ25tZW50IjowLCJWZXJ0aWNhbEFsaWdubWVudCI6MCwiU21hcnRGb3JlZ3JvdW5kIjpudWxsLCJCYWNrZ3JvdW5kRmlsbFR5cGUiOjAsIk1hcmdpbiI6eyIkcmVmIjoiMTUyIn0sIlBhZGRpbmciOnsiJHJlZiI6IjE1MyJ9LCJCYWNrZ3JvdW5kIjp7IiRyZWYiOiIxNTQifSwiSXNWaXNpYmxlIjp0cnVlLCJXaWR0aCI6MC4wLCJIZWlnaHQiOjAuMCwiQm9yZGVyU3R5bGUiOnsiJGlkIjoiNjc5IiwiTGluZUNvbG9yIjpudWxsLCJMaW5lV2VpZ2h0IjowLjAsIkxpbmVUeXBlIjowLCJQYXJlbnRTdHlsZSI6bnVsbH0sIlBhcmVudFN0eWxlIjp7IiRyZWYiOiIxNDgifX0sIkR1cmF0aW9uU3R5bGUiOnsiJGlkIjoiNjgwIiwiRm9udFNldHRpbmdzIjp7IiRpZCI6IjY4MSIsIkZvbnRTaXplIjoxMCwiRm9udE5hbWUiOiJDYWxpYnJpIiwiSXNCb2xkIjpmYWxzZSwiSXNJdGFsaWMiOmZhbHNlLCJJc1VuZGVybGluZWQiOmZhbHNlLCJQYXJlbnRTdHlsZSI6eyIkcmVmIjoiMTU3In19LCJBdXRvU2l6ZSI6MCwiRm9yZWdyb3VuZCI6eyIkcmVmIjoiMTU4In0sIk1heFdpZHRoIjoyMDAuMCwiTWF4SGVpZ2h0IjoiSW5maW5pdHkiLCJTbWFydEZvcmVncm91bmRJc0FjdGl2ZSI6ZmFsc2UsIkhvcml6b250YWxBbGlnbm1lbnQiOjAsIlZlcnRpY2FsQWxpZ25tZW50IjowLCJTbWFydEZvcmVncm91bmQiOm51bGwsIkJhY2tncm91bmRGaWxsVHlwZSI6MCwiTWFyZ2luIjp7IiRyZWYiOiIxNjAifSwiUGFkZGluZyI6eyIkcmVmIjoiMTYxIn0sIkJhY2tncm91bmQiOnsiJHJlZiI6IjE2MiJ9LCJJc1Zpc2libGUiOnRydWUsIldpZHRoIjowLjAsIkhlaWdodCI6MC4wLCJCb3JkZXJTdHlsZSI6eyIkaWQiOiI2ODIiLCJMaW5lQ29sb3IiOm51bGwsIkxpbmVXZWlnaHQiOjAuMCwiTGluZVR5cGUiOjAsIlBhcmVudFN0eWxlIjpudWxsfSwiUGFyZW50U3R5bGUiOnsiJHJlZiI6IjE1NiJ9fSwiSG9yaXpvbnRhbENvbm5lY3RvclN0eWxlIjp7IiRpZCI6IjY4MyIsIkxpbmVDb2xvciI6eyIkcmVmIjoiMTY0In0sIkxpbmVXZWlnaHQiOjAuOCwiTGluZVR5cGUiOjAsIlBhcmVudFN0eWxlIjp7IiRyZWYiOiIxNjMifX0sIlZlcnRpY2FsQ29ubmVjdG9yU3R5bGUiOnsiJGlkIjoiNjg0IiwiTGluZUNvbG9yIjp7IiRyZWYiOiIxNjcifSwiTGluZVdlaWdodCI6MC4wLCJMaW5lVHlwZSI6MCwiUGFyZW50U3R5bGUiOnsiJHJlZiI6IjE2NiJ9fSwiTWFyZ2luIjpudWxsLCJTdGFydERhdGVQb3NpdGlvbiI6MywiRW5kRGF0ZVBvc2l0aW9uIjo0LCJEYXRlSXNWaXNpYmxlIjp0cnVlLCJUaXRsZVBvc2l0aW9uIjo1LCJEdXJhdGlvblBvc2l0aW9uIjoyLCJQZXJjZW50YWdlQ29tcGxldGVkUG9zaXRpb24iOjYsIlNwYWNpbmciOjMsIklzQmVsb3dUaW1lYmFuZCI6dHJ1ZSwiUGVyY2VudGFnZUNvbXBsZXRlU2hhcGVPcGFjaXR5IjozNSwiU2hhcGVTdHlsZSI6eyIkaWQiOiI2ODUiLCJNYXJnaW4iOnsiJHJlZiI6IjE3MCJ9LCJQYWRkaW5nIjp7IiRyZWYiOiIxNzEifSwiQmFja2dyb3VuZCI6eyIkaWQiOiI2ODYiLCJDb2xvciI6eyIkaWQiOiI2ODciLCJBIjoyNTUsIlIiOjIxMywiRyI6NzEsIkIiOjExNX19LCJJc1Zpc2libGUiOnRydWUsIldpZHRoIjowLjAsIkhlaWdodCI6MTAuMCwiQm9yZGVyU3R5bGUiOnsiJGlkIjoiNjg4IiwiTGluZUNvbG9yIjp7IiRyZWYiOiI1MDIifSwiTGluZVdlaWdodCI6MC4wLCJMaW5lVHlwZSI6MCwiUGFyZW50U3R5bGUiOnsiJHJlZiI6IjUwNCJ9fSwiUGFyZW50U3R5bGUiOnsiJHJlZiI6IjE2OSJ9fSwiVGl0bGVTdHlsZSI6eyIkaWQiOiI2ODkiLCJGb250U2V0dGluZ3MiOnsiJGlkIjoiNjkwIiwiRm9udFNpemUiOjEyLCJGb250TmFtZSI6IkNhbGlicmkgTGlnaHQiLCJJc0JvbGQiOnRydWUsIklzSXRhbGljIjpmYWxzZSwiSXNVbmRlcmxpbmVkIjpmYWxzZSwiUGFyZW50U3R5bGUiOnsiJHJlZiI6IjE3OCJ9fSwiQXV0b1NpemUiOjIsIkZvcmVncm91bmQiOnsiJHJlZiI6IjE3OSJ9LCJNYXhXaWR0aCI6NzAuMDYzMjI0NzkyNDgwNDY5LCJNYXhIZWlnaHQiOiJJbmZpbml0eSIsIlNtYXJ0Rm9yZWdyb3VuZElzQWN0aXZlIjpmYWxzZSwiSG9yaXpvbnRhbEFsaWdubWVudCI6MCwiVmVydGljYWxBbGlnbm1lbnQiOjAsIlNtYXJ0Rm9yZWdyb3VuZCI6bnVsbCwiQmFja2dyb3VuZEZpbGxUeXBlIjowLCJNYXJnaW4iOnsiJHJlZiI6IjE4MSJ9LCJQYWRkaW5nIjp7IiRyZWYiOiIxODIifSwiQmFja2dyb3VuZCI6eyIkcmVmIjoiMTgzIn0sIklzVmlzaWJsZSI6dHJ1ZSwiV2lkdGgiOjAuMCwiSGVpZ2h0IjowLjAsIkJvcmRlclN0eWxlIjp7IiRpZCI6IjY5MSIsIkxpbmVDb2xvciI6bnVsbCwiTGluZVdlaWdodCI6MC4wLCJMaW5lVHlwZSI6MCwiUGFyZW50U3R5bGUiOm51bGx9LCJQYXJlbnRTdHlsZSI6eyIkcmVmIjoiMTc3In19LCJEYXRlU3R5bGUiOnsiJGlkIjoiNjkyIiwiRm9udFNldHRpbmdzIjp7IiRpZCI6IjY5MyIsIkZvbnRTaXplIjoxMCwiRm9udE5hbWUiOiJDYWxpYnJpIExpZ2h0IiwiSXNCb2xkIjpmYWxzZSwiSXNJdGFsaWMiOmZhbHNlLCJJc1VuZGVybGluZWQiOmZhbHNlLCJQYXJlbnRTdHlsZSI6eyIkcmVmIjoiMTg1In19LCJBdXRvU2l6ZSI6MCwiRm9yZWdyb3VuZCI6eyIkcmVmIjoiMTg2In0sIk1heFdpZHRoIjoyMDAuMCwiTWF4SGVpZ2h0IjoiSW5maW5pdHkiLCJTbWFydEZvcmVncm91bmRJc0FjdGl2ZSI6ZmFsc2UsIkhvcml6b250YWxBbGlnbm1lbnQiOjAsIlZlcnRpY2FsQWxpZ25tZW50IjowLCJTbWFydEZvcmVncm91bmQiOm51bGwsIkJhY2tncm91bmRGaWxsVHlwZSI6MCwiTWFyZ2luIjp7IiRyZWYiOiIxODgifSwiUGFkZGluZyI6eyIkcmVmIjoiMTg5In0sIkJhY2tncm91bmQiOnsiJHJlZiI6IjE5MCJ9LCJJc1Zpc2libGUiOnRydWUsIldpZHRoIjowLjAsIkhlaWdodCI6MC4wLCJCb3JkZXJTdHlsZSI6eyIkaWQiOiI2OTQiLCJMaW5lQ29sb3IiOm51bGwsIkxpbmVXZWlnaHQiOjAuMCwiTGluZVR5cGUiOjAsIlBhcmVudFN0eWxlIjpudWxsfSwiUGFyZW50U3R5bGUiOnsiJHJlZiI6IjE4NCJ9fSwiRGF0ZUZvcm1hdCI6eyIkcmVmIjoiMTkxIn0sIldlZWtOdW1iZXJpbmciOnsiJGlkIjoiNjk1IiwiRm9ybWF0IjowLCJJc1Zpc2libGUiOmZhbHNlLCJMYXN0S25vd25WaXNpYmlsaXR5U3RhdGUiOmZhbHNlfSwiSXNWaXNpYmxlIjp0cnVlLCJQYXJlbnRTdHlsZSI6eyIkcmVmIjoiMTQ3In19LCJJbmRleCI6MTEsIlNtYXJ0RHVyYXRpb25BY3RpdmF0ZWQiOmZhbHNlLCJEYXRlRm9ybWF0Ijp7IiRyZWYiOiIxOTEifSwiV2Vla051bWJlcmluZyI6eyIkaWQiOiI2OTYiLCJGb3JtYXQiOjAsIklzVmlzaWJsZSI6ZmFsc2UsIkxhc3RLbm93blZpc2liaWxpdHlTdGF0ZSI6ZmFsc2V9LCJJZCI6ImFlNDNlZWUyLTBkM2UtNDBkYi1iNGI2LTJkNzAwNGNlY2E1MiIsIkltcG9ydElkIjpudWxsLCJUaXRsZSI6IkJhbGxvdCBjb3VudCIsIk5vdGUiOm51bGwsIkh5cGVybGluayI6eyIkaWQiOiI2OTciLCJBZGRyZXNzIjpudWxsLCJTdWJBZGRyZXNzIjpudWxsfSwiSXNDaGFuZ2VkIjpmYWxzZSwiSXNOZXciOmZhbHNlfV0sIlN3aW1sYW5lcyI6W10sIk1zUHJvamVjdEl0ZW1zVHJlZSI6bnVsbCwiTWV0YWRhdGEiOnsiJGlkIjoiNjk4IiwiUmVjZW50Q29sb3JzQ29sbGVjdGlvbiI6Iltd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n0se1wiJGlkXCI6XCIyXCIsXCJTZWxlY3RlZE1hcHBpbmdcIjoyLFwiQ29sdW1uSGVhZGVyXCI6XCJOYW1lXCJ9LHtcIiRpZFwiOlwiM1wiLFwiU2VsZWN0ZWRNYXBwaW5nXCI6MyxcIkNvbHVtbkhlYWRlclwiOlwiU3RhcnRcIn0se1wiJGlkXCI6XCI0XCIsXCJTZWxlY3RlZE1hcHBpbmdcIjo0LFwiQ29sdW1uSGVhZGVyXCI6XCJGaW5pc2hcIn0se1wiJGlkXCI6XCI1XCIsXCJTZWxlY3RlZE1hcHBpbmdcIjo1LFwiQ29sdW1uSGVhZGVyXCI6XCJQZXJjZW50Q29tcGxldGVcIn1dIiwiU291cmNlVGhlbWUiOiJ7XCIkaWRcIjpcIjFcIixcIklkXCI6XCI2NzJmYjI0Zi1mYTNiLTQ1NGYtOGM3YS0zMTMxMzFhNTgwNTVcIixcIkNhdGVnb3J5XCI6Mi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xOCxcIkZvbnROYW1lXCI6XCJDYWxpYnJpXCIsXCJJc0JvbGRcIjp0cnVlLFwiSXNJdGFsaWNcIjpmYWxzZSxcIklzVW5kZXJsaW5lZFwiOmZhbHNlfSxcIkZvcmVncm91bmRcIjp7XCIkaWRcIjpcIjdcIixcIkNvbG9yXCI6e1wiJGlkXCI6XCI4XCIsXCJBXCI6MjU1LFwiUlwiOjIzNyxcIkdcIjoxMjUsXCJCXCI6NDl9fSxcIkhvcml6b250YWxBbGlnbm1lbnRcIjowLFwiSXNWaXNpYmxlXCI6ZmFsc2V9LFwiTGVmdEVuZENhcHNTdHlsZVwiOntcIiRpZFwiOlwiOVwiLFwiRm9udFNldHRpbmdzXCI6e1wiJGlkXCI6XCIxMFwiLFwiRm9udFNpemVcIjoxNCxcIkZvbnROYW1lXCI6XCJDYWxpYnJpXCIsXCJJc0JvbGRcIjpmYWxzZSxcIklzSXRhbGljXCI6ZmFsc2UsXCJJc1VuZGVybGluZWRcIjpmYWxzZX0sXCJGb3JlZ3JvdW5kXCI6e1wiJGlkXCI6XCIxMVwiLFwiQ29sb3JcIjp7XCIkaWRcIjpcIjEyXCIsXCJBXCI6MjU1LFwiUlwiOjIxMyxcIkdcIjo3MSxcIkJcIjoxMTV9fSxcIkhvcml6b250YWxBbGlnbm1lbnRcIjowLFwiSXNWaXNpYmxlXCI6dHJ1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yxcIklzVmlzaWJsZVwiOnRydWV9LFwiU2NhbGVTdHlsZVwiOntcIiRpZFwiOlwiMjNcIixcIlNob3dTZWdtZW50U2VwYXJhdG9yc1wiOnRydWUsXCJTZWdtZW50U2VwYXJhdG9yT3BhY2l0eVwiOjMwLFwiU2hhcGVcIjowLFwiU2VnbWVudFRleHRTdHlsZVwiOntcIiRpZFwiOlwiMjRcIixcIkZvbnRTZXR0aW5nc1wiOntcIiRpZFwiOlwiMjVcIixcIkZvbnRTaXplXCI6MTIsXCJGb250TmFtZVwiOlwiQ2FsaWJyaVwiLFwiSXNCb2xkXCI6ZmFsc2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IuMCxcIlJpZ2h0XCI6MTIuMCxcIkJvdHRvbVwiOjAuMH0sXCJQYWRkaW5nXCI6e1wiJGlkXCI6XCIzMFwiLFwiVG9wXCI6Ny4wLFwiTGVmdFwiOjAuMCxcIlJpZ2h0XCI6MC4wLFwiQm90dG9tXCI6Ny4wfSxcIkJhY2tncm91bmRcIjp7XCIkaWRcIjpcIjMxXCIsXCJDb2xvclwiOntcIiRpZFwiOlwiMzJcIixcIkFcIjoyNTUsXCJSXCI6NjksXCJHXCI6NjksXCJCXCI6ODF9fSxcIklzVmlzaWJsZVwiOnRydWUsXCJXaWR0aFwiOjg1OC4wLFwiSGVpZ2h0XCI6Mz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MTkxLFwiUlwiOjI1NSxcIkdcIjowLFwiQlwiOjB9fSxcIkVsYXBzZWRUaW1lRm9ybWF0XCI6MixcIklzVmlzaWJsZVwiOmZhbHNlfSxcIk1hcmdpblwiOntcIiRpZFwiOlwiNDBcIixcIlRvcFwiOjAuMCxcIkxlZnRcIjoxMC4wLFwiUmlnaHRcIjoxMC4wLFwiQm90dG9tXCI6MC4wfSxcIlBhZGRpbmdcIjp7XCIkaWRcIjpcIjQxXCIsXCJUb3BcIjowLjAsXCJMZWZ0XCI6MC4wLFwiUmlnaHRcIjowLjAsXCJCb3R0b21cIjowLjB9LFwiQmFja2dyb3VuZFwiOntcIiRpZFwiOlwiNDJcIixcIkNvbG9yXCI6e1wiJGlkXCI6XCI0M1wiLFwiQVwiOjI1NSxcIlJcIjozMSxcIkdcIjo3MyxcIkJcIjoxMjV9fSxcIklzVmlzaWJsZVwiOmZhbHNlLFwiV2lkdGhcIjowLjAsXCJIZWlnaHRcIjowLjAsXCJCb3JkZXJTdHlsZVwiOm51bGx9LFwiVGFza1N0eWxlXCI6e1wiJGlkXCI6XCI0NFwiLFwiU2hhcGVcIjowLFwiU2hhcGVUaGlja25lc3NcIjowLFwiRHVyYXRpb25Gb3JtYXRcIjo5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E5MixcIkdcIjo4MCxcIkJcIjo3N319LFwiSG9yaXpvbnRhbEFsaWdubWVudFwiOjAsXCJJc1Zpc2libGVcIjpmYWxz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jU1LFwiR1wiOjI1NSxcIkJcIjoyNTV9fSxcIkhvcml6b250YWxBbGlnbm1lbnRcIjowLFwiSXNWaXNpYmxlXCI6dHJ1ZX0sXCJIb3Jpem9udGFsQ29ubmVjdG9yU3R5bGVcIjp7XCIkaWRcIjpcIjU2XCIsXCJMaW5lU3R5bGVcIjp7XCIkaWRcIjpcIjU3XCIsXCJMaW5lQ29sb3JcIjp7XCIkaWRcIjpcIjU4XCIsXCJDb2xvclwiOntcIiRpZFwiOlwiNTlcIixcIkFcIjoyNTUsXCJSXCI6MTE1LFwiR1wiOjExNSxcIkJcIjoxMTV9fSxcIkxpbmVXZWlnaHRcIjoxLjAsXCJMaW5lVHlwZVwiOjB9LFwiSXNWaXNpYmxlXCI6dHJ1ZX0sXCJWZXJ0aWNhbENvbm5lY3RvclN0eWxlXCI6e1wiJGlkXCI6XCI2MFwiLFwiTGluZVN0eWxlXCI6e1wiJGlkXCI6XCI2MVwiLFwiTGluZUNvbG9yXCI6e1wiJGlkXCI6XCI2MlwiLFwiQ29sb3JcIjp7XCIkaWRcIjpcIjYzXCIsXCJBXCI6MjU1LFwiUlwiOjIwNCxcIkdcIjoyMDQsXCJCXCI6MjA0fX0sXCJMaW5lV2VpZ2h0XCI6MC4wLFwiTGluZVR5cGVcIjowfSxcIklzVmlzaWJsZVwiOmZhbHNlfSxcIk1hcmdpblwiOntcIiRpZFwiOlwiNjRcIixcIlRvcFwiOjAuMCxcIkxlZnRcIjowLjAsXCJSaWdodFwiOjAuMCxcIkJvdHRvbVwiOjAuMH0sXCJTdGFydERhdGVQb3NpdGlvblwiOjMsXCJFbmREYXRlUG9zaXRpb25cIjo0LFwiVGl0bGVQb3NpdGlvblwiOjUsXCJEdXJhdGlvblBvc2l0aW9uXCI6MixcIlBlcmNlbnRhZ2VDb21wbGV0ZWRQb3NpdGlvblwiOjAsXCJTcGFjaW5nXCI6MyxcIklzQmVsb3dUaW1lYmFuZFwiOnRydWUsXCJTaGFwZVN0eWxlXCI6e1wiJGlkXCI6XCI2NVwiLFwiTWFyZ2luXCI6e1wiJGlkXCI6XCI2NlwiLFwiVG9wXCI6MC4wLFwiTGVmdFwiOjQuMCxcIlJpZ2h0XCI6NC4wLFwiQm90dG9tXCI6MC4wfSxcIlBhZGRpbmdcIjp7XCIkaWRcIjpcIjY3XCIsXCJUb3BcIjowLjAsXCJMZWZ0XCI6MC4wLFwiUmlnaHRcIjowLjAsXCJCb3R0b21cIjowLjB9LFwiQmFja2dyb3VuZFwiOntcIiRpZFwiOlwiNjhcIixcIkNvbG9yXCI6e1wiJGlkXCI6XCI2OVwiLFwiQVwiOjI1NSxcIlJcIjoyMDAsXCJHXCI6NDgsXCJCXCI6MjA0fX0sXCJJc1Zpc2libGVcIjp0cnVlLFwiV2lkdGhcIjowLjAsXCJIZWlnaHRcIjoxMC4wLFwiQm9yZGVyU3R5bGVcIjp7XCIkaWRcIjpcIjcwXCIsXCJMaW5lU3R5bGVcIjp7XCIkaWRcIjpcIjcxXCIsXCJMaW5lQ29sb3JcIjp7XCIkaWRcIjpcIjcyXCIsXCJDb2xvclwiOntcIiRpZFwiOlwiNzNcIixcIkFcIjoyNTUsXCJSXCI6MjM0LFwiR1wiOjIyLFwiQlwiOjMwfX0sXCJMaW5lV2VpZ2h0XCI6Mi4wLFwiTGluZVR5cGVcIjowfSxcIklzVmlzaWJsZVwiOmZhbHNlfX0sXCJUaXRsZVN0eWxlXCI6e1wiJGlkXCI6XCI3NFwiLFwiRm9udFNldHRpbmdzXCI6e1wiJGlkXCI6XCI3NVwiLFwiRm9udFNpemVcIjoxMixcIkZvbnROYW1lXCI6XCJDYWxpYnJpIExpZ2h0XCIsXCJJc0JvbGRcIjp0cnVlLFwiSXNJdGFsaWNcIjpmYWxzZSxcIklzVW5kZXJsaW5lZFwiOmZhbHNlfSxcIkZvcmVncm91bmRcIjp7XCIkaWRcIjpcIjc2XCIsXCJDb2xvclwiOntcIiRpZFwiOlwiNzdcIixcIkFcIjoyNTUsXCJSXCI6NjksXCJHXCI6NjksXCJCXCI6ODF9fSxcIkhvcml6b250YWxBbGlnbm1lbnRcIjowLFwiSXNWaXNpYmxlXCI6dHJ1ZX0sXCJEYXRlU3R5bGVcIjp7XCIkaWRcIjpcIjc4XCIsXCJGb250U2V0dGluZ3NcIjp7XCIkaWRcIjpcIjc5XCIsXCJGb250U2l6ZVwiOjEwLFwiRm9udE5hbWVcIjpcIkNhbGlicmkgTGlnaHRcIixcIklzQm9sZFwiOmZhbHNlLFwiSXNJdGFsaWNcIjpmYWxzZSxcIklzVW5kZXJsaW5lZFwiOmZhbHNlfSxcIkZvcmVncm91bmRcIjp7XCIkaWRcIjpcIjgwXCIsXCJDb2xvclwiOntcIiRpZFwiOlwiODFcIixcIkFcIjoyNTUsXCJSXCI6MjI3LFwiR1wiOjQ1LFwiQlwiOjE0NX19LFwiSG9yaXpvbnRhbEFsaWdubWVudFwiOjAsXCJJc1Zpc2libGVcIjp0cnVlfSxcIkRhdGVGb3JtYXRcIjp7XCIkaWRcIjpcIjgyXCIsXCJGb3JtYXRTdHJpbmdcIjpcIk1NTSBkXCIsXCJTZXBhcmF0b3JcIjpcIi9cIixcIlVzZUludGVybmF0aW9uYWxEYXRlRm9ybWF0XCI6ZmFsc2UsXCJEYXRlSXNWaXNpYmxlXCI6ZmFsc2UsXCJUaW1lSXNWaXNpYmxlXCI6dHJ1ZSxcIkhvdXJEaWdpdHNcIjoxLFwiQW1QbURlc2lnbmF0b3JcIjo0LFwiVHJpbTAwTWludXRlc1wiOmZhbHNlfSxcIldlZWtOdW1iZXJpbmdcIjp7XCIkaWRcIjpcIjgzXCIsXCJGb3JtYXRcIjowLFwiSXNWaXNpYmxlXCI6ZmFsc2UsXCJMYXN0S25vd25WaXNpYmlsaXR5U3RhdGVcIjpmYWxzZX19LFwiTWlsZXN0b25lU3R5bGVcIjp7XCIkaWRcIjpcIjg0XCIsXCJTaGFwZVwiOjcsXCJJc0JlbG93VGltZWJhbmRcIjpmYWxzZSxcIlNoYXBlU2l6ZVwiOjEsXCJQYWRkaW5nXCI6e1wiJGlkXCI6XCI4NVwiLFwiVG9wXCI6Ny4wLFwiTGVmdFwiOjMuMCxcIlJpZ2h0XCI6MC4wLFwiQm90dG9tXCI6Mi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IxMyxcIkdcIjo3MSxcIkJcIjoxMTV9fSxcIklzVmlzaWJsZVwiOnRydWUsXCJXaWR0aFwiOjE4LjAsXCJIZWlnaHRcIjoyMC4wLFwiQm9yZGVyU3R5bGVcIjp7XCIkaWRcIjpcIjkxXCIsXCJMaW5lU3R5bGVcIjp7XCIkaWRcIjpcIjkyXCIsXCJMaW5lQ29sb3JcIjp7XCIkaWRcIjpcIjkzXCIsXCJDb2xvclwiOntcIiRpZFwiOlwiOTRcIixcIkFcIjoyNTUsXCJSXCI6MjM0LFwiR1wiOjIyLFwiQlwiOjMwfX0sXCJMaW5lV2VpZ2h0XCI6Mi4wLFwiTGluZVR5cGVcIjowfSxcIklzVmlzaWJsZVwiOmZhbHNlfX0sXCJUaXRsZVN0eWxlXCI6e1wiJGlkXCI6XCI5NVwiLFwiRm9udFNldHRpbmdzXCI6e1wiJGlkXCI6XCI5NlwiLFwiRm9udFNpemVcIjoxMixcIkZvbnROYW1lXCI6XCJDYWxpYnJpXCIsXCJJc0JvbGRcIjp0cnVlLFwiSXNJdGFsaWNcIjpmYWxzZSxcIklzVW5kZXJsaW5lZFwiOmZhbHNlfSxcIkZvcmVncm91bmRcIjp7XCIkaWRcIjpcIjk3XCIsXCJDb2xvclwiOntcIiRpZFwiOlwiOThcIixcIkFcIjoyNTUsXCJSXCI6MjEzLFwiR1wiOjcxLFwiQlwiOjExNX19LFwiSG9yaXpvbnRhbEFsaWdubWVudFwiOjEsXCJJc1Zpc2libGVcIjp0cnVlfSxcIkRhdGVTdHlsZVwiOntcIiRpZFwiOlwiOTlcIixcIkZvbnRTZXR0aW5nc1wiOntcIiRpZFwiOlwiMTAwXCIsXCJGb250U2l6ZVwiOjEwLFwiRm9udE5hbWVcIjpcIkNhbGlicmlcIixcIklzQm9sZFwiOmZhbHNlLFwiSXNJdGFsaWNcIjpmYWxzZSxcIklzVW5kZXJsaW5lZFwiOmZhbHNlfSxcIkZvcmVncm91bmRcIjp7XCIkaWRcIjpcIjEwMVwiLFwiQ29sb3JcIjp7XCIkaWRcIjpcIjEwMlwiLFwiQVwiOjI1NSxcIlJcIjoxMTUsXCJHXCI6MTE1LFwiQlwiOjExNX19LFwiSG9yaXpvbnRhbEFsaWdubWVudFwiOjAsXCJJc1Zpc2libGVcIjp0cnVlfSxcIkRhdGVGb3JtYXRcIjp7XCIkaWRcIjpcIjEwM1wiLFwiRm9ybWF0U3RyaW5nXCI6XCJNTU0gZFwiLFwiU2VwYXJhdG9yXCI6XCIvXCIsXCJVc2VJbnRlcm5hdGlvbmFsRGF0ZUZvcm1hdFwiOmZhbHNlLFwiRGF0ZUlzVmlzaWJsZVwiOmZhbHNlLFwiVGltZUlzVmlzaWJsZVwiOnRydWUsXCJIb3VyRGlnaXRzXCI6MSxcIkFtUG1EZXNpZ25hdG9yXCI6MixcIlRyaW0wME1pbnV0ZXNcIjpmYWxzZX0sXCJXZWVrTnVtYmVyaW5nXCI6e1wiJGlkXCI6XCIxMDRcIixcIkZvcm1hdFwiOjAsXCJJc1Zpc2libGVcIjpmYWxzZSxcIkxhc3RLbm93blZpc2liaWxpdHlTdGF0ZVwiOmZhbHNlfX0sXCJNb3RTdHlsZVwiOntcIiRpZFwiOlwiMTA1XCIsXCJTaGFwZVwiOjcsXCJTaGFwZVNpemVcIjoxLFwiRGV0YWlsc1NwYWNpbmdcIjoxLjAsXCJQYWRkaW5nXCI6e1wiJGlkXCI6XCIxMDZcIixcIlRvcFwiOjcuMCxcIkxlZnRcIjozLjAsXCJSaWdodFwiOjAuMCxcIkJvdHRvbVwiOjI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jU1LFwiUlwiOjIxMyxcIkdcIjo3MSxcIkJcIjoxMTV9fSxcIklzVmlzaWJsZVwiOnRydWUsXCJXaWR0aFwiOjE4LjAsXCJIZWlnaHRcIjoyMC4wLFwiQm9yZGVyU3R5bGVcIjp7XCIkaWRcIjpcIjExMlwiLFwiTGluZVN0eWxlXCI6e1wiJGlkXCI6XCIxMTNcIixcIkxpbmVDb2xvclwiOntcIiRpZFwiOlwiMTE0XCIsXCJDb2xvclwiOntcIiRpZFwiOlwiMTE1XCIsXCJBXCI6MjU1LFwiUlwiOjIzNCxcIkdcIjoyMixcIkJcIjozMH19LFwiTGluZVdlaWdodFwiOjAuMCxcIkxpbmVUeXBlXCI6MH0sXCJJc1Zpc2libGVcIjpmYWxzZX19LFwiVGl0bGVTdHlsZVwiOntcIiRpZFwiOlwiMTE2XCIsXCJGb250U2V0dGluZ3NcIjp7XCIkaWRcIjpcIjExN1wiLFwiRm9udFNpemVcIjoxMixcIkZvbnROYW1lXCI6XCJDYWxpYnJpXCIsXCJJc0JvbGRcIjp0cnVlLFwiSXNJdGFsaWNcIjpmYWxzZSxcIklzVW5kZXJsaW5lZFwiOmZhbHNlfSxcIkZvcmVncm91bmRcIjp7XCIkaWRcIjpcIjExOFwiLFwiQ29sb3JcIjp7XCIkaWRcIjpcIjExOVwiLFwiQVwiOjI1NSxcIlJcIjoyMTMsXCJHXCI6NzEsXCJCXCI6MTE1fX0sXCJIb3Jpem9udGFsQWxpZ25tZW50XCI6MSxcIklzVmlzaWJsZVwiOnRydWV9LFwiRGF0ZVN0eWxlXCI6e1wiJGlkXCI6XCIxMjBcIixcIkZvbnRTZXR0aW5nc1wiOntcIiRpZFwiOlwiMTIxXCIsXCJGb250U2l6ZVwiOjEwLFwiRm9udE5hbWVcIjpcIkNhbGlicmlcIixcIklzQm9sZFwiOmZhbHNlLFwiSXNJdGFsaWNcIjpmYWxzZSxcIklzVW5kZXJsaW5lZFwiOmZhbHNlfSxcIkZvcmVncm91bmRcIjp7XCIkaWRcIjpcIjEyMlwiLFwiQ29sb3JcIjp7XCIkaWRcIjpcIjEyM1wiLFwiQVwiOjI1NSxcIlJcIjoxMTUsXCJHXCI6MTE1LFwiQlwiOjExNX19LFwiSG9yaXpvbnRhbEFsaWdubWVudFwiOjAsXCJJc1Zpc2libGVcIjp0cnVlfSxcIkRhdGVGb3JtYXRcIjp7XCIkaWRcIjpcIjEyNFwiLFwiRm9ybWF0U3RyaW5nXCI6XCJNTU0gZFwiLFwiU2VwYXJhdG9yXCI6XCIvXCIsXCJVc2VJbnRlcm5hdGlvbmFsRGF0ZUZvcm1hdFwiOmZhbHNlLFwiRGF0ZUlzVmlzaWJsZVwiOmZhbHNlLFwiVGltZUlzVmlzaWJsZVwiOnRydWUsXCJIb3VyRGlnaXRzXCI6MSxcIkFtUG1EZXNpZ25hdG9yXCI6MixcIlRyaW0wME1pbnV0ZXNcIjpmYWxzZX0sXCJXZWVrTnVtYmVyaW5nXCI6e1wiJGlkXCI6XCIxMjVcIixcIkZvcm1hdFwiOjAsXCJJc1Zpc2libGVcIjpmYWxzZSxcIkxhc3RLbm93blZpc2liaWxpdHlTdGF0ZVwiOmZhbHNlfX0sXCJTd2ltbGFuZVYyU3R5bGVcIjp7XCIkaWRcIjpcIjEyNlwiLFwiU3R5bGVJZFwiOlwiZTFlNTczNDYtZTJjMS00NDI5LWFhZWYtMDZjOTBhY2Q5YmVlXCIsXCJOYW1lXCI6XCJTd2ltbGFuZSBTdHlsZSAxXCIsXCJIZWFkZXJTdHlsZVwiOntcIiRpZFwiOlwiMTI3XCIsXCJUZXh0U3R5bGVcIjp7XCIkaWRcIjpcIjEyOFwiLFwiRm9udFNldHRpbmdzXCI6e1wiJGlkXCI6XCIxMjlcIixcIkZvbnRTaXplXCI6MTIsXCJGb250TmFtZVwiOlwiQ2FsaWJyaVwiLFwiSXNCb2xkXCI6ZmFsc2UsXCJJc0l0YWxpY1wiOmZhbHNlLFwiSXNVbmRlcmxpbmVkXCI6ZmFsc2V9LFwiRm9yZWdyb3VuZFwiOntcIiRpZFwiOlwiMTMwXCIsXCJDb2xvclwiOntcIiRpZFwiOlwiMTMxXCIsXCJBXCI6MjU1LFwiUlwiOjI1NSxcIkdcIjoyNTUsXCJCXCI6MjU1fX0sXCJIb3Jpem9udGFsQWxpZ25tZW50XCI6MCxcIklzVmlzaWJsZVwiOnRydWV9LFwiUmVjdGFuZ2xlU3R5bGVcIjp7XCIkaWRcIjpcIjEzMlwiLFwiTWFyZ2luXCI6e1wiJGlkXCI6XCIxMzNcIixcIlRvcFwiOjAuMCxcIkxlZnRcIjowLjAsXCJSaWdodFwiOjAuMCxcIkJvdHRvbVwiOjAuMH0sXCJQYWRkaW5nXCI6e1wiJGlkXCI6XCIxMzRcIixcIlRvcFwiOjAuMCxcIkxlZnRcIjowLjAsXCJSaWdodFwiOjAuMCxcIkJvdHRvbVwiOjAuMH0sXCJCYWNrZ3JvdW5kXCI6e1wiJGlkXCI6XCIxMzVcIixcIkNvbG9yXCI6e1wiJGlkXCI6XCIxMzZcIixcIkFcIjoyNTUsXCJSXCI6MjAwLFwiR1wiOjQ4LFwiQlwiOjIwNH19LFwiSXNWaXNpYmxlXCI6dHJ1ZSxcIldpZHRoXCI6MC4wLFwiSGVpZ2h0XCI6MC4wLFwiQm9yZGVyU3R5bGVcIjp7XCIkaWRcIjpcIjEzN1wiLFwiTGluZVN0eWxlXCI6e1wiJGlkXCI6XCIxMzhcIixcIkxpbmVDb2xvclwiOntcIiRpZFwiOlwiMTM5XCIsXCJDb2xvclwiOntcIiRpZFwiOlwiMTQwXCIsXCJBXCI6MjU1LFwiUlwiOjI1NSxcIkdcIjowLFwiQlwiOjB9fSxcIkxpbmVXZWlnaHRcIjowLjAsXCJMaW5lVHlwZVwiOjB9LFwiSXNWaXNpYmxlXCI6ZmFsc2V9fX0sXCJCYWNrZ3JvdW5kU3R5bGVcIjp7XCIkaWRcIjpcIjE0MVwiLFwiTWFyZ2luXCI6e1wiJGlkXCI6XCIxNDJcIixcIlRvcFwiOjAuMCxcIkxlZnRcIjowLjAsXCJSaWdodFwiOjAuMCxcIkJvdHRvbVwiOjAuMH0sXCJQYWRkaW5nXCI6e1wiJGlkXCI6XCIxNDNcIixcIlRvcFwiOjAuMCxcIkxlZnRcIjowLjAsXCJSaWdodFwiOjAuMCxcIkJvdHRvbVwiOjAuMH0sXCJCYWNrZ3JvdW5kXCI6e1wiJGlkXCI6XCIxNDRcIixcIkNvbG9yXCI6e1wiJGlkXCI6XCIxNDVcIixcIkFcIjo1MSxcIlJcIjoyMDAsXCJHXCI6NDgsXCJCXCI6MjA0fX0sXCJJc1Zpc2libGVcIjp0cnVlLFwiV2lkdGhcIjowLjAsXCJIZWlnaHRcIjowLjAsXCJCb3JkZXJTdHlsZVwiOntcIiRpZFwiOlwiMTQ2XCIsXCJMaW5lU3R5bGVcIjp7XCIkaWRcIjpcIjE0N1wiLFwiTGluZUNvbG9yXCI6e1wiJGlkXCI6XCIxNDhcIixcIkNvbG9yXCI6e1wiJGlkXCI6XCIxNDlcIixcIkFcIjoyNTUsXCJSXCI6MjM0LFwiR1wiOjIyLFwiQlwiOjMwfX0sXCJMaW5lV2VpZ2h0XCI6MC4wLFwiTGluZVR5cGVcIjowfSxcIklzVmlzaWJsZVwiOmZhbHNlfX0sXCJJc0Fib3ZlVGltZWJhbmRcIjpmYWxzZSxcIlNwYWNpbmdcIjo1LFwiRGVmYXVsdFN3aW1sYW5lQWN0aXZpdHlTdHlsZVwiOntcIiRpZFwiOlwiMTUwXCIsXCJIZWFkZXJTdHlsZVwiOntcIiRpZFwiOlwiMTUxXCIsXCJUZXh0U3R5bGVcIjp7XCIkaWRcIjpcIjE1MlwiLFwiRm9udFNldHRpbmdzXCI6e1wiJGlkXCI6XCIxNTNcIixcIkZvbnRTaXplXCI6MTEsXCJGb250TmFtZVwiOlwiQ2FsaWJyaVwiLFwiSXNCb2xkXCI6ZmFsc2UsXCJJc0l0YWxpY1wiOmZhbHNlLFwiSXNVbmRlcmxpbmVkXCI6ZmFsc2V9LFwiRm9yZWdyb3VuZFwiOntcIiRpZFwiOlwiMTU0XCIsXCJDb2xvclwiOntcIiRpZFwiOlwiMTU1XCIsXCJBXCI6MjU1LFwiUlwiOjAsXCJHXCI6MCxcIkJcIjowfX0sXCJIb3Jpem9udGFsQWxpZ25tZW50XCI6MCxcIklzVmlzaWJsZVwiOnRydWV9LFwiUmVjdGFuZ2xlU3R5bGVcIjp7XCIkaWRcIjpcIjE1NlwiLFwiTWFyZ2luXCI6e1wiJGlkXCI6XCIxNTdcIixcIlRvcFwiOjAuMCxcIkxlZnRcIjowLjAsXCJSaWdodFwiOjAuMCxcIkJvdHRvbVwiOjAuMH0sXCJQYWRkaW5nXCI6e1wiJGlkXCI6XCIxNThcIixcIlRvcFwiOjAuMCxcIkxlZnRcIjowLjAsXCJSaWdodFwiOjAuMCxcIkJvdHRvbVwiOjAuMH0sXCJCYWNrZ3JvdW5kXCI6e1wiJGlkXCI6XCIxNTlcIixcIkNvbG9yXCI6e1wiJGlkXCI6XCIxNjBcIixcIkFcIjo2MyxcIlJcIjoyMDAsXCJHXCI6NDgsXCJCXCI6MjA0fX0sXCJJc1Zpc2libGVcIjp0cnVlLFwiV2lkdGhcIjowLjAsXCJIZWlnaHRcIjowLjAsXCJCb3JkZXJTdHlsZVwiOntcIiRpZFwiOlwiMTYxXCIsXCJMaW5lU3R5bGVcIjp7XCIkaWRcIjpcIjE2MlwiLFwiTGluZUNvbG9yXCI6e1wiJGlkXCI6XCIxNjNcIixcIkNvbG9yXCI6e1wiJGlkXCI6XCIxNjRcIixcIkFcIjoyNTUsXCJSXCI6MjU1LFwiR1wiOjAsXCJCXCI6MH19LFwiTGluZVdlaWdodFwiOjAuMCxcIkxpbmVUeXBlXCI6MH0sXCJJc1Zpc2libGVcIjpmYWxzZX19fSxcIkJhY2tncm91bmRTdHlsZVwiOntcIiRpZFwiOlwiMTY1XCIsXCJNYXJnaW5cIjp7XCIkaWRcIjpcIjE2NlwiLFwiVG9wXCI6MC4wLFwiTGVmdFwiOjAuMCxcIlJpZ2h0XCI6MC4wLFwiQm90dG9tXCI6MC4wfSxcIlBhZGRpbmdcIjp7XCIkaWRcIjpcIjE2N1wiLFwiVG9wXCI6MC4wLFwiTGVmdFwiOjAuMCxcIlJpZ2h0XCI6MC4wLFwiQm90dG9tXCI6MC4wfSxcIkJhY2tncm91bmRcIjp7XCIkaWRcIjpcIjE2OFwiLFwiQ29sb3JcIjp7XCIkaWRcIjpcIjE2OVwiLFwiQVwiOjUxLFwiUlwiOjIwMCxcIkdcIjo0OCxcIkJcIjoyMDR9fSxcIklzVmlzaWJsZVwiOnRydWUsXCJXaWR0aFwiOjAuMCxcIkhlaWdodFwiOjAuMCxcIkJvcmRlclN0eWxlXCI6e1wiJGlkXCI6XCIxNzBcIixcIkxpbmVTdHlsZVwiOntcIiRpZFwiOlwiMTcxXCIsXCJMaW5lQ29sb3JcIjp7XCIkaWRcIjpcIjE3MlwiLFwiQ29sb3JcIjp7XCIkaWRcIjpcIjE3M1wiLFwiQVwiOjI1NSxcIlJcIjoyNTUsXCJHXCI6MCxcIkJcIjowfX0sXCJMaW5lV2VpZ2h0XCI6MC4wLFwiTGluZVR5cGVcIjowfSxcIklzVmlzaWJsZVwiOmZhbHNlfX19LFwiRGVmYXVsdFN3aW1sYW5lTWlsZXN0b25lU3R5bGVcIjp7XCIkaWRcIjpcIjE3NFwiLFwiVGl0bGVQb3NpdGlvblwiOjIsXCJEYXRlUG9zaXRpb25cIjowLFwiU2hhcGVUeXBlXCI6MCxcIlNoYXBlU2l6ZVwiOjE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MjAwLFwiR1wiOjQ4LFwiQlwiOjIwNH19LFwiSXNWaXNpYmxlXCI6dHJ1ZSxcIldpZHRoXCI6MTguMCxcIkhlaWdodFwiOjIwLjAsXCJCb3JkZXJTdHlsZVwiOntcIiRpZFwiOlwiMTgwXCIsXCJMaW5lU3R5bGVcIjp7XCIkaWRcIjpcIjE4MVwiLFwiTGluZUNvbG9yXCI6e1wiJGlkXCI6XCIxODJcIixcIkNvbG9yXCI6e1wiJGlkXCI6XCIxODNcIixcIkFcIjoyNTUsXCJSXCI6MjU1LFwiR1wiOjAsXCJCXCI6MH19LFwiTGluZVdlaWdodFwiOjIuMCxcIkxpbmVUeXBlXCI6MH0sXCJJc1Zpc2libGVcIjpmYWxzZX19LFwiVGl0bGVTdHlsZVwiOntcIiRpZFwiOlwiMTg0XCIsXCJGb250U2V0dGluZ3NcIjp7XCIkaWRcIjpcIjE4NVwiLFwiRm9udFNpemVcIjoxMixcIkZvbnROYW1lXCI6XCJDYWxpYnJpXCIsXCJJc0JvbGRcIjp0cnVlLFwiSXNJdGFsaWNcIjpmYWxzZSxcIklzVW5kZXJsaW5lZFwiOmZhbHNlfSxcIkZvcmVncm91bmRcIjp7XCIkaWRcIjpcIjE4NlwiLFwiQ29sb3JcIjp7XCIkaWRcIjpcIjE4N1wiLFwiQVwiOjI1NSxcIlJcIjoyMTMsXCJHXCI6NzEsXCJCXCI6MTE1fX0sXCJIb3Jpem9udGFsQWxpZ25tZW50XCI6MSxcIklzVmlzaWJsZVwiOnRydWV9LFwiRGF0ZVN0eWxlXCI6e1wiJGlkXCI6XCIxODhcIixcIkZvbnRTZXR0aW5nc1wiOntcIiRpZFwiOlwiMTg5XCIsXCJGb250U2l6ZVwiOjEwLFwiRm9udE5hbWVcIjpcIkNhbGlicmlcIixcIklzQm9sZFwiOmZhbHNlLFwiSXNJdGFsaWNcIjpmYWxzZSxcIklzVW5kZXJsaW5lZFwiOmZhbHNlfSxcIkZvcmVncm91bmRcIjp7XCIkaWRcIjpcIjE5MFwiLFwiQ29sb3JcIjp7XCIkaWRcIjpcIjE5MVwiLFwiQVwiOjI1NSxcIlJcIjoxMTUsXCJHXCI6MTE1LFwiQlwiOjExNX19LFwiSG9yaXpvbnRhbEFsaWdubWVudFwiOjAsXCJJc1Zpc2libGVcIjp0cnVlfSxcIkRhdGVGb3JtYXRcIjp7XCIkaWRcIjpcIjE5MlwiLFwiRm9ybWF0U3RyaW5nXCI6XCJNTU0gZFwiLFwiU2VwYXJhdG9yXCI6XCIvXCIsXCJVc2VJbnRlcm5hdGlvbmFsRGF0ZUZvcm1hdFwiOmZhbHNlLFwiRGF0ZUlzVmlzaWJsZVwiOmZhbHNlLFwiVGltZUlzVmlzaWJsZVwiOnRydWUsXCJIb3VyRGlnaXRzXCI6MSxcIkFtUG1EZXNpZ25hdG9yXCI6MixcIlRyaW0wME1pbnV0ZXNcIjpmYWxzZX0sXCJXZWVrTnVtYmVyaW5nXCI6e1wiJGlkXCI6XCIxOTNcIixcIkZvcm1hdFwiOjAsXCJJc1Zpc2libGVcIjpmYWxzZSxcIkxhc3RLbm93blZpc2liaWxpdHlTdGF0ZVwiOmZhbHNlfX0sXCJEZWZhdWx0U3dpbWxhbmVUYXNrU3R5bGVcIjp7XCIkaWRcIjpcIjE5NFwiLFwiU2hhcGVcIjowLFwiU2hhcGVUaGlja25lc3NcIjowLFwiRHVyYXRpb25Gb3JtYXRcIjo5LFwiUGVyY2VudGFnZUNvbXBsZXRlVGV4dFN0eWxlXCI6e1wiJGlkXCI6XCIxOTVcIixcIkZvbnRTZXR0aW5nc1wiOntcIiRpZFwiOlwiMTk2XCIsXCJGb250U2l6ZVwiOjEwLFwiRm9udE5hbWVcIjpcIkNhbGlicmlcIixcIklzQm9sZFwiOmZhbHNlLFwiSXNJdGFsaWNcIjpmYWxzZSxcIklzVW5kZXJsaW5lZFwiOmZhbHNlfSxcIkZvcmVncm91bmRcIjp7XCIkaWRcIjpcIjE5N1wiLFwiQ29sb3JcIjp7XCIkaWRcIjpcIjE5OFwiLFwiQVwiOjI1NSxcIlJcIjoxOTIsXCJHXCI6ODAsXCJCXCI6Nzd9fSxcIkhvcml6b250YWxBbGlnbm1lbnRcIjowLFwiSXNWaXNpYmxlXCI6ZmFsc2V9LFwiUGVyY2VudGFnZUNvbXBsZXRlSGlnaGxpZ2h0U3R5bGVcIjp7XCIkaWRcIjpcIjE5OVwiLFwiQmFja2dyb3VuZFwiOntcIiRpZFwiOlwiMjAwXCIsXCJDb2xvclwiOntcIiRpZFwiOlwiMjAxXCIsXCJBXCI6ODksXCJSXCI6MCxcIkdcIjowLFwiQlwiOjB9fX0sXCJEdXJhdGlvblN0eWxlXCI6e1wiJGlkXCI6XCIyMDJcIixcIkZvbnRTZXR0aW5nc1wiOntcIiRpZFwiOlwiMjAzXCIsXCJGb250U2l6ZVwiOjEwLFwiRm9udE5hbWVcIjpcIkNhbGlicmlcIixcIklzQm9sZFwiOmZhbHNlLFwiSXNJdGFsaWNcIjpmYWxzZSxcIklzVW5kZXJsaW5lZFwiOmZhbHNlfSxcIkZvcmVncm91bmRcIjp7XCIkaWRcIjpcIjIwNFwiLFwiQ29sb3JcIjp7XCIkaWRcIjpcIjIwNVwiLFwiQVwiOjI1NSxcIlJcIjoyMzcsXCJHXCI6MTI1LFwiQlwiOjQ5fX0sXCJIb3Jpem9udGFsQWxpZ25tZW50XCI6MCxcIklzVmlzaWJsZVwiOmZhbHNlfSxcIk1hcmdpblwiOntcIiRpZFwiOlwiMjA2XCIsXCJUb3BcIjowLjAsXCJMZWZ0XCI6MC4wLFwiUmlnaHRcIjowLjAsXCJCb3R0b21cIjowLjB9LFwiU3RhcnREYXRlUG9zaXRpb25cIjo0LFwiRW5kRGF0ZVBvc2l0aW9uXCI6NCxcIlRpdGxlUG9zaXRpb25cIjozLFwiRHVyYXRpb25Qb3NpdGlvblwiOjAsXCJQZXJjZW50YWdlQ29tcGxldGVkUG9zaXRpb25cIjowLFwiU3BhY2luZ1wiOjMsXCJTaGFwZVN0eWxlXCI6e1wiJGlkXCI6XCIyMDdcIixcIk1hcmdpblwiOntcIiRpZFwiOlwiMjA4XCIsXCJUb3BcIjowLjAsXCJMZWZ0XCI6NC4wLFwiUmlnaHRcIjo0LjAsXCJCb3R0b21cIjowLjB9LFwiUGFkZGluZ1wiOntcIiRpZFwiOlwiMjA5XCIsXCJUb3BcIjowLjAsXCJMZWZ0XCI6MC4wLFwiUmlnaHRcIjowLjAsXCJCb3R0b21cIjowLjB9LFwiQmFja2dyb3VuZFwiOntcIiRpZFwiOlwiMjEwXCIsXCJDb2xvclwiOntcIiRpZFwiOlwiMjExXCIsXCJBXCI6MjU1LFwiUlwiOjIwMCxcIkdcIjo0OCxcIkJcIjoyMDR9fSxcIklzVmlzaWJsZVwiOnRydWUsXCJXaWR0aFwiOjAuMCxcIkhlaWdodFwiOjEwLjAsXCJCb3JkZXJTdHlsZVwiOntcIiRpZFwiOlwiMjEyXCIsXCJMaW5lU3R5bGVcIjp7XCIkaWRcIjpcIjIxM1wiLFwiTGluZUNvbG9yXCI6e1wiJGlkXCI6XCIyMTRcIixcIkNvbG9yXCI6e1wiJGlkXCI6XCIyMTVcIixcIkFcIjoyNTUsXCJSXCI6MjU1LFwiR1wiOjAsXCJCXCI6MH19LFwiTGluZVdlaWdodFwiOjIuMCxcIkxpbmVUeXBlXCI6MH0sXCJJc1Zpc2libGVcIjpmYWxzZX19LFwiVGl0bGVTdHlsZVwiOntcIiRpZFwiOlwiMjE2XCIsXCJGb250U2V0dGluZ3NcIjp7XCIkaWRcIjpcIjIxN1wiLFwiRm9udFNpemVcIjoxMixcIkZvbnROYW1lXCI6XCJDYWxpYnJpIExpZ2h0XCIsXCJJc0JvbGRcIjp0cnVlLFwiSXNJdGFsaWNcIjpmYWxzZSxcIklzVW5kZXJsaW5lZFwiOmZhbHNlfSxcIkZvcmVncm91bmRcIjp7XCIkaWRcIjpcIjIxOFwiLFwiQ29sb3JcIjp7XCIkaWRcIjpcIjIxOVwiLFwiQVwiOjI1NSxcIlJcIjo2OSxcIkdcIjo2OSxcIkJcIjo4MX19LFwiSG9yaXpvbnRhbEFsaWdubWVudFwiOjIsXCJJc1Zpc2libGVcIjp0cnVlfSxcIkRhdGVTdHlsZVwiOntcIiRpZFwiOlwiMjIwXCIsXCJGb250U2V0dGluZ3NcIjp7XCIkaWRcIjpcIjIyMVwiLFwiRm9udFNpemVcIjoxMCxcIkZvbnROYW1lXCI6XCJDYWxpYnJpIExpZ2h0XCIsXCJJc0JvbGRcIjpmYWxzZSxcIklzSXRhbGljXCI6ZmFsc2UsXCJJc1VuZGVybGluZWRcIjpmYWxzZX0sXCJGb3JlZ3JvdW5kXCI6e1wiJGlkXCI6XCIyMjJcIixcIkNvbG9yXCI6e1wiJGlkXCI6XCIyMjNcIixcIkFcIjoyNTUsXCJSXCI6MjI3LFwiR1wiOjQ1LFwiQlwiOjE0NX19LFwiSG9yaXpvbnRhbEFsaWdubWVudFwiOjAsXCJJc1Zpc2libGVcIjp0cnVlfSxcIkRhdGVGb3JtYXRcIjp7XCIkaWRcIjpcIjIyNFwiLFwiRm9ybWF0U3RyaW5nXCI6XCJNTU0gZFwiLFwiU2VwYXJhdG9yXCI6XCIvXCIsXCJVc2VJbnRlcm5hdGlvbmFsRGF0ZUZvcm1hdFwiOmZhbHNlLFwiRGF0ZUlzVmlzaWJsZVwiOmZhbHNlLFwiVGltZUlzVmlzaWJsZVwiOnRydWUsXCJIb3VyRGlnaXRzXCI6MSxcIkFtUG1EZXNpZ25hdG9yXCI6NCxcIlRyaW0wME1pbnV0ZXNcIjpmYWxzZX0sXCJXZWVrTnVtYmVyaW5nXCI6e1wiJGlkXCI6XCIyMjVcIixcIkZvcm1hdFwiOjAsXCJJc1Zpc2libGVcIjpmYWxzZSxcIkxhc3RLbm93blZpc2liaWxpdHlTdGF0ZVwiOmZhbHNlfX0sXCJEZWZhdWx0U3dpbWxhbmVNb3RTdHlsZVwiOntcIiRpZFwiOlwiMjI2XCIsXCJTaGFwZVwiOjAsXCJTaGFwZVNpemVcIjoxLFwiRGV0YWlsc1NwYWNpbmdcIjoxLjAsXCJQYWRkaW5nXCI6e1wiJGlkXCI6XCIyMjdcIixcIlRvcFwiOjcuMCxcIkxlZnRcIjozLjAsXCJSaWdodFwiOjAuMCxcIkJvdHRvbVwiOjIuMH0sXCJQb3NpdGlvbk9uVGFza1wiOjEsXCJTaGFwZVN0eWxlXCI6e1wiJGlkXCI6XCIyMjhcIixcIk1hcmdpblwiOntcIiRpZFwiOlwiMjI5XCIsXCJUb3BcIjowLjAsXCJMZWZ0XCI6MC4wLFwiUmlnaHRcIjowLjAsXCJCb3R0b21cIjowLjB9LFwiUGFkZGluZ1wiOntcIiRpZFwiOlwiMjMwXCIsXCJUb3BcIjowLjAsXCJMZWZ0XCI6MC4wLFwiUmlnaHRcIjowLjAsXCJCb3R0b21cIjowLjB9LFwiQmFja2dyb3VuZFwiOntcIiRpZFwiOlwiMjMxXCIsXCJDb2xvclwiOntcIiRpZFwiOlwiMjMyXCIsXCJBXCI6MjU1LFwiUlwiOjIwMCxcIkdcIjo0OCxcIkJcIjoyMDR9fSxcIklzVmlzaWJsZVwiOnRydWUsXCJXaWR0aFwiOjE4LjAsXCJIZWlnaHRcIjoyMC4wLFwiQm9yZGVyU3R5bGVcIjp7XCIkaWRcIjpcIjIzM1wiLFwiTGluZVN0eWxlXCI6e1wiJGlkXCI6XCIyMzRcIixcIkxpbmVDb2xvclwiOntcIiRpZFwiOlwiMjM1XCIsXCJDb2xvclwiOntcIiRpZFwiOlwiMjM2XCIsXCJBXCI6MjU1LFwiUlwiOjI1NSxcIkdcIjowLFwiQlwiOjB9fSxcIkxpbmVXZWlnaHRcIjowLjAsXCJMaW5lVHlwZVwiOjB9LFwiSXNWaXNpYmxlXCI6ZmFsc2V9fSxcIlRpdGxlU3R5bGVcIjp7XCIkaWRcIjpcIjIzN1wiLFwiRm9udFNldHRpbmdzXCI6e1wiJGlkXCI6XCIyMzhcIixcIkZvbnRTaXplXCI6MTIsXCJGb250TmFtZVwiOlwiQ2FsaWJyaVwiLFwiSXNCb2xkXCI6dHJ1ZSxcIklzSXRhbGljXCI6ZmFsc2UsXCJJc1VuZGVybGluZWRcIjpmYWxzZX0sXCJGb3JlZ3JvdW5kXCI6e1wiJGlkXCI6XCIyMzlcIixcIkNvbG9yXCI6e1wiJGlkXCI6XCIyNDBcIixcIkFcIjoyNTUsXCJSXCI6MjEzLFwiR1wiOjcxLFwiQlwiOjExNX19LFwiSG9yaXpvbnRhbEFsaWdubWVudFwiOjEsXCJJc1Zpc2libGVcIjp0cnVlfSxcIkRhdGVTdHlsZVwiOntcIiRpZFwiOlwiMjQxXCIsXCJGb250U2V0dGluZ3NcIjp7XCIkaWRcIjpcIjI0MlwiLFwiRm9udFNpemVcIjoxMCxcIkZvbnROYW1lXCI6XCJDYWxpYnJpXCIsXCJJc0JvbGRcIjpmYWxzZSxcIklzSXRhbGljXCI6ZmFsc2UsXCJJc1VuZGVybGluZWRcIjpmYWxzZX0sXCJGb3JlZ3JvdW5kXCI6e1wiJGlkXCI6XCIyNDNcIixcIkNvbG9yXCI6e1wiJGlkXCI6XCIyNDRcIixcIkFcIjoyNTUsXCJSXCI6MTE1LFwiR1wiOjExNSxcIkJcIjoxMTV9fSxcIkhvcml6b250YWxBbGlnbm1lbnRcIjowLFwiSXNWaXNpYmxlXCI6dHJ1ZX0sXCJEYXRlRm9ybWF0XCI6e1wiJGlkXCI6XCIyNDVcIixcIkZvcm1hdFN0cmluZ1wiOlwiTU1NIGRcIixcIlNlcGFyYXRvclwiOlwiL1wiLFwiVXNlSW50ZXJuYXRpb25hbERhdGVGb3JtYXRcIjpmYWxzZSxcIkRhdGVJc1Zpc2libGVcIjpmYWxzZSxcIlRpbWVJc1Zpc2libGVcIjp0cnVlLFwiSG91ckRpZ2l0c1wiOjEsXCJBbVBtRGVzaWduYXRvclwiOjIsXCJUcmltMDBNaW51dGVzXCI6ZmFsc2V9LFwiV2Vla051bWJlcmluZ1wiOntcIiRpZFwiOlwiMjQ2XCIsXCJGb3JtYXRcIjowLFwiSXNWaXNpYmxlXCI6ZmFsc2UsXCJMYXN0S25vd25WaXNpYmlsaXR5U3RhdGVcIjpmYWxzZX19fSxcIl9hZGRpdGlvbmFsU3dpbWxhbmVWMlN0eWxlc1wiOltdLFwiR3JpZGxpbmVQYW5lbFN0eWxlXCI6e1wiJGlkXCI6XCIyNDdcIixcIkdyaWRsaW5lU3R5bGVcIjp7XCIkaWRcIjpcIjI0OFwiLFwiTGluZUNvbG9yXCI6e1wiJGlkXCI6XCIyNDlcIixcIkNvbG9yXCI6e1wiJGlkXCI6XCIyNTBcIixcIkFcIjozOCxcIlJcIjo5MSxcIkdcIjoxNTUsXCJCXCI6MjEzfX0sXCJMaW5lV2VpZ2h0XCI6MS4wLFwiTGluZVR5cGVcIjowfSxcIklzVmlzaWJsZVwiOnRydWV9LFwiQWN0aXZpdHlMaW5lUGFuZWxTdHlsZVwiOntcIiRpZFwiOlwiMjUxXCIsXCJBY3Rpdml0eUxpbmVTdHlsZVwiOntcIiRpZFwiOlwiMjUyXCIsXCJMaW5lQ29sb3JcIjp7XCIkaWRcIjpcIjI1M1wiLFwiQ29sb3JcIjp7XCIkaWRcIjpcIjI1NFwiLFwiQVwiOjM4LFwiUlwiOjkxLFwiR1wiOjE1NSxcIkJcIjoyMTN9fSxcIkxpbmVXZWlnaHRcIjoxLjAsXCJMaW5lVHlwZVwiOjB9LFwiSXNWaXNpYmxlXCI6dHJ1ZX0sXCJEZWZhdWx0RGVwZW5kZW5jeVN0eWxlXCI6e1wiJGlkXCI6XCIyNTVcIixcIkxpbmVTdHlsZVwiOntcIiRpZFwiOlwiMjU2XCIsXCJMaW5lQ29sb3JcIjp7XCIkaWRcIjpcIjI1N1wiLFwiQ29sb3JcIjp7XCIkaWRcIjpcIjI1OFwiLFwiQVwiOjI1NSxcIlJcIjowLFwiR1wiOjAsXCJCXCI6MH19LFwiTGluZVdlaWdodFwiOjEuMCxcIkxpbmVUeXBlXCI6MH0sXCJFbmRBcnJvd2hlYWRMaW5lU3R5bGVcIjp7XCIkaWRcIjpcIjI1OVwiLFwiS2luZFwiOjEsXCJXaWR0aFwiOjEsXCJMZW5ndGhcIjowfSxcIkJyaW5nVG9Gcm9udFwiOnRydWUsXCJSYWRpdXNcIjowLjB9LFwiQ3JpdGljYWxQYXRoU3R5bGVcIjp7XCIkaWRcIjpcIjI2MFwiLFwiQ3JpdGljYWxQYXRoU3R5bGVPcHRpb25zXCI6MTUsXCJMaW5lU3R5bGVcIjp7XCIkaWRcIjpcIjI2MVwiLFwiTGluZUNvbG9yXCI6e1wiJGlkXCI6XCIyNjJcIixcIkNvbG9yXCI6e1wiJGlkXCI6XCIyNjNcIixcIkFcIjoyNTUsXCJSXCI6MjIyLFwiR1wiOjUwLFwiQlwiOjUwfX0sXCJMaW5lV2VpZ2h0XCI6MS4wLFwiTGluZVR5cGVcIjowfSxcIlRpdGxlRm9yZWdyb3VuZFwiOntcIiRpZFwiOlwiMjY0XCIsXCJDb2xvclwiOntcIiRpZFwiOlwiMjY1XCIsXCJBXCI6MjU1LFwiUlwiOjE3NixcIkdcIjoxOSxcIkJcIjoyNX19LFwiU2hhcGVzQmFja2dyb3VuZFwiOntcIiRpZFwiOlwiMjY2XCIsXCJDb2xvclwiOntcIiRpZFwiOlwiMjY3XCIsXCJBXCI6MjU1LFwiUlwiOjI1MyxcIkdcIjoyMDMsXCJCXCI6MjA4fX0sXCJTaGFwZXNCb3JkZXJTdHlsZVwiOntcIiRpZFwiOlwiMjY4XCIsXCJMaW5lQ29sb3JcIjp7XCIkaWRcIjpcIjI2OVwiLFwiQ29sb3JcIjp7XCIkaWRcIjpcIjI3MFwiLFwiQVwiOjI1NSxcIlJcIjoyMjIsXCJHXCI6NTAsXCJCXCI6NTB9fSxcIkxpbmVXZWlnaHRcIjoyLjAsXCJMaW5lVHlwZVwiOjB9fSxcIlBhbmVsc1NwYWNpbmdEZWZpbml0aW9uXCI6e1wiJGlkXCI6XCIyNzFcIixcIlNwYWNpbmdBYm92ZVRpbWViYW5kXCI6MTYsXCJTcGFjaW5nQmVsb3dUaW1lYmFuZFwiOjE2LFwiU3BhY2luZ0Fib3ZlQmV0d2VlblN3aW1sYW5lc0FuZFRhc2tzXCI6MTYsXCJTcGFjaW5nQmVsb3dCZXR3ZWVuU3dpbWxhbmVzQW5kVGFza3NcIjoxNn0sXCJfc2VsZWN0ZWRUaGVtZVByZXNldENvbG9yc1wiOntcIiRpZFwiOlwiMjcyXCIsXCJUZXh0TGlnaHRcIjp7XCIkaWRcIjpcIjI3M1wiLFwiQVwiOjI1NSxcIlJcIjoyNTUsXCJHXCI6MjU1LFwiQlwiOjI1NX0sXCJUZXh0RGFya1wiOntcIiRpZFwiOlwiMjc0XCIsXCJBXCI6MjU1LFwiUlwiOjAsXCJHXCI6MCxcIkJcIjowfSxcIkFjY2VudDFcIjp7XCIkaWRcIjpcIjI3NVwiLFwiQVwiOjI1NSxcIlJcIjoyNTUsXCJHXCI6MjU1LFwiQlwiOjI1NX0sXCJBY2NlbnQyXCI6e1wiJGlkXCI6XCIyNzZcIixcIkFcIjoyNTUsXCJSXCI6NjksXCJHXCI6NjksXCJCXCI6ODF9LFwiQWNjZW50M1wiOntcIiRpZFwiOlwiMjc3XCIsXCJBXCI6MjU1LFwiUlwiOjIwMCxcIkdcIjo0OCxcIkJcIjoyMDR9LFwiQWNjZW50NFwiOntcIiRpZFwiOlwiMjc4XCIsXCJBXCI6MjU1LFwiUlwiOjIzMyxcIkdcIjoxMTMsXCJCXCI6NTB9LFwiQWNjZW50NVwiOntcIiRpZFwiOlwiMjc5XCIsXCJBXCI6MjU1LFwiUlwiOjI1LFwiR1wiOjEwNyxcIkJcIjozNn0sXCJBY2NlbnQ2XCI6e1wiJGlkXCI6XCIyODBcIixcIkFcIjoyNTUsXCJSXCI6MTUsXCJHXCI6MTU4LFwiQlwiOjIxM30sXCJBY2NlbnQ3XCI6e1wiJGlkXCI6XCIyODFcIixcIkFcIjoyNTUsXCJSXCI6MTYwLFwiR1wiOjQzLFwiQlwiOjE0N30sXCJBY2NlbnQ4XCI6e1wiJGlkXCI6XCIyODJcIixcIkFcIjoyNTUsXCJSXCI6NzgsXCJHXCI6MTY3LFwiQlwiOjQ2fX0sXCJfY3VzdG9tUHJlc2V0Q29sb3JzXCI6e1wiJGlkXCI6XCIyODNcIn19fSJ9LCJTZXR0aW5ncyI6eyIkaWQiOiI2OTkiLCJJbXBhT3B0aW9ucyI6eyIkaWQiOiI3MDAiLCJMZWZ0VG9SaWdodCI6ZmFsc2UsIlBheWxvYWRPcHRpb25zIjoyfSwiVXNlQ29tcHJlc3Npb24iOmZhbHNlLCJDb21wcmVzaW9uUGVyY2VudGFnZSI6MC4wLCJJbmFjdGl2ZUludGVydmFsV2lkdGhUaHJlc2hvbGQiOjAuMCwiSW5hY3RpdmVJbnRlcnZhbFdpZHRoIjowLjAsIlNwbGl0VGFza3MiOmZhbHNlLCJVc2VDbHVzdGVyIjpmYWxzZSwiRXBzaWxvbiI6MC4wLCJNaW5Qb2ludHNUb0Zvcm1BQ2x1c3RlciI6MCwiR2VuZXJhdGVJbnZpc2libGVTaGFwZXMiOmZhbHNlLCJTbWFydFRpbWVsaW5lVGFza1BlcmNlbnRhZ2VGaXQiOmZhbHNlfSwiSXNOZXciOmZhbHNlLCJJbXBvcnRUeXBlIjowLCJGaWxlUGF0aCI6bnVsbCwiVGltZUNvbmZpZ3VyYXRpb24iOnsiJGlkIjoiNzAxIiwiVXNlVGltZSI6dHJ1ZSwiV29ya0RheVN0YXJ0IjoiMDg6MDA6MDAiLCJXb3JrRGF5RW5kIjoiMTc6MDA6MDAifSwiTGFzdFVzZWRUZW1wbGF0ZUlkIjoiNzM1NWI2MzMtYWM2Ni00NTI4LThiNGQtMjk5ZmFlZGM5ZWU5IiwiTGFzdFVzZWRUaGVtZURldGFpbHMiOnsiJGlkIjoiNzAyIiwiSWQiOiI2NzJmYjI0Zi1mYTNiLTQ1NGYtOGM3YS0zMTMxMzFhNTgwNTUiLCJUaXRsZSI6IlVudGl0bGVkIHRoZW1lIiwiQ2F0ZWdvcnkiOjJ9LCJGaXJzdFdlZWtPZlllYXIiOjAsIlBsYWNlTWlsZXN0b25lQXRUaGVCZWdpbm5pbmdPZlRoZURheSI6ZmFsc2UsIkRlcGVuZGVuY3lTY2hlZHVsaW5nU2V0dGluZ3MiOnsiJGlkIjoiNzAz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Winner named"/>
  <p:tag name="OTLPOSITIONONTASK" val="None"/>
  <p:tag name="OTLRELATEDTASKID" val="00000000-0000-0000-0000-000000000000"/>
  <p:tag name="OTLWEEKNUMBERINGFORMAT" val="WNFormat1"/>
  <p:tag name="OTLWEEKNUMBERINGISVISIBLE" val="False"/>
  <p:tag name="OTLDATE" val="2025-07-24T17:00:00.0000000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7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2017-07-24T07:30:00.0000000"/>
  <p:tag name="OTLTIMEBANDWORKINGDAYS" val="Standard"/>
  <p:tag name="OTLTIMEBANDELAPSEDTIMEEXTENSION" val="False"/>
  <p:tag name="OTLTIMEBANDUSETIME" val="True"/>
  <p:tag name="OTLTIMEBANDTIMECONFIGWORKDAYSTART" val="08:00:00"/>
  <p:tag name="OTLTIMEBANDTIMECONFIGWORKDAYEND" val="17:00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h tt"/>
  <p:tag name="OTLTIMEBANDSCALETYPE" val="Hours"/>
  <p:tag name="OTLTIMEBANDSHAPETYPE" val="RectangleTimeband"/>
  <p:tag name="OTLTIMEBANDSHAPEHEIGHT" val="30"/>
  <p:tag name="OTLTIMEBANDSHAPEPADDINGLEFT" val="0"/>
  <p:tag name="OTLTIMEBANDENDDATE" val="2025-07-24T17:00:00.000000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pLowerCase"/>
  <p:tag name="OTLDATEFORMATHOURDIGITS" val="H"/>
  <p:tag name="OTLDATEFORMATTRIM00MINUTES" val="False"/>
  <p:tag name="OTLDURATIONFORMAT" val="mins"/>
  <p:tag name="OTLSPACING" val="3"/>
  <p:tag name="OTLSHAPETHICKNESSTYPE" val="Thin"/>
  <p:tag name="OTLWEEKNUMBERINGFORMAT" val="WNFormat1"/>
  <p:tag name="OTLWEEKNUMBERINGISVISIBLE" val="False"/>
  <p:tag name="OTLSTARTDATE" val="2025-07-24T07:30:00.0000000Z"/>
  <p:tag name="OTLENDDATE" val="2025-07-24T08:45:00.0000000Z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pLowerCase"/>
  <p:tag name="OTLDATEFORMATHOURDIGITS" val="H"/>
  <p:tag name="OTLDATEFORMATTRIM00MINUTES" val="False"/>
  <p:tag name="OTLDURATIONFORMAT" val="mins"/>
  <p:tag name="OTLSPACING" val="3"/>
  <p:tag name="OTLSHAPETHICKNESSTYPE" val="Thin"/>
  <p:tag name="OTLWEEKNUMBERINGFORMAT" val="WNFormat1"/>
  <p:tag name="OTLWEEKNUMBERINGISVISIBLE" val="False"/>
  <p:tag name="OTLSTARTDATE" val="2025-07-24T08:50:00.0000000Z"/>
  <p:tag name="OTLENDDATE" val="2025-07-24T09:25:00.0000000Z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pLowerCase"/>
  <p:tag name="OTLDATEFORMATHOURDIGITS" val="H"/>
  <p:tag name="OTLDATEFORMATTRIM00MINUTES" val="False"/>
  <p:tag name="OTLDURATIONFORMAT" val="mins"/>
  <p:tag name="OTLSPACING" val="3"/>
  <p:tag name="OTLSHAPETHICKNESSTYPE" val="Thin"/>
  <p:tag name="OTLWEEKNUMBERINGFORMAT" val="WNFormat1"/>
  <p:tag name="OTLWEEKNUMBERINGISVISIBLE" val="False"/>
  <p:tag name="OTLSTARTDATE" val="2025-07-24T09:30:00.0000000Z"/>
  <p:tag name="OTLENDDATE" val="2025-07-24T10:15:00.0000000Z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pLowerCase"/>
  <p:tag name="OTLDATEFORMATHOURDIGITS" val="H"/>
  <p:tag name="OTLDATEFORMATTRIM00MINUTES" val="False"/>
  <p:tag name="OTLDURATIONFORMAT" val="mins"/>
  <p:tag name="OTLSPACING" val="3"/>
  <p:tag name="OTLSHAPETHICKNESSTYPE" val="Thin"/>
  <p:tag name="OTLWEEKNUMBERINGFORMAT" val="WNFormat1"/>
  <p:tag name="OTLWEEKNUMBERINGISVISIBLE" val="False"/>
  <p:tag name="OTLSTARTDATE" val="2025-07-24T10:30:00.0000000Z"/>
  <p:tag name="OTLENDDATE" val="2025-07-24T11:30:00.0000000Z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pLowerCase"/>
  <p:tag name="OTLDATEFORMATHOURDIGITS" val="H"/>
  <p:tag name="OTLDATEFORMATTRIM00MINUTES" val="False"/>
  <p:tag name="OTLDURATIONFORMAT" val="mins"/>
  <p:tag name="OTLSPACING" val="3"/>
  <p:tag name="OTLSHAPETHICKNESSTYPE" val="Thin"/>
  <p:tag name="OTLWEEKNUMBERINGFORMAT" val="WNFormat1"/>
  <p:tag name="OTLWEEKNUMBERINGISVISIBLE" val="False"/>
  <p:tag name="OTLSTARTDATE" val="2025-07-24T11:30:00.0000000Z"/>
  <p:tag name="OTLENDDATE" val="2025-07-24T12:00:00.0000000Z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pLowerCase"/>
  <p:tag name="OTLDATEFORMATHOURDIGITS" val="H"/>
  <p:tag name="OTLDATEFORMATTRIM00MINUTES" val="False"/>
  <p:tag name="OTLDURATIONFORMAT" val="mins"/>
  <p:tag name="OTLSPACING" val="3"/>
  <p:tag name="OTLSHAPETHICKNESSTYPE" val="Thin"/>
  <p:tag name="OTLWEEKNUMBERINGFORMAT" val="WNFormat1"/>
  <p:tag name="OTLWEEKNUMBERINGISVISIBLE" val="False"/>
  <p:tag name="OTLSTARTDATE" val="2025-07-24T12:00:00.0000000Z"/>
  <p:tag name="OTLENDDATE" val="2025-07-24T13:00:00.0000000Z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pLowerCase"/>
  <p:tag name="OTLDATEFORMATHOURDIGITS" val="H"/>
  <p:tag name="OTLDATEFORMATTRIM00MINUTES" val="False"/>
  <p:tag name="OTLDURATIONFORMAT" val="mins"/>
  <p:tag name="OTLSPACING" val="3"/>
  <p:tag name="OTLSHAPETHICKNESSTYPE" val="Thin"/>
  <p:tag name="OTLWEEKNUMBERINGFORMAT" val="WNFormat1"/>
  <p:tag name="OTLWEEKNUMBERINGISVISIBLE" val="False"/>
  <p:tag name="OTLSTARTDATE" val="2025-07-24T13:00:00.0000000Z"/>
  <p:tag name="OTLENDDATE" val="2025-07-24T17:00:00.0000000Z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pLowerCase"/>
  <p:tag name="OTLDATEFORMATHOURDIGITS" val="H"/>
  <p:tag name="OTLDATEFORMATTRIM00MINUTES" val="False"/>
  <p:tag name="OTLDURATIONFORMAT" val="mins"/>
  <p:tag name="OTLSPACING" val="3"/>
  <p:tag name="OTLSHAPETHICKNESSTYPE" val="Thin"/>
  <p:tag name="OTLWEEKNUMBERINGFORMAT" val="WNFormat1"/>
  <p:tag name="OTLWEEKNUMBERINGISVISIBLE" val="False"/>
  <p:tag name="OTLSTARTDATE" val="2025-07-24T15:30:00.0000000Z"/>
  <p:tag name="OTLENDDATE" val="2025-07-24T16:00:00.0000000Z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pLowerCase"/>
  <p:tag name="OTLDATEFORMATHOURDIGITS" val="H"/>
  <p:tag name="OTLDATEFORMATTRIM00MINUTES" val="False"/>
  <p:tag name="OTLDURATIONFORMAT" val="mins"/>
  <p:tag name="OTLSPACING" val="3"/>
  <p:tag name="OTLSHAPETHICKNESSTYPE" val="Thin"/>
  <p:tag name="OTLWEEKNUMBERINGFORMAT" val="WNFormat1"/>
  <p:tag name="OTLWEEKNUMBERINGISVISIBLE" val="False"/>
  <p:tag name="OTLSTARTDATE" val="2025-07-24T16:00:00.0000000Z"/>
  <p:tag name="OTLENDDATE" val="2025-07-24T16:45:00.0000000Z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Mark picks me up"/>
  <p:tag name="OTLPOSITIONONTASK" val="None"/>
  <p:tag name="OTLRELATEDTASKID" val="00000000-0000-0000-0000-000000000000"/>
  <p:tag name="OTLWEEKNUMBERINGFORMAT" val="WNFormat1"/>
  <p:tag name="OTLWEEKNUMBERINGISVISIBLE" val="False"/>
  <p:tag name="OTLDATE" val="2025-07-24T09:30:00.0000000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My speech time"/>
  <p:tag name="OTLPOSITIONONTASK" val="None"/>
  <p:tag name="OTLRELATEDTASKID" val="00000000-0000-0000-0000-000000000000"/>
  <p:tag name="OTLWEEKNUMBERINGFORMAT" val="WNFormat1"/>
  <p:tag name="OTLWEEKNUMBERINGISVISIBLE" val="False"/>
  <p:tag name="OTLDATE" val="2025-07-24T13:45:00.0000000"/>
</p:tagLst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</Words>
  <Application>Microsoft Office PowerPoint</Application>
  <PresentationFormat>Widescreen</PresentationFormat>
  <Paragraphs>63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Open Sans</vt:lpstr>
      <vt:lpstr>Segoe UI</vt:lpstr>
      <vt:lpstr>Segoe UI Light</vt:lpstr>
      <vt:lpstr>Segoe UI Semibold</vt:lpstr>
      <vt:lpstr>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2017-02-13T13:57:15Z</dcterms:created>
  <dcterms:modified xsi:type="dcterms:W3CDTF">2024-10-14T12:25:41Z</dcterms:modified>
</cp:coreProperties>
</file>