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4" r:id="rId1"/>
  </p:sldMasterIdLst>
  <p:notesMasterIdLst>
    <p:notesMasterId r:id="rId4"/>
  </p:notesMasterIdLst>
  <p:sldIdLst>
    <p:sldId id="280" r:id="rId2"/>
    <p:sldId id="93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EF2"/>
    <a:srgbClr val="81955B"/>
    <a:srgbClr val="E8EEF8"/>
    <a:srgbClr val="4D355D"/>
    <a:srgbClr val="A485B9"/>
    <a:srgbClr val="618197"/>
    <a:srgbClr val="6F6F74"/>
    <a:srgbClr val="7C7B7B"/>
    <a:srgbClr val="4472C4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3C4C35-5361-47C8-BB18-349DF7150DB9}" v="1" dt="2019-10-22T14:49:33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4" autoAdjust="0"/>
    <p:restoredTop sz="96374" autoAdjust="0"/>
  </p:normalViewPr>
  <p:slideViewPr>
    <p:cSldViewPr snapToGrid="0">
      <p:cViewPr varScale="1">
        <p:scale>
          <a:sx n="81" d="100"/>
          <a:sy n="81" d="100"/>
        </p:scale>
        <p:origin x="77" y="9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318CE-7023-48EA-BE1A-FD2616466EBB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83ABE-9E7F-4857-9FB1-B4EF346C8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12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A7A46-A3E6-4C15-8A4F-2E511648F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283DBD-DBF8-4B72-8879-A112C28A5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9404D-7A9E-4637-B52D-850031815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16272-3AF4-467E-9683-ED008113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C3B4B-9A22-42FE-83FA-AAE185AE9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972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8B3AB-DAF5-483C-B090-3AABA561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03F314-EF08-4F24-8CE2-790F891D8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34D4A-882D-401D-A63F-F20ABBF03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20F6A-053C-498F-BB69-1240CB811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B962E-DB1D-4F7E-9CC3-B88632B7E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6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419AA-E84D-48DE-9C73-659FD81956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4699C-6922-412B-94CA-406BE1720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713DC-EF69-4DC3-84C2-25D24CDF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FD102-1503-41C3-A7A9-142E6D7AB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DC7F4-21FF-4C9C-98C0-F1051F91C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301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19F2-FD2A-4BA7-8F67-C0E1C4337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C5841-04A5-458C-AE69-D827BA299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4A68D-E647-41EB-9F29-E8C79129E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08C8A-1225-44B9-806A-4771660F7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5486F-63A8-4A74-B5B3-7E72B248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04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13844-9930-4479-8911-487A44563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31876-8CDB-4111-885C-DBB496388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94714-E7F6-430E-BD13-ACB39A16D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E9F45-7D17-448C-8AFB-4C3CF4904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4592F-1ADD-458A-B19C-4BAEBB198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16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A3D4-2C53-40EE-BB87-C97C3F800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BCFBD-B808-46C2-A1CB-A4E287A61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8A9D80-470E-440A-93CD-8B0522908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83FBE-6FBF-493C-A604-52BA2DEBF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9C9D0D-0105-42C2-8A61-6567FF602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C5A63-B2CB-43C8-984A-2E1AFE00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012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947FE-F115-406E-A2D7-8C6A61D2A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D0B45-3C13-4D50-A7B5-44E2BF458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F7E04-C209-41E5-98D5-2BBB2E8B2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350BCB-73C6-4BE7-AE7B-873AD3E04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8866B8-F2C8-4865-B0E8-6CA2E9F115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70913-717F-4BDB-A75B-788875923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4BE7A5-BEE6-40E8-BCEB-1CCD48523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D4621-AD64-4265-B971-084FCA055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29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3FA62-1D87-44E5-B770-37F8A6B05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4EBC61-1120-4D33-A7BD-4C971AFC8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A0A5F-0C72-431C-8AA9-79C7FC243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260C3-62CE-4848-8AC7-35E1A417A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6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78638C-D794-47AF-BE65-A06A91FF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5D90A-398B-47E5-80ED-7EBB25B95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FA4BE-7D79-4235-AF1E-A879BCFE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D3385-7DCF-4D97-8142-DCF818DC3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AACAA-96FB-4C9D-ABDC-55FE888A1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99227-06EE-4E0D-B5CC-94F1E04DC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C948D8-E996-4978-8684-4ECB02377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41BCE-37A9-4879-B8B3-272785AB9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3B513-96DD-4AA0-B986-5A686270B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79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C1AB-77F9-4A10-947E-ABEFAF3AB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057F43-3F5B-4A6F-898C-30E3AFDE7C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016EF-1C89-4C1D-A3F6-041CB22D9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C8B2D4-73C1-4813-8184-27B232D6B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B3CB2-F60D-4CFB-8185-490A5AFE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9A3E2B-0E2E-437B-AA94-73C09607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3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C48E70-4D2D-4EB1-A2FA-5A2B0E8ED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F1772-C888-45D3-85D2-8636A911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ED9C7-E26E-496C-99A9-EAA48AC26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85BC7-C0BD-49A1-8D05-309040419B1C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3C0AD-D8DC-4937-A81E-C0D303B29D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A4FDA-CFCD-46A2-95C7-327C827815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79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756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TLSHAPE_SL_19867ef1ce2b46c8888ac5094bd46420_BackgroundRectangle">
            <a:extLst>
              <a:ext uri="{FF2B5EF4-FFF2-40B4-BE49-F238E27FC236}">
                <a16:creationId xmlns:a16="http://schemas.microsoft.com/office/drawing/2014/main" id="{A8EC61C4-9401-40FC-BB24-ED1975CF08A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367209"/>
            <a:ext cx="11125200" cy="825490"/>
          </a:xfrm>
          <a:prstGeom prst="rect">
            <a:avLst/>
          </a:prstGeom>
          <a:solidFill>
            <a:schemeClr val="accent5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_e5f2b54cc09b484697a60147fb763d90_BackgroundRectangle">
            <a:extLst>
              <a:ext uri="{FF2B5EF4-FFF2-40B4-BE49-F238E27FC236}">
                <a16:creationId xmlns:a16="http://schemas.microsoft.com/office/drawing/2014/main" id="{219B4D7E-F8A5-4C65-BC5E-E65676BB5DD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338509"/>
            <a:ext cx="11125200" cy="965200"/>
          </a:xfrm>
          <a:prstGeom prst="rect">
            <a:avLst/>
          </a:prstGeom>
          <a:solidFill>
            <a:schemeClr val="accent6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_d0a0bb0d1fc041dcae3f3d5d731aa83b_BackgroundRectangle">
            <a:extLst>
              <a:ext uri="{FF2B5EF4-FFF2-40B4-BE49-F238E27FC236}">
                <a16:creationId xmlns:a16="http://schemas.microsoft.com/office/drawing/2014/main" id="{77F285A0-D4B5-4AE1-8F66-64F569EFB215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2309809"/>
            <a:ext cx="11125200" cy="965200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TLSHAPE_SL_3754e4ef8c3743a883ff89bf12bd931a_BackgroundRectangle">
            <a:extLst>
              <a:ext uri="{FF2B5EF4-FFF2-40B4-BE49-F238E27FC236}">
                <a16:creationId xmlns:a16="http://schemas.microsoft.com/office/drawing/2014/main" id="{6548E186-EC97-4B60-9333-0215D5F0105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256199"/>
            <a:ext cx="11125200" cy="571500"/>
          </a:xfrm>
          <a:prstGeom prst="rect">
            <a:avLst/>
          </a:prstGeom>
          <a:solidFill>
            <a:schemeClr val="accent2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TLSHAPE_SL_ec407117895940e0a33afcddca9ac217_BackgroundRectangle">
            <a:extLst>
              <a:ext uri="{FF2B5EF4-FFF2-40B4-BE49-F238E27FC236}">
                <a16:creationId xmlns:a16="http://schemas.microsoft.com/office/drawing/2014/main" id="{8BC45AB6-2838-487E-BEE4-7DCC0C99002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891199"/>
            <a:ext cx="11125200" cy="330200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bg2">
                    <a:lumMod val="9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TLSHAPE_SL2A_64ae03ff6c9b41e8a94b98bb0623f8c9_BackgroundRectangle" hidden="1">
            <a:extLst>
              <a:ext uri="{FF2B5EF4-FFF2-40B4-BE49-F238E27FC236}">
                <a16:creationId xmlns:a16="http://schemas.microsoft.com/office/drawing/2014/main" id="{8029F464-B31C-F520-1EE8-ECCFF28605C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82565" y="2309809"/>
            <a:ext cx="10312400" cy="965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TLSHAPE_SL2A_58d085af18bc4c0f858b9583994e8cdc_BackgroundRectangle" hidden="1">
            <a:extLst>
              <a:ext uri="{FF2B5EF4-FFF2-40B4-BE49-F238E27FC236}">
                <a16:creationId xmlns:a16="http://schemas.microsoft.com/office/drawing/2014/main" id="{BF5CDF07-62BD-2CFD-FBB8-A31E8D153B2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82565" y="3338509"/>
            <a:ext cx="10312400" cy="965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OTLSHAPE_SL2A_96c5d6e034134731aaa7d8d5853781a6_BackgroundRectangle" hidden="1">
            <a:extLst>
              <a:ext uri="{FF2B5EF4-FFF2-40B4-BE49-F238E27FC236}">
                <a16:creationId xmlns:a16="http://schemas.microsoft.com/office/drawing/2014/main" id="{4A705A1C-A2DE-7FE9-790B-EF58BD858C5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82565" y="4367209"/>
            <a:ext cx="10312400" cy="82549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" name="OTLSHAPE_SL2A_a7e4371994244de396a227690c3018bc_BackgroundRectangle" hidden="1">
            <a:extLst>
              <a:ext uri="{FF2B5EF4-FFF2-40B4-BE49-F238E27FC236}">
                <a16:creationId xmlns:a16="http://schemas.microsoft.com/office/drawing/2014/main" id="{BDE8CE54-4254-2378-24C3-7EDA27511E1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882565" y="5256199"/>
            <a:ext cx="10312400" cy="5715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TLSHAPE_SL2A_9331721f982f41f6ba9ed7a095c82e81_BackgroundRectangle" hidden="1">
            <a:extLst>
              <a:ext uri="{FF2B5EF4-FFF2-40B4-BE49-F238E27FC236}">
                <a16:creationId xmlns:a16="http://schemas.microsoft.com/office/drawing/2014/main" id="{050BEA10-D650-8170-B385-8EFACF193B1C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882565" y="5891199"/>
            <a:ext cx="103124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OTLSHAPE_TB_00000000000000000000000000000000_LeftEndCaps" hidden="1">
            <a:extLst>
              <a:ext uri="{FF2B5EF4-FFF2-40B4-BE49-F238E27FC236}">
                <a16:creationId xmlns:a16="http://schemas.microsoft.com/office/drawing/2014/main" id="{B1C88EEC-7EED-58DE-1AA0-DFD2D00D7F6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459" name="OTLSHAPE_TB_00000000000000000000000000000000_RightEndCaps" hidden="1">
            <a:extLst>
              <a:ext uri="{FF2B5EF4-FFF2-40B4-BE49-F238E27FC236}">
                <a16:creationId xmlns:a16="http://schemas.microsoft.com/office/drawing/2014/main" id="{88770B0B-4B80-B8F3-E793-696E95413D8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2ED6C8D6-71C8-4385-A02D-1ED8D2E47932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44465" y="1725609"/>
            <a:ext cx="105156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SL_19867ef1ce2b46c8888ac5094bd46420_HeaderRectangle">
            <a:extLst>
              <a:ext uri="{FF2B5EF4-FFF2-40B4-BE49-F238E27FC236}">
                <a16:creationId xmlns:a16="http://schemas.microsoft.com/office/drawing/2014/main" id="{03D40DDA-AB42-452E-8A6C-BCB9BF92EBB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367209"/>
            <a:ext cx="825500" cy="82549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SL_e5f2b54cc09b484697a60147fb763d90_HeaderRectangle">
            <a:extLst>
              <a:ext uri="{FF2B5EF4-FFF2-40B4-BE49-F238E27FC236}">
                <a16:creationId xmlns:a16="http://schemas.microsoft.com/office/drawing/2014/main" id="{47C9A1CE-83F1-4467-AD36-183B94418074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3338509"/>
            <a:ext cx="825500" cy="965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OTLSHAPE_SL_d0a0bb0d1fc041dcae3f3d5d731aa83b_HeaderRectangle">
            <a:extLst>
              <a:ext uri="{FF2B5EF4-FFF2-40B4-BE49-F238E27FC236}">
                <a16:creationId xmlns:a16="http://schemas.microsoft.com/office/drawing/2014/main" id="{08582FB3-75C4-4508-9F72-C3ED14D482AA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2309809"/>
            <a:ext cx="825500" cy="965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TLSHAPE_SL_3754e4ef8c3743a883ff89bf12bd931a_HeaderRectangle">
            <a:extLst>
              <a:ext uri="{FF2B5EF4-FFF2-40B4-BE49-F238E27FC236}">
                <a16:creationId xmlns:a16="http://schemas.microsoft.com/office/drawing/2014/main" id="{CC83A74E-1878-4F71-A8BF-3BADB930FB5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5256199"/>
            <a:ext cx="825500" cy="5715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OTLSHAPE_SL_ec407117895940e0a33afcddca9ac217_HeaderRectangle">
            <a:extLst>
              <a:ext uri="{FF2B5EF4-FFF2-40B4-BE49-F238E27FC236}">
                <a16:creationId xmlns:a16="http://schemas.microsoft.com/office/drawing/2014/main" id="{B1BC941F-7C0E-44D7-9F88-E8D838C3A00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5891199"/>
            <a:ext cx="825500" cy="330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TLSHAPE_SL2A_64ae03ff6c9b41e8a94b98bb0623f8c9_HeaderRectangle" hidden="1">
            <a:extLst>
              <a:ext uri="{FF2B5EF4-FFF2-40B4-BE49-F238E27FC236}">
                <a16:creationId xmlns:a16="http://schemas.microsoft.com/office/drawing/2014/main" id="{E47DBE94-AC70-6E51-5411-136DFEDBF571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82565" y="2309809"/>
            <a:ext cx="0" cy="0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OTLSHAPE_SL2A_58d085af18bc4c0f858b9583994e8cdc_HeaderRectangle" hidden="1">
            <a:extLst>
              <a:ext uri="{FF2B5EF4-FFF2-40B4-BE49-F238E27FC236}">
                <a16:creationId xmlns:a16="http://schemas.microsoft.com/office/drawing/2014/main" id="{0B1F4BD2-B4CE-8F43-1938-BEFF89876397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82565" y="3338509"/>
            <a:ext cx="0" cy="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TLSHAPE_SL2A_96c5d6e034134731aaa7d8d5853781a6_HeaderRectangle" hidden="1">
            <a:extLst>
              <a:ext uri="{FF2B5EF4-FFF2-40B4-BE49-F238E27FC236}">
                <a16:creationId xmlns:a16="http://schemas.microsoft.com/office/drawing/2014/main" id="{83D65206-B601-6429-8637-A1A4078788C4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882565" y="4367209"/>
            <a:ext cx="0" cy="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OTLSHAPE_SL2A_a7e4371994244de396a227690c3018bc_HeaderRectangle" hidden="1">
            <a:extLst>
              <a:ext uri="{FF2B5EF4-FFF2-40B4-BE49-F238E27FC236}">
                <a16:creationId xmlns:a16="http://schemas.microsoft.com/office/drawing/2014/main" id="{1063A287-724B-4968-466A-B29D2AD9FE4E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82565" y="5256199"/>
            <a:ext cx="0" cy="0"/>
          </a:xfrm>
          <a:prstGeom prst="rect">
            <a:avLst/>
          </a:prstGeom>
          <a:solidFill>
            <a:schemeClr val="accent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TLSHAPE_SL2A_9331721f982f41f6ba9ed7a095c82e81_HeaderRectangle" hidden="1">
            <a:extLst>
              <a:ext uri="{FF2B5EF4-FFF2-40B4-BE49-F238E27FC236}">
                <a16:creationId xmlns:a16="http://schemas.microsoft.com/office/drawing/2014/main" id="{AAE84B99-A9E3-09BE-4B78-6CF257917D2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82565" y="5891199"/>
            <a:ext cx="0" cy="0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7" name="OTLSHAPE_G_00000000000000000000000000000000_ShapeBelow0">
            <a:extLst>
              <a:ext uri="{FF2B5EF4-FFF2-40B4-BE49-F238E27FC236}">
                <a16:creationId xmlns:a16="http://schemas.microsoft.com/office/drawing/2014/main" id="{13A41DDC-0F58-476C-8A6B-9880D6868790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538885" y="2106609"/>
            <a:ext cx="0" cy="4114790"/>
          </a:xfrm>
          <a:prstGeom prst="line">
            <a:avLst/>
          </a:prstGeom>
          <a:ln w="9525" cap="flat" cmpd="sng" algn="ctr">
            <a:solidFill>
              <a:schemeClr val="bg2">
                <a:lumMod val="9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OTLSHAPE_G_00000000000000000000000000000000_ShapeBelow1">
            <a:extLst>
              <a:ext uri="{FF2B5EF4-FFF2-40B4-BE49-F238E27FC236}">
                <a16:creationId xmlns:a16="http://schemas.microsoft.com/office/drawing/2014/main" id="{DF3FB866-2219-4B50-9DBE-2E7EE0BFAF8E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6068205" y="2106609"/>
            <a:ext cx="0" cy="4114790"/>
          </a:xfrm>
          <a:prstGeom prst="line">
            <a:avLst/>
          </a:prstGeom>
          <a:ln w="9525" cap="flat" cmpd="sng" algn="ctr">
            <a:solidFill>
              <a:schemeClr val="bg2">
                <a:lumMod val="9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OTLSHAPE_G_00000000000000000000000000000000_ShapeBelow2">
            <a:extLst>
              <a:ext uri="{FF2B5EF4-FFF2-40B4-BE49-F238E27FC236}">
                <a16:creationId xmlns:a16="http://schemas.microsoft.com/office/drawing/2014/main" id="{E6E3880A-235E-466E-96C8-F5145C60CE1D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8625320" y="2106609"/>
            <a:ext cx="0" cy="4114790"/>
          </a:xfrm>
          <a:prstGeom prst="line">
            <a:avLst/>
          </a:prstGeom>
          <a:ln w="9525" cap="flat" cmpd="sng" algn="ctr">
            <a:solidFill>
              <a:schemeClr val="bg2">
                <a:lumMod val="9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SLM_be54ac11223a4538b0a95d4c713ab9e3_Shape">
            <a:extLst>
              <a:ext uri="{FF2B5EF4-FFF2-40B4-BE49-F238E27FC236}">
                <a16:creationId xmlns:a16="http://schemas.microsoft.com/office/drawing/2014/main" id="{17881DED-E340-4E8B-A42D-7D3D54CE0AB2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811299" y="440530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M_7582c54c60a447d8b8e71edfb98aaf40_Shape">
            <a:extLst>
              <a:ext uri="{FF2B5EF4-FFF2-40B4-BE49-F238E27FC236}">
                <a16:creationId xmlns:a16="http://schemas.microsoft.com/office/drawing/2014/main" id="{294AD265-8F4E-47E1-A21D-A25E453A4D39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785898" y="3376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M_560837dc1abd4a0ca0d27af684182a06_Shape">
            <a:extLst>
              <a:ext uri="{FF2B5EF4-FFF2-40B4-BE49-F238E27FC236}">
                <a16:creationId xmlns:a16="http://schemas.microsoft.com/office/drawing/2014/main" id="{0F0DA89C-543B-45C8-9D7B-5C10D9EE90D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281979" y="440530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TLSHAPE_SLM_cb319515330a4686adace750669455a1_Shape">
            <a:extLst>
              <a:ext uri="{FF2B5EF4-FFF2-40B4-BE49-F238E27FC236}">
                <a16:creationId xmlns:a16="http://schemas.microsoft.com/office/drawing/2014/main" id="{FA62BE4E-0A74-4024-963C-7EBCF543ADF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256577" y="36941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TLSHAPE_SLM_aec98ba4df184c8881a011a86b46a3d7_Shape">
            <a:extLst>
              <a:ext uri="{FF2B5EF4-FFF2-40B4-BE49-F238E27FC236}">
                <a16:creationId xmlns:a16="http://schemas.microsoft.com/office/drawing/2014/main" id="{7EC5ECAB-2129-4D9F-B15A-75C6C3330D2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256577" y="3376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M_2e27626e3d094dd0a210b1e05d6bfdd8_Shape">
            <a:extLst>
              <a:ext uri="{FF2B5EF4-FFF2-40B4-BE49-F238E27FC236}">
                <a16:creationId xmlns:a16="http://schemas.microsoft.com/office/drawing/2014/main" id="{65DAED55-B6DA-4333-B020-A4B3CA5967D3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281979" y="467623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M_01502ce42bc84294ae8c8e2a26374c3b_Shape">
            <a:extLst>
              <a:ext uri="{FF2B5EF4-FFF2-40B4-BE49-F238E27FC236}">
                <a16:creationId xmlns:a16="http://schemas.microsoft.com/office/drawing/2014/main" id="{B5C7B2E2-C609-483A-B9F9-7D5CC6AB7AD0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8897734" y="494716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LSHAPE_SLM_c81b46d3284c4b8b8f210faa2910f49b_Shape">
            <a:extLst>
              <a:ext uri="{FF2B5EF4-FFF2-40B4-BE49-F238E27FC236}">
                <a16:creationId xmlns:a16="http://schemas.microsoft.com/office/drawing/2014/main" id="{CDCB3EB9-44A9-46E4-8E28-E00D67CD66E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872332" y="2347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M_aa00dde741c24a21a2c7b6e756bf5e17_Shape">
            <a:extLst>
              <a:ext uri="{FF2B5EF4-FFF2-40B4-BE49-F238E27FC236}">
                <a16:creationId xmlns:a16="http://schemas.microsoft.com/office/drawing/2014/main" id="{9D28D433-9FA6-4B8F-B478-96A80CD9DC21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897734" y="467623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TLSHAPE_SLM_c083dcb2c19c4c0a9646b566e1400809_Shape">
            <a:extLst>
              <a:ext uri="{FF2B5EF4-FFF2-40B4-BE49-F238E27FC236}">
                <a16:creationId xmlns:a16="http://schemas.microsoft.com/office/drawing/2014/main" id="{AE664857-67C1-4889-BD0B-9B02E24DCB62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315218" y="3376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SLM_65669134d18a43e28959dc972ef27252_Shape">
            <a:extLst>
              <a:ext uri="{FF2B5EF4-FFF2-40B4-BE49-F238E27FC236}">
                <a16:creationId xmlns:a16="http://schemas.microsoft.com/office/drawing/2014/main" id="{9C5AE2F3-B374-4748-A973-BDD7BFF27F00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785898" y="2347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SLM_26615f3a416d4a0a83511ad17e513011_Shape">
            <a:extLst>
              <a:ext uri="{FF2B5EF4-FFF2-40B4-BE49-F238E27FC236}">
                <a16:creationId xmlns:a16="http://schemas.microsoft.com/office/drawing/2014/main" id="{0F6CD54C-F5CF-41A2-BC74-F794304809B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256577" y="2347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SLM_561d3f347d1b454491ac4de9797a3f4d_Shape">
            <a:extLst>
              <a:ext uri="{FF2B5EF4-FFF2-40B4-BE49-F238E27FC236}">
                <a16:creationId xmlns:a16="http://schemas.microsoft.com/office/drawing/2014/main" id="{EE096942-F8D0-46CB-963E-2644C45FEC67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315218" y="2347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M_d4b43abd458d46c99679b40a91fdc215_Shape">
            <a:extLst>
              <a:ext uri="{FF2B5EF4-FFF2-40B4-BE49-F238E27FC236}">
                <a16:creationId xmlns:a16="http://schemas.microsoft.com/office/drawing/2014/main" id="{D15C81BF-3B7C-499F-9F2E-FCB4EB20BD5F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785898" y="26654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SLM_7045f708c555433896c4f672bfa058ae_Shape">
            <a:extLst>
              <a:ext uri="{FF2B5EF4-FFF2-40B4-BE49-F238E27FC236}">
                <a16:creationId xmlns:a16="http://schemas.microsoft.com/office/drawing/2014/main" id="{7587A768-F129-40C0-BB24-67911518019C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315218" y="26654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M_c83c63dd5d304091821b0ecf3f8be2b9_Shape">
            <a:extLst>
              <a:ext uri="{FF2B5EF4-FFF2-40B4-BE49-F238E27FC236}">
                <a16:creationId xmlns:a16="http://schemas.microsoft.com/office/drawing/2014/main" id="{4DDAD743-855E-4FA0-ABAB-6CC9DB34A19D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315218" y="29829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OTLSHAPE_SLM_8fe1b08c0ca24a09b6a68ffff02e0e1d_Shape">
            <a:extLst>
              <a:ext uri="{FF2B5EF4-FFF2-40B4-BE49-F238E27FC236}">
                <a16:creationId xmlns:a16="http://schemas.microsoft.com/office/drawing/2014/main" id="{3435F299-7A24-4332-AF68-41AC30167AF9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3792248" y="5573699"/>
            <a:ext cx="215900" cy="2159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M_2fc3af8cbe2047d9b131940081e5f96e_Shape">
            <a:extLst>
              <a:ext uri="{FF2B5EF4-FFF2-40B4-BE49-F238E27FC236}">
                <a16:creationId xmlns:a16="http://schemas.microsoft.com/office/drawing/2014/main" id="{DB081C1F-0440-47FE-9383-1523923EE86A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340619" y="440530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M_60c06a06fdce43a09193df70ab745e15_Shape">
            <a:extLst>
              <a:ext uri="{FF2B5EF4-FFF2-40B4-BE49-F238E27FC236}">
                <a16:creationId xmlns:a16="http://schemas.microsoft.com/office/drawing/2014/main" id="{D5757842-9EB9-4EA1-817F-E069F6CA6C88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897734" y="440530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M_df6e23cb93e34336adfdc39b4d5053de_Shape">
            <a:extLst>
              <a:ext uri="{FF2B5EF4-FFF2-40B4-BE49-F238E27FC236}">
                <a16:creationId xmlns:a16="http://schemas.microsoft.com/office/drawing/2014/main" id="{2058C24F-74DF-499B-8085-DB92820E456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811299" y="4676239"/>
            <a:ext cx="177800" cy="207430"/>
          </a:xfrm>
          <a:prstGeom prst="roundRect">
            <a:avLst/>
          </a:prstGeom>
          <a:solidFill>
            <a:schemeClr val="accent5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TLSHAPE_SLM_e523b563254d495eb0025210ee56692e_Shape">
            <a:extLst>
              <a:ext uri="{FF2B5EF4-FFF2-40B4-BE49-F238E27FC236}">
                <a16:creationId xmlns:a16="http://schemas.microsoft.com/office/drawing/2014/main" id="{00E86286-9914-4895-A9A5-8CD9E9159477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3785898" y="36941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M_045beb95d040487eaf77b3311e5d20f0_Shape">
            <a:extLst>
              <a:ext uri="{FF2B5EF4-FFF2-40B4-BE49-F238E27FC236}">
                <a16:creationId xmlns:a16="http://schemas.microsoft.com/office/drawing/2014/main" id="{8B7C81FA-B91C-4CA0-B857-98307B1461B5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6315218" y="36941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TLSHAPE_SLM_5920b03199474388bd7736cdc3f1663e_Shape">
            <a:extLst>
              <a:ext uri="{FF2B5EF4-FFF2-40B4-BE49-F238E27FC236}">
                <a16:creationId xmlns:a16="http://schemas.microsoft.com/office/drawing/2014/main" id="{0E5F3C0E-0BDD-4BA6-8733-ED8E84FED1D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872332" y="2665409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" name="OTLSHAPE_SLM_e238d5f028934d099a3f80230dd32c18_Shape">
            <a:extLst>
              <a:ext uri="{FF2B5EF4-FFF2-40B4-BE49-F238E27FC236}">
                <a16:creationId xmlns:a16="http://schemas.microsoft.com/office/drawing/2014/main" id="{B553BECE-F79F-4721-A55E-47A4A9A3675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3792248" y="5294299"/>
            <a:ext cx="215900" cy="2159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OTLSHAPE_SLM_87c93a319a65441d8ccec04336af2778_Shape">
            <a:extLst>
              <a:ext uri="{FF2B5EF4-FFF2-40B4-BE49-F238E27FC236}">
                <a16:creationId xmlns:a16="http://schemas.microsoft.com/office/drawing/2014/main" id="{A3BAFBAA-0A25-4E93-A96E-6431CC538E4C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321568" y="5294299"/>
            <a:ext cx="215900" cy="2159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OTLSHAPE_SLM_aab742d94cfc42c79614461425cf975e_Shape">
            <a:extLst>
              <a:ext uri="{FF2B5EF4-FFF2-40B4-BE49-F238E27FC236}">
                <a16:creationId xmlns:a16="http://schemas.microsoft.com/office/drawing/2014/main" id="{299DD903-1E60-46C8-8705-D8CA81855546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8878682" y="5294299"/>
            <a:ext cx="215900" cy="2159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LSHAPE_SLM_266cb7b954a6414eb7b7ea9f740319f6_Shape">
            <a:extLst>
              <a:ext uri="{FF2B5EF4-FFF2-40B4-BE49-F238E27FC236}">
                <a16:creationId xmlns:a16="http://schemas.microsoft.com/office/drawing/2014/main" id="{BBC737DF-5DC6-4BA6-A543-EE63677C6E64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315218" y="5929299"/>
            <a:ext cx="228600" cy="254000"/>
          </a:xfrm>
          <a:prstGeom prst="flowChartManualOperation">
            <a:avLst/>
          </a:prstGeom>
          <a:solidFill>
            <a:schemeClr val="accent3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TLSHAPE_SLM_6e37b4e8e3c149d585cc7170bfe1145c_Shape">
            <a:extLst>
              <a:ext uri="{FF2B5EF4-FFF2-40B4-BE49-F238E27FC236}">
                <a16:creationId xmlns:a16="http://schemas.microsoft.com/office/drawing/2014/main" id="{95B50414-A2B4-49FC-AB48-06CE649AB6B2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785898" y="5929299"/>
            <a:ext cx="228600" cy="254000"/>
          </a:xfrm>
          <a:prstGeom prst="flowChartManualOperation">
            <a:avLst/>
          </a:prstGeom>
          <a:solidFill>
            <a:schemeClr val="accent3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SLM_18b4805670c54bafba548f70c19a4604_Shape">
            <a:extLst>
              <a:ext uri="{FF2B5EF4-FFF2-40B4-BE49-F238E27FC236}">
                <a16:creationId xmlns:a16="http://schemas.microsoft.com/office/drawing/2014/main" id="{29CCF2D0-B6EA-4383-830C-483313D6CFB0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8872332" y="5929299"/>
            <a:ext cx="228600" cy="254000"/>
          </a:xfrm>
          <a:prstGeom prst="flowChartManualOperation">
            <a:avLst/>
          </a:prstGeom>
          <a:solidFill>
            <a:schemeClr val="accent3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TLSHAPE_SLM_550a5bf5eba0429492a42cecbb55ea03_Shape">
            <a:extLst>
              <a:ext uri="{FF2B5EF4-FFF2-40B4-BE49-F238E27FC236}">
                <a16:creationId xmlns:a16="http://schemas.microsoft.com/office/drawing/2014/main" id="{10DB1496-FCB9-44AE-B3C9-3AD0AEAE3178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315218" y="4011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M_7319137fdf7944279d79d0352cbf2c93_Shape">
            <a:extLst>
              <a:ext uri="{FF2B5EF4-FFF2-40B4-BE49-F238E27FC236}">
                <a16:creationId xmlns:a16="http://schemas.microsoft.com/office/drawing/2014/main" id="{2F5D84C7-FC55-4CAC-8138-FA2984FE8ED5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8872332" y="33766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TLSHAPE_SLM_34b0a8948a844ec0971ad8eee72468c1_Shape">
            <a:extLst>
              <a:ext uri="{FF2B5EF4-FFF2-40B4-BE49-F238E27FC236}">
                <a16:creationId xmlns:a16="http://schemas.microsoft.com/office/drawing/2014/main" id="{2263BDC4-9E08-41BC-BB0F-7B95A4898A5F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872332" y="3694109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OTLSHAPE_TB_00000000000000000000000000000000_ElapsedTime" hidden="1">
            <a:extLst>
              <a:ext uri="{FF2B5EF4-FFF2-40B4-BE49-F238E27FC236}">
                <a16:creationId xmlns:a16="http://schemas.microsoft.com/office/drawing/2014/main" id="{699EA705-F9B8-4146-3B2F-EF849B0F1107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44465" y="1725609"/>
            <a:ext cx="0" cy="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SL_19867ef1ce2b46c8888ac5094bd46420_Header">
            <a:extLst>
              <a:ext uri="{FF2B5EF4-FFF2-40B4-BE49-F238E27FC236}">
                <a16:creationId xmlns:a16="http://schemas.microsoft.com/office/drawing/2014/main" id="{30475D23-7E09-47A9-827D-A6836B3C024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3500" y="4686926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Ads</a:t>
            </a:r>
          </a:p>
        </p:txBody>
      </p:sp>
      <p:sp>
        <p:nvSpPr>
          <p:cNvPr id="87" name="OTLSHAPE_SL_e5f2b54cc09b484697a60147fb763d90_Header">
            <a:extLst>
              <a:ext uri="{FF2B5EF4-FFF2-40B4-BE49-F238E27FC236}">
                <a16:creationId xmlns:a16="http://schemas.microsoft.com/office/drawing/2014/main" id="{E1AA7CD0-A4D2-456C-8F05-2F1C56114C7B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3500" y="3728081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rgbClr val="1B1013"/>
                </a:solidFill>
                <a:latin typeface="Calibri" panose="020F0502020204030204" pitchFamily="34" charset="0"/>
              </a:rPr>
              <a:t>SEO/SEM</a:t>
            </a:r>
          </a:p>
        </p:txBody>
      </p:sp>
      <p:sp>
        <p:nvSpPr>
          <p:cNvPr id="90" name="OTLSHAPE_SL_d0a0bb0d1fc041dcae3f3d5d731aa83b_Header">
            <a:extLst>
              <a:ext uri="{FF2B5EF4-FFF2-40B4-BE49-F238E27FC236}">
                <a16:creationId xmlns:a16="http://schemas.microsoft.com/office/drawing/2014/main" id="{07B39A4E-6BC5-474F-B518-680451AB2082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2699382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rgbClr val="3C3631"/>
                </a:solidFill>
                <a:latin typeface="Calibri" panose="020F0502020204030204" pitchFamily="34" charset="0"/>
              </a:rPr>
              <a:t>Website</a:t>
            </a:r>
          </a:p>
        </p:txBody>
      </p:sp>
      <p:sp>
        <p:nvSpPr>
          <p:cNvPr id="93" name="OTLSHAPE_SL_3754e4ef8c3743a883ff89bf12bd931a_Header">
            <a:extLst>
              <a:ext uri="{FF2B5EF4-FFF2-40B4-BE49-F238E27FC236}">
                <a16:creationId xmlns:a16="http://schemas.microsoft.com/office/drawing/2014/main" id="{34F7E391-DCC3-41C5-AF92-81DB681847C1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5448922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rgbClr val="171E24"/>
                </a:solidFill>
                <a:latin typeface="Calibri" panose="020F0502020204030204" pitchFamily="34" charset="0"/>
              </a:rPr>
              <a:t>DevOps</a:t>
            </a:r>
          </a:p>
        </p:txBody>
      </p:sp>
      <p:sp>
        <p:nvSpPr>
          <p:cNvPr id="96" name="OTLSHAPE_SL_ec407117895940e0a33afcddca9ac217_Header">
            <a:extLst>
              <a:ext uri="{FF2B5EF4-FFF2-40B4-BE49-F238E27FC236}">
                <a16:creationId xmlns:a16="http://schemas.microsoft.com/office/drawing/2014/main" id="{2365F94C-F7B8-4D8C-874E-ECCF96E8F9BF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5963272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rgbClr val="331E1C"/>
                </a:solidFill>
                <a:latin typeface="Calibri" panose="020F0502020204030204" pitchFamily="34" charset="0"/>
              </a:rPr>
              <a:t>Testing</a:t>
            </a:r>
          </a:p>
        </p:txBody>
      </p:sp>
      <p:sp>
        <p:nvSpPr>
          <p:cNvPr id="462" name="OTLSHAPE_SL2A_64ae03ff6c9b41e8a94b98bb0623f8c9_Header" hidden="1">
            <a:extLst>
              <a:ext uri="{FF2B5EF4-FFF2-40B4-BE49-F238E27FC236}">
                <a16:creationId xmlns:a16="http://schemas.microsoft.com/office/drawing/2014/main" id="{3A9C2268-B8A4-6415-3DEE-E84CF24944C1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77" name="OTLSHAPE_SL2A_58d085af18bc4c0f858b9583994e8cdc_Header" hidden="1">
            <a:extLst>
              <a:ext uri="{FF2B5EF4-FFF2-40B4-BE49-F238E27FC236}">
                <a16:creationId xmlns:a16="http://schemas.microsoft.com/office/drawing/2014/main" id="{E21156BA-F67D-BE09-B676-5497EED469D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92" name="OTLSHAPE_SL2A_96c5d6e034134731aaa7d8d5853781a6_Header" hidden="1">
            <a:extLst>
              <a:ext uri="{FF2B5EF4-FFF2-40B4-BE49-F238E27FC236}">
                <a16:creationId xmlns:a16="http://schemas.microsoft.com/office/drawing/2014/main" id="{353BAAFF-C01F-452E-081A-ABAE44811898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03" name="OTLSHAPE_SL2A_a7e4371994244de396a227690c3018bc_Header" hidden="1">
            <a:extLst>
              <a:ext uri="{FF2B5EF4-FFF2-40B4-BE49-F238E27FC236}">
                <a16:creationId xmlns:a16="http://schemas.microsoft.com/office/drawing/2014/main" id="{C2F6483D-0AB0-EBA9-845D-4EDBF335C6C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10" name="OTLSHAPE_SL2A_9331721f982f41f6ba9ed7a095c82e81_Header" hidden="1">
            <a:extLst>
              <a:ext uri="{FF2B5EF4-FFF2-40B4-BE49-F238E27FC236}">
                <a16:creationId xmlns:a16="http://schemas.microsoft.com/office/drawing/2014/main" id="{9FD236E4-3A42-E2F6-6633-977E40041991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OTLSHAPE_TB_00000000000000000000000000000000_TodayMarkerShape">
            <a:extLst>
              <a:ext uri="{FF2B5EF4-FFF2-40B4-BE49-F238E27FC236}">
                <a16:creationId xmlns:a16="http://schemas.microsoft.com/office/drawing/2014/main" id="{DCC3F91E-4949-44F5-A021-276821D9EB55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 flipV="1">
            <a:off x="6227760" y="1598609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TB_00000000000000000000000000000000_TodayMarkerText">
            <a:extLst>
              <a:ext uri="{FF2B5EF4-FFF2-40B4-BE49-F238E27FC236}">
                <a16:creationId xmlns:a16="http://schemas.microsoft.com/office/drawing/2014/main" id="{571827AB-04F5-42AB-98CD-FD28A3AAEE7E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102060" y="1412554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68" name="OTLSHAPE_TB_00000000000000000000000000000000_TimescaleInterval1">
            <a:extLst>
              <a:ext uri="{FF2B5EF4-FFF2-40B4-BE49-F238E27FC236}">
                <a16:creationId xmlns:a16="http://schemas.microsoft.com/office/drawing/2014/main" id="{EE427987-84D7-41FC-BEDC-239020A9B21E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73065" y="1776578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pc="-52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69" name="OTLSHAPE_TB_00000000000000000000000000000000_TimescaleInterval2">
            <a:extLst>
              <a:ext uri="{FF2B5EF4-FFF2-40B4-BE49-F238E27FC236}">
                <a16:creationId xmlns:a16="http://schemas.microsoft.com/office/drawing/2014/main" id="{9B76F5A8-16E3-4CB8-A22F-5497927C67E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602386" y="1776578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pc="-52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06" name="OTLSHAPE_SLM_be54ac11223a4538b0a95d4c713ab9e3_Title">
            <a:extLst>
              <a:ext uri="{FF2B5EF4-FFF2-40B4-BE49-F238E27FC236}">
                <a16:creationId xmlns:a16="http://schemas.microsoft.com/office/drawing/2014/main" id="{B975BE38-DB79-4556-BFD4-42A8490F36F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4039896" y="4423765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Bing Ads</a:t>
            </a:r>
          </a:p>
        </p:txBody>
      </p:sp>
      <p:sp>
        <p:nvSpPr>
          <p:cNvPr id="109" name="OTLSHAPE_SLM_7582c54c60a447d8b8e71edfb98aaf40_Title">
            <a:extLst>
              <a:ext uri="{FF2B5EF4-FFF2-40B4-BE49-F238E27FC236}">
                <a16:creationId xmlns:a16="http://schemas.microsoft.com/office/drawing/2014/main" id="{FE6C27A3-F38E-48B8-9C44-4B577AA61B4C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065298" y="3418349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SEO Optimization</a:t>
            </a:r>
          </a:p>
        </p:txBody>
      </p:sp>
      <p:sp>
        <p:nvSpPr>
          <p:cNvPr id="112" name="OTLSHAPE_SLM_560837dc1abd4a0ca0d27af684182a06_Title">
            <a:extLst>
              <a:ext uri="{FF2B5EF4-FFF2-40B4-BE49-F238E27FC236}">
                <a16:creationId xmlns:a16="http://schemas.microsoft.com/office/drawing/2014/main" id="{7BC3548B-C8B7-4279-9011-2FD8FD6C79CA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510576" y="4423765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Facebook Ads</a:t>
            </a:r>
          </a:p>
        </p:txBody>
      </p:sp>
      <p:sp>
        <p:nvSpPr>
          <p:cNvPr id="115" name="OTLSHAPE_SLM_cb319515330a4686adace750669455a1_Title">
            <a:extLst>
              <a:ext uri="{FF2B5EF4-FFF2-40B4-BE49-F238E27FC236}">
                <a16:creationId xmlns:a16="http://schemas.microsoft.com/office/drawing/2014/main" id="{A70798FE-BA45-4392-AA1A-68240B21CB9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535977" y="3735849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SEM Audit</a:t>
            </a:r>
          </a:p>
        </p:txBody>
      </p:sp>
      <p:sp>
        <p:nvSpPr>
          <p:cNvPr id="118" name="OTLSHAPE_SLM_aec98ba4df184c8881a011a86b46a3d7_Title">
            <a:extLst>
              <a:ext uri="{FF2B5EF4-FFF2-40B4-BE49-F238E27FC236}">
                <a16:creationId xmlns:a16="http://schemas.microsoft.com/office/drawing/2014/main" id="{F53976DB-5E3F-475E-991F-70C88895CAA9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535977" y="3418349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SEO Audit</a:t>
            </a:r>
          </a:p>
        </p:txBody>
      </p:sp>
      <p:sp>
        <p:nvSpPr>
          <p:cNvPr id="121" name="OTLSHAPE_SLM_2e27626e3d094dd0a210b1e05d6bfdd8_Title">
            <a:extLst>
              <a:ext uri="{FF2B5EF4-FFF2-40B4-BE49-F238E27FC236}">
                <a16:creationId xmlns:a16="http://schemas.microsoft.com/office/drawing/2014/main" id="{E30E0DB0-4CBE-4C30-B969-EBA69341F2E8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510576" y="4694695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Google Ads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1" name="OTLSHAPE_SLM_01502ce42bc84294ae8c8e2a26374c3b_Title">
            <a:extLst>
              <a:ext uri="{FF2B5EF4-FFF2-40B4-BE49-F238E27FC236}">
                <a16:creationId xmlns:a16="http://schemas.microsoft.com/office/drawing/2014/main" id="{0CBAF1A3-D216-4CA0-BB2C-D6752C424353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9126331" y="4965625"/>
            <a:ext cx="57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Email Ads</a:t>
            </a:r>
          </a:p>
        </p:txBody>
      </p:sp>
      <p:sp>
        <p:nvSpPr>
          <p:cNvPr id="164" name="OTLSHAPE_SLM_c81b46d3284c4b8b8f210faa2910f49b_Title">
            <a:extLst>
              <a:ext uri="{FF2B5EF4-FFF2-40B4-BE49-F238E27FC236}">
                <a16:creationId xmlns:a16="http://schemas.microsoft.com/office/drawing/2014/main" id="{B5F13116-5924-47FE-BA85-312A99DC82B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151732" y="2389650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ECommerce Update</a:t>
            </a:r>
          </a:p>
        </p:txBody>
      </p:sp>
      <p:sp>
        <p:nvSpPr>
          <p:cNvPr id="167" name="OTLSHAPE_SLM_aa00dde741c24a21a2c7b6e756bf5e17_Title">
            <a:extLst>
              <a:ext uri="{FF2B5EF4-FFF2-40B4-BE49-F238E27FC236}">
                <a16:creationId xmlns:a16="http://schemas.microsoft.com/office/drawing/2014/main" id="{DA2D3FF9-17A6-439E-A325-157992E35786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126331" y="4694695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Mobile Ads</a:t>
            </a:r>
          </a:p>
        </p:txBody>
      </p:sp>
      <p:sp>
        <p:nvSpPr>
          <p:cNvPr id="170" name="OTLSHAPE_SLM_c083dcb2c19c4c0a9646b566e1400809_Title">
            <a:extLst>
              <a:ext uri="{FF2B5EF4-FFF2-40B4-BE49-F238E27FC236}">
                <a16:creationId xmlns:a16="http://schemas.microsoft.com/office/drawing/2014/main" id="{73B8FC73-2989-4A36-9FDC-51858A52F79A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594618" y="3418349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Social Media Campaign</a:t>
            </a:r>
          </a:p>
        </p:txBody>
      </p:sp>
      <p:sp>
        <p:nvSpPr>
          <p:cNvPr id="173" name="OTLSHAPE_SLM_65669134d18a43e28959dc972ef27252_Title">
            <a:extLst>
              <a:ext uri="{FF2B5EF4-FFF2-40B4-BE49-F238E27FC236}">
                <a16:creationId xmlns:a16="http://schemas.microsoft.com/office/drawing/2014/main" id="{B667E94E-98FD-4A5C-95C2-74904742047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065298" y="2389650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Optimize for Mobile</a:t>
            </a:r>
          </a:p>
        </p:txBody>
      </p:sp>
      <p:sp>
        <p:nvSpPr>
          <p:cNvPr id="176" name="OTLSHAPE_SLM_26615f3a416d4a0a83511ad17e513011_Title">
            <a:extLst>
              <a:ext uri="{FF2B5EF4-FFF2-40B4-BE49-F238E27FC236}">
                <a16:creationId xmlns:a16="http://schemas.microsoft.com/office/drawing/2014/main" id="{ED455CAE-B980-4F74-A716-CDD363AEDC3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535977" y="2389650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Website Design &amp; Dev</a:t>
            </a:r>
          </a:p>
        </p:txBody>
      </p:sp>
      <p:sp>
        <p:nvSpPr>
          <p:cNvPr id="179" name="OTLSHAPE_SLM_561d3f347d1b454491ac4de9797a3f4d_Title">
            <a:extLst>
              <a:ext uri="{FF2B5EF4-FFF2-40B4-BE49-F238E27FC236}">
                <a16:creationId xmlns:a16="http://schemas.microsoft.com/office/drawing/2014/main" id="{0EDAC04D-2AEE-4F33-B702-E8BE6CF6739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594618" y="2389650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ECommerce Dev</a:t>
            </a:r>
          </a:p>
        </p:txBody>
      </p:sp>
      <p:sp>
        <p:nvSpPr>
          <p:cNvPr id="182" name="OTLSHAPE_SLM_d4b43abd458d46c99679b40a91fdc215_Title">
            <a:extLst>
              <a:ext uri="{FF2B5EF4-FFF2-40B4-BE49-F238E27FC236}">
                <a16:creationId xmlns:a16="http://schemas.microsoft.com/office/drawing/2014/main" id="{7F6F90C6-F9A0-4750-AA81-BB05BE3747CE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4065298" y="2707150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Purchase Flow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5" name="OTLSHAPE_SLM_7045f708c555433896c4f672bfa058ae_Title">
            <a:extLst>
              <a:ext uri="{FF2B5EF4-FFF2-40B4-BE49-F238E27FC236}">
                <a16:creationId xmlns:a16="http://schemas.microsoft.com/office/drawing/2014/main" id="{63F7FE05-79E3-4F5A-AB2C-A4AF3F2A2DC3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594618" y="2707150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Rebrand Update</a:t>
            </a:r>
          </a:p>
        </p:txBody>
      </p:sp>
      <p:sp>
        <p:nvSpPr>
          <p:cNvPr id="188" name="OTLSHAPE_SLM_c83c63dd5d304091821b0ecf3f8be2b9_Title">
            <a:extLst>
              <a:ext uri="{FF2B5EF4-FFF2-40B4-BE49-F238E27FC236}">
                <a16:creationId xmlns:a16="http://schemas.microsoft.com/office/drawing/2014/main" id="{C0E9CFF4-C176-4E37-BF83-B713614F717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594618" y="3024650"/>
            <a:ext cx="114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Blog Design Update</a:t>
            </a:r>
          </a:p>
        </p:txBody>
      </p:sp>
      <p:sp>
        <p:nvSpPr>
          <p:cNvPr id="191" name="OTLSHAPE_SLM_8fe1b08c0ca24a09b6a68ffff02e0e1d_Title">
            <a:extLst>
              <a:ext uri="{FF2B5EF4-FFF2-40B4-BE49-F238E27FC236}">
                <a16:creationId xmlns:a16="http://schemas.microsoft.com/office/drawing/2014/main" id="{641F0298-D838-4345-958D-ADFA2DF9442B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058948" y="5596390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Security Audit</a:t>
            </a:r>
          </a:p>
        </p:txBody>
      </p:sp>
      <p:sp>
        <p:nvSpPr>
          <p:cNvPr id="194" name="OTLSHAPE_SLM_2fc3af8cbe2047d9b131940081e5f96e_Title">
            <a:extLst>
              <a:ext uri="{FF2B5EF4-FFF2-40B4-BE49-F238E27FC236}">
                <a16:creationId xmlns:a16="http://schemas.microsoft.com/office/drawing/2014/main" id="{8A33C2F2-8B63-4BF7-A460-C7A496D5459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569216" y="4423765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3rd Party Lead Gen</a:t>
            </a:r>
            <a:endParaRPr lang="en-US" sz="11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97" name="OTLSHAPE_SLM_60c06a06fdce43a09193df70ab745e15_Title">
            <a:extLst>
              <a:ext uri="{FF2B5EF4-FFF2-40B4-BE49-F238E27FC236}">
                <a16:creationId xmlns:a16="http://schemas.microsoft.com/office/drawing/2014/main" id="{D880DBB4-CFFD-450F-88A4-43517FCFD7C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126331" y="4423765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Youtube Ads</a:t>
            </a:r>
          </a:p>
        </p:txBody>
      </p:sp>
      <p:sp>
        <p:nvSpPr>
          <p:cNvPr id="200" name="OTLSHAPE_SLM_df6e23cb93e34336adfdc39b4d5053de_Title">
            <a:extLst>
              <a:ext uri="{FF2B5EF4-FFF2-40B4-BE49-F238E27FC236}">
                <a16:creationId xmlns:a16="http://schemas.microsoft.com/office/drawing/2014/main" id="{392D3985-0596-434F-BC52-C6D32ECEE1B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039896" y="4694695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Display Ads Creative</a:t>
            </a:r>
          </a:p>
        </p:txBody>
      </p:sp>
      <p:sp>
        <p:nvSpPr>
          <p:cNvPr id="203" name="OTLSHAPE_SLM_e523b563254d495eb0025210ee56692e_Title">
            <a:extLst>
              <a:ext uri="{FF2B5EF4-FFF2-40B4-BE49-F238E27FC236}">
                <a16:creationId xmlns:a16="http://schemas.microsoft.com/office/drawing/2014/main" id="{3801C606-748B-4AF5-9D84-51E587EFD2C3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065298" y="3735849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SEM Campaign</a:t>
            </a:r>
          </a:p>
        </p:txBody>
      </p:sp>
      <p:sp>
        <p:nvSpPr>
          <p:cNvPr id="206" name="OTLSHAPE_SLM_045beb95d040487eaf77b3311e5d20f0_Title">
            <a:extLst>
              <a:ext uri="{FF2B5EF4-FFF2-40B4-BE49-F238E27FC236}">
                <a16:creationId xmlns:a16="http://schemas.microsoft.com/office/drawing/2014/main" id="{2689A20F-6C27-404D-A451-4010982A24C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594618" y="3735849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Blog Campaign</a:t>
            </a:r>
          </a:p>
        </p:txBody>
      </p:sp>
      <p:sp>
        <p:nvSpPr>
          <p:cNvPr id="212" name="OTLSHAPE_SLM_5920b03199474388bd7736cdc3f1663e_Title">
            <a:extLst>
              <a:ext uri="{FF2B5EF4-FFF2-40B4-BE49-F238E27FC236}">
                <a16:creationId xmlns:a16="http://schemas.microsoft.com/office/drawing/2014/main" id="{32A0052F-F30F-41B3-8A9D-DD0D570353E0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151732" y="2707150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Funnel Optimization</a:t>
            </a:r>
          </a:p>
        </p:txBody>
      </p:sp>
      <p:sp>
        <p:nvSpPr>
          <p:cNvPr id="215" name="OTLSHAPE_SLM_e238d5f028934d099a3f80230dd32c18_Title">
            <a:extLst>
              <a:ext uri="{FF2B5EF4-FFF2-40B4-BE49-F238E27FC236}">
                <a16:creationId xmlns:a16="http://schemas.microsoft.com/office/drawing/2014/main" id="{748D0E8A-82D4-4870-9899-E198AB3F55FA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4058948" y="5316990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Geo-replication</a:t>
            </a:r>
          </a:p>
        </p:txBody>
      </p:sp>
      <p:sp>
        <p:nvSpPr>
          <p:cNvPr id="218" name="OTLSHAPE_SLM_87c93a319a65441d8ccec04336af2778_Title">
            <a:extLst>
              <a:ext uri="{FF2B5EF4-FFF2-40B4-BE49-F238E27FC236}">
                <a16:creationId xmlns:a16="http://schemas.microsoft.com/office/drawing/2014/main" id="{133DBD66-00A3-4406-B0C7-F4D0BBAC3D4B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588268" y="5316990"/>
            <a:ext cx="1549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Access Firewall Integration</a:t>
            </a:r>
          </a:p>
        </p:txBody>
      </p:sp>
      <p:sp>
        <p:nvSpPr>
          <p:cNvPr id="221" name="OTLSHAPE_SLM_aab742d94cfc42c79614461425cf975e_Title">
            <a:extLst>
              <a:ext uri="{FF2B5EF4-FFF2-40B4-BE49-F238E27FC236}">
                <a16:creationId xmlns:a16="http://schemas.microsoft.com/office/drawing/2014/main" id="{B59DC869-1D3A-4627-B55D-BF0A4F7BB7F4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9145382" y="5316990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Disaster Recovery Testing</a:t>
            </a:r>
          </a:p>
        </p:txBody>
      </p:sp>
      <p:sp>
        <p:nvSpPr>
          <p:cNvPr id="224" name="OTLSHAPE_SLM_266cb7b954a6414eb7b7ea9f740319f6_Title">
            <a:extLst>
              <a:ext uri="{FF2B5EF4-FFF2-40B4-BE49-F238E27FC236}">
                <a16:creationId xmlns:a16="http://schemas.microsoft.com/office/drawing/2014/main" id="{DF0EDC4D-BB35-455F-8D69-751C37A15904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594618" y="5971040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Automated Testing</a:t>
            </a:r>
          </a:p>
        </p:txBody>
      </p:sp>
      <p:sp>
        <p:nvSpPr>
          <p:cNvPr id="227" name="OTLSHAPE_SLM_6e37b4e8e3c149d585cc7170bfe1145c_Title">
            <a:extLst>
              <a:ext uri="{FF2B5EF4-FFF2-40B4-BE49-F238E27FC236}">
                <a16:creationId xmlns:a16="http://schemas.microsoft.com/office/drawing/2014/main" id="{DB76CAC7-AA4F-467F-8A79-CA23BE044599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065298" y="5971040"/>
            <a:ext cx="161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Automated Test Framework</a:t>
            </a:r>
            <a:endParaRPr lang="en-US" sz="1100" b="1" spc="-1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0" name="OTLSHAPE_SLM_18b4805670c54bafba548f70c19a4604_Title">
            <a:extLst>
              <a:ext uri="{FF2B5EF4-FFF2-40B4-BE49-F238E27FC236}">
                <a16:creationId xmlns:a16="http://schemas.microsoft.com/office/drawing/2014/main" id="{2D439119-BF5E-467D-8DA6-0AD961F06D49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9151732" y="5971040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Automated Testing</a:t>
            </a:r>
          </a:p>
        </p:txBody>
      </p:sp>
      <p:sp>
        <p:nvSpPr>
          <p:cNvPr id="325" name="OTLSHAPE_TB_00000000000000000000000000000000_TimescaleInterval3">
            <a:extLst>
              <a:ext uri="{FF2B5EF4-FFF2-40B4-BE49-F238E27FC236}">
                <a16:creationId xmlns:a16="http://schemas.microsoft.com/office/drawing/2014/main" id="{D02CF991-3D56-4693-A921-116A39ED59F2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131706" y="1776578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pc="-52" dirty="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327" name="OTLSHAPE_TB_00000000000000000000000000000000_TimescaleInterval4">
            <a:extLst>
              <a:ext uri="{FF2B5EF4-FFF2-40B4-BE49-F238E27FC236}">
                <a16:creationId xmlns:a16="http://schemas.microsoft.com/office/drawing/2014/main" id="{A3B3A184-D9F1-4F8E-B36E-E797E09AB6B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8688820" y="1776578"/>
            <a:ext cx="261738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pc="-52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478" name="OTLSHAPE_SLM_550a5bf5eba0429492a42cecbb55ea03_Title">
            <a:extLst>
              <a:ext uri="{FF2B5EF4-FFF2-40B4-BE49-F238E27FC236}">
                <a16:creationId xmlns:a16="http://schemas.microsoft.com/office/drawing/2014/main" id="{D65FEED4-6C58-4F36-A1F5-88043D9D0D2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594618" y="4053349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Brand Change</a:t>
            </a:r>
          </a:p>
        </p:txBody>
      </p:sp>
      <p:sp>
        <p:nvSpPr>
          <p:cNvPr id="481" name="OTLSHAPE_SLM_7319137fdf7944279d79d0352cbf2c93_Title">
            <a:extLst>
              <a:ext uri="{FF2B5EF4-FFF2-40B4-BE49-F238E27FC236}">
                <a16:creationId xmlns:a16="http://schemas.microsoft.com/office/drawing/2014/main" id="{BBA59974-C953-4C26-9511-5A7634768DC0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151732" y="3418349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SEO Review</a:t>
            </a:r>
          </a:p>
        </p:txBody>
      </p:sp>
      <p:sp>
        <p:nvSpPr>
          <p:cNvPr id="484" name="OTLSHAPE_SLM_34b0a8948a844ec0971ad8eee72468c1_Title">
            <a:extLst>
              <a:ext uri="{FF2B5EF4-FFF2-40B4-BE49-F238E27FC236}">
                <a16:creationId xmlns:a16="http://schemas.microsoft.com/office/drawing/2014/main" id="{0F18C34B-912B-4F11-AD8C-152F9CFF64A4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151732" y="3735849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SEM Review</a:t>
            </a:r>
          </a:p>
        </p:txBody>
      </p:sp>
      <p:sp>
        <p:nvSpPr>
          <p:cNvPr id="464" name="OTLSHAPE_SLM_65669134d18a43e28959dc972ef27252_Date" hidden="1">
            <a:extLst>
              <a:ext uri="{FF2B5EF4-FFF2-40B4-BE49-F238E27FC236}">
                <a16:creationId xmlns:a16="http://schemas.microsoft.com/office/drawing/2014/main" id="{13604F12-7137-D2FA-38CF-B8A585169B87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65" name="OTLSHAPE_SLM_26615f3a416d4a0a83511ad17e513011_Date" hidden="1">
            <a:extLst>
              <a:ext uri="{FF2B5EF4-FFF2-40B4-BE49-F238E27FC236}">
                <a16:creationId xmlns:a16="http://schemas.microsoft.com/office/drawing/2014/main" id="{9EC6B36E-8E69-0D9C-351B-CF8C8EFECCD9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466" name="OTLSHAPE_SLM_561d3f347d1b454491ac4de9797a3f4d_Date" hidden="1">
            <a:extLst>
              <a:ext uri="{FF2B5EF4-FFF2-40B4-BE49-F238E27FC236}">
                <a16:creationId xmlns:a16="http://schemas.microsoft.com/office/drawing/2014/main" id="{99DE8254-C597-3F54-4A1E-D9F7D2D94B11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67" name="OTLSHAPE_SLM_c81b46d3284c4b8b8f210faa2910f49b_Date" hidden="1">
            <a:extLst>
              <a:ext uri="{FF2B5EF4-FFF2-40B4-BE49-F238E27FC236}">
                <a16:creationId xmlns:a16="http://schemas.microsoft.com/office/drawing/2014/main" id="{52658C95-13A1-718D-17B3-39329F9A2BD2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468" name="OTLSHAPE_SLM_5920b03199474388bd7736cdc3f1663e_Date" hidden="1">
            <a:extLst>
              <a:ext uri="{FF2B5EF4-FFF2-40B4-BE49-F238E27FC236}">
                <a16:creationId xmlns:a16="http://schemas.microsoft.com/office/drawing/2014/main" id="{3793AD1E-DEC5-26C5-E9F6-BD7A81D523EB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473" name="OTLSHAPE_SLM_7045f708c555433896c4f672bfa058ae_Date" hidden="1">
            <a:extLst>
              <a:ext uri="{FF2B5EF4-FFF2-40B4-BE49-F238E27FC236}">
                <a16:creationId xmlns:a16="http://schemas.microsoft.com/office/drawing/2014/main" id="{2092FD66-CA82-E151-211D-C7A860BD0C9C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74" name="OTLSHAPE_SLM_d4b43abd458d46c99679b40a91fdc215_Date" hidden="1">
            <a:extLst>
              <a:ext uri="{FF2B5EF4-FFF2-40B4-BE49-F238E27FC236}">
                <a16:creationId xmlns:a16="http://schemas.microsoft.com/office/drawing/2014/main" id="{41224A26-4445-AEDB-590D-737031536886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75" name="OTLSHAPE_SLM_c83c63dd5d304091821b0ecf3f8be2b9_Date" hidden="1">
            <a:extLst>
              <a:ext uri="{FF2B5EF4-FFF2-40B4-BE49-F238E27FC236}">
                <a16:creationId xmlns:a16="http://schemas.microsoft.com/office/drawing/2014/main" id="{E9ECD725-AAD1-EF8B-495B-52631D93913C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80" name="OTLSHAPE_SLM_aec98ba4df184c8881a011a86b46a3d7_Date" hidden="1">
            <a:extLst>
              <a:ext uri="{FF2B5EF4-FFF2-40B4-BE49-F238E27FC236}">
                <a16:creationId xmlns:a16="http://schemas.microsoft.com/office/drawing/2014/main" id="{D6AA123E-093D-CBF0-9E66-FDC12F1F68FF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482" name="OTLSHAPE_SLM_7582c54c60a447d8b8e71edfb98aaf40_Date" hidden="1">
            <a:extLst>
              <a:ext uri="{FF2B5EF4-FFF2-40B4-BE49-F238E27FC236}">
                <a16:creationId xmlns:a16="http://schemas.microsoft.com/office/drawing/2014/main" id="{7159F166-AC29-AE1B-6E2C-17B29A9220B7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83" name="OTLSHAPE_SLM_c083dcb2c19c4c0a9646b566e1400809_Date" hidden="1">
            <a:extLst>
              <a:ext uri="{FF2B5EF4-FFF2-40B4-BE49-F238E27FC236}">
                <a16:creationId xmlns:a16="http://schemas.microsoft.com/office/drawing/2014/main" id="{9E0AD3CB-1A8D-2CE7-FCEF-60557CD93064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85" name="OTLSHAPE_SLM_7319137fdf7944279d79d0352cbf2c93_Date" hidden="1">
            <a:extLst>
              <a:ext uri="{FF2B5EF4-FFF2-40B4-BE49-F238E27FC236}">
                <a16:creationId xmlns:a16="http://schemas.microsoft.com/office/drawing/2014/main" id="{6F3CF6DE-1826-6C0E-9459-C58B81D3D14F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121316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486" name="OTLSHAPE_SLM_e523b563254d495eb0025210ee56692e_Date" hidden="1">
            <a:extLst>
              <a:ext uri="{FF2B5EF4-FFF2-40B4-BE49-F238E27FC236}">
                <a16:creationId xmlns:a16="http://schemas.microsoft.com/office/drawing/2014/main" id="{6D71FB40-8A48-8172-FA10-AA0DF713379D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87" name="OTLSHAPE_SLM_045beb95d040487eaf77b3311e5d20f0_Date" hidden="1">
            <a:extLst>
              <a:ext uri="{FF2B5EF4-FFF2-40B4-BE49-F238E27FC236}">
                <a16:creationId xmlns:a16="http://schemas.microsoft.com/office/drawing/2014/main" id="{DBF6A0C2-D6A5-525C-CD2B-F1B7BFD2D21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88" name="OTLSHAPE_SLM_cb319515330a4686adace750669455a1_Date" hidden="1">
            <a:extLst>
              <a:ext uri="{FF2B5EF4-FFF2-40B4-BE49-F238E27FC236}">
                <a16:creationId xmlns:a16="http://schemas.microsoft.com/office/drawing/2014/main" id="{73751142-71EA-EF3B-8AEB-8DB754D2C824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489" name="OTLSHAPE_SLM_34b0a8948a844ec0971ad8eee72468c1_Date" hidden="1">
            <a:extLst>
              <a:ext uri="{FF2B5EF4-FFF2-40B4-BE49-F238E27FC236}">
                <a16:creationId xmlns:a16="http://schemas.microsoft.com/office/drawing/2014/main" id="{4D573F97-80B1-F63C-3C69-43624677A7C7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rgbClr val="121316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490" name="OTLSHAPE_SLM_550a5bf5eba0429492a42cecbb55ea03_Date" hidden="1">
            <a:extLst>
              <a:ext uri="{FF2B5EF4-FFF2-40B4-BE49-F238E27FC236}">
                <a16:creationId xmlns:a16="http://schemas.microsoft.com/office/drawing/2014/main" id="{06C3EE40-76EF-08D4-BD1C-9260FBC660AA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94" name="OTLSHAPE_SLM_2fc3af8cbe2047d9b131940081e5f96e_Date" hidden="1">
            <a:extLst>
              <a:ext uri="{FF2B5EF4-FFF2-40B4-BE49-F238E27FC236}">
                <a16:creationId xmlns:a16="http://schemas.microsoft.com/office/drawing/2014/main" id="{EF9011A1-D040-1F82-9725-628ED1798D58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495" name="OTLSHAPE_SLM_be54ac11223a4538b0a95d4c713ab9e3_Date" hidden="1">
            <a:extLst>
              <a:ext uri="{FF2B5EF4-FFF2-40B4-BE49-F238E27FC236}">
                <a16:creationId xmlns:a16="http://schemas.microsoft.com/office/drawing/2014/main" id="{17BC5F11-C5C9-89CA-A84E-0D1C66D70098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496" name="OTLSHAPE_SLM_560837dc1abd4a0ca0d27af684182a06_Date" hidden="1">
            <a:extLst>
              <a:ext uri="{FF2B5EF4-FFF2-40B4-BE49-F238E27FC236}">
                <a16:creationId xmlns:a16="http://schemas.microsoft.com/office/drawing/2014/main" id="{A3840F55-F6F0-4135-59A6-2A2244411408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497" name="OTLSHAPE_SLM_60c06a06fdce43a09193df70ab745e15_Date" hidden="1">
            <a:extLst>
              <a:ext uri="{FF2B5EF4-FFF2-40B4-BE49-F238E27FC236}">
                <a16:creationId xmlns:a16="http://schemas.microsoft.com/office/drawing/2014/main" id="{22A15C5E-8967-20A1-C172-60355ECE032B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498" name="OTLSHAPE_SLM_2e27626e3d094dd0a210b1e05d6bfdd8_Date" hidden="1">
            <a:extLst>
              <a:ext uri="{FF2B5EF4-FFF2-40B4-BE49-F238E27FC236}">
                <a16:creationId xmlns:a16="http://schemas.microsoft.com/office/drawing/2014/main" id="{B95D8DEB-803C-8FF0-6522-09EC47DD73E6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Jan 13</a:t>
            </a:r>
          </a:p>
        </p:txBody>
      </p:sp>
      <p:sp>
        <p:nvSpPr>
          <p:cNvPr id="499" name="OTLSHAPE_SLM_df6e23cb93e34336adfdc39b4d5053de_Date" hidden="1">
            <a:extLst>
              <a:ext uri="{FF2B5EF4-FFF2-40B4-BE49-F238E27FC236}">
                <a16:creationId xmlns:a16="http://schemas.microsoft.com/office/drawing/2014/main" id="{866AAE7E-7A26-F322-C2DC-41945B55A8E4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500" name="OTLSHAPE_SLM_aa00dde741c24a21a2c7b6e756bf5e17_Date" hidden="1">
            <a:extLst>
              <a:ext uri="{FF2B5EF4-FFF2-40B4-BE49-F238E27FC236}">
                <a16:creationId xmlns:a16="http://schemas.microsoft.com/office/drawing/2014/main" id="{8372CF64-37DD-7BD1-DD5C-EFB6D8B9357D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501" name="OTLSHAPE_SLM_01502ce42bc84294ae8c8e2a26374c3b_Date" hidden="1">
            <a:extLst>
              <a:ext uri="{FF2B5EF4-FFF2-40B4-BE49-F238E27FC236}">
                <a16:creationId xmlns:a16="http://schemas.microsoft.com/office/drawing/2014/main" id="{1D225247-E7A1-3915-35BC-1103B6833038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505" name="OTLSHAPE_SLM_e238d5f028934d099a3f80230dd32c18_Date" hidden="1">
            <a:extLst>
              <a:ext uri="{FF2B5EF4-FFF2-40B4-BE49-F238E27FC236}">
                <a16:creationId xmlns:a16="http://schemas.microsoft.com/office/drawing/2014/main" id="{4E645B71-42A4-1DD1-C493-30B71842F8E1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506" name="OTLSHAPE_SLM_87c93a319a65441d8ccec04336af2778_Date" hidden="1">
            <a:extLst>
              <a:ext uri="{FF2B5EF4-FFF2-40B4-BE49-F238E27FC236}">
                <a16:creationId xmlns:a16="http://schemas.microsoft.com/office/drawing/2014/main" id="{D7F5F6E1-6C5E-1067-031F-4EFB43116BE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507" name="OTLSHAPE_SLM_aab742d94cfc42c79614461425cf975e_Date" hidden="1">
            <a:extLst>
              <a:ext uri="{FF2B5EF4-FFF2-40B4-BE49-F238E27FC236}">
                <a16:creationId xmlns:a16="http://schemas.microsoft.com/office/drawing/2014/main" id="{FDA59BC7-CA95-5411-ED0F-6B8D36D0D140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sp>
        <p:nvSpPr>
          <p:cNvPr id="508" name="OTLSHAPE_SLM_8fe1b08c0ca24a09b6a68ffff02e0e1d_Date" hidden="1">
            <a:extLst>
              <a:ext uri="{FF2B5EF4-FFF2-40B4-BE49-F238E27FC236}">
                <a16:creationId xmlns:a16="http://schemas.microsoft.com/office/drawing/2014/main" id="{687DED05-FD4A-4731-A3AA-ACD094E69254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64" name="OTLSHAPE_SLM_266cb7b954a6414eb7b7ea9f740319f6_Date" hidden="1">
            <a:extLst>
              <a:ext uri="{FF2B5EF4-FFF2-40B4-BE49-F238E27FC236}">
                <a16:creationId xmlns:a16="http://schemas.microsoft.com/office/drawing/2014/main" id="{007B3F6F-5C5F-4F64-2AB1-12E91D3FF280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Jul 13</a:t>
            </a:r>
          </a:p>
        </p:txBody>
      </p:sp>
      <p:sp>
        <p:nvSpPr>
          <p:cNvPr id="65" name="OTLSHAPE_SLM_6e37b4e8e3c149d585cc7170bfe1145c_Date" hidden="1">
            <a:extLst>
              <a:ext uri="{FF2B5EF4-FFF2-40B4-BE49-F238E27FC236}">
                <a16:creationId xmlns:a16="http://schemas.microsoft.com/office/drawing/2014/main" id="{85BC4FAD-48E8-AAE0-A725-4FCD073B8D67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Apr 13</a:t>
            </a:r>
          </a:p>
        </p:txBody>
      </p:sp>
      <p:sp>
        <p:nvSpPr>
          <p:cNvPr id="70" name="OTLSHAPE_SLM_18b4805670c54bafba548f70c19a4604_Date" hidden="1">
            <a:extLst>
              <a:ext uri="{FF2B5EF4-FFF2-40B4-BE49-F238E27FC236}">
                <a16:creationId xmlns:a16="http://schemas.microsoft.com/office/drawing/2014/main" id="{4E3B0FB8-6FE8-D280-77C2-C3096F26280F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Oct 13</a:t>
            </a:r>
          </a:p>
        </p:txBody>
      </p:sp>
      <p:cxnSp>
        <p:nvCxnSpPr>
          <p:cNvPr id="321" name="OTLSHAPE_TB_00000000000000000000000000000000_Separator1">
            <a:extLst>
              <a:ext uri="{FF2B5EF4-FFF2-40B4-BE49-F238E27FC236}">
                <a16:creationId xmlns:a16="http://schemas.microsoft.com/office/drawing/2014/main" id="{D84D0BD2-4AF1-4DAE-9507-F54F3D52D1B4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3538885" y="1789109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OTLSHAPE_TB_00000000000000000000000000000000_Separator2">
            <a:extLst>
              <a:ext uri="{FF2B5EF4-FFF2-40B4-BE49-F238E27FC236}">
                <a16:creationId xmlns:a16="http://schemas.microsoft.com/office/drawing/2014/main" id="{3CB18BC2-5689-4FE7-A0B2-867A16BA9C8E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6068205" y="1789109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OTLSHAPE_TB_00000000000000000000000000000000_Separator3">
            <a:extLst>
              <a:ext uri="{FF2B5EF4-FFF2-40B4-BE49-F238E27FC236}">
                <a16:creationId xmlns:a16="http://schemas.microsoft.com/office/drawing/2014/main" id="{7583DD2D-FA16-47B6-97EB-9F00165CDF6E}"/>
              </a:ext>
            </a:extLst>
          </p:cNvPr>
          <p:cNvCxnSpPr/>
          <p:nvPr>
            <p:custDataLst>
              <p:tags r:id="rId143"/>
            </p:custDataLst>
          </p:nvPr>
        </p:nvCxnSpPr>
        <p:spPr>
          <a:xfrm>
            <a:off x="8625320" y="1789109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23786F4-C718-4C6C-822B-B5A661F6A48B}"/>
              </a:ext>
            </a:extLst>
          </p:cNvPr>
          <p:cNvSpPr txBox="1"/>
          <p:nvPr/>
        </p:nvSpPr>
        <p:spPr>
          <a:xfrm>
            <a:off x="1211951" y="505998"/>
            <a:ext cx="9768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Segoe UI" panose="020B0502040204020203" pitchFamily="34" charset="0"/>
                <a:cs typeface="Segoe UI" panose="020B0502040204020203" pitchFamily="34" charset="0"/>
              </a:rPr>
              <a:t>Marketing Swimlanes Roadmap Template</a:t>
            </a:r>
            <a:endParaRPr lang="en-US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57" name="Picture 456" descr="Icon&#10;&#10;Description automatically generated">
            <a:extLst>
              <a:ext uri="{FF2B5EF4-FFF2-40B4-BE49-F238E27FC236}">
                <a16:creationId xmlns:a16="http://schemas.microsoft.com/office/drawing/2014/main" id="{BFAFCE76-5A51-DD4A-3E9C-6C7938329C60}"/>
              </a:ext>
            </a:extLst>
          </p:cNvPr>
          <p:cNvPicPr>
            <a:picLocks noChangeAspect="1"/>
          </p:cNvPicPr>
          <p:nvPr/>
        </p:nvPicPr>
        <p:blipFill>
          <a:blip r:embed="rId1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264011" y="4434849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110889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E5LTAxLTA5VDE4OjM1OjAwIiwiRW5kRGF0ZSI6IjIwMTktMTAtMTVUMjM6NTk6MDBaIiwiUGVyY2VudGFnZUNvbXBsZXRlIjpudWxsLCJTdHlsZSI6eyIkaWQiOiI3IiwiU2hhcGUiOjYsIlNoYXBlVGhpY2tuZXNzIjoxLCJEdXJhdGlvbkZvcm1hdCI6MCwiSW5jbHVkZU5vbldvcmtpbmdEYXlzSW5EdXJhdGlvbiI6ZmFsc2UsIlBlcmNlbnRhZ2VDb21wbGV0ZVN0eWxlIjp7IiRpZCI6IjgiLCJGb250U2V0dGluZ3MiOnsiJGlkIjoiOSIsIkZvbnRTaXplIjoxMCwiRm9udE5hbWUiOiJDYWxpYnJpIiwiSXNCb2xkIjpmYWxzZSwiSXNJdGFsaWMiOmZhbHNlLCJJc1VuZGVybGluZWQiOmZhbHNlLCJQYXJlbnRTdHlsZSI6bnVsbH0sIkF1dG9TaXplIjowLCJGb3JlZ3JvdW5kIjp7IiRpZCI6IjEwIiwiQ29sb3IiOnsiJGlkIjoiM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HJlZiI6IjE1In19LCJJc1Zpc2libGUiOnRydWUsIldpZHRoIjowLjAsIkhlaWdodCI6MC4wLCJCb3JkZXJTdHlsZSI6eyIkaWQiOiIyNCIsIkxpbmVDb2xvciI6bnVsbCwiTGluZVdlaWdodCI6MC4wLCJMaW5lVHlwZSI6MCwiUGFyZW50U3R5bGUiOm51bGx9LCJQYXJlbnRTdHlsZSI6bnVsbH0sIkhvcml6b250YWxDb25uZWN0b3JTdHlsZSI6eyIkaWQiOiIyNSIsIkxpbmVDb2xvciI6eyIkaWQiOiIyNiIsIiR0eXBlIjoiTkxSRS5Db21tb24uRG9tLlNvbGlkQ29sb3JCcnVzaCwgTkxSRS5Db21tb24iLCJDb2xvciI6eyIkaWQiOiIyNyIsIkEiOjI1NSwiUiI6MjA0LCJHIjoyMDQsIkIiOjIwNH19LCJMaW5lV2VpZ2h0IjoxLjAsIkxpbmVUeXBlIjowLCJQYXJlbnRTdHlsZSI6bnVsbH0sIlZlcnRpY2FsQ29ubmVjdG9yU3R5bGUiOnsiJGlkIjoiMjgiLCJMaW5lQ29sb3IiOnsiJGlkIjoiMjkiLCIkdHlwZSI6Ik5MUkUuQ29tbW9uLkRvbS5Tb2xpZENvbG9yQnJ1c2gsIE5MUkUuQ29tbW9uIiwiQ29sb3IiOnsiJGlkIjoiMzAiLCJBIjoyNTUsIlIiOjIwNCwiRyI6MjA0LCJCIjoyMDR9fSwiTGluZVdlaWdodCI6MS4wLCJMaW5lVHlwZSI6MCwiUGFyZW50U3R5bGUiOm51bGx9LCJNYXJnaW4iOm51bGwsIlN0YXJ0RGF0ZVBvc2l0aW9uIjozLCJFbmREYXRlUG9zaXRpb24iOjQsIkRhdGVJc1Zpc2libGUiOnRydWUsIlRpdGxlUG9zaXRpb24iOjAsIkR1cmF0aW9uUG9zaXRpb24iOjYsIlBlcmNlbnRhZ2VDb21wbGV0ZWRQb3NpdGlvbiI6NiwiU3BhY2luZyI6NSwiSXNCZWxvd1RpbWViYW5kIjp0cnVlLCJQZXJjZW50YWdlQ29tcGxldGVTaGFwZU9wYWNpdHkiOjM1LCJTaGFwZVN0eWxlIjp7IiRpZCI6IjMxIiwiTWFyZ2luIjp7IiRpZCI6IjMyIiwiVG9wIjowLjAsIkxlZnQiOjQuMCwiUmlnaHQiOjQuMCwiQm90dG9tIjowLjB9LCJQYWRkaW5nIjp7IiRpZCI6IjMzIiwiVG9wIjowLjAsIkxlZnQiOjAuMCwiUmlnaHQiOjAuMCwiQm90dG9tIjowLjB9LCJCYWNrZ3JvdW5kIjp7IiRpZCI6IjM0IiwiQ29sb3IiOnsiJGlkIjoiMzUiLCJBIjoyNTUsIlIiOjE2NSwiRyI6MTY1LCJCIjoxNjV9fSwiSXNWaXNpYmxlIjp0cnVlLCJXaWR0aCI6MC4wLCJIZWlnaHQiOjE2LjAsIkJvcmRlclN0eWxlIjp7IiRpZCI6IjM2IiwiTGluZUNvbG9yIjp7IiRpZCI6IjM3IiwiJHR5cGUiOiJOTFJFLkNvbW1vbi5Eb20uU29saWRDb2xvckJydXNoLCBOTFJFLkNvbW1vbiIsIkNvbG9yIjp7IiRpZCI6IjM4IiwiQSI6MjU1LCJSIjoyNTUsIkciOjAsIkIiOjB9fSwiTGluZVdlaWdodCI6MC4wLCJMaW5lVHlwZSI6MCwiUGFyZW50U3R5bGUiOm51bGx9LCJQYXJlbnRTdHlsZSI6bnVsbH0sIlRpdGxlU3R5bGUiOnsiJGlkIjoiMzkiLCJGb250U2V0dGluZ3MiOnsiJGlkIjoiNDAiLCJGb250U2l6ZSI6MTEsIkZvbnROYW1lIjoiQ2FsaWJyaSIsIklzQm9sZCI6dHJ1ZSwiSXNJdGFsaWMiOmZhbHNlLCJJc1VuZGVybGluZWQiOmZhbHNlLCJQYXJlbnRTdHlsZSI6bnVsbH0sIkF1dG9TaXplIjowLCJGb3JlZ3JvdW5kIjp7IiRpZCI6IjQxIiwiQ29sb3IiOnsiJGlkIjoiNDI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NDMiLCJUb3AiOjAuMCwiTGVmdCI6MC4wLCJSaWdodCI6MC4wLCJCb3R0b20iOjAuMH0sIlBhZGRpbmciOnsiJGlkIjoiNDQiLCJUb3AiOjAuMCwiTGVmdCI6MC4wLCJSaWdodCI6MC4wLCJCb3R0b20iOjAuMH0sIkJhY2tncm91bmQiOnsiJGlkIjoiNDUiLCJDb2xvciI6eyIkcmVmIjoiMTUifX0sIklzVmlzaWJsZSI6dHJ1ZSwiV2lkdGgiOjAuMCwiSGVpZ2h0IjowLjAsIkJvcmRlclN0eWxlIjp7IiRpZCI6IjQ2IiwiTGluZUNvbG9yIjpudWxsLCJMaW5lV2VpZ2h0IjowLjAsIkxpbmVUeXBlIjowLCJQYXJlbnRTdHlsZSI6bnVsbH0sIlBhcmVudFN0eWxlIjpudWxsfSwiRGF0ZVN0eWxlIjp7IiRpZCI6IjQ3IiwiRm9udFNldHRpbmdzIjp7IiRpZCI6IjQ4IiwiRm9udFNpemUiOjEwLCJGb250TmFtZSI6IkNhbGlicmkiLCJJc0JvbGQiOmZhbHNlLCJJc0l0YWxpYyI6ZmFsc2UsIklzVW5kZXJsaW5lZCI6ZmFsc2UsIlBhcmVudFN0eWxlIjpudWxsfSwiQXV0b1NpemUiOjAsIkZvcmVncm91bmQiOnsiJGlkIjoiNDkiLCJDb2xvciI6eyIkaWQiOiI1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TEiLCJUb3AiOjAuMCwiTGVmdCI6MC4wLCJSaWdodCI6MC4wLCJCb3R0b20iOjAuMH0sIlBhZGRpbmciOnsiJGlkIjoiNTIiLCJUb3AiOjAuMCwiTGVmdCI6MC4wLCJSaWdodCI6MC4wLCJCb3R0b20iOjAuMH0sIkJhY2tncm91bmQiOnsiJGlkIjoiNTMiLCJDb2xvciI6eyIkcmVmIjoiMTUifX0sIklzVmlzaWJsZSI6dHJ1ZSwiV2lkdGgiOjAuMCwiSGVpZ2h0IjowLjAsIkJvcmRlclN0eWxlIjp7IiRpZCI6IjU0IiwiTGluZUNvbG9yIjpudWxsLCJMaW5lV2VpZ2h0IjowLjAsIkxpbmVUeXBlIjowLCJQYXJlbnRTdHlsZSI6bnVsbH0sIlBhcmVudFN0eWxlIjpudWxsfSwiRGF0ZUZvcm1hdCI6eyIkaWQiOiI1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iIsIkZvcm1hdCI6MCwiSXNWaXNpYmxlIjpmYWxzZSwiTGFzdEtub3duVmlzaWJpbGl0eVN0YXRlIjpmYWxzZX0sIklzVmlzaWJsZSI6ZmFsc2UsIlBhcmVudFN0eWxlIjpudWxsfSwiSW5kZXgiOjEsIlNtYXJ0RHVyYXRpb25BY3RpdmF0ZWQiOmZhbHNlLCJEYXRlRm9ybWF0Ijp7IiRyZWYiOiI1NSJ9LCJXZWVrTnVtYmVyaW5nIjp7IiRpZCI6IjU3IiwiRm9ybWF0IjowLCJJc1Zpc2libGUiOmZhbHNlLCJMYXN0S25vd25WaXNpYmlsaXR5U3RhdGUiOmZhbHNlfSwiSWQiOiI0YWIxMTFiYS0xZGNjLTQzNDMtODQzYy1hMmI3MDI3ZjNkZTYiLCJJbXBvcnRJZCI6bnVsbCwiVGl0bGUiOiJUYXNrIiwiTm90ZSI6bnVsbCwiSHlwZXJsaW5rIjp7IiRpZCI6IjU4IiwiQWRkcmVzcyI6IiIsIlN1YkFkZHJlc3MiOiIifSwiSXNDaGFuZ2VkIjpmYWxzZSwiSXNOZXciOmZhbHNlfX1dLCJfbWlsZXN0b25lcyI6W10sIklkIjoiMDAwMDAwMDAtMDAwMC0wMDAwLTAwMDAtMDAwMDAwMDAwMDAwIiwiSXNTaW5nbGVJdGVtUm93Ijp0cnVlfSx7IiRpZCI6IjU5IiwiX3Rhc2tzIjpbXSwiX21pbGVzdG9uZXMiOlt7IiRpZCI6IjYwIiwiSWQiOiI2NTY2OTEzNC1kMThhLTQzZTItODk1OS1kYzk3MmVmMjcyNTIiLCJJbmRleCI6MiwiR3JvdXBJZCI6Ijc0ZDNmYmQyLWY0NjQtNDFlMS04MjliLWM1NzI0Yjg0YmQ0MSIsIlRpdGxlIjoiT3B0aW1pemUgZm9yIE1vYmlsZSIsIkRhdGVUaW1lIjoiMjAyNC0wNC0xM1QyMzo1OTowMCIsIlBlcmNlbnRhZ2VDb21wbGV0ZSI6bnVsbCwiTm90ZSI6bnVsbCwiU3R5bGUiOnsiJGlkIjoiNjEiLCJUaXRsZVBvc2l0aW9uIjoiUmlnaHQiLCJEYXRlUG9zaXRpb24iOiJMZWZ0IiwiU2hhcGVUeXBlIjoxNCwiU2hhcGVTaXplIjoxLCJTcGFjaW5nIjo1LCJTaGFwZVN0eWxlIjp7IiRpZCI6IjYyIiwiTWFyZ2luIjp7IiRpZCI6IjYzIiwiVG9wIjowLjAsIkxlZnQiOjAuMCwiUmlnaHQiOjAuMCwiQm90dG9tIjowLjB9LCJQYWRkaW5nIjp7IiRpZCI6IjY0IiwiVG9wIjowLjAsIkxlZnQiOjAuMCwiUmlnaHQiOjAuMCwiQm90dG9tIjowLjB9LCJCYWNrZ3JvdW5kIjp7IiRpZCI6IjY1IiwiQ29sb3IiOnsiJGlkIjoiNjYiLCJBIjoyNTUsIlIiOjI1NSwiRyI6MTkyLCJCIjowfX0sIklzVmlzaWJsZSI6dHJ1ZSwiV2lkdGgiOjEzLjAsIkhlaWdodCI6MTMuMCwiQm9yZGVyU3R5bGUiOnsiJGlkIjoiNjciLCJMaW5lQ29sb3IiOm51bGwsIkxpbmVXZWlnaHQiOjAuMCwiTGluZVR5cGUiOjAsIlBhcmVudFN0eWxlIjpudWxsfSwiUGFyZW50U3R5bGUiOm51bGx9LCJUaXRsZVN0eWxlIjp7IiRpZCI6IjY4IiwiRm9udFNldHRpbmdzIjp7IiRpZCI6IjY5IiwiRm9udFNpemUiOjExLCJGb250TmFtZSI6IkNhbGlicmkiLCJJc0JvbGQiOnRydWUsIklzSXRhbGljIjpmYWxzZSwiSXNVbmRlcmxpbmVkIjpmYWxzZSwiUGFyZW50U3R5bGUiOm51bGx9LCJBdXRvU2l6ZSI6MCwiRm9yZWdyb3VuZCI6eyIkaWQiOiI3MCIsIkNvbG9yIjp7IiRpZCI6Ijc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yIiwiVG9wIjowLjAsIkxlZnQiOjAuMCwiUmlnaHQiOjAuMCwiQm90dG9tIjowLjB9LCJQYWRkaW5nIjp7IiRpZCI6IjczIiwiVG9wIjowLjAsIkxlZnQiOjAuMCwiUmlnaHQiOjAuMCwiQm90dG9tIjowLjB9LCJCYWNrZ3JvdW5kIjp7IiRpZCI6Ijc0IiwiQ29sb3IiOnsiJHJlZiI6IjE1In19LCJJc1Zpc2libGUiOnRydWUsIldpZHRoIjowLjAsIkhlaWdodCI6MC4wLCJCb3JkZXJTdHlsZSI6bnVsbCwiUGFyZW50U3R5bGUiOm51bGx9LCJEYXRlU3R5bGUiOnsiJGlkIjoiNzUiLCJGb250U2V0dGluZ3MiOnsiJGlkIjoiNzYiLCJGb250U2l6ZSI6MTAsIkZvbnROYW1lIjoiQ2FsaWJyaSIsIklzQm9sZCI6ZmFsc2UsIklzSXRhbGljIjpmYWxzZSwiSXNVbmRlcmxpbmVkIjpmYWxzZSwiUGFyZW50U3R5bGUiOm51bGx9LCJBdXRvU2l6ZSI6MCwiRm9yZWdyb3VuZCI6eyIkaWQiOiI3NyIsIkNvbG9yIjp7IiRpZCI6Ijc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3OSIsIlRvcCI6MC4wLCJMZWZ0IjowLjAsIlJpZ2h0IjowLjAsIkJvdHRvbSI6MC4wfSwiUGFkZGluZyI6eyIkaWQiOiI4MCIsIlRvcCI6MC4wLCJMZWZ0IjowLjAsIlJpZ2h0IjowLjAsIkJvdHRvbSI6MC4wfSwiQmFja2dyb3VuZCI6eyIkaWQiOiI4MSIsIkNvbG9yIjp7IiRyZWYiOiIxNSJ9fSwiSXNWaXNpYmxlIjpmYWxzZSwiV2lkdGgiOjAuMCwiSGVpZ2h0IjowLjAsIkJvcmRlclN0eWxlIjpudWxsLCJQYXJlbnRTdHlsZSI6bnVsbH0sIkRhdGVGb3JtYXQiOnsiJGlkIjoi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MiLCJGb3JtYXQiOjAsIklzVmlzaWJsZSI6ZmFsc2UsIkxhc3RLbm93blZpc2liaWxpdHlTdGF0ZSI6ZmFsc2V9LCJJc1Zpc2libGUiOnRydWUsIlBhcmVudFN0eWxlIjpudWxsfSwiSHlwZXJsaW5rIjp7IiRpZCI6Ijg0IiwiQWRkcmVzcyI6IiIsIlN1YkFkZHJlc3MiOiIifSwiSW1wb3J0SWQiOm51bGx9LHsiJGlkIjoiODUiLCJJZCI6IjI2NjE1ZjNhLTQxNmQtNGEwYS04MzUxLTFhZDE3ZTUxMzAxMSIsIkluZGV4IjozLCJHcm91cElkIjoiNzRkM2ZiZDItZjQ2NC00MWUxLTgyOWItYzU3MjRiODRiZDQxIiwiVGl0bGUiOiJXZWJzaXRlIERlc2lnbiAmIERldiIsIkRhdGVUaW1lIjoiMjAyNC0wMS0xM1QyMzo1OTowMCIsIlBlcmNlbnRhZ2VDb21wbGV0ZSI6bnVsbCwiTm90ZSI6bnVsbCwiU3R5bGUiOnsiJGlkIjoiODYiLCJUaXRsZVBvc2l0aW9uIjoiUmlnaHQiLCJEYXRlUG9zaXRpb24iOiJMZWZ0IiwiU2hhcGVUeXBlIjoxNCwiU2hhcGVTaXplIjoxLCJTcGFjaW5nIjo1LCJTaGFwZVN0eWxlIjp7IiRpZCI6Ijg3IiwiTWFyZ2luIjp7IiRyZWYiOiI2MyJ9LCJQYWRkaW5nIjp7IiRyZWYiOiI2NCJ9LCJCYWNrZ3JvdW5kIjp7IiRpZCI6Ijg4IiwiQ29sb3IiOnsiJGlkIjoiODkiLCJBIjoyNTUsIlIiOjI1NSwiRyI6MTkyLCJCIjowfX0sIklzVmlzaWJsZSI6dHJ1ZSwiV2lkdGgiOjEzLjAsIkhlaWdodCI6MTMuMCwiQm9yZGVyU3R5bGUiOnsiJGlkIjoiOTAiLCJMaW5lQ29sb3IiOm51bGwsIkxpbmVXZWlnaHQiOjAuMCwiTGluZVR5cGUiOjAsIlBhcmVudFN0eWxlIjpudWxsfSwiUGFyZW50U3R5bGUiOm51bGx9LCJUaXRsZVN0eWxlIjp7IiRpZCI6IjkxIiwiRm9udFNldHRpbmdzIjp7IiRpZCI6IjkyIiwiRm9udFNpemUiOjExLCJGb250TmFtZSI6IkNhbGlicmkiLCJJc0JvbGQiOnRydWUsIklzSXRhbGljIjpmYWxzZSwiSXNVbmRlcmxpbmVkIjpmYWxzZSwiUGFyZW50U3R5bGUiOm51bGx9LCJBdXRvU2l6ZSI6MiwiRm9yZWdyb3VuZCI6eyIkaWQiOiI5MyIsIkNvbG9yIjp7IiRpZCI6Ijk0IiwiQSI6MjU1LCJSIjowLCJHIjowLCJCIjowfX0sIk1heFdpZHRoIjoxMDAuNzczMzMzMzMzMzMzMzQ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k1IiwiRm9udFNldHRpbmdzIjp7IiRpZCI6Ijk2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IsIlZlcnRpY2FsQWxpZ25tZW50IjowLCJTbWFydEZvcmVncm91bmQiOm51bGwsIkJhY2tncm91bmRGaWxsVHlwZSI6MCwiTWFyZ2luIjp7IiRyZWYiOiI3OSJ9LCJQYWRkaW5nIjp7IiRyZWYiOiI4MCJ9LCJCYWNrZ3JvdW5kIjp7IiRyZWYiOiI4MSJ9LCJJc1Zpc2libGUiOmZhbHNlLCJXaWR0aCI6MC4wLCJIZWlnaHQiOjAuMCwiQm9yZGVyU3R5bGUiOm51bGwsIlBhcmVudFN0eWxlIjpudWxsfSwiRGF0ZUZvcm1hdCI6eyIkaWQiOiI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OCIsIkZvcm1hdCI6MCwiSXNWaXNpYmxlIjpmYWxzZSwiTGFzdEtub3duVmlzaWJpbGl0eVN0YXRlIjpmYWxzZX0sIklzVmlzaWJsZSI6dHJ1ZSwiUGFyZW50U3R5bGUiOm51bGx9LCJIeXBlcmxpbmsiOnsiJGlkIjoiOTkiLCJBZGRyZXNzIjoiIiwiU3ViQWRkcmVzcyI6IiJ9LCJJbXBvcnRJZCI6bnVsbH0seyIkaWQiOiIxMDAiLCJJZCI6IjU2MWQzZjM0LTdkMWItNDU0NC05MWFjLTRkZTk3OTdhM2Y0ZCIsIkluZGV4Ijo0LCJHcm91cElkIjoiNzRkM2ZiZDItZjQ2NC00MWUxLTgyOWItYzU3MjRiODRiZDQxIiwiVGl0bGUiOiJFQ29tbWVyY2UgRGV2IiwiRGF0ZVRpbWUiOiIyMDI0LTA3LTEzVDIzOjU5OjAwIiwiUGVyY2VudGFnZUNvbXBsZXRlIjpudWxsLCJOb3RlIjpudWxsLCJTdHlsZSI6eyIkaWQiOiIxMDEiLCJUaXRsZVBvc2l0aW9uIjoiUmlnaHQiLCJEYXRlUG9zaXRpb24iOiJMZWZ0IiwiU2hhcGVUeXBlIjoxNCwiU2hhcGVTaXplIjoxLCJTcGFjaW5nIjo1LCJTaGFwZVN0eWxlIjp7IiRpZCI6IjEwMiIsIk1hcmdpbiI6eyIkcmVmIjoiNjMifSwiUGFkZGluZyI6eyIkcmVmIjoiNjQifSwiQmFja2dyb3VuZCI6eyIkaWQiOiIxMDMiLCJDb2xvciI6eyIkaWQiOiIxMDQiLCJBIjoyNTUsIlIiOjI1NSwiRyI6MTkyLCJCIjowfX0sIklzVmlzaWJsZSI6dHJ1ZSwiV2lkdGgiOjEzLjAsIkhlaWdodCI6MTMuMCwiQm9yZGVyU3R5bGUiOnsiJGlkIjoiMTA1IiwiTGluZUNvbG9yIjpudWxsLCJMaW5lV2VpZ2h0IjowLjAsIkxpbmVUeXBlIjowLCJQYXJlbnRTdHlsZSI6bnVsbH0sIlBhcmVudFN0eWxlIjpudWxsfSwiVGl0bGVTdHlsZSI6eyIkaWQiOiIxMDYiLCJGb250U2V0dGluZ3MiOnsiJGlkIjoiMTA3IiwiRm9udFNpemUiOjExLCJGb250TmFtZSI6IkNhbGlicmkiLCJJc0JvbGQiOnRydWUsIklzSXRhbGljIjpmYWxzZSwiSXNVbmRlcmxpbmVkIjpmYWxzZSwiUGFyZW50U3R5bGUiOm51bGx9LCJBdXRvU2l6ZSI6MCwiRm9yZWdyb3VuZCI6eyIkaWQiOiIxMDgiLCJDb2xvciI6eyIkaWQiOiIxMDk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cyIn0sIlBhZGRpbmciOnsiJHJlZiI6IjczIn0sIkJhY2tncm91bmQiOnsiJHJlZiI6Ijc0In0sIklzVmlzaWJsZSI6dHJ1ZSwiV2lkdGgiOjAuMCwiSGVpZ2h0IjowLjAsIkJvcmRlclN0eWxlIjpudWxsLCJQYXJlbnRTdHlsZSI6bnVsbH0sIkRhdGVTdHlsZSI6eyIkaWQiOiIxMTAiLCJGb250U2V0dGluZ3MiOnsiJGlkIjoiMTEx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IsIlZlcnRpY2FsQWxpZ25tZW50IjowLCJTbWFydEZvcmVncm91bmQiOm51bGwsIkJhY2tncm91bmRGaWxsVHlwZSI6MCwiTWFyZ2luIjp7IiRyZWYiOiI3OSJ9LCJQYWRkaW5nIjp7IiRyZWYiOiI4MCJ9LCJCYWNrZ3JvdW5kIjp7IiRyZWYiOiI4MSJ9LCJJc1Zpc2libGUiOmZhbHNlLCJXaWR0aCI6MC4wLCJIZWlnaHQiOjAuMCwiQm9yZGVyU3R5bGUiOm51bGwsIlBhcmVudFN0eWxlIjpudWxsfSwiRGF0ZUZvcm1hdCI6eyIkaWQiOiIxM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IiwiRm9ybWF0IjowLCJJc1Zpc2libGUiOmZhbHNlLCJMYXN0S25vd25WaXNpYmlsaXR5U3RhdGUiOmZhbHNlfSwiSXNWaXNpYmxlIjp0cnVlLCJQYXJlbnRTdHlsZSI6bnVsbH0sIkh5cGVybGluayI6eyIkaWQiOiIxMTQiLCJBZGRyZXNzIjoiIiwiU3ViQWRkcmVzcyI6IiJ9LCJJbXBvcnRJZCI6bnVsbH0seyIkaWQiOiIxMTUiLCJJZCI6ImM4MWI0NmQzLTI4NGMtNGI4Yi04ZjIxLTBmYWEyOTEwZjQ5YiIsIkluZGV4Ijo1LCJHcm91cElkIjoiNzRkM2ZiZDItZjQ2NC00MWUxLTgyOWItYzU3MjRiODRiZDQxIiwiVGl0bGUiOiJFQ29tbWVyY2UgVXBkYXRlIiwiRGF0ZVRpbWUiOiIyMDI0LTEwLTEzVDIzOjU5OjAwIiwiUGVyY2VudGFnZUNvbXBsZXRlIjpudWxsLCJOb3RlIjpudWxsLCJTdHlsZSI6eyIkaWQiOiIxMTYiLCJUaXRsZVBvc2l0aW9uIjoiUmlnaHQiLCJEYXRlUG9zaXRpb24iOiJMZWZ0IiwiU2hhcGVUeXBlIjoxNCwiU2hhcGVTaXplIjoxLCJTcGFjaW5nIjo1LCJTaGFwZVN0eWxlIjp7IiRpZCI6IjExNyIsIk1hcmdpbiI6eyIkcmVmIjoiNjMifSwiUGFkZGluZyI6eyIkcmVmIjoiNjQifSwiQmFja2dyb3VuZCI6eyIkaWQiOiIxMTgiLCJDb2xvciI6eyIkaWQiOiIxMTkiLCJBIjoyNTUsIlIiOjI1NSwiRyI6MTkyLCJCIjowfX0sIklzVmlzaWJsZSI6dHJ1ZSwiV2lkdGgiOjEzLjAsIkhlaWdodCI6MTMuMCwiQm9yZGVyU3R5bGUiOnsiJGlkIjoiMTIwIiwiTGluZUNvbG9yIjpudWxsLCJMaW5lV2VpZ2h0IjowLjAsIkxpbmVUeXBlIjowLCJQYXJlbnRTdHlsZSI6bnVsbH0sIlBhcmVudFN0eWxlIjpudWxsfSwiVGl0bGVTdHlsZSI6eyIkaWQiOiIxMjEiLCJGb250U2V0dGluZ3MiOnsiJGlkIjoiMTIyIiwiRm9udFNpemUiOjExLCJGb250TmFtZSI6IkNhbGlicmkiLCJJc0JvbGQiOnRydWUsIklzSXRhbGljIjpmYWxzZSwiSXNVbmRlcmxpbmVkIjpmYWxzZSwiUGFyZW50U3R5bGUiOm51bGx9LCJBdXRvU2l6ZSI6MiwiRm9yZWdyb3VuZCI6eyIkaWQiOiIxMjMiLCJDb2xvciI6eyIkaWQiOiIxMjQiLCJBIjoyNTUsIlIiOjAsIkciOjAsIkIiOjB9fSwiTWF4V2lkdGgiOjkwLjI4LCJNYXhIZWlnaHQiOiJJbmZpbml0eSIsIlNtYXJ0Rm9yZWdyb3VuZElzQWN0aXZlIjpmYWxzZSwiSG9yaXpvbnRhbEFsaWdubWVudCI6MCwiVmVydGljYWxBbGlnbm1lbnQiOjAsIlNtYXJ0Rm9yZWdyb3VuZCI6bnVsbCwiQmFja2dyb3VuZEZpbGxUeXBlIjowLCJNYXJnaW4iOnsiJHJlZiI6IjcyIn0sIlBhZGRpbmciOnsiJHJlZiI6IjczIn0sIkJhY2tncm91bmQiOnsiJHJlZiI6Ijc0In0sIklzVmlzaWJsZSI6dHJ1ZSwiV2lkdGgiOjAuMCwiSGVpZ2h0IjowLjAsIkJvcmRlclN0eWxlIjpudWxsLCJQYXJlbnRTdHlsZSI6bnVsbH0sIkRhdGVTdHlsZSI6eyIkaWQiOiIxMjUiLCJGb250U2V0dGluZ3MiOnsiJGlkIjoiMTI2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IsIlZlcnRpY2FsQWxpZ25tZW50IjowLCJTbWFydEZvcmVncm91bmQiOm51bGwsIkJhY2tncm91bmRGaWxsVHlwZSI6MCwiTWFyZ2luIjp7IiRyZWYiOiI3OSJ9LCJQYWRkaW5nIjp7IiRyZWYiOiI4MCJ9LCJCYWNrZ3JvdW5kIjp7IiRyZWYiOiI4MSJ9LCJJc1Zpc2libGUiOmZhbHNlLCJXaWR0aCI6MC4wLCJIZWlnaHQiOjAuMCwiQm9yZGVyU3R5bGUiOm51bGwsIlBhcmVudFN0eWxlIjpudWxsfSwiRGF0ZUZvcm1hdCI6eyIkaWQiOiIx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4IiwiRm9ybWF0IjowLCJJc1Zpc2libGUiOmZhbHNlLCJMYXN0S25vd25WaXNpYmlsaXR5U3RhdGUiOmZhbHNlfSwiSXNWaXNpYmxlIjp0cnVlLCJQYXJlbnRTdHlsZSI6bnVsbH0sIkh5cGVybGluayI6eyIkaWQiOiIxMjkiLCJBZGRyZXNzIjoiIiwiU3ViQWRkcmVzcyI6IiJ9LCJJbXBvcnRJZCI6bnVsbH1dLCJJZCI6Ijc0ZDNmYmQyLWY0NjQtNDFlMS04MjliLWM1NzI0Yjg0YmQ0MSIsIklzU2luZ2xlSXRlbVJvdyI6ZmFsc2V9LHsiJGlkIjoiMTMwIiwiX3Rhc2tzIjpbXSwiX21pbGVzdG9uZXMiOlt7IiRpZCI6IjEzMSIsIklkIjoiNTkyMGIwMzEtOTk0Ny00Mzg4LWJkNzctMzZjZGMzZjE2NjNlIiwiSW5kZXgiOjYsIkdyb3VwSWQiOiI5YTRhYjg1OS01ODRmLTQ4OTgtOWM3YS00NjRiYTlhNWMxNTEiLCJUaXRsZSI6IkZ1bm5lbCBPcHRpbWl6YXRpb24iLCJEYXRlVGltZSI6IjIwMjQtMTAtMTNUMjM6NTk6MDAiLCJQZXJjZW50YWdlQ29tcGxldGUiOm51bGwsIk5vdGUiOm51bGwsIlN0eWxlIjp7IiRpZCI6IjEzMiIsIlRpdGxlUG9zaXRpb24iOiJSaWdodCIsIkRhdGVQb3NpdGlvbiI6IkxlZnQiLCJTaGFwZVR5cGUiOjE0LCJTaGFwZVNpemUiOjEsIlNwYWNpbmciOjUsIlNoYXBlU3R5bGUiOnsiJGlkIjoiMTMzIiwiTWFyZ2luIjp7IiRyZWYiOiI2MyJ9LCJQYWRkaW5nIjp7IiRyZWYiOiI2NCJ9LCJCYWNrZ3JvdW5kIjp7IiRpZCI6IjEzNCIsIkNvbG9yIjp7IiRpZCI6IjEzNSIsIkEiOjI1NSwiUiI6MjU1LCJHIjoxOTIsIkIiOjB9fSwiSXNWaXNpYmxlIjp0cnVlLCJXaWR0aCI6MTMuMCwiSGVpZ2h0IjoxMy4wLCJCb3JkZXJTdHlsZSI6eyIkaWQiOiIxMzYiLCJMaW5lQ29sb3IiOm51bGwsIkxpbmVXZWlnaHQiOjAuMCwiTGluZVR5cGUiOjAsIlBhcmVudFN0eWxlIjpudWxsfSwiUGFyZW50U3R5bGUiOm51bGx9LCJUaXRsZVN0eWxlIjp7IiRpZCI6IjEzNyIsIkZvbnRTZXR0aW5ncyI6eyIkaWQiOiIxMzgiLCJGb250U2l6ZSI6MTEsIkZvbnROYW1lIjoiQ2FsaWJyaSIsIklzQm9sZCI6dHJ1ZSwiSXNJdGFsaWMiOmZhbHNlLCJJc1VuZGVybGluZWQiOmZhbHNlLCJQYXJlbnRTdHlsZSI6bnVsbH0sIkF1dG9TaXplIjowLCJGb3JlZ3JvdW5kIjp7IiRpZCI6IjEzOSIsIkNvbG9yIjp7IiRpZCI6IjE0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E0MSIsIkZvbnRTZXR0aW5ncyI6eyIkaWQiOiIxNDI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iwiVmVydGljYWxBbGlnbm1lbnQiOjAsIlNtYXJ0Rm9yZWdyb3VuZCI6bnVsbCwiQmFja2dyb3VuZEZpbGxUeXBlIjowLCJNYXJnaW4iOnsiJHJlZiI6Ijc5In0sIlBhZGRpbmciOnsiJHJlZiI6IjgwIn0sIkJhY2tncm91bmQiOnsiJHJlZiI6IjgxIn0sIklzVmlzaWJsZSI6ZmFsc2UsIldpZHRoIjowLjAsIkhlaWdodCI6MC4wLCJCb3JkZXJTdHlsZSI6bnVsbCwiUGFyZW50U3R5bGUiOm51bGx9LCJEYXRlRm9ybWF0Ijp7IiRpZCI6IjE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QiLCJGb3JtYXQiOjAsIklzVmlzaWJsZSI6ZmFsc2UsIkxhc3RLbm93blZpc2liaWxpdHlTdGF0ZSI6ZmFsc2V9LCJJc1Zpc2libGUiOnRydWUsIlBhcmVudFN0eWxlIjpudWxsfSwiSHlwZXJsaW5rIjp7IiRpZCI6IjE0NSIsIkFkZHJlc3MiOiIiLCJTdWJBZGRyZXNzIjoiIn0sIkltcG9ydElkIjpudWxsfSx7IiRpZCI6IjE0NiIsIklkIjoiNzA0NWY3MDgtYzU1NS00MzM4LTk2YzQtZjY3MmJmYTA1OGFlIiwiSW5kZXgiOjcsIkdyb3VwSWQiOiI5YTRhYjg1OS01ODRmLTQ4OTgtOWM3YS00NjRiYTlhNWMxNTEiLCJUaXRsZSI6IlJlYnJhbmQgVXBkYXRlIiwiRGF0ZVRpbWUiOiIyMDI0LTA3LTEzVDIzOjU5OjAwIiwiUGVyY2VudGFnZUNvbXBsZXRlIjpudWxsLCJOb3RlIjpudWxsLCJTdHlsZSI6eyIkaWQiOiIxNDciLCJUaXRsZVBvc2l0aW9uIjoiUmlnaHQiLCJEYXRlUG9zaXRpb24iOiJMZWZ0IiwiU2hhcGVUeXBlIjoxNCwiU2hhcGVTaXplIjoxLCJTcGFjaW5nIjo1LCJTaGFwZVN0eWxlIjp7IiRpZCI6IjE0OCIsIk1hcmdpbiI6eyIkcmVmIjoiNjMifSwiUGFkZGluZyI6eyIkcmVmIjoiNjQifSwiQmFja2dyb3VuZCI6eyIkaWQiOiIxNDkiLCJDb2xvciI6eyIkaWQiOiIxNTAiLCJBIjoyNTUsIlIiOjI1NSwiRyI6MTkyLCJCIjowfX0sIklzVmlzaWJsZSI6dHJ1ZSwiV2lkdGgiOjEzLjAsIkhlaWdodCI6MTMuMCwiQm9yZGVyU3R5bGUiOnsiJGlkIjoiMTUxIiwiTGluZUNvbG9yIjpudWxsLCJMaW5lV2VpZ2h0IjowLjAsIkxpbmVUeXBlIjowLCJQYXJlbnRTdHlsZSI6bnVsbH0sIlBhcmVudFN0eWxlIjpudWxsfSwiVGl0bGVTdHlsZSI6eyIkaWQiOiIxNTIiLCJGb250U2V0dGluZ3MiOnsiJGlkIjoiMTUzIiwiRm9udFNpemUiOjExLCJGb250TmFtZSI6IkNhbGlicmkiLCJJc0JvbGQiOnRydWUsIklzSXRhbGljIjpmYWxzZSwiSXNVbmRlcmxpbmVkIjpmYWxzZSwiUGFyZW50U3R5bGUiOm51bGx9LCJBdXRvU2l6ZSI6MiwiRm9yZWdyb3VuZCI6eyIkaWQiOiIxNTQiLCJDb2xvciI6eyIkaWQiOiIxNTUiLCJBIjoyNTUsIlIiOjAsIkciOjAsIkIiOjB9fSwiTWF4V2lkdGgiOjc0LjM5NjY2NjY2NjY2NjY3NSwiTWF4SGVpZ2h0IjoiSW5maW5pdHkiLCJTbWFydEZvcmVncm91bmRJc0FjdGl2ZSI6ZmFsc2UsIkhvcml6b250YWxBbGlnbm1lbnQiOjAsIlZlcnRpY2FsQWxpZ25tZW50IjowLCJTbWFydEZvcmVncm91bmQiOm51bGwsIkJhY2tncm91bmRGaWxsVHlwZSI6MCwiTWFyZ2luIjp7IiRyZWYiOiI3MiJ9LCJQYWRkaW5nIjp7IiRyZWYiOiI3MyJ9LCJCYWNrZ3JvdW5kIjp7IiRyZWYiOiI3NCJ9LCJJc1Zpc2libGUiOnRydWUsIldpZHRoIjowLjAsIkhlaWdodCI6MC4wLCJCb3JkZXJTdHlsZSI6bnVsbCwiUGFyZW50U3R5bGUiOm51bGx9LCJEYXRlU3R5bGUiOnsiJGlkIjoiMTU2IiwiRm9udFNldHRpbmdzIjp7IiRpZCI6IjE1Ny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MT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OSIsIkZvcm1hdCI6MCwiSXNWaXNpYmxlIjpmYWxzZSwiTGFzdEtub3duVmlzaWJpbGl0eVN0YXRlIjpmYWxzZX0sIklzVmlzaWJsZSI6dHJ1ZSwiUGFyZW50U3R5bGUiOm51bGx9LCJIeXBlcmxpbmsiOnsiJGlkIjoiMTYwIiwiQWRkcmVzcyI6IiIsIlN1YkFkZHJlc3MiOiIifSwiSW1wb3J0SWQiOm51bGx9LHsiJGlkIjoiMTYxIiwiSWQiOiJkNGI0M2FiZC00NThkLTQ2YzktOTY3OS1iNDBhOTFmZGMyMTUiLCJJbmRleCI6OCwiR3JvdXBJZCI6IjlhNGFiODU5LTU4NGYtNDg5OC05YzdhLTQ2NGJhOWE1YzE1MSIsIlRpdGxlIjoiUHVyY2hhc2UgRmxvdyIsIkRhdGVUaW1lIjoiMjAyNC0wNC0xM1QyMzo1OTowMCIsIlBlcmNlbnRhZ2VDb21wbGV0ZSI6bnVsbCwiTm90ZSI6bnVsbCwiU3R5bGUiOnsiJGlkIjoiMTYyIiwiVGl0bGVQb3NpdGlvbiI6IlJpZ2h0IiwiRGF0ZVBvc2l0aW9uIjoiTGVmdCIsIlNoYXBlVHlwZSI6MTQsIlNoYXBlU2l6ZSI6MSwiU3BhY2luZyI6NSwiU2hhcGVTdHlsZSI6eyIkaWQiOiIxNjMiLCJNYXJnaW4iOnsiJHJlZiI6IjYzIn0sIlBhZGRpbmciOnsiJHJlZiI6IjY0In0sIkJhY2tncm91bmQiOnsiJGlkIjoiMTY0IiwiQ29sb3IiOnsiJGlkIjoiMTY1IiwiQSI6MjU1LCJSIjoyNTUsIkciOjE5MiwiQiI6MH19LCJJc1Zpc2libGUiOnRydWUsIldpZHRoIjoxMy4wLCJIZWlnaHQiOjEzLjAsIkJvcmRlclN0eWxlIjp7IiRpZCI6IjE2NiIsIkxpbmVDb2xvciI6bnVsbCwiTGluZVdlaWdodCI6MC4wLCJMaW5lVHlwZSI6MCwiUGFyZW50U3R5bGUiOm51bGx9LCJQYXJlbnRTdHlsZSI6bnVsbH0sIlRpdGxlU3R5bGUiOnsiJGlkIjoiMTY3IiwiRm9udFNldHRpbmdzIjp7IiRpZCI6IjE2OCIsIkZvbnRTaXplIjoxMSwiRm9udE5hbWUiOiJDYWxpYnJpIiwiSXNCb2xkIjp0cnVlLCJJc0l0YWxpYyI6ZmFsc2UsIklzVW5kZXJsaW5lZCI6ZmFsc2UsIlBhcmVudFN0eWxlIjpudWxsfSwiQXV0b1NpemUiOjAsIkZvcmVncm91bmQiOnsiJGlkIjoiMTY5IiwiQ29sb3IiOnsiJGlkIjoiMTc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3MiJ9LCJQYWRkaW5nIjp7IiRyZWYiOiI3MyJ9LCJCYWNrZ3JvdW5kIjp7IiRyZWYiOiI3NCJ9LCJJc1Zpc2libGUiOnRydWUsIldpZHRoIjowLjAsIkhlaWdodCI6MC4wLCJCb3JkZXJTdHlsZSI6bnVsbCwiUGFyZW50U3R5bGUiOm51bGx9LCJEYXRlU3R5bGUiOnsiJGlkIjoiMTcxIiwiRm9udFNldHRpbmdzIjp7IiRpZCI6IjE3Mi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MT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CIsIkZvcm1hdCI6MCwiSXNWaXNpYmxlIjpmYWxzZSwiTGFzdEtub3duVmlzaWJpbGl0eVN0YXRlIjpmYWxzZX0sIklzVmlzaWJsZSI6dHJ1ZSwiUGFyZW50U3R5bGUiOm51bGx9LCJIeXBlcmxpbmsiOnsiJGlkIjoiMTc1IiwiQWRkcmVzcyI6IiIsIlN1YkFkZHJlc3MiOiIifSwiSW1wb3J0SWQiOm51bGx9XSwiSWQiOiI5YTRhYjg1OS01ODRmLTQ4OTgtOWM3YS00NjRiYTlhNWMxNTEiLCJJc1NpbmdsZUl0ZW1Sb3ciOmZhbHNlfSx7IiRpZCI6IjE3NiIsIl90YXNrcyI6W10sIl9taWxlc3RvbmVzIjpbeyIkaWQiOiIxNzciLCJJZCI6ImM4M2M2M2RkLTVkMzAtNDA5MS04MjFiLTBlY2YzZjhiZTJiOSIsIkluZGV4Ijo5LCJHcm91cElkIjpudWxsLCJUaXRsZSI6IkJsb2cgRGVzaWduIFVwZGF0ZSIsIkRhdGVUaW1lIjoiMjAyNC0wNy0xM1QyMzo1OTowMCIsIlBlcmNlbnRhZ2VDb21wbGV0ZSI6bnVsbCwiTm90ZSI6bnVsbCwiU3R5bGUiOnsiJGlkIjoiMTc4IiwiVGl0bGVQb3NpdGlvbiI6IlJpZ2h0IiwiRGF0ZVBvc2l0aW9uIjoiTGVmdCIsIlNoYXBlVHlwZSI6MTQsIlNoYXBlU2l6ZSI6MSwiU3BhY2luZyI6NSwiU2hhcGVTdHlsZSI6eyIkaWQiOiIxNzkiLCJNYXJnaW4iOnsiJHJlZiI6IjYzIn0sIlBhZGRpbmciOnsiJHJlZiI6IjY0In0sIkJhY2tncm91bmQiOnsiJGlkIjoiMTgwIiwiQ29sb3IiOnsiJGlkIjoiMTgxIiwiQSI6MjU1LCJSIjoyNTUsIkciOjE5MiwiQiI6MH19LCJJc1Zpc2libGUiOnRydWUsIldpZHRoIjoxMy4wLCJIZWlnaHQiOjEzLjAsIkJvcmRlclN0eWxlIjp7IiRpZCI6IjE4MiIsIkxpbmVDb2xvciI6bnVsbCwiTGluZVdlaWdodCI6MC4wLCJMaW5lVHlwZSI6MCwiUGFyZW50U3R5bGUiOm51bGx9LCJQYXJlbnRTdHlsZSI6bnVsbH0sIlRpdGxlU3R5bGUiOnsiJGlkIjoiMTgzIiwiRm9udFNldHRpbmdzIjp7IiRpZCI6IjE4NCIsIkZvbnRTaXplIjoxMSwiRm9udE5hbWUiOiJDYWxpYnJpIiwiSXNCb2xkIjp0cnVlLCJJc0l0YWxpYyI6ZmFsc2UsIklzVW5kZXJsaW5lZCI6ZmFsc2UsIlBhcmVudFN0eWxlIjpudWxsfSwiQXV0b1NpemUiOjIsIkZvcmVncm91bmQiOnsiJGlkIjoiMTg1IiwiQ29sb3IiOnsiJGlkIjoiMTg2IiwiQSI6MjU1LCJSIjowLCJHIjowLCJCIjowfX0sIk1heFdpZHRoIjo4OS4xNzY2NjY2NjY2NjY2Nzc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E4NyIsIkZvbnRTZXR0aW5ncyI6eyIkaWQiOiIxODg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iwiVmVydGljYWxBbGlnbm1lbnQiOjAsIlNtYXJ0Rm9yZWdyb3VuZCI6bnVsbCwiQmFja2dyb3VuZEZpbGxUeXBlIjowLCJNYXJnaW4iOnsiJHJlZiI6Ijc5In0sIlBhZGRpbmciOnsiJHJlZiI6IjgwIn0sIkJhY2tncm91bmQiOnsiJHJlZiI6IjgxIn0sIklzVmlzaWJsZSI6ZmFsc2UsIldpZHRoIjowLjAsIkhlaWdodCI6MC4wLCJCb3JkZXJTdHlsZSI6bnVsbCwiUGFyZW50U3R5bGUiOm51bGx9LCJEYXRlRm9ybWF0Ijp7IiRpZCI6IjE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AiLCJGb3JtYXQiOjAsIklzVmlzaWJsZSI6ZmFsc2UsIkxhc3RLbm93blZpc2liaWxpdHlTdGF0ZSI6ZmFsc2V9LCJJc1Zpc2libGUiOnRydWUsIlBhcmVudFN0eWxlIjpudWxsfSwiSHlwZXJsaW5rIjp7IiRpZCI6IjE5MSIsIkFkZHJlc3MiOiIiLCJTdWJBZGRyZXNzIjoiIn0sIkltcG9ydElkIjpudWxsfV0sIklkIjoiMDAwMDAwMDAtMDAwMC0wMDAwLTAwMDAtMDAwMDAwMDAwMDAwIiwiSXNTaW5nbGVJdGVtUm93Ijp0cnVlfV0sIkluZGV4IjowLCJJZCI6IjY0YWUwM2ZmLTZjOWItNDFlOC1hOTRiLTk4YmIwNjIzZjhjOSIsIkhlYWRlclRleHQiOm51bGwsIklzRGVmYXVsdCI6dHJ1ZSwiU3R5bGUiOnsiJGlkIjoiMTkyIiwiSGVhZGVyU3R5bGUiOnsiJGlkIjoiMTkzIiwiVGV4dFN0eWxlIjp7IiRpZCI6IjE5NCIsIkZvbnRTZXR0aW5ncyI6eyIkaWQiOiIxOTUiLCJGb250U2l6ZSI6MTEsIkZvbnROYW1lIjoiQ2FsaWJyaSIsIklzQm9sZCI6ZmFsc2UsIklzSXRhbGljIjpmYWxzZSwiSXNVbmRlcmxpbmVkIjpmYWxzZSwiUGFyZW50U3R5bGUiOm51bGx9LCJBdXRvU2l6ZSI6MiwiRm9yZWdyb3VuZCI6eyIkaWQiOiIxOTYiLCJDb2xvciI6eyIkaWQiOiIxOT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TgiLCJUb3AiOjAuMCwiTGVmdCI6MC4wLCJSaWdodCI6MC4wLCJCb3R0b20iOjAuMH0sIlBhZGRpbmciOnsiJGlkIjoiMTk5IiwiVG9wIjowLjAsIkxlZnQiOjAuMCwiUmlnaHQiOjAuMCwiQm90dG9tIjowLjB9LCJCYWNrZ3JvdW5kIjpudWxsLCJJc1Zpc2libGUiOnRydWUsIldpZHRoIjowLjAsIkhlaWdodCI6MC4wLCJCb3JkZXJTdHlsZSI6bnVsbCwiUGFyZW50U3R5bGUiOm51bGx9LCJSZWN0YW5nbGVTdHlsZSI6eyIkaWQiOiIyMDAiLCJNYXJnaW4iOnsiJGlkIjoiMjAxIiwiVG9wIjowLjAsIkxlZnQiOjAuMCwiUmlnaHQiOjAuMCwiQm90dG9tIjowLjB9LCJQYWRkaW5nIjp7IiRpZCI6IjIwMiIsIlRvcCI6MC4wLCJMZWZ0IjowLjAsIlJpZ2h0IjowLjAsIkJvdHRvbSI6MC4wfSwiQmFja2dyb3VuZCI6eyIkaWQiOiIyMDMiLCJDb2xvciI6eyIkaWQiOiIyMDQiLCJBIjo2MywiUiI6MjU1LCJHIjoxOTIsIkIiOjB9fSwiSXNWaXNpYmxlIjp0cnVlLCJXaWR0aCI6MC4wLCJIZWlnaHQiOjAuMCwiQm9yZGVyU3R5bGUiOnsiJGlkIjoiMjA1IiwiTGluZUNvbG9yIjp7IiRpZCI6IjIwNiIsIiR0eXBlIjoiTkxSRS5Db21tb24uRG9tLlNvbGlkQ29sb3JCcnVzaCwgTkxSRS5Db21tb24iLCJDb2xvciI6eyIkaWQiOiIyMDciLCJBIjoyNTUsIlIiOjI1NSwiRyI6MCwiQiI6MH19LCJMaW5lV2VpZ2h0IjowLjAsIkxpbmVUeXBlIjowLCJQYXJlbnRTdHlsZSI6bnVsbH0sIlBhcmVudFN0eWxlIjpudWxsfSwiTWFyZ2luIjp7IiRpZCI6IjIwOCIsIlRvcCI6MC4wLCJMZWZ0IjowLjAsIlJpZ2h0IjowLjAsIkJvdHRvbSI6MC4wfSwiUGFkZGluZyI6eyIkaWQiOiIyMDkiLCJUb3AiOjAuMCwiTGVmdCI6MC4wLCJSaWdodCI6MC4wLCJCb3R0b20iOjAuMH0sIkJhY2tncm91bmQiOm51bGwsIklzVmlzaWJsZSI6dHJ1ZSwiV2lkdGgiOjAuMCwiSGVpZ2h0IjowLjAsIkJvcmRlclN0eWxlIjpudWxsLCJQYXJlbnRTdHlsZSI6bnVsbH0sIkJhY2tncm91bmRTdHlsZSI6eyIkaWQiOiIyMTAiLCJNYXJnaW4iOnsiJGlkIjoiMjExIiwiVG9wIjowLjAsIkxlZnQiOjAuMCwiUmlnaHQiOjAuMCwiQm90dG9tIjowLjB9LCJQYWRkaW5nIjp7IiRpZCI6IjIxMiIsIlRvcCI6MC4wLCJMZWZ0IjowLjAsIlJpZ2h0IjowLjAsIkJvdHRvbSI6MC4wfSwiQmFja2dyb3VuZCI6eyIkaWQiOiIyMTMiLCJDb2xvciI6eyIkaWQiOiIyMTQiLCJBIjo1MSwiUiI6MTY1LCJHIjoxNjUsIkIiOjE2NX19LCJJc1Zpc2libGUiOnRydWUsIldpZHRoIjowLjAsIkhlaWdodCI6MC4wLCJCb3JkZXJTdHlsZSI6eyIkaWQiOiIyMTUiLCJMaW5lQ29sb3IiOnsiJGlkIjoiMjE2IiwiJHR5cGUiOiJOTFJFLkNvbW1vbi5Eb20uU29saWRDb2xvckJydXNoLCBOTFJFLkNvbW1vbiIsIkNvbG9yIjp7IiRpZCI6IjIxNyIsIkEiOjI1NSwiUiI6MjU1LCJHIjowLCJCIjowfX0sIkxpbmVXZWlnaHQiOjAuMCwiTGluZVR5cGUiOjAsIlBhcmVudFN0eWxlIjpudWxsfSwiUGFyZW50U3R5bGUiOm51bGx9LCJNYXJnaW4iOnsiJGlkIjoiMjE4IiwiVG9wIjowLjAsIkxlZnQiOjAuMCwiUmlnaHQiOjAuMCwiQm90dG9tIjowLjB9LCJQYWRkaW5nIjp7IiRpZCI6IjIxOSIsIlRvcCI6MC4wLCJMZWZ0IjowLjAsIlJpZ2h0IjowLjAsIkJvdHRvbSI6MC4wfSwiSXNWaXNpYmxlIjpmYWxzZSwiV2lkdGgiOjAuMCwiSGVpZ2h0IjowLjAsIkJvcmRlclN0eWxlIjpudWxsLCJQYXJlbnRTdHlsZSI6bnVsbH19XSwiSWQiOiJkMGEwYmIwZC0xZmMwLTQxZGMtYWUzZi0zZDVkNzMxYWE4M2IiLCJJbmRleCI6MCwiSGVhZGVyVGV4dCI6IldlYnNpdGUiLCJTdHlsZSI6eyIkaWQiOiIyMjAiLCJTdHlsZUlkIjoiMDAwMDAwMDAtMDAwMC0wMDAwLTAwMDAtMDAwMDAwMDAwMDAwIiwiSGVhZGVyU3R5bGUiOnsiJGlkIjoiMjIxIiwiVGV4dElzVmVydGljYWwiOmZhbHNlLCJUZXh0U3R5bGUiOnsiJGlkIjoiMjIyIiwiRm9udFNldHRpbmdzIjp7IiRpZCI6IjIyMyIsIkZvbnRTaXplIjoxMiwiRm9udE5hbWUiOiJDYWxpYnJpIiwiSXNCb2xkIjp0cnVlLCJJc0l0YWxpYyI6ZmFsc2UsIklzVW5kZXJsaW5lZCI6ZmFsc2UsIlBhcmVudFN0eWxlIjpudWxsfSwiQXV0b1NpemUiOjAsIkZvcmVncm91bmQiOnsiJGlkIjoiMjI0IiwiQ29sb3IiOnsiJGlkIjoiMjI1IiwiQSI6MjU1LCJSIjo2MCwiRyI6NTQsIkIiOjQ5fX0sIk1heFdpZHRoIjowLjAsIk1heEhlaWdodCI6MC4wLCJTbWFydEZvcmVncm91bmRJc0FjdGl2ZSI6ZmFsc2UsIkhvcml6b250YWxBbGlnbm1lbnQiOjAsIlZlcnRpY2FsQWxpZ25tZW50IjowLCJTbWFydEZvcmVncm91bmQiOm51bGwsIkJhY2tncm91bmRGaWxsVHlwZSI6MCwiTWFyZ2luIjp7IiRpZCI6IjIyNiIsIlRvcCI6MC4wLCJMZWZ0IjowLjAsIlJpZ2h0IjowLjAsIkJvdHRvbSI6MC4wfSwiUGFkZGluZyI6eyIkaWQiOiIyMjciLCJUb3AiOjAuMCwiTGVmdCI6MC4wLCJSaWdodCI6MC4wLCJCb3R0b20iOjAuMH0sIkJhY2tncm91bmQiOm51bGwsIklzVmlzaWJsZSI6ZmFsc2UsIldpZHRoIjowLjAsIkhlaWdodCI6MC4wLCJCb3JkZXJTdHlsZSI6bnVsbCwiUGFyZW50U3R5bGUiOm51bGx9LCJSZWN0YW5nbGVTdHlsZSI6eyIkaWQiOiIyMjgiLCJNYXJnaW4iOnsiJGlkIjoiMjI5IiwiVG9wIjowLjAsIkxlZnQiOjAuMCwiUmlnaHQiOjAuMCwiQm90dG9tIjowLjB9LCJQYWRkaW5nIjp7IiRpZCI6IjIzMCIsIlRvcCI6MC4wLCJMZWZ0IjowLjAsIlJpZ2h0IjowLjAsIkJvdHRvbSI6MC4wfSwiQmFja2dyb3VuZCI6eyIkaWQiOiIyMzEiLCJDb2xvciI6eyIkaWQiOiIyMzIiLCJBIjoyNTUsIlIiOjI1NSwiRyI6MTkyLCJCIjowfX0sIklzVmlzaWJsZSI6ZmFsc2UsIldpZHRoIjowLjAsIkhlaWdodCI6MC4wLCJCb3JkZXJTdHlsZSI6eyIkaWQiOiIyMzMiLCJMaW5lQ29sb3IiOnsiJGlkIjoiMjM0IiwiJHR5cGUiOiJOTFJFLkNvbW1vbi5Eb20uU29saWRDb2xvckJydXNoLCBOTFJFLkNvbW1vbiIsIkNvbG9yIjp7IiRpZCI6IjIzNSIsIkEiOjI1NSwiUiI6NjAsIkciOjU0LCJCIjo0OX19LCJMaW5lV2VpZ2h0IjowLjAsIkxpbmVUeXBlIjowLCJQYXJlbnRTdHlsZSI6bnVsbH0sIlBhcmVudFN0eWxlIjpudWxsfSwiTWFyZ2luIjp7IiRpZCI6IjIzNiIsIlRvcCI6MC4wLCJMZWZ0IjowLjAsIlJpZ2h0IjowLjAsIkJvdHRvbSI6MC4wfSwiUGFkZGluZyI6eyIkaWQiOiIyMzciLCJUb3AiOjAuMCwiTGVmdCI6MC4wLCJSaWdodCI6MC4wLCJCb3R0b20iOjAuMH0sIkJhY2tncm91bmQiOm51bGwsIklzVmlzaWJsZSI6dHJ1ZSwiV2lkdGgiOjAuMCwiSGVpZ2h0IjowLjAsIkJvcmRlclN0eWxlIjpudWxsLCJQYXJlbnRTdHlsZSI6bnVsbH0sIkJhY2tncm91bmRTdHlsZSI6eyIkaWQiOiIyMzgiLCJNYXJnaW4iOnsiJGlkIjoiMjM5IiwiVG9wIjowLjAsIkxlZnQiOjAuMCwiUmlnaHQiOjAuMCwiQm90dG9tIjowLjB9LCJQYWRkaW5nIjp7IiRpZCI6IjI0MCIsIlRvcCI6MC4wLCJMZWZ0IjowLjAsIlJpZ2h0IjowLjAsIkJvdHRvbSI6MC4wfSwiQmFja2dyb3VuZCI6eyIkaWQiOiIyNDEiLCJDb2xvciI6eyIkaWQiOiIyNDIiLCJBIjozOCwiUiI6MjU1LCJHIjoxOTIsIkIiOjB9fSwiSXNWaXNpYmxlIjp0cnVlLCJXaWR0aCI6MC4wLCJIZWlnaHQiOjAuMCwiQm9yZGVyU3R5bGUiOnsiJGlkIjoiMjQzIiwiTGluZUNvbG9yIjp7IiRpZCI6IjI0NCIsIiR0eXBlIjoiTkxSRS5Db21tb24uRG9tLlNvbGlkQ29sb3JCcnVzaCwgTkxSRS5Db21tb24iLCJDb2xvciI6eyIkaWQiOiIyNDUiLCJBIjoyNTUsIlIiOjIwOCwiRyI6MjA2LCJCIjoyMDZ9fSwiTGluZVdlaWdodCI6MC4wLCJMaW5lVHlwZSI6MCwiUGFyZW50U3R5bGUiOm51bGx9LCJQYXJlbnRTdHlsZSI6bnVsbH0sIklzQWJvdmVUaW1lYmFuZCI6ZmFsc2UsIlNwYWNpbmciOjUsIkRlZmF1bHRTd2ltbGFuZVRhc2tTdHlsZSI6eyIkaWQiOiIyNDYiLCIkdHlwZSI6Ik5MUkUuQ29tbW9uLkRvbS5TdHlsZXMuRXhwbGljaXRTZXRhYmxlVGFza1N0eWxlLCBOTFJFLkNvbW1vbiIsIlNoYXBlIjo2LCJTaGFwZVRoaWNrbmVzcyI6MSwiRHVyYXRpb25Gb3JtYXQiOjAsIkluY2x1ZGVOb25Xb3JraW5nRGF5c0luRHVyYXRpb24iOmZhbHNlLCJQZXJjZW50YWdlQ29tcGxldGVTdHlsZSI6eyIkaWQiOiIyNDciLCJGb250U2V0dGluZ3MiOnsiJGlkIjoiMjQ4IiwiRm9udFNpemUiOjEwLCJGb250TmFtZSI6IkNhbGlicmkiLCJJc0JvbGQiOmZhbHNlLCJJc0l0YWxpYyI6ZmFsc2UsIklzVW5kZXJsaW5lZCI6ZmFsc2UsIlBhcmVudFN0eWxlIjpudWxsfSwiQXV0b1NpemUiOjAsIkZvcmVncm91bmQiOnsiJGlkIjoiMjQ5IiwiQ29sb3IiOnsiJGlkIjoiMjU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xIiwiVG9wIjowLjAsIkxlZnQiOjAuMCwiUmlnaHQiOjAuMCwiQm90dG9tIjowLjB9LCJQYWRkaW5nIjp7IiRpZCI6IjI1MiIsIlRvcCI6MC4wLCJMZWZ0IjowLjAsIlJpZ2h0IjowLjAsIkJvdHRvbSI6MC4wfSwiQmFja2dyb3VuZCI6eyIkaWQiOiIyNTMiLCJDb2xvciI6eyIkaWQiOiIyNTQiLCJBIjo4OSwiUiI6MCwiRyI6MCwiQiI6MH19LCJJc1Zpc2libGUiOnRydWUsIldpZHRoIjowLjAsIkhlaWdodCI6MC4wLCJCb3JkZXJTdHlsZSI6bnVsbCwiUGFyZW50U3R5bGUiOm51bGx9LCJEdXJhdGlvblN0eWxlIjp7IiRpZCI6IjI1NSIsIkZvbnRTZXR0aW5ncyI6eyIkaWQiOiIyNTYiLCJGb250U2l6ZSI6MTAsIkZvbnROYW1lIjoiQ2FsaWJyaSIsIklzQm9sZCI6ZmFsc2UsIklzSXRhbGljIjpmYWxzZSwiSXNVbmRlcmxpbmVkIjpmYWxzZSwiUGFyZW50U3R5bGUiOm51bGx9LCJBdXRvU2l6ZSI6MCwiRm9yZWdyb3VuZCI6eyIkaWQiOiIyNTciLCJDb2xvciI6eyIkaWQiOiIyN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TkiLCJUb3AiOjAuMCwiTGVmdCI6MC4wLCJSaWdodCI6MC4wLCJCb3R0b20iOjAuMH0sIlBhZGRpbmciOnsiJGlkIjoiMjYwIiwiVG9wIjowLjAsIkxlZnQiOjAuMCwiUmlnaHQiOjAuMCwiQm90dG9tIjowLjB9LCJCYWNrZ3JvdW5kIjp7IiRpZCI6IjI2MSIsIkNvbG9yIjp7IiRyZWYiOiIyNTQifX0sIklzVmlzaWJsZSI6dHJ1ZSwiV2lkdGgiOjAuMCwiSGVpZ2h0IjowLjAsIkJvcmRlclN0eWxlIjpudWxsLCJQYXJlbnRTdHlsZSI6bnVsbH0sIkhvcml6b250YWxDb25uZWN0b3JTdHlsZSI6eyIkaWQiOiIyNjIiLCJMaW5lQ29sb3IiOnsiJGlkIjoiMjYzIiwiJHR5cGUiOiJOTFJFLkNvbW1vbi5Eb20uU29saWRDb2xvckJydXNoLCBOTFJFLkNvbW1vbiIsIkNvbG9yIjp7IiRpZCI6IjI2NCIsIkEiOjI1NSwiUiI6MjA0LCJHIjoyMDQsIkIiOjIwNH19LCJMaW5lV2VpZ2h0IjoxLjAsIkxpbmVUeXBlIjowLCJQYXJlbnRTdHlsZSI6bnVsbH0sIlZlcnRpY2FsQ29ubmVjdG9yU3R5bGUiOnsiJGlkIjoiMjY1IiwiTGluZUNvbG9yIjp7IiRpZCI6IjI2NiIsIiR0eXBlIjoiTkxSRS5Db21tb24uRG9tLlNvbGlkQ29sb3JCcnVzaCwgTkxSRS5Db21tb24iLCJDb2xvciI6eyIkaWQiOiIyNjciLCJBIjoyNTUsIlIiOjIwNCwiRyI6MjA0LCJCIjoyMDR9fSwiTGluZVdlaWdodCI6MS4wLCJMaW5lVHlwZSI6MCwiUGFyZW50U3R5bGUiOm51bGx9LCJNYXJnaW4iOm51bGwsIlN0YXJ0RGF0ZVBvc2l0aW9uIjozLCJFbmREYXRlUG9zaXRpb24iOjQsIkRhdGVJc1Zpc2libGUiOnRydWUsIlRpdGxlUG9zaXRpb24iOjAsIkR1cmF0aW9uUG9zaXRpb24iOjYsIlBlcmNlbnRhZ2VDb21wbGV0ZWRQb3NpdGlvbiI6NiwiU3BhY2luZyI6NSwiSXNCZWxvd1RpbWViYW5kIjp0cnVlLCJQZXJjZW50YWdlQ29tcGxldGVTaGFwZU9wYWNpdHkiOjM1LCJTaGFwZVN0eWxlIjp7IiRpZCI6IjI2OCIsIk1hcmdpbiI6eyIkaWQiOiIyNjkiLCJUb3AiOjAuMCwiTGVmdCI6NC4wLCJSaWdodCI6NC4wLCJCb3R0b20iOjAuMH0sIlBhZGRpbmciOnsiJGlkIjoiMjcwIiwiVG9wIjowLjAsIkxlZnQiOjAuMCwiUmlnaHQiOjAuMCwiQm90dG9tIjowLjB9LCJCYWNrZ3JvdW5kIjp7IiRpZCI6IjI3MSIsIkNvbG9yIjp7IiRpZCI6IjI3MiIsIkEiOjI1NSwiUiI6MTY1LCJHIjoxNjUsIkIiOjE2NX19LCJJc1Zpc2libGUiOnRydWUsIldpZHRoIjowLjAsIkhlaWdodCI6MTYuMCwiQm9yZGVyU3R5bGUiOnsiJGlkIjoiMjczIiwiTGluZUNvbG9yIjp7IiRpZCI6IjI3NCIsIiR0eXBlIjoiTkxSRS5Db21tb24uRG9tLlNvbGlkQ29sb3JCcnVzaCwgTkxSRS5Db21tb24iLCJDb2xvciI6eyIkaWQiOiIyNzUiLCJBIjoyNTUsIlIiOjIzNCwiRyI6MjIsIkIiOjMwfX0sIkxpbmVXZWlnaHQiOjAuMCwiTGluZVR5cGUiOjAsIlBhcmVudFN0eWxlIjpudWxsfSwiUGFyZW50U3R5bGUiOm51bGx9LCJUaXRsZVN0eWxlIjp7IiRpZCI6IjI3NiIsIkZvbnRTZXR0aW5ncyI6eyIkaWQiOiIyNzciLCJGb250U2l6ZSI6MTEsIkZvbnROYW1lIjoiQ2FsaWJyaSIsIklzQm9sZCI6dHJ1ZSwiSXNJdGFsaWMiOmZhbHNlLCJJc1VuZGVybGluZWQiOmZhbHNlLCJQYXJlbnRTdHlsZSI6bnVsbH0sIkF1dG9TaXplIjowLCJGb3JlZ3JvdW5kIjp7IiRpZCI6IjI3OCIsIkNvbG9yIjp7IiRpZCI6IjI3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ODAiLCJUb3AiOjAuMCwiTGVmdCI6MC4wLCJSaWdodCI6MC4wLCJCb3R0b20iOjAuMH0sIlBhZGRpbmciOnsiJGlkIjoiMjgxIiwiVG9wIjowLjAsIkxlZnQiOjAuMCwiUmlnaHQiOjAuMCwiQm90dG9tIjowLjB9LCJCYWNrZ3JvdW5kIjp7IiRpZCI6IjI4MiIsIkNvbG9yIjp7IiRyZWYiOiIyNTQifX0sIklzVmlzaWJsZSI6dHJ1ZSwiV2lkdGgiOjAuMCwiSGVpZ2h0IjowLjAsIkJvcmRlclN0eWxlIjpudWxsLCJQYXJlbnRTdHlsZSI6bnVsbH0sIkRhdGVTdHlsZSI6eyIkaWQiOiIyODMiLCJGb250U2V0dGluZ3MiOnsiJGlkIjoiMjg0IiwiRm9udFNpemUiOjEwLCJGb250TmFtZSI6IkNhbGlicmkiLCJJc0JvbGQiOmZhbHNlLCJJc0l0YWxpYyI6ZmFsc2UsIklzVW5kZXJsaW5lZCI6ZmFsc2UsIlBhcmVudFN0eWxlIjpudWxsfSwiQXV0b1NpemUiOjAsIkZvcmVncm91bmQiOnsiJGlkIjoiMjg1IiwiQ29sb3IiOnsiJGlkIjoiMjg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ODciLCJUb3AiOjAuMCwiTGVmdCI6MC4wLCJSaWdodCI6MC4wLCJCb3R0b20iOjAuMH0sIlBhZGRpbmciOnsiJGlkIjoiMjg4IiwiVG9wIjowLjAsIkxlZnQiOjAuMCwiUmlnaHQiOjAuMCwiQm90dG9tIjowLjB9LCJCYWNrZ3JvdW5kIjp7IiRpZCI6IjI4OSIsIkNvbG9yIjp7IiRyZWYiOiIyNTQifX0sIklzVmlzaWJsZSI6dHJ1ZSwiV2lkdGgiOjAuMCwiSGVpZ2h0IjowLjAsIkJvcmRlclN0eWxlIjpudWxsLCJQYXJlbnRTdHlsZSI6bnVsbH0sIkRhdGVGb3JtYXQiOnsiJGlkIjoiMj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MSIsIkZvcm1hdCI6MCwiSXNWaXNpYmxlIjpmYWxzZSwiTGFzdEtub3duVmlzaWJpbGl0eVN0YXRlIjpmYWxzZX0sIklzVmlzaWJsZSI6ZmFsc2UsIlBhcmVudFN0eWxlIjpudWxsLCJfZXhwbGljaXRseVNldCI6eyIkaWQiOiIyOT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kzIiwiU2hhcGUiOjksIkNvbm5lY3Rvck1hcmdpbiI6eyIkaWQiOiIyOTQiLCJUb3AiOjAuMCwiTGVmdCI6Mi4wLCJSaWdodCI6Mi4wLCJCb3R0b20iOjAuMH0sIkNvbm5lY3RvclN0eWxlIjp7IiRpZCI6IjI5NSIsIkxpbmVDb2xvciI6eyIkaWQiOiIyOTYiLCIkdHlwZSI6Ik5MUkUuQ29tbW9uLkRvbS5Tb2xpZENvbG9yQnJ1c2gsIE5MUkUuQ29tbW9uIiwiQ29sb3IiOnsiJGlkIjoiMjk3IiwiQSI6MTI3LCJSIjo3OSwiRyI6MTI5LCJCIjoxODl9fSwiTGluZVdlaWdodCI6MS4wLCJMaW5lVHlwZSI6MCwiUGFyZW50U3R5bGUiOm51bGx9LCJJc0JlbG93VGltZWJhbmQiOmZhbHNlLCJQb3NpdGlvbk9uVGFzayI6MSwiSGlkZURhdGUiOmZhbHNlLCJTaGFwZVNpemUiOjEsIlNwYWNpbmciOjIuMCwiUGFkZGluZyI6eyIkaWQiOiIyOTgiLCJUb3AiOjcuMCwiTGVmdCI6My4wLCJSaWdodCI6MC4wLCJCb3R0b20iOjIuMH0sIlNoYXBlU3R5bGUiOnsiJGlkIjoiMjk5IiwiTWFyZ2luIjp7IiRpZCI6IjMwMCIsIlRvcCI6MC4wLCJMZWZ0IjowLjAsIlJpZ2h0IjowLjAsIkJvdHRvbSI6MC4wfSwiUGFkZGluZyI6eyIkaWQiOiIzMDEiLCJUb3AiOjAuMCwiTGVmdCI6MC4wLCJSaWdodCI6MC4wLCJCb3R0b20iOjAuMH0sIkJhY2tncm91bmQiOnsiJGlkIjoiMzAyIiwiQ29sb3IiOnsiJGlkIjoiMzAzIiwiQSI6MjU1LCJSIjoyNTUsIkciOjE5MiwiQiI6MH19LCJJc1Zpc2libGUiOnRydWUsIldpZHRoIjoxOC4wLCJIZWlnaHQiOjIwLjAsIkJvcmRlclN0eWxlIjp7IiRpZCI6IjMwNCIsIkxpbmVDb2xvciI6eyIkaWQiOiIzMDUiLCIkdHlwZSI6Ik5MUkUuQ29tbW9uLkRvbS5Tb2xpZENvbG9yQnJ1c2gsIE5MUkUuQ29tbW9uIiwiQ29sb3IiOnsiJGlkIjoiMzA2IiwiQSI6MjU1LCJSIjoyMzQsIkciOjIyLCJCIjozMH19LCJMaW5lV2VpZ2h0IjowLjAsIkxpbmVUeXBlIjowLCJQYXJlbnRTdHlsZSI6bnVsbH0sIlBhcmVudFN0eWxlIjpudWxsfSwiVGl0bGVTdHlsZSI6eyIkaWQiOiIzMDciLCJGb250U2V0dGluZ3MiOnsiJGlkIjoiMzA4IiwiRm9udFNpemUiOjExLCJGb250TmFtZSI6IkNhbGlicmkiLCJJc0JvbGQiOnRydWUsIklzSXRhbGljIjpmYWxzZSwiSXNVbmRlcmxpbmVkIjpmYWxzZSwiUGFyZW50U3R5bGUiOm51bGx9LCJBdXRvU2l6ZSI6MCwiRm9yZWdyb3VuZCI6eyIkaWQiOiIzMDkiLCJDb2xvciI6eyIkaWQiOiIz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ExIiwiVG9wIjowLjAsIkxlZnQiOjAuMCwiUmlnaHQiOjAuMCwiQm90dG9tIjowLjB9LCJQYWRkaW5nIjp7IiRpZCI6IjMxMiIsIlRvcCI6MC4wLCJMZWZ0IjowLjAsIlJpZ2h0IjowLjAsIkJvdHRvbSI6MC4wfSwiQmFja2dyb3VuZCI6eyIkaWQiOiIzMTMiLCJDb2xvciI6eyIkaWQiOiIzMTQiLCJBIjo4OSwiUiI6MCwiRyI6MCwiQiI6MH19LCJJc1Zpc2libGUiOnRydWUsIldpZHRoIjowLjAsIkhlaWdodCI6MC4wLCJCb3JkZXJTdHlsZSI6bnVsbCwiUGFyZW50U3R5bGUiOm51bGx9LCJEYXRlU3R5bGUiOnsiJGlkIjoiMzE1IiwiRm9udFNldHRpbmdzIjp7IiRpZCI6IjMxNiIsIkZvbnRTaXplIjoxMCwiRm9udE5hbWUiOiJDYWxpYnJpIiwiSXNCb2xkIjpmYWxzZSwiSXNJdGFsaWMiOmZhbHNlLCJJc1VuZGVybGluZWQiOmZhbHNlLCJQYXJlbnRTdHlsZSI6bnVsbH0sIkF1dG9TaXplIjowLCJGb3JlZ3JvdW5kIjp7IiRpZCI6IjMxNyIsIkNvbG9yIjp7IiRpZCI6IjMx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E5IiwiVG9wIjowLjAsIkxlZnQiOjAuMCwiUmlnaHQiOjAuMCwiQm90dG9tIjowLjB9LCJQYWRkaW5nIjp7IiRpZCI6IjMyMCIsIlRvcCI6MC4wLCJMZWZ0IjowLjAsIlJpZ2h0IjowLjAsIkJvdHRvbSI6MC4wfSwiQmFja2dyb3VuZCI6eyIkaWQiOiIzMjEiLCJDb2xvciI6eyIkcmVmIjoiMzE0In19LCJJc1Zpc2libGUiOnRydWUsIldpZHRoIjowLjAsIkhlaWdodCI6MC4wLCJCb3JkZXJTdHlsZSI6bnVsbCwiUGFyZW50U3R5bGUiOm51bGx9LCJEYXRlRm9ybWF0Ijp7IiRpZCI6IjMy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MiLCJGb3JtYXQiOjAsIklzVmlzaWJsZSI6ZmFsc2UsIkxhc3RLbm93blZpc2liaWxpdHlTdGF0ZSI6ZmFsc2V9LCJJc1Zpc2libGUiOnRydWUsIlBhcmVudFN0eWxlIjpudWxsfSwiRGVmYXVsdFN3aW1sYW5lTWlsZXN0b25lU3R5bGUiOnsiJGlkIjoiMzI0IiwiVGl0bGVQb3NpdGlvbiI6IlJpZ2h0IiwiRGF0ZVBvc2l0aW9uIjoiTGVmdCIsIlNoYXBlVHlwZSI6MTQsIlNoYXBlU2l6ZSI6MSwiU3BhY2luZyI6NSwiU2hhcGVTdHlsZSI6eyIkaWQiOiIzMjUiLCJNYXJnaW4iOnsiJGlkIjoiMzI2IiwiVG9wIjowLjAsIkxlZnQiOjAuMCwiUmlnaHQiOjAuMCwiQm90dG9tIjowLjB9LCJQYWRkaW5nIjp7IiRpZCI6IjMyNyIsIlRvcCI6MC4wLCJMZWZ0IjowLjAsIlJpZ2h0IjowLjAsIkJvdHRvbSI6MC4wfSwiQmFja2dyb3VuZCI6eyIkaWQiOiIzMjgiLCJDb2xvciI6eyIkaWQiOiIzMjkiLCJBIjoyNTUsIlIiOjI1NSwiRyI6MTkyLCJCIjowfX0sIklzVmlzaWJsZSI6dHJ1ZSwiV2lkdGgiOjEzLjAsIkhlaWdodCI6MTMuMCwiQm9yZGVyU3R5bGUiOnsiJGlkIjoiMzMwIiwiTGluZUNvbG9yIjp7IiRpZCI6IjMzMSIsIiR0eXBlIjoiTkxSRS5Db21tb24uRG9tLlNvbGlkQ29sb3JCcnVzaCwgTkxSRS5Db21tb24iLCJDb2xvciI6eyIkaWQiOiIzMzIiLCJBIjoyNTUsIlIiOjIzNCwiRyI6MjIsIkIiOjMwfX0sIkxpbmVXZWlnaHQiOjAuMCwiTGluZVR5cGUiOjAsIlBhcmVudFN0eWxlIjpudWxsfSwiUGFyZW50U3R5bGUiOm51bGx9LCJUaXRsZVN0eWxlIjp7IiRpZCI6IjMzMyIsIkZvbnRTZXR0aW5ncyI6eyIkaWQiOiIzMzQiLCJGb250U2l6ZSI6MTEsIkZvbnROYW1lIjoiQ2FsaWJyaSIsIklzQm9sZCI6dHJ1ZSwiSXNJdGFsaWMiOmZhbHNlLCJJc1VuZGVybGluZWQiOmZhbHNlLCJQYXJlbnRTdHlsZSI6bnVsbH0sIkF1dG9TaXplIjowLCJGb3JlZ3JvdW5kIjp7IiRpZCI6IjMzNSIsIkNvbG9yIjp7IiRpZCI6IjMz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zciLCJUb3AiOjAuMCwiTGVmdCI6MC4wLCJSaWdodCI6MC4wLCJCb3R0b20iOjAuMH0sIlBhZGRpbmciOnsiJGlkIjoiMzM4IiwiVG9wIjowLjAsIkxlZnQiOjAuMCwiUmlnaHQiOjAuMCwiQm90dG9tIjowLjB9LCJCYWNrZ3JvdW5kIjp7IiRpZCI6IjMzOSIsIkNvbG9yIjp7IiRpZCI6IjM0MCIsIkEiOjg5LCJSIjowLCJHIjowLCJCIjowfX0sIklzVmlzaWJsZSI6dHJ1ZSwiV2lkdGgiOjAuMCwiSGVpZ2h0IjowLjAsIkJvcmRlclN0eWxlIjpudWxsLCJQYXJlbnRTdHlsZSI6bnVsbH0sIkRhdGVTdHlsZSI6eyIkaWQiOiIzNDEiLCJGb250U2V0dGluZ3MiOnsiJGlkIjoiMzQyIiwiRm9udFNpemUiOjEwLCJGb250TmFtZSI6IkNhbGlicmkiLCJJc0JvbGQiOmZhbHNlLCJJc0l0YWxpYyI6ZmFsc2UsIklzVW5kZXJsaW5lZCI6ZmFsc2UsIlBhcmVudFN0eWxlIjpudWxsfSwiQXV0b1NpemUiOjAsIkZvcmVncm91bmQiOnsiJGlkIjoiMzQzIiwiQ29sb3IiOnsiJGlkIjoiMzQ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NDUiLCJUb3AiOjAuMCwiTGVmdCI6MC4wLCJSaWdodCI6MC4wLCJCb3R0b20iOjAuMH0sIlBhZGRpbmciOnsiJGlkIjoiMzQ2IiwiVG9wIjowLjAsIkxlZnQiOjAuMCwiUmlnaHQiOjAuMCwiQm90dG9tIjowLjB9LCJCYWNrZ3JvdW5kIjp7IiRpZCI6IjM0NyIsIkNvbG9yIjp7IiRyZWYiOiIzNDAifX0sIklzVmlzaWJsZSI6ZmFsc2UsIldpZHRoIjowLjAsIkhlaWdodCI6MC4wLCJCb3JkZXJTdHlsZSI6bnVsbCwiUGFyZW50U3R5bGUiOm51bGx9LCJEYXRlRm9ybWF0Ijp7IiRpZCI6IjM0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kiLCJGb3JtYXQiOjAsIklzVmlzaWJsZSI6ZmFsc2UsIkxhc3RLbm93blZpc2liaWxpdHlTdGF0ZSI6ZmFsc2V9LCJJc1Zpc2libGUiOnRydWUsIlBhcmVudFN0eWxlIjpudWxsfSwiRGVmYXVsdFN3aW1sYW5lQWN0aXZpdHlTdHlsZSI6eyIkaWQiOiIzNTAiLCJIZWFkZXJTdHlsZSI6eyIkaWQiOiIzNTEiLCJUZXh0U3R5bGUiOnsiJGlkIjoiMzUyIiwiRm9udFNldHRpbmdzIjp7IiRpZCI6IjM1MyIsIkZvbnRTaXplIjoxMSwiRm9udE5hbWUiOiJDYWxpYnJpIiwiSXNCb2xkIjpmYWxzZSwiSXNJdGFsaWMiOmZhbHNlLCJJc1VuZGVybGluZWQiOmZhbHNlLCJQYXJlbnRTdHlsZSI6bnVsbH0sIkF1dG9TaXplIjoyLCJGb3JlZ3JvdW5kIjp7IiRpZCI6IjM1NCIsIkNvbG9yIjp7IiRpZCI6IjM1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1NiIsIlRvcCI6MC4wLCJMZWZ0IjowLjAsIlJpZ2h0IjowLjAsIkJvdHRvbSI6MC4wfSwiUGFkZGluZyI6eyIkaWQiOiIzNTciLCJUb3AiOjAuMCwiTGVmdCI6MC4wLCJSaWdodCI6MC4wLCJCb3R0b20iOjAuMH0sIkJhY2tncm91bmQiOm51bGwsIklzVmlzaWJsZSI6dHJ1ZSwiV2lkdGgiOjAuMCwiSGVpZ2h0IjowLjAsIkJvcmRlclN0eWxlIjpudWxsLCJQYXJlbnRTdHlsZSI6bnVsbH0sIlJlY3RhbmdsZVN0eWxlIjp7IiRpZCI6IjM1OCIsIk1hcmdpbiI6eyIkaWQiOiIzNTkiLCJUb3AiOjAuMCwiTGVmdCI6MC4wLCJSaWdodCI6MC4wLCJCb3R0b20iOjAuMH0sIlBhZGRpbmciOnsiJGlkIjoiMzYwIiwiVG9wIjowLjAsIkxlZnQiOjAuMCwiUmlnaHQiOjAuMCwiQm90dG9tIjowLjB9LCJCYWNrZ3JvdW5kIjp7IiRpZCI6IjM2MSIsIkNvbG9yIjp7IiRpZCI6IjM2MiIsIkEiOjYzLCJSIjoyNTUsIkciOjE5MiwiQiI6MH19LCJJc1Zpc2libGUiOnRydWUsIldpZHRoIjowLjAsIkhlaWdodCI6MC4wLCJCb3JkZXJTdHlsZSI6eyIkaWQiOiIzNjMiLCJMaW5lQ29sb3IiOnsiJGlkIjoiMzY0IiwiJHR5cGUiOiJOTFJFLkNvbW1vbi5Eb20uU29saWRDb2xvckJydXNoLCBOTFJFLkNvbW1vbiIsIkNvbG9yIjp7IiRpZCI6IjM2NSIsIkEiOjI1NSwiUiI6MjU1LCJHIjowLCJCIjowfX0sIkxpbmVXZWlnaHQiOjAuMCwiTGluZVR5cGUiOjAsIlBhcmVudFN0eWxlIjpudWxsfSwiUGFyZW50U3R5bGUiOm51bGx9LCJNYXJnaW4iOnsiJGlkIjoiMzY2IiwiVG9wIjowLjAsIkxlZnQiOjAuMCwiUmlnaHQiOjAuMCwiQm90dG9tIjowLjB9LCJQYWRkaW5nIjp7IiRpZCI6IjM2NyIsIlRvcCI6MC4wLCJMZWZ0IjowLjAsIlJpZ2h0IjowLjAsIkJvdHRvbSI6MC4wfSwiQmFja2dyb3VuZCI6bnVsbCwiSXNWaXNpYmxlIjp0cnVlLCJXaWR0aCI6MC4wLCJIZWlnaHQiOjAuMCwiQm9yZGVyU3R5bGUiOm51bGwsIlBhcmVudFN0eWxlIjpudWxsfSwiQmFja2dyb3VuZFN0eWxlIjp7IiRpZCI6IjM2OCIsIk1hcmdpbiI6eyIkaWQiOiIzNjkiLCJUb3AiOjAuMCwiTGVmdCI6MC4wLCJSaWdodCI6MC4wLCJCb3R0b20iOjAuMH0sIlBhZGRpbmciOnsiJGlkIjoiMzcwIiwiVG9wIjowLjAsIkxlZnQiOjAuMCwiUmlnaHQiOjAuMCwiQm90dG9tIjowLjB9LCJCYWNrZ3JvdW5kIjp7IiRyZWYiOiIyNDEifSwiSXNWaXNpYmxlIjp0cnVlLCJXaWR0aCI6MC4wLCJIZWlnaHQiOjAuMCwiQm9yZGVyU3R5bGUiOnsiJGlkIjoiMzcxIiwiTGluZUNvbG9yIjp7IiRpZCI6IjM3MiIsIiR0eXBlIjoiTkxSRS5Db21tb24uRG9tLlNvbGlkQ29sb3JCcnVzaCwgTkxSRS5Db21tb24iLCJDb2xvciI6eyIkaWQiOiIzNzMiLCJBIjoyNTUsIlIiOjIzNCwiRyI6MjIsIkIiOjMwfX0sIkxpbmVXZWlnaHQiOjAuMCwiTGluZVR5cGUiOjAsIlBhcmVudFN0eWxlIjpudWxsfSwiUGFyZW50U3R5bGUiOm51bGx9LCJNYXJnaW4iOnsiJGlkIjoiMzc0IiwiVG9wIjowLjAsIkxlZnQiOjAuMCwiUmlnaHQiOjAuMCwiQm90dG9tIjowLjB9LCJQYWRkaW5nIjp7IiRpZCI6IjM3NSIsIlRvcCI6MC4wLCJMZWZ0IjowLjAsIlJpZ2h0IjowLjAsIkJvdHRvbSI6MC4wfSwiSXNWaXNpYmxlIjp0cnVlLCJXaWR0aCI6MC4wLCJIZWlnaHQiOjAuMCwiQm9yZGVyU3R5bGUiOm51bGwsIlBhcmVudFN0eWxlIjpudWxsfSwiTWFyZ2luIjp7IiRpZCI6IjM3NiIsIlRvcCI6MC4wLCJMZWZ0IjowLjAsIlJpZ2h0IjowLjAsIkJvdHRvbSI6MC4wfSwiUGFkZGluZyI6eyIkaWQiOiIzNzciLCJUb3AiOjAuMCwiTGVmdCI6MC4wLCJSaWdodCI6MC4wLCJCb3R0b20iOjAuMH0sIklzVmlzaWJsZSI6dHJ1ZSwiV2lkdGgiOjAuMCwiSGVpZ2h0IjowLjAsIkJvcmRlclN0eWxlIjp7IiRpZCI6IjM3OCIsIkxpbmVDb2xvciI6bnVsbCwiTGluZVdlaWdodCI6MC4wLCJMaW5lVHlwZSI6MCwiUGFyZW50U3R5bGUiOm51bGx9LCJQYXJlbnRTdHlsZSI6bnVsbH19LHsiJGlkIjoiMzc5IiwiX2FjdGl2aXRpZXMiOlt7IiRpZCI6IjM4MCIsIl9yb3dzIjpbeyIkaWQiOiIzODEiLCJfdGFza3MiOltdLCJfbWlsZXN0b25lcyI6W3siJGlkIjoiMzgyIiwiSWQiOiJhZWM5OGJhNC1kZjE4LTRjODgtODFhMC0xMWE4NmI0NmEzZDciLCJJbmRleCI6MTEsIkdyb3VwSWQiOiI1NmY1ZTAwNy1hN2ZiLTQwYjQtYmM1Ni0zYzRjODgyODUyZGQiLCJUaXRsZSI6IlNFTyBBdWRpdCIsIkRhdGVUaW1lIjoiMjAyNC0wMS0xM1QyMzo1OTowMCIsIlBlcmNlbnRhZ2VDb21wbGV0ZSI6bnVsbCwiTm90ZSI6bnVsbCwiU3R5bGUiOnsiJGlkIjoiMzgzIiwiVGl0bGVQb3NpdGlvbiI6IlJpZ2h0IiwiRGF0ZVBvc2l0aW9uIjoiTGVmdCIsIlNoYXBlVHlwZSI6MSwiU2hhcGVTaXplIjoxLCJTcGFjaW5nIjo1LCJTaGFwZVN0eWxlIjp7IiRpZCI6IjM4NCIsIk1hcmdpbiI6eyIkaWQiOiIzODUiLCJUb3AiOjAuMCwiTGVmdCI6MC4wLCJSaWdodCI6MC4wLCJCb3R0b20iOjAuMH0sIlBhZGRpbmciOnsiJGlkIjoiMzg2IiwiVG9wIjowLjAsIkxlZnQiOjAuMCwiUmlnaHQiOjAuMCwiQm90dG9tIjowLjB9LCJCYWNrZ3JvdW5kIjp7IiRpZCI6IjM4NyIsIkNvbG9yIjp7IiRpZCI6IjM4OCIsIkEiOjI1NSwiUiI6MTEyLCJHIjoxNzMsIkIiOjcxfX0sIklzVmlzaWJsZSI6dHJ1ZSwiV2lkdGgiOjEzLjAsIkhlaWdodCI6MTMuMCwiQm9yZGVyU3R5bGUiOnsiJGlkIjoiMzg5IiwiTGluZUNvbG9yIjpudWxsLCJMaW5lV2VpZ2h0IjowLjAsIkxpbmVUeXBlIjowLCJQYXJlbnRTdHlsZSI6bnVsbH0sIlBhcmVudFN0eWxlIjpudWxsfSwiVGl0bGVTdHlsZSI6eyIkaWQiOiIzOTAiLCJGb250U2V0dGluZ3MiOnsiJGlkIjoiMzkxIiwiRm9udFNpemUiOjExLCJGb250TmFtZSI6IkNhbGlicmkiLCJJc0JvbGQiOnRydWUsIklzSXRhbGljIjpmYWxzZSwiSXNVbmRlcmxpbmVkIjpmYWxzZSwiUGFyZW50U3R5bGUiOm51bGx9LCJBdXRvU2l6ZSI6MCwiRm9yZWdyb3VuZCI6eyIkaWQiOiIzOTIiLCJDb2xvciI6eyIkaWQiOiIzOT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k0IiwiVG9wIjowLjAsIkxlZnQiOjAuMCwiUmlnaHQiOjAuMCwiQm90dG9tIjowLjB9LCJQYWRkaW5nIjp7IiRpZCI6IjM5NSIsIlRvcCI6MC4wLCJMZWZ0IjowLjAsIlJpZ2h0IjowLjAsIkJvdHRvbSI6MC4wfSwiQmFja2dyb3VuZCI6eyIkaWQiOiIzOTYiLCJDb2xvciI6eyIkaWQiOiIzOTciLCJBIjowLCJSIjowLCJHIjowLCJCIjowfX0sIklzVmlzaWJsZSI6dHJ1ZSwiV2lkdGgiOjAuMCwiSGVpZ2h0IjowLjAsIkJvcmRlclN0eWxlIjpudWxsLCJQYXJlbnRTdHlsZSI6bnVsbH0sIkRhdGVTdHlsZSI6eyIkaWQiOiIzOTgiLCJGb250U2V0dGluZ3MiOnsiJGlkIjoiMzk5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IsIlZlcnRpY2FsQWxpZ25tZW50IjowLCJTbWFydEZvcmVncm91bmQiOm51bGwsIkJhY2tncm91bmRGaWxsVHlwZSI6MCwiTWFyZ2luIjp7IiRpZCI6IjQwMCIsIlRvcCI6MC4wLCJMZWZ0IjowLjAsIlJpZ2h0IjowLjAsIkJvdHRvbSI6MC4wfSwiUGFkZGluZyI6eyIkaWQiOiI0MDEiLCJUb3AiOjAuMCwiTGVmdCI6MC4wLCJSaWdodCI6MC4wLCJCb3R0b20iOjAuMH0sIkJhY2tncm91bmQiOnsiJGlkIjoiNDAyIiwiQ29sb3IiOnsiJHJlZiI6IjM5NyJ9fSwiSXNWaXNpYmxlIjpmYWxzZSwiV2lkdGgiOjAuMCwiSGVpZ2h0IjowLjAsIkJvcmRlclN0eWxlIjpudWxsLCJQYXJlbnRTdHlsZSI6bnVsbH0sIkRhdGVGb3JtYXQiOnsiJGlkIjoiND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NCIsIkZvcm1hdCI6MCwiSXNWaXNpYmxlIjpmYWxzZSwiTGFzdEtub3duVmlzaWJpbGl0eVN0YXRlIjpmYWxzZX0sIklzVmlzaWJsZSI6dHJ1ZSwiUGFyZW50U3R5bGUiOm51bGx9LCJIeXBlcmxpbmsiOnsiJGlkIjoiNDA1IiwiQWRkcmVzcyI6IiIsIlN1YkFkZHJlc3MiOiIifSwiSW1wb3J0SWQiOm51bGx9LHsiJGlkIjoiNDA2IiwiSWQiOiI3NTgyYzU0Yy02MGE0LTQ3ZDgtYjhlNy0xZWRmYjk4YWFmNDAiLCJJbmRleCI6MTIsIkdyb3VwSWQiOiI1NmY1ZTAwNy1hN2ZiLTQwYjQtYmM1Ni0zYzRjODgyODUyZGQiLCJUaXRsZSI6IlNFTyBPcHRpbWl6YXRpb24iLCJEYXRlVGltZSI6IjIwMjQtMDQtMTNUMjM6NTk6MDAiLCJQZXJjZW50YWdlQ29tcGxldGUiOm51bGwsIk5vdGUiOm51bGwsIlN0eWxlIjp7IiRpZCI6IjQwNyIsIlRpdGxlUG9zaXRpb24iOiJSaWdodCIsIkRhdGVQb3NpdGlvbiI6IkxlZnQiLCJTaGFwZVR5cGUiOjEsIlNoYXBlU2l6ZSI6MSwiU3BhY2luZyI6NSwiU2hhcGVTdHlsZSI6eyIkaWQiOiI0MDgiLCJNYXJnaW4iOnsiJGlkIjoiNDA5IiwiVG9wIjowLjAsIkxlZnQiOjAuMCwiUmlnaHQiOjAuMCwiQm90dG9tIjowLjB9LCJQYWRkaW5nIjp7IiRpZCI6IjQxMCIsIlRvcCI6MC4wLCJMZWZ0IjowLjAsIlJpZ2h0IjowLjAsIkJvdHRvbSI6MC4wfSwiQmFja2dyb3VuZCI6eyIkaWQiOiI0MTEiLCJDb2xvciI6eyIkaWQiOiI0MTIiLCJBIjoyNTUsIlIiOjExMiwiRyI6MTczLCJCIjo3MX19LCJJc1Zpc2libGUiOnRydWUsIldpZHRoIjoxMy4wLCJIZWlnaHQiOjEzLjAsIkJvcmRlclN0eWxlIjp7IiRpZCI6IjQxMyIsIkxpbmVDb2xvciI6bnVsbCwiTGluZVdlaWdodCI6MC4wLCJMaW5lVHlwZSI6MCwiUGFyZW50U3R5bGUiOm51bGx9LCJQYXJlbnRTdHlsZSI6bnVsbH0sIlRpdGxlU3R5bGUiOnsiJGlkIjoiNDE0IiwiRm9udFNldHRpbmdzIjp7IiRpZCI6IjQxNSIsIkZvbnRTaXplIjoxMSwiRm9udE5hbWUiOiJDYWxpYnJpIiwiSXNCb2xkIjp0cnVlLCJJc0l0YWxpYyI6ZmFsc2UsIklzVW5kZXJsaW5lZCI6ZmFsc2UsIlBhcmVudFN0eWxlIjpudWxsfSwiQXV0b1NpemUiOjAsIkZvcmVncm91bmQiOnsiJGlkIjoiNDE2IiwiQ29sb3IiOnsiJGlkIjoiNDE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xOCIsIlRvcCI6MC4wLCJMZWZ0IjowLjAsIlJpZ2h0IjowLjAsIkJvdHRvbSI6MC4wfSwiUGFkZGluZyI6eyIkaWQiOiI0MTkiLCJUb3AiOjAuMCwiTGVmdCI6MC4wLCJSaWdodCI6MC4wLCJCb3R0b20iOjAuMH0sIkJhY2tncm91bmQiOnsiJHJlZiI6IjM5NiJ9LCJJc1Zpc2libGUiOnRydWUsIldpZHRoIjowLjAsIkhlaWdodCI6MC4wLCJCb3JkZXJTdHlsZSI6bnVsbCwiUGFyZW50U3R5bGUiOm51bGx9LCJEYXRlU3R5bGUiOnsiJGlkIjoiNDIwIiwiRm9udFNldHRpbmdzIjp7IiRpZCI6IjQyMS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aWQiOiI0MjIiLCJUb3AiOjAuMCwiTGVmdCI6MC4wLCJSaWdodCI6MC4wLCJCb3R0b20iOjAuMH0sIlBhZGRpbmciOnsiJGlkIjoiNDIzIiwiVG9wIjowLjAsIkxlZnQiOjAuMCwiUmlnaHQiOjAuMCwiQm90dG9tIjowLjB9LCJCYWNrZ3JvdW5kIjp7IiRyZWYiOiI0MDIifSwiSXNWaXNpYmxlIjpmYWxzZSwiV2lkdGgiOjAuMCwiSGVpZ2h0IjowLjAsIkJvcmRlclN0eWxlIjpudWxsLCJQYXJlbnRTdHlsZSI6bnVsbH0sIkRhdGVGb3JtYXQiOnsiJGlkIjoiNDI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NSIsIkZvcm1hdCI6MCwiSXNWaXNpYmxlIjpmYWxzZSwiTGFzdEtub3duVmlzaWJpbGl0eVN0YXRlIjpmYWxzZX0sIklzVmlzaWJsZSI6dHJ1ZSwiUGFyZW50U3R5bGUiOm51bGx9LCJIeXBlcmxpbmsiOnsiJGlkIjoiNDI2IiwiQWRkcmVzcyI6IiIsIlN1YkFkZHJlc3MiOiIifSwiSW1wb3J0SWQiOm51bGx9LHsiJGlkIjoiNDI3IiwiSWQiOiJjMDgzZGNiMi1jMTljLTRjMGEtOTY0Ni1iNTY2ZTE0MDA4MDkiLCJJbmRleCI6MTMsIkdyb3VwSWQiOiI1NmY1ZTAwNy1hN2ZiLTQwYjQtYmM1Ni0zYzRjODgyODUyZGQiLCJUaXRsZSI6IlNvY2lhbCBNZWRpYSBDYW1wYWlnbiIsIkRhdGVUaW1lIjoiMjAyNC0wNy0xM1QyMzo1OTowMCIsIlBlcmNlbnRhZ2VDb21wbGV0ZSI6bnVsbCwiTm90ZSI6bnVsbCwiU3R5bGUiOnsiJGlkIjoiNDI4IiwiVGl0bGVQb3NpdGlvbiI6IlJpZ2h0IiwiRGF0ZVBvc2l0aW9uIjoiTGVmdCIsIlNoYXBlVHlwZSI6MSwiU2hhcGVTaXplIjoxLCJTcGFjaW5nIjo1LCJTaGFwZVN0eWxlIjp7IiRpZCI6IjQyOSIsIk1hcmdpbiI6eyIkcmVmIjoiNjMifSwiUGFkZGluZyI6eyIkcmVmIjoiNjQifSwiQmFja2dyb3VuZCI6eyIkaWQiOiI0MzAiLCJDb2xvciI6eyIkaWQiOiI0MzEiLCJBIjoyNTUsIlIiOjExMiwiRyI6MTczLCJCIjo3MX19LCJJc1Zpc2libGUiOnRydWUsIldpZHRoIjoxMy4wLCJIZWlnaHQiOjEzLjAsIkJvcmRlclN0eWxlIjp7IiRpZCI6IjQzMiIsIkxpbmVDb2xvciI6bnVsbCwiTGluZVdlaWdodCI6MC4wLCJMaW5lVHlwZSI6MCwiUGFyZW50U3R5bGUiOm51bGx9LCJQYXJlbnRTdHlsZSI6bnVsbH0sIlRpdGxlU3R5bGUiOnsiJGlkIjoiNDMzIiwiRm9udFNldHRpbmdzIjp7IiRpZCI6IjQzNCIsIkZvbnRTaXplIjoxMSwiRm9udE5hbWUiOiJDYWxpYnJpIiwiSXNCb2xkIjp0cnVlLCJJc0l0YWxpYyI6ZmFsc2UsIklzVW5kZXJsaW5lZCI6ZmFsc2UsIlBhcmVudFN0eWxlIjpudWxsfSwiQXV0b1NpemUiOjAsIkZvcmVncm91bmQiOnsiJGlkIjoiNDM1IiwiQ29sb3IiOnsiJGlkIjoiNDM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3MiJ9LCJQYWRkaW5nIjp7IiRyZWYiOiI3MyJ9LCJCYWNrZ3JvdW5kIjp7IiRyZWYiOiI3NCJ9LCJJc1Zpc2libGUiOnRydWUsIldpZHRoIjowLjAsIkhlaWdodCI6MC4wLCJCb3JkZXJTdHlsZSI6bnVsbCwiUGFyZW50U3R5bGUiOm51bGx9LCJEYXRlU3R5bGUiOnsiJGlkIjoiNDM3IiwiRm9udFNldHRpbmdzIjp7IiRpZCI6IjQzOC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ND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MCIsIkZvcm1hdCI6MCwiSXNWaXNpYmxlIjpmYWxzZSwiTGFzdEtub3duVmlzaWJpbGl0eVN0YXRlIjpmYWxzZX0sIklzVmlzaWJsZSI6dHJ1ZSwiUGFyZW50U3R5bGUiOm51bGx9LCJIeXBlcmxpbmsiOnsiJGlkIjoiNDQxIiwiQWRkcmVzcyI6IiIsIlN1YkFkZHJlc3MiOiIifSwiSW1wb3J0SWQiOm51bGx9LHsiJGlkIjoiNDQyIiwiSWQiOiI3MzE5MTM3Zi1kZjc5LTQ0MjctOWQ3OS1kMDM1MmNiZjJjOTMiLCJJbmRleCI6MTQsIkdyb3VwSWQiOiI1NmY1ZTAwNy1hN2ZiLTQwYjQtYmM1Ni0zYzRjODgyODUyZGQiLCJUaXRsZSI6IlNFTyBSZXZpZXciLCJEYXRlVGltZSI6IjIwMjQtMTAtMTNUMjM6NTk6MDAiLCJQZXJjZW50YWdlQ29tcGxldGUiOm51bGwsIk5vdGUiOm51bGwsIlN0eWxlIjp7IiRpZCI6IjQ0MyIsIlRpdGxlUG9zaXRpb24iOiJSaWdodCIsIkRhdGVQb3NpdGlvbiI6IkxlZnQiLCJTaGFwZVR5cGUiOjEsIlNoYXBlU2l6ZSI6MSwiU3BhY2luZyI6NSwiU2hhcGVTdHlsZSI6eyIkaWQiOiI0NDQiLCJNYXJnaW4iOnsiJGlkIjoiNDQ1IiwiVG9wIjowLjAsIkxlZnQiOjAuMCwiUmlnaHQiOjAuMCwiQm90dG9tIjowLjB9LCJQYWRkaW5nIjp7IiRpZCI6IjQ0NiIsIlRvcCI6MC4wLCJMZWZ0IjowLjAsIlJpZ2h0IjowLjAsIkJvdHRvbSI6MC4wfSwiQmFja2dyb3VuZCI6eyIkaWQiOiI0NDciLCJDb2xvciI6eyIkaWQiOiI0NDgiLCJBIjoyNTUsIlIiOjExMiwiRyI6MTczLCJCIjo3MX19LCJJc1Zpc2libGUiOnRydWUsIldpZHRoIjoxOC4wLCJIZWlnaHQiOjIwLjAsIkJvcmRlclN0eWxlIjp7IiRpZCI6IjQ0OSIsIkxpbmVDb2xvciI6bnVsbCwiTGluZVdlaWdodCI6MC4wLCJMaW5lVHlwZSI6MCwiUGFyZW50U3R5bGUiOm51bGx9LCJQYXJlbnRTdHlsZSI6bnVsbH0sIlRpdGxlU3R5bGUiOnsiJGlkIjoiNDUwIiwiRm9udFNldHRpbmdzIjp7IiRpZCI6IjQ1MSIsIkZvbnRTaXplIjoxMSwiRm9udE5hbWUiOiJDYWxpYnJpIiwiSXNCb2xkIjp0cnVlLCJJc0l0YWxpYyI6ZmFsc2UsIklzVW5kZXJsaW5lZCI6ZmFsc2UsIlBhcmVudFN0eWxlIjpudWxsfSwiQXV0b1NpemUiOjAsIkZvcmVncm91bmQiOnsiJGlkIjoiNDUyIiwiQ29sb3IiOnsiJGlkIjoiNDU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1NCIsIlRvcCI6MC4wLCJMZWZ0IjowLjAsIlJpZ2h0IjowLjAsIkJvdHRvbSI6MC4wfSwiUGFkZGluZyI6eyIkaWQiOiI0NTUiLCJUb3AiOjAuMCwiTGVmdCI6MC4wLCJSaWdodCI6MC4wLCJCb3R0b20iOjAuMH0sIkJhY2tncm91bmQiOnsiJHJlZiI6Ijc0In0sIklzVmlzaWJsZSI6dHJ1ZSwiV2lkdGgiOjAuMCwiSGVpZ2h0IjowLjAsIkJvcmRlclN0eWxlIjpudWxsLCJQYXJlbnRTdHlsZSI6bnVsbH0sIkRhdGVTdHlsZSI6eyIkaWQiOiI0NTYiLCJGb250U2V0dGluZ3MiOnsiJGlkIjoiNDU3IiwiRm9udFNpemUiOjEwLCJGb250TmFtZSI6IkNhbGlicmkiLCJJc0JvbGQiOmZhbHNlLCJJc0l0YWxpYyI6ZmFsc2UsIklzVW5kZXJsaW5lZCI6ZmFsc2UsIlBhcmVudFN0eWxlIjpudWxsfSwiQXV0b1NpemUiOjAsIkZvcmVncm91bmQiOnsiJGlkIjoiNDU4IiwiQ29sb3IiOnsiJGlkIjoiNDU5IiwiQSI6MjU1LCJSIjoxOCwiRyI6MTksIkIiOjIyfX0sIk1heFdpZHRoIjoyMDAuMCwiTWF4SGVpZ2h0IjoiSW5maW5pdHkiLCJTbWFydEZvcmVncm91bmRJc0FjdGl2ZSI6ZmFsc2UsIkhvcml6b250YWxBbGlnbm1lbnQiOjIsIlZlcnRpY2FsQWxpZ25tZW50IjowLCJTbWFydEZvcmVncm91bmQiOm51bGwsIkJhY2tncm91bmRGaWxsVHlwZSI6MCwiTWFyZ2luIjp7IiRpZCI6IjQ2MCIsIlRvcCI6MC4wLCJMZWZ0IjowLjAsIlJpZ2h0IjowLjAsIkJvdHRvbSI6MC4wfSwiUGFkZGluZyI6eyIkaWQiOiI0NjEiLCJUb3AiOjAuMCwiTGVmdCI6MC4wLCJSaWdodCI6MC4wLCJCb3R0b20iOjAuMH0sIkJhY2tncm91bmQiOnsiJHJlZiI6IjgxIn0sIklzVmlzaWJsZSI6ZmFsc2UsIldpZHRoIjowLjAsIkhlaWdodCI6MC4wLCJCb3JkZXJTdHlsZSI6bnVsbCwiUGFyZW50U3R5bGUiOm51bGx9LCJEYXRlRm9ybWF0Ijp7IiRpZCI6IjQ2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jMiLCJGb3JtYXQiOjAsIklzVmlzaWJsZSI6ZmFsc2UsIkxhc3RLbm93blZpc2liaWxpdHlTdGF0ZSI6ZmFsc2V9LCJJc1Zpc2libGUiOnRydWUsIlBhcmVudFN0eWxlIjpudWxsfSwiSHlwZXJsaW5rIjp7IiRpZCI6IjQ2NCIsIkFkZHJlc3MiOiIiLCJTdWJBZGRyZXNzIjoiIn0sIkltcG9ydElkIjpudWxsfV0sIklkIjoiNTZmNWUwMDctYTdmYi00MGI0LWJjNTYtM2M0Yzg4Mjg1MmRkIiwiSXNTaW5nbGVJdGVtUm93IjpmYWxzZX0seyIkaWQiOiI0NjUiLCJfdGFza3MiOltdLCJfbWlsZXN0b25lcyI6W3siJGlkIjoiNDY2IiwiSWQiOiJlNTIzYjU2My0yNTRkLTQ5NWUtYjAwMi01MjEwZWU1NjY5MmUiLCJJbmRleCI6MTUsIkdyb3VwSWQiOiJlYzAwZTRlZC03ODM5LTQzZTgtOGU5MS1hY2NlMWFlNTBhMjEiLCJUaXRsZSI6IlNFTSBDYW1wYWlnbiIsIkRhdGVUaW1lIjoiMjAyNC0wNC0xM1QyMzo1OTowMCIsIlBlcmNlbnRhZ2VDb21wbGV0ZSI6bnVsbCwiTm90ZSI6bnVsbCwiU3R5bGUiOnsiJGlkIjoiNDY3IiwiVGl0bGVQb3NpdGlvbiI6IlJpZ2h0IiwiRGF0ZVBvc2l0aW9uIjoiTGVmdCIsIlNoYXBlVHlwZSI6MSwiU2hhcGVTaXplIjoxLCJTcGFjaW5nIjo1LCJTaGFwZVN0eWxlIjp7IiRpZCI6IjQ2OCIsIk1hcmdpbiI6eyIkcmVmIjoiNjMifSwiUGFkZGluZyI6eyIkcmVmIjoiNjQifSwiQmFja2dyb3VuZCI6eyIkaWQiOiI0NjkiLCJDb2xvciI6eyIkaWQiOiI0NzAiLCJBIjoyNTUsIlIiOjExMiwiRyI6MTczLCJCIjo3MX19LCJJc1Zpc2libGUiOnRydWUsIldpZHRoIjoxMy4wLCJIZWlnaHQiOjEzLjAsIkJvcmRlclN0eWxlIjp7IiRpZCI6IjQ3MSIsIkxpbmVDb2xvciI6bnVsbCwiTGluZVdlaWdodCI6MC4wLCJMaW5lVHlwZSI6MCwiUGFyZW50U3R5bGUiOm51bGx9LCJQYXJlbnRTdHlsZSI6bnVsbH0sIlRpdGxlU3R5bGUiOnsiJGlkIjoiNDcyIiwiRm9udFNldHRpbmdzIjp7IiRpZCI6IjQ3MyIsIkZvbnRTaXplIjoxMSwiRm9udE5hbWUiOiJDYWxpYnJpIiwiSXNCb2xkIjp0cnVlLCJJc0l0YWxpYyI6ZmFsc2UsIklzVW5kZXJsaW5lZCI6ZmFsc2UsIlBhcmVudFN0eWxlIjpudWxsfSwiQXV0b1NpemUiOjAsIkZvcmVncm91bmQiOnsiJGlkIjoiNDc0IiwiQ29sb3IiOnsiJGlkIjoiNDc1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3MiJ9LCJQYWRkaW5nIjp7IiRyZWYiOiI3MyJ9LCJCYWNrZ3JvdW5kIjp7IiRyZWYiOiI3NCJ9LCJJc1Zpc2libGUiOnRydWUsIldpZHRoIjowLjAsIkhlaWdodCI6MC4wLCJCb3JkZXJTdHlsZSI6bnVsbCwiUGFyZW50U3R5bGUiOm51bGx9LCJEYXRlU3R5bGUiOnsiJGlkIjoiNDc2IiwiRm9udFNldHRpbmdzIjp7IiRpZCI6IjQ3Ny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ND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OSIsIkZvcm1hdCI6MCwiSXNWaXNpYmxlIjpmYWxzZSwiTGFzdEtub3duVmlzaWJpbGl0eVN0YXRlIjpmYWxzZX0sIklzVmlzaWJsZSI6dHJ1ZSwiUGFyZW50U3R5bGUiOm51bGx9LCJIeXBlcmxpbmsiOnsiJGlkIjoiNDgwIiwiQWRkcmVzcyI6IiIsIlN1YkFkZHJlc3MiOiIifSwiSW1wb3J0SWQiOm51bGx9LHsiJGlkIjoiNDgxIiwiSWQiOiIwNDViZWI5NS1kMDQwLTQ4N2UtYWY3Ny1iMzMxMWU1ZDIwZjAiLCJJbmRleCI6MTYsIkdyb3VwSWQiOiJlYzAwZTRlZC03ODM5LTQzZTgtOGU5MS1hY2NlMWFlNTBhMjEiLCJUaXRsZSI6IkJsb2cgQ2FtcGFpZ24iLCJEYXRlVGltZSI6IjIwMjQtMDctMTNUMjM6NTk6MDAiLCJQZXJjZW50YWdlQ29tcGxldGUiOm51bGwsIk5vdGUiOm51bGwsIlN0eWxlIjp7IiRpZCI6IjQ4MiIsIlRpdGxlUG9zaXRpb24iOiJSaWdodCIsIkRhdGVQb3NpdGlvbiI6IkxlZnQiLCJTaGFwZVR5cGUiOjEsIlNoYXBlU2l6ZSI6MSwiU3BhY2luZyI6NSwiU2hhcGVTdHlsZSI6eyIkaWQiOiI0ODMiLCJNYXJnaW4iOnsiJHJlZiI6IjYzIn0sIlBhZGRpbmciOnsiJHJlZiI6IjY0In0sIkJhY2tncm91bmQiOnsiJGlkIjoiNDg0IiwiQ29sb3IiOnsiJGlkIjoiNDg1IiwiQSI6MjU1LCJSIjoxMTIsIkciOjE3MywiQiI6NzF9fSwiSXNWaXNpYmxlIjp0cnVlLCJXaWR0aCI6MTMuMCwiSGVpZ2h0IjoxMy4wLCJCb3JkZXJTdHlsZSI6eyIkaWQiOiI0ODYiLCJMaW5lQ29sb3IiOm51bGwsIkxpbmVXZWlnaHQiOjAuMCwiTGluZVR5cGUiOjAsIlBhcmVudFN0eWxlIjpudWxsfSwiUGFyZW50U3R5bGUiOm51bGx9LCJUaXRsZVN0eWxlIjp7IiRpZCI6IjQ4NyIsIkZvbnRTZXR0aW5ncyI6eyIkaWQiOiI0ODgiLCJGb250U2l6ZSI6MTEsIkZvbnROYW1lIjoiQ2FsaWJyaSIsIklzQm9sZCI6dHJ1ZSwiSXNJdGFsaWMiOmZhbHNlLCJJc1VuZGVybGluZWQiOmZhbHNlLCJQYXJlbnRTdHlsZSI6bnVsbH0sIkF1dG9TaXplIjowLCJGb3JlZ3JvdW5kIjp7IiRpZCI6IjQ4OSIsIkNvbG9yIjp7IiRpZCI6IjQ5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Q5MSIsIkZvbnRTZXR0aW5ncyI6eyIkaWQiOiI0OTI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iwiVmVydGljYWxBbGlnbm1lbnQiOjAsIlNtYXJ0Rm9yZWdyb3VuZCI6bnVsbCwiQmFja2dyb3VuZEZpbGxUeXBlIjowLCJNYXJnaW4iOnsiJHJlZiI6Ijc5In0sIlBhZGRpbmciOnsiJHJlZiI6IjgwIn0sIkJhY2tncm91bmQiOnsiJHJlZiI6IjgxIn0sIklzVmlzaWJsZSI6ZmFsc2UsIldpZHRoIjowLjAsIkhlaWdodCI6MC4wLCJCb3JkZXJTdHlsZSI6bnVsbCwiUGFyZW50U3R5bGUiOm51bGx9LCJEYXRlRm9ybWF0Ijp7IiRpZCI6IjQ5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TQiLCJGb3JtYXQiOjAsIklzVmlzaWJsZSI6ZmFsc2UsIkxhc3RLbm93blZpc2liaWxpdHlTdGF0ZSI6ZmFsc2V9LCJJc1Zpc2libGUiOnRydWUsIlBhcmVudFN0eWxlIjpudWxsfSwiSHlwZXJsaW5rIjp7IiRpZCI6IjQ5NSIsIkFkZHJlc3MiOiIiLCJTdWJBZGRyZXNzIjoiIn0sIkltcG9ydElkIjpudWxsfSx7IiRpZCI6IjQ5NiIsIklkIjoiY2IzMTk1MTUtMzMwYS00Njg2LWFkYWMtZTc1MDY2OTQ1NWExIiwiSW5kZXgiOjE3LCJHcm91cElkIjoiZWMwMGU0ZWQtNzgzOS00M2U4LThlOTEtYWNjZTFhZTUwYTIxIiwiVGl0bGUiOiJTRU0gQXVkaXQiLCJEYXRlVGltZSI6IjIwMjQtMDEtMTNUMjM6NTk6MDAiLCJQZXJjZW50YWdlQ29tcGxldGUiOm51bGwsIk5vdGUiOm51bGwsIlN0eWxlIjp7IiRpZCI6IjQ5NyIsIlRpdGxlUG9zaXRpb24iOiJSaWdodCIsIkRhdGVQb3NpdGlvbiI6IkxlZnQiLCJTaGFwZVR5cGUiOjEsIlNoYXBlU2l6ZSI6MSwiU3BhY2luZyI6NSwiU2hhcGVTdHlsZSI6eyIkaWQiOiI0OTgiLCJNYXJnaW4iOnsiJGlkIjoiNDk5IiwiVG9wIjowLjAsIkxlZnQiOjAuMCwiUmlnaHQiOjAuMCwiQm90dG9tIjowLjB9LCJQYWRkaW5nIjp7IiRpZCI6IjUwMCIsIlRvcCI6MC4wLCJMZWZ0IjowLjAsIlJpZ2h0IjowLjAsIkJvdHRvbSI6MC4wfSwiQmFja2dyb3VuZCI6eyIkaWQiOiI1MDEiLCJDb2xvciI6eyIkaWQiOiI1MDIiLCJBIjoyNTUsIlIiOjExMiwiRyI6MTczLCJCIjo3MX19LCJJc1Zpc2libGUiOnRydWUsIldpZHRoIjoxMy4wLCJIZWlnaHQiOjEzLjAsIkJvcmRlclN0eWxlIjp7IiRpZCI6IjUwMyIsIkxpbmVDb2xvciI6bnVsbCwiTGluZVdlaWdodCI6MC4wLCJMaW5lVHlwZSI6MCwiUGFyZW50U3R5bGUiOm51bGx9LCJQYXJlbnRTdHlsZSI6bnVsbH0sIlRpdGxlU3R5bGUiOnsiJGlkIjoiNTA0IiwiRm9udFNldHRpbmdzIjp7IiRpZCI6IjUwNSIsIkZvbnRTaXplIjoxMSwiRm9udE5hbWUiOiJDYWxpYnJpIiwiSXNCb2xkIjp0cnVlLCJJc0l0YWxpYyI6ZmFsc2UsIklzVW5kZXJsaW5lZCI6ZmFsc2UsIlBhcmVudFN0eWxlIjpudWxsfSwiQXV0b1NpemUiOjAsIkZvcmVncm91bmQiOnsiJGlkIjoiNTA2IiwiQ29sb3IiOnsiJGlkIjoiNTA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wOCIsIlRvcCI6MC4wLCJMZWZ0IjowLjAsIlJpZ2h0IjowLjAsIkJvdHRvbSI6MC4wfSwiUGFkZGluZyI6eyIkaWQiOiI1MDkiLCJUb3AiOjAuMCwiTGVmdCI6MC4wLCJSaWdodCI6MC4wLCJCb3R0b20iOjAuMH0sIkJhY2tncm91bmQiOnsiJHJlZiI6IjM5NiJ9LCJJc1Zpc2libGUiOnRydWUsIldpZHRoIjowLjAsIkhlaWdodCI6MC4wLCJCb3JkZXJTdHlsZSI6bnVsbCwiUGFyZW50U3R5bGUiOm51bGx9LCJEYXRlU3R5bGUiOnsiJGlkIjoiNTEwIiwiRm9udFNldHRpbmdzIjp7IiRpZCI6IjUxMS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aWQiOiI1MTIiLCJUb3AiOjAuMCwiTGVmdCI6MC4wLCJSaWdodCI6MC4wLCJCb3R0b20iOjAuMH0sIlBhZGRpbmciOnsiJGlkIjoiNTEzIiwiVG9wIjowLjAsIkxlZnQiOjAuMCwiUmlnaHQiOjAuMCwiQm90dG9tIjowLjB9LCJCYWNrZ3JvdW5kIjp7IiRyZWYiOiI0MDIifSwiSXNWaXNpYmxlIjpmYWxzZSwiV2lkdGgiOjAuMCwiSGVpZ2h0IjowLjAsIkJvcmRlclN0eWxlIjpudWxsLCJQYXJlbnRTdHlsZSI6bnVsbH0sIkRhdGVGb3JtYXQiOnsiJGlkIjoiNTE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NSIsIkZvcm1hdCI6MCwiSXNWaXNpYmxlIjpmYWxzZSwiTGFzdEtub3duVmlzaWJpbGl0eVN0YXRlIjpmYWxzZX0sIklzVmlzaWJsZSI6dHJ1ZSwiUGFyZW50U3R5bGUiOm51bGx9LCJIeXBlcmxpbmsiOnsiJGlkIjoiNTE2IiwiQWRkcmVzcyI6IiIsIlN1YkFkZHJlc3MiOiIifSwiSW1wb3J0SWQiOm51bGx9LHsiJGlkIjoiNTE3IiwiSWQiOiIzNGIwYTg5NC04YTg0LTRlYzAtOTcxYS1kOGVlZTcyNDY4YzEiLCJJbmRleCI6MTgsIkdyb3VwSWQiOiJlYzAwZTRlZC03ODM5LTQzZTgtOGU5MS1hY2NlMWFlNTBhMjEiLCJUaXRsZSI6IlNFTSBSZXZpZXciLCJEYXRlVGltZSI6IjIwMjQtMTAtMTNUMjM6NTk6MDAiLCJQZXJjZW50YWdlQ29tcGxldGUiOm51bGwsIk5vdGUiOm51bGwsIlN0eWxlIjp7IiRpZCI6IjUxOCIsIlRpdGxlUG9zaXRpb24iOiJSaWdodCIsIkRhdGVQb3NpdGlvbiI6IkxlZnQiLCJTaGFwZVR5cGUiOjEsIlNoYXBlU2l6ZSI6MSwiU3BhY2luZyI6NSwiU2hhcGVTdHlsZSI6eyIkaWQiOiI1MTkiLCJNYXJnaW4iOnsiJHJlZiI6IjQ0NSJ9LCJQYWRkaW5nIjp7IiRyZWYiOiI0NDYifSwiQmFja2dyb3VuZCI6eyIkaWQiOiI1MjAiLCJDb2xvciI6eyIkaWQiOiI1MjEiLCJBIjoyNTUsIlIiOjExMiwiRyI6MTczLCJCIjo3MX19LCJJc1Zpc2libGUiOnRydWUsIldpZHRoIjoxOC4wLCJIZWlnaHQiOjIwLjAsIkJvcmRlclN0eWxlIjp7IiRpZCI6IjUyMiIsIkxpbmVDb2xvciI6bnVsbCwiTGluZVdlaWdodCI6MC4wLCJMaW5lVHlwZSI6MCwiUGFyZW50U3R5bGUiOm51bGx9LCJQYXJlbnRTdHlsZSI6bnVsbH0sIlRpdGxlU3R5bGUiOnsiJGlkIjoiNTIzIiwiRm9udFNldHRpbmdzIjp7IiRpZCI6IjUyNCIsIkZvbnRTaXplIjoxMSwiRm9udE5hbWUiOiJDYWxpYnJpIiwiSXNCb2xkIjp0cnVlLCJJc0l0YWxpYyI6ZmFsc2UsIklzVW5kZXJsaW5lZCI6ZmFsc2UsIlBhcmVudFN0eWxlIjpudWxsfSwiQXV0b1NpemUiOjAsIkZvcmVncm91bmQiOnsiJGlkIjoiNTI1IiwiQ29sb3IiOnsiJGlkIjoiNTI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0NTQifSwiUGFkZGluZyI6eyIkcmVmIjoiNDU1In0sIkJhY2tncm91bmQiOnsiJHJlZiI6Ijc0In0sIklzVmlzaWJsZSI6dHJ1ZSwiV2lkdGgiOjAuMCwiSGVpZ2h0IjowLjAsIkJvcmRlclN0eWxlIjpudWxsLCJQYXJlbnRTdHlsZSI6bnVsbH0sIkRhdGVTdHlsZSI6eyIkaWQiOiI1MjciLCJGb250U2V0dGluZ3MiOnsiJGlkIjoiNTI4IiwiRm9udFNpemUiOjEwLCJGb250TmFtZSI6IkNhbGlicmkiLCJJc0JvbGQiOmZhbHNlLCJJc0l0YWxpYyI6ZmFsc2UsIklzVW5kZXJsaW5lZCI6ZmFsc2UsIlBhcmVudFN0eWxlIjpudWxsfSwiQXV0b1NpemUiOjAsIkZvcmVncm91bmQiOnsiJGlkIjoiNTI5IiwiQ29sb3IiOnsiJGlkIjoiNTMwIiwiQSI6MjU1LCJSIjoxOCwiRyI6MTksIkIiOjIyfX0sIk1heFdpZHRoIjoyMDAuMCwiTWF4SGVpZ2h0IjoiSW5maW5pdHkiLCJTbWFydEZvcmVncm91bmRJc0FjdGl2ZSI6ZmFsc2UsIkhvcml6b250YWxBbGlnbm1lbnQiOjIsIlZlcnRpY2FsQWxpZ25tZW50IjowLCJTbWFydEZvcmVncm91bmQiOm51bGwsIkJhY2tncm91bmRGaWxsVHlwZSI6MCwiTWFyZ2luIjp7IiRyZWYiOiI0NjAifSwiUGFkZGluZyI6eyIkcmVmIjoiNDYxIn0sIkJhY2tncm91bmQiOnsiJHJlZiI6IjgxIn0sIklzVmlzaWJsZSI6ZmFsc2UsIldpZHRoIjowLjAsIkhlaWdodCI6MC4wLCJCb3JkZXJTdHlsZSI6bnVsbCwiUGFyZW50U3R5bGUiOm51bGx9LCJEYXRlRm9ybWF0Ijp7IiRyZWYiOiI0NjIifSwiV2Vla051bWJlcmluZyI6eyIkaWQiOiI1MzEiLCJGb3JtYXQiOjAsIklzVmlzaWJsZSI6ZmFsc2UsIkxhc3RLbm93blZpc2liaWxpdHlTdGF0ZSI6ZmFsc2V9LCJJc1Zpc2libGUiOnRydWUsIlBhcmVudFN0eWxlIjpudWxsfSwiSHlwZXJsaW5rIjp7IiRpZCI6IjUzMiIsIkFkZHJlc3MiOiIiLCJTdWJBZGRyZXNzIjoiIn0sIkltcG9ydElkIjpudWxsfV0sIklkIjoiZWMwMGU0ZWQtNzgzOS00M2U4LThlOTEtYWNjZTFhZTUwYTIxIiwiSXNTaW5nbGVJdGVtUm93IjpmYWxzZX0seyIkaWQiOiI1MzMiLCJfdGFza3MiOltdLCJfbWlsZXN0b25lcyI6W3siJGlkIjoiNTM0IiwiSWQiOiI1NTBhNWJmNS1lYmEwLTQyOTQtOTJhNC0yY2VjYmI1NWVhMDMiLCJJbmRleCI6MTksIkdyb3VwSWQiOiIiLCJUaXRsZSI6IkJyYW5kIENoYW5nZSIsIkRhdGVUaW1lIjoiMjAyNC0wNy0xM1QyMzo1OTowMCIsIlBlcmNlbnRhZ2VDb21wbGV0ZSI6bnVsbCwiTm90ZSI6bnVsbCwiU3R5bGUiOnsiJGlkIjoiNTM1IiwiVGl0bGVQb3NpdGlvbiI6IlJpZ2h0IiwiRGF0ZVBvc2l0aW9uIjoiTGVmdCIsIlNoYXBlVHlwZSI6MSwiU2hhcGVTaXplIjoxLCJTcGFjaW5nIjo1LCJTaGFwZVN0eWxlIjp7IiRpZCI6IjUzNiIsIk1hcmdpbiI6eyIkcmVmIjoiNjMifSwiUGFkZGluZyI6eyIkcmVmIjoiNjQifSwiQmFja2dyb3VuZCI6eyIkaWQiOiI1MzciLCJDb2xvciI6eyIkaWQiOiI1MzgiLCJBIjoyNTUsIlIiOjExMiwiRyI6MTczLCJCIjo3MX19LCJJc1Zpc2libGUiOnRydWUsIldpZHRoIjoxMy4wLCJIZWlnaHQiOjEzLjAsIkJvcmRlclN0eWxlIjp7IiRpZCI6IjUzOSIsIkxpbmVDb2xvciI6bnVsbCwiTGluZVdlaWdodCI6MC4wLCJMaW5lVHlwZSI6MCwiUGFyZW50U3R5bGUiOm51bGx9LCJQYXJlbnRTdHlsZSI6bnVsbH0sIlRpdGxlU3R5bGUiOnsiJGlkIjoiNTQwIiwiRm9udFNldHRpbmdzIjp7IiRpZCI6IjU0MSIsIkZvbnRTaXplIjoxMSwiRm9udE5hbWUiOiJDYWxpYnJpIiwiSXNCb2xkIjp0cnVlLCJJc0l0YWxpYyI6ZmFsc2UsIklzVW5kZXJsaW5lZCI6ZmFsc2UsIlBhcmVudFN0eWxlIjpudWxsfSwiQXV0b1NpemUiOjIsIkZvcmVncm91bmQiOnsiJGlkIjoiNTQyIiwiQ29sb3IiOnsiJGlkIjoiNTQzIiwiQSI6MjU1LCJSIjowLCJHIjowLCJCIjowfX0sIk1heFdpZHRoIjo2My4yNTMzMzMzMzMzMzMzMzc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U0NCIsIkZvbnRTZXR0aW5ncyI6eyIkaWQiOiI1NDU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iwiVmVydGljYWxBbGlnbm1lbnQiOjAsIlNtYXJ0Rm9yZWdyb3VuZCI6bnVsbCwiQmFja2dyb3VuZEZpbGxUeXBlIjowLCJNYXJnaW4iOnsiJHJlZiI6Ijc5In0sIlBhZGRpbmciOnsiJHJlZiI6IjgwIn0sIkJhY2tncm91bmQiOnsiJHJlZiI6IjgxIn0sIklzVmlzaWJsZSI6ZmFsc2UsIldpZHRoIjowLjAsIkhlaWdodCI6MC4wLCJCb3JkZXJTdHlsZSI6bnVsbCwiUGFyZW50U3R5bGUiOm51bGx9LCJEYXRlRm9ybWF0Ijp7IiRpZCI6IjU0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ciLCJGb3JtYXQiOjAsIklzVmlzaWJsZSI6ZmFsc2UsIkxhc3RLbm93blZpc2liaWxpdHlTdGF0ZSI6ZmFsc2V9LCJJc1Zpc2libGUiOnRydWUsIlBhcmVudFN0eWxlIjpudWxsfSwiSHlwZXJsaW5rIjp7IiRpZCI6IjU0OCIsIkFkZHJlc3MiOiIiLCJTdWJBZGRyZXNzIjoiIn0sIkltcG9ydElkIjpudWxsfV0sIklkIjoiMDAwMDAwMDAtMDAwMC0wMDAwLTAwMDAtMDAwMDAwMDAwMDAwIiwiSXNTaW5nbGVJdGVtUm93Ijp0cnVlfV0sIkluZGV4IjoxMCwiSWQiOiI1OGQwODVhZi0xOGJjLTRjMGYtODU4Yi05NTgzOTk0ZThjZGMiLCJIZWFkZXJUZXh0IjpudWxsLCJJc0RlZmF1bHQiOnRydWUsIlN0eWxlIjp7IiRpZCI6IjU0OSIsIkhlYWRlclN0eWxlIjp7IiRpZCI6IjU1MCIsIlRleHRTdHlsZSI6eyIkaWQiOiI1NTEiLCJGb250U2V0dGluZ3MiOnsiJGlkIjoiNTUyIiwiRm9udFNpemUiOjExLCJGb250TmFtZSI6IkNhbGlicmkiLCJJc0JvbGQiOmZhbHNlLCJJc0l0YWxpYyI6ZmFsc2UsIklzVW5kZXJsaW5lZCI6ZmFsc2UsIlBhcmVudFN0eWxlIjpudWxsfSwiQXV0b1NpemUiOjIsIkZvcmVncm91bmQiOnsiJGlkIjoiNTUzIiwiQ29sb3IiOnsiJGlkIjoiNTU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TU1IiwiVG9wIjowLjAsIkxlZnQiOjAuMCwiUmlnaHQiOjAuMCwiQm90dG9tIjowLjB9LCJQYWRkaW5nIjp7IiRpZCI6IjU1NiIsIlRvcCI6MC4wLCJMZWZ0IjowLjAsIlJpZ2h0IjowLjAsIkJvdHRvbSI6MC4wfSwiQmFja2dyb3VuZCI6bnVsbCwiSXNWaXNpYmxlIjp0cnVlLCJXaWR0aCI6MC4wLCJIZWlnaHQiOjAuMCwiQm9yZGVyU3R5bGUiOm51bGwsIlBhcmVudFN0eWxlIjpudWxsfSwiUmVjdGFuZ2xlU3R5bGUiOnsiJGlkIjoiNTU3IiwiTWFyZ2luIjp7IiRpZCI6IjU1OCIsIlRvcCI6MC4wLCJMZWZ0IjowLjAsIlJpZ2h0IjowLjAsIkJvdHRvbSI6MC4wfSwiUGFkZGluZyI6eyIkaWQiOiI1NTkiLCJUb3AiOjAuMCwiTGVmdCI6MC4wLCJSaWdodCI6MC4wLCJCb3R0b20iOjAuMH0sIkJhY2tncm91bmQiOnsiJGlkIjoiNTYwIiwiQ29sb3IiOnsiJGlkIjoiNTYxIiwiQSI6NjMsIlIiOjExMiwiRyI6MTczLCJCIjo3MX19LCJJc1Zpc2libGUiOnRydWUsIldpZHRoIjowLjAsIkhlaWdodCI6MC4wLCJCb3JkZXJTdHlsZSI6eyIkaWQiOiI1NjIiLCJMaW5lQ29sb3IiOnsiJGlkIjoiNTYzIiwiJHR5cGUiOiJOTFJFLkNvbW1vbi5Eb20uU29saWRDb2xvckJydXNoLCBOTFJFLkNvbW1vbiIsIkNvbG9yIjp7IiRpZCI6IjU2NCIsIkEiOjI1NSwiUiI6MjU1LCJHIjowLCJCIjowfX0sIkxpbmVXZWlnaHQiOjAuMCwiTGluZVR5cGUiOjAsIlBhcmVudFN0eWxlIjpudWxsfSwiUGFyZW50U3R5bGUiOm51bGx9LCJNYXJnaW4iOnsiJGlkIjoiNTY1IiwiVG9wIjowLjAsIkxlZnQiOjAuMCwiUmlnaHQiOjAuMCwiQm90dG9tIjowLjB9LCJQYWRkaW5nIjp7IiRpZCI6IjU2NiIsIlRvcCI6MC4wLCJMZWZ0IjowLjAsIlJpZ2h0IjowLjAsIkJvdHRvbSI6MC4wfSwiQmFja2dyb3VuZCI6bnVsbCwiSXNWaXNpYmxlIjp0cnVlLCJXaWR0aCI6MC4wLCJIZWlnaHQiOjAuMCwiQm9yZGVyU3R5bGUiOm51bGwsIlBhcmVudFN0eWxlIjpudWxsfSwiQmFja2dyb3VuZFN0eWxlIjp7IiRpZCI6IjU2NyIsIk1hcmdpbiI6eyIkaWQiOiI1NjgiLCJUb3AiOjAuMCwiTGVmdCI6MC4wLCJSaWdodCI6MC4wLCJCb3R0b20iOjAuMH0sIlBhZGRpbmciOnsiJGlkIjoiNTY5IiwiVG9wIjowLjAsIkxlZnQiOjAuMCwiUmlnaHQiOjAuMCwiQm90dG9tIjowLjB9LCJCYWNrZ3JvdW5kIjp7IiRpZCI6IjU3MCIsIkNvbG9yIjp7IiRpZCI6IjU3MSIsIkEiOjUxLCJSIjoxNjUsIkciOjE2NSwiQiI6MTY1fX0sIklzVmlzaWJsZSI6dHJ1ZSwiV2lkdGgiOjAuMCwiSGVpZ2h0IjowLjAsIkJvcmRlclN0eWxlIjp7IiRpZCI6IjU3MiIsIkxpbmVDb2xvciI6eyIkaWQiOiI1NzMiLCIkdHlwZSI6Ik5MUkUuQ29tbW9uLkRvbS5Tb2xpZENvbG9yQnJ1c2gsIE5MUkUuQ29tbW9uIiwiQ29sb3IiOnsiJGlkIjoiNTc0IiwiQSI6MjU1LCJSIjoyNTUsIkciOjAsIkIiOjB9fSwiTGluZVdlaWdodCI6MC4wLCJMaW5lVHlwZSI6MCwiUGFyZW50U3R5bGUiOm51bGx9LCJQYXJlbnRTdHlsZSI6bnVsbH0sIk1hcmdpbiI6eyIkaWQiOiI1NzUiLCJUb3AiOjAuMCwiTGVmdCI6MC4wLCJSaWdodCI6MC4wLCJCb3R0b20iOjAuMH0sIlBhZGRpbmciOnsiJGlkIjoiNTc2IiwiVG9wIjowLjAsIkxlZnQiOjAuMCwiUmlnaHQiOjAuMCwiQm90dG9tIjowLjB9LCJJc1Zpc2libGUiOmZhbHNlLCJXaWR0aCI6MC4wLCJIZWlnaHQiOjAuMCwiQm9yZGVyU3R5bGUiOm51bGwsIlBhcmVudFN0eWxlIjpudWxsfX1dLCJJZCI6ImU1ZjJiNTRjLWMwOWItNDg0Ni05N2E2LTAxNDdmYjc2M2Q5MCIsIkluZGV4IjoxMCwiSGVhZGVyVGV4dCI6IlNFTy9TRU0iLCJTdHlsZSI6eyIkaWQiOiI1NzciLCJTdHlsZUlkIjoiMDAwMDAwMDAtMDAwMC0wMDAwLTAwMDAtMDAwMDAwMDAwMDAwIiwiSGVhZGVyU3R5bGUiOnsiJGlkIjoiNTc4IiwiVGV4dElzVmVydGljYWwiOmZhbHNlLCJUZXh0U3R5bGUiOnsiJGlkIjoiNTc5IiwiRm9udFNldHRpbmdzIjp7IiRpZCI6IjU4MCIsIkZvbnRTaXplIjoxMiwiRm9udE5hbWUiOiJDYWxpYnJpIiwiSXNCb2xkIjp0cnVlLCJJc0l0YWxpYyI6ZmFsc2UsIklzVW5kZXJsaW5lZCI6ZmFsc2UsIlBhcmVudFN0eWxlIjpudWxsfSwiQXV0b1NpemUiOjAsIkZvcmVncm91bmQiOnsiJGlkIjoiNTgxIiwiQ29sb3IiOnsiJGlkIjoiNTgyIiwiQSI6MjU1LCJSIjoyNywiRyI6MTYsIkIiOjE5fX0sIk1heFdpZHRoIjowLjAsIk1heEhlaWdodCI6MC4wLCJTbWFydEZvcmVncm91bmRJc0FjdGl2ZSI6ZmFsc2UsIkhvcml6b250YWxBbGlnbm1lbnQiOjAsIlZlcnRpY2FsQWxpZ25tZW50IjowLCJTbWFydEZvcmVncm91bmQiOm51bGwsIkJhY2tncm91bmRGaWxsVHlwZSI6MCwiTWFyZ2luIjp7IiRyZWYiOiIyMjYifSwiUGFkZGluZyI6eyIkcmVmIjoiMjI3In0sIkJhY2tncm91bmQiOm51bGwsIklzVmlzaWJsZSI6ZmFsc2UsIldpZHRoIjowLjAsIkhlaWdodCI6MC4wLCJCb3JkZXJTdHlsZSI6bnVsbCwiUGFyZW50U3R5bGUiOm51bGx9LCJSZWN0YW5nbGVTdHlsZSI6eyIkaWQiOiI1ODMiLCJNYXJnaW4iOnsiJHJlZiI6IjIyOSJ9LCJQYWRkaW5nIjp7IiRyZWYiOiIyMzAifSwiQmFja2dyb3VuZCI6eyIkaWQiOiI1ODQiLCJDb2xvciI6eyIkaWQiOiI1ODUiLCJBIjoyNTUsIlIiOjExMiwiRyI6MTczLCJCIjo3MX19LCJJc1Zpc2libGUiOmZhbHNlLCJXaWR0aCI6MC4wLCJIZWlnaHQiOjAuMCwiQm9yZGVyU3R5bGUiOnsiJGlkIjoiNTg2IiwiTGluZUNvbG9yIjp7IiRpZCI6IjU4NyIsIiR0eXBlIjoiTkxSRS5Db21tb24uRG9tLlNvbGlkQ29sb3JCcnVzaCwgTkxSRS5Db21tb24iLCJDb2xvciI6eyIkaWQiOiI1ODgiLCJBIjoyNTUsIlIiOjI3LCJHIjoxNiwiQiI6MTl9fSwiTGluZVdlaWdodCI6MC4wLCJMaW5lVHlwZSI6MCwiUGFyZW50U3R5bGUiOm51bGx9LCJQYXJlbnRTdHlsZSI6bnVsbH0sIk1hcmdpbiI6eyIkcmVmIjoiMjM2In0sIlBhZGRpbmciOnsiJHJlZiI6IjIzNyJ9LCJCYWNrZ3JvdW5kIjpudWxsLCJJc1Zpc2libGUiOnRydWUsIldpZHRoIjowLjAsIkhlaWdodCI6MC4wLCJCb3JkZXJTdHlsZSI6bnVsbCwiUGFyZW50U3R5bGUiOm51bGx9LCJCYWNrZ3JvdW5kU3R5bGUiOnsiJGlkIjoiNTg5IiwiTWFyZ2luIjp7IiRyZWYiOiIyMzkifSwiUGFkZGluZyI6eyIkcmVmIjoiMjQwIn0sIkJhY2tncm91bmQiOnsiJGlkIjoiNTkwIiwiQ29sb3IiOnsiJGlkIjoiNTkxIiwiQSI6MzgsIlIiOjExMiwiRyI6MTczLCJCIjo3MX19LCJJc1Zpc2libGUiOnRydWUsIldpZHRoIjowLjAsIkhlaWdodCI6MC4wLCJCb3JkZXJTdHlsZSI6eyIkaWQiOiI1OTIiLCJMaW5lQ29sb3IiOnsiJGlkIjoiNTkzIiwiJHR5cGUiOiJOTFJFLkNvbW1vbi5Eb20uU29saWRDb2xvckJydXNoLCBOTFJFLkNvbW1vbiIsIkNvbG9yIjp7IiRpZCI6IjU5NCIsIkEiOjI1NSwiUiI6MjA4LCJHIjoyMDYsIkIiOjIwNn19LCJMaW5lV2VpZ2h0IjowLjAsIkxpbmVUeXBlIjowLCJQYXJlbnRTdHlsZSI6bnVsbH0sIlBhcmVudFN0eWxlIjpudWxsfSwiSXNBYm92ZVRpbWViYW5kIjpmYWxzZSwiU3BhY2luZyI6NSwiRGVmYXVsdFN3aW1sYW5lVGFza1N0eWxlIjp7IiRpZCI6IjU5NSIsIiR0eXBlIjoiTkxSRS5Db21tb24uRG9tLlN0eWxlcy5FeHBsaWNpdFNldGFibGVUYXNrU3R5bGUsIE5MUkUuQ29tbW9uIiwiU2hhcGUiOjgsIlNoYXBlVGhpY2tuZXNzIjoxLCJEdXJhdGlvbkZvcm1hdCI6MCwiSW5jbHVkZU5vbldvcmtpbmdEYXlzSW5EdXJhdGlvbiI6ZmFsc2UsIlBlcmNlbnRhZ2VDb21wbGV0ZVN0eWxlIjp7IiRpZCI6IjU5NiIsIkZvbnRTZXR0aW5ncyI6eyIkaWQiOiI1OTciLCJGb250U2l6ZSI6MTAsIkZvbnROYW1lIjoiQ2FsaWJyaSIsIklzQm9sZCI6ZmFsc2UsIklzSXRhbGljIjpmYWxzZSwiSXNVbmRlcmxpbmVkIjpmYWxzZSwiUGFyZW50U3R5bGUiOm51bGx9LCJBdXRvU2l6ZSI6MCwiRm9yZWdyb3VuZCI6eyIkaWQiOiI1OTgiLCJDb2xvciI6eyIkaWQiOiI1O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MDAiLCJUb3AiOjAuMCwiTGVmdCI6MC4wLCJSaWdodCI6MC4wLCJCb3R0b20iOjAuMH0sIlBhZGRpbmciOnsiJGlkIjoiNjAxIiwiVG9wIjowLjAsIkxlZnQiOjAuMCwiUmlnaHQiOjAuMCwiQm90dG9tIjowLjB9LCJCYWNrZ3JvdW5kIjp7IiRpZCI6IjYwMiIsIkNvbG9yIjp7IiRpZCI6IjYwMyIsIkEiOjg5LCJSIjowLCJHIjowLCJCIjowfX0sIklzVmlzaWJsZSI6dHJ1ZSwiV2lkdGgiOjAuMCwiSGVpZ2h0IjowLjAsIkJvcmRlclN0eWxlIjpudWxsLCJQYXJlbnRTdHlsZSI6bnVsbH0sIkR1cmF0aW9uU3R5bGUiOnsiJGlkIjoiNjA0IiwiRm9udFNldHRpbmdzIjp7IiRpZCI6IjYwNSIsIkZvbnRTaXplIjoxMCwiRm9udE5hbWUiOiJDYWxpYnJpIiwiSXNCb2xkIjpmYWxzZSwiSXNJdGFsaWMiOmZhbHNlLCJJc1VuZGVybGluZWQiOmZhbHNlLCJQYXJlbnRTdHlsZSI6bnVsbH0sIkF1dG9TaXplIjowLCJGb3JlZ3JvdW5kIjp7IiRpZCI6IjYwNiIsIkNvbG9yIjp7IiRpZCI6IjYw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wOCIsIlRvcCI6MC4wLCJMZWZ0IjowLjAsIlJpZ2h0IjowLjAsIkJvdHRvbSI6MC4wfSwiUGFkZGluZyI6eyIkaWQiOiI2MDkiLCJUb3AiOjAuMCwiTGVmdCI6MC4wLCJSaWdodCI6MC4wLCJCb3R0b20iOjAuMH0sIkJhY2tncm91bmQiOnsiJGlkIjoiNjEwIiwiQ29sb3IiOnsiJHJlZiI6IjYwMyJ9fSwiSXNWaXNpYmxlIjp0cnVlLCJXaWR0aCI6MC4wLCJIZWlnaHQiOjAuMCwiQm9yZGVyU3R5bGUiOm51bGwsIlBhcmVudFN0eWxlIjpudWxsfSwiSG9yaXpvbnRhbENvbm5lY3RvclN0eWxlIjp7IiRpZCI6IjYxMSIsIkxpbmVDb2xvciI6eyIkaWQiOiI2MTIiLCIkdHlwZSI6Ik5MUkUuQ29tbW9uLkRvbS5Tb2xpZENvbG9yQnJ1c2gsIE5MUkUuQ29tbW9uIiwiQ29sb3IiOnsiJGlkIjoiNjEzIiwiQSI6MjU1LCJSIjoyMDQsIkciOjIwNCwiQiI6MjA0fX0sIkxpbmVXZWlnaHQiOjEuMCwiTGluZVR5cGUiOjAsIlBhcmVudFN0eWxlIjpudWxsfSwiVmVydGljYWxDb25uZWN0b3JTdHlsZSI6eyIkaWQiOiI2MTQiLCJMaW5lQ29sb3IiOnsiJGlkIjoiNjE1IiwiJHR5cGUiOiJOTFJFLkNvbW1vbi5Eb20uU29saWRDb2xvckJydXNoLCBOTFJFLkNvbW1vbiIsIkNvbG9yIjp7IiRpZCI6IjYxNiIsIkEiOjI1NSwiUiI6MjA0LCJHIjoyMDQsIkIiOjIwNH19LCJMaW5lV2VpZ2h0Ijox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NjE3IiwiTWFyZ2luIjp7IiRpZCI6IjYxOCIsIlRvcCI6MC4wLCJMZWZ0Ijo0LjAsIlJpZ2h0Ijo0LjAsIkJvdHRvbSI6MC4wfSwiUGFkZGluZyI6eyIkaWQiOiI2MTkiLCJUb3AiOjAuMCwiTGVmdCI6MC4wLCJSaWdodCI6MC4wLCJCb3R0b20iOjAuMH0sIkJhY2tncm91bmQiOnsiJGlkIjoiNjIwIiwiQ29sb3IiOnsiJGlkIjoiNjIxIiwiQSI6MjU1LCJSIjoxMTIsIkciOjE3MywiQiI6NzF9fSwiSXNWaXNpYmxlIjp0cnVlLCJXaWR0aCI6MC4wLCJIZWlnaHQiOjE2LjAsIkJvcmRlclN0eWxlIjp7IiRpZCI6IjYyMiIsIkxpbmVDb2xvciI6eyIkaWQiOiI2MjMiLCIkdHlwZSI6Ik5MUkUuQ29tbW9uLkRvbS5Tb2xpZENvbG9yQnJ1c2gsIE5MUkUuQ29tbW9uIiwiQ29sb3IiOnsiJGlkIjoiNjI0IiwiQSI6MjU1LCJSIjoyMzQsIkciOjIyLCJCIjozMH19LCJMaW5lV2VpZ2h0IjowLjAsIkxpbmVUeXBlIjowLCJQYXJlbnRTdHlsZSI6bnVsbH0sIlBhcmVudFN0eWxlIjpudWxsfSwiVGl0bGVTdHlsZSI6eyIkaWQiOiI2MjUiLCJGb250U2V0dGluZ3MiOnsiJGlkIjoiNjI2IiwiRm9udFNpemUiOjExLCJGb250TmFtZSI6IkNhbGlicmkiLCJJc0JvbGQiOnRydWUsIklzSXRhbGljIjpmYWxzZSwiSXNVbmRlcmxpbmVkIjpmYWxzZSwiUGFyZW50U3R5bGUiOm51bGx9LCJBdXRvU2l6ZSI6MCwiRm9yZWdyb3VuZCI6eyIkaWQiOiI2MjciLCJDb2xvciI6eyIkaWQiOiI2Mjg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NjI5IiwiVG9wIjowLjAsIkxlZnQiOjAuMCwiUmlnaHQiOjAuMCwiQm90dG9tIjowLjB9LCJQYWRkaW5nIjp7IiRpZCI6IjYzMCIsIlRvcCI6MC4wLCJMZWZ0IjowLjAsIlJpZ2h0IjowLjAsIkJvdHRvbSI6MC4wfSwiQmFja2dyb3VuZCI6eyIkaWQiOiI2MzEiLCJDb2xvciI6eyIkcmVmIjoiNjAzIn19LCJJc1Zpc2libGUiOnRydWUsIldpZHRoIjowLjAsIkhlaWdodCI6MC4wLCJCb3JkZXJTdHlsZSI6bnVsbCwiUGFyZW50U3R5bGUiOm51bGx9LCJEYXRlU3R5bGUiOnsiJGlkIjoiNjMyIiwiRm9udFNldHRpbmdzIjp7IiRpZCI6IjYzMyIsIkZvbnRTaXplIjoxMCwiRm9udE5hbWUiOiJDYWxpYnJpIiwiSXNCb2xkIjpmYWxzZSwiSXNJdGFsaWMiOmZhbHNlLCJJc1VuZGVybGluZWQiOmZhbHNlLCJQYXJlbnRTdHlsZSI6bnVsbH0sIkF1dG9TaXplIjowLCJGb3JlZ3JvdW5kIjp7IiRpZCI6IjYzNCIsIkNvbG9yIjp7IiRpZCI6IjYz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jM2IiwiVG9wIjowLjAsIkxlZnQiOjAuMCwiUmlnaHQiOjAuMCwiQm90dG9tIjowLjB9LCJQYWRkaW5nIjp7IiRpZCI6IjYzNyIsIlRvcCI6MC4wLCJMZWZ0IjowLjAsIlJpZ2h0IjowLjAsIkJvdHRvbSI6MC4wfSwiQmFja2dyb3VuZCI6eyIkaWQiOiI2MzgiLCJDb2xvciI6eyIkcmVmIjoiNjAzIn19LCJJc1Zpc2libGUiOnRydWUsIldpZHRoIjowLjAsIkhlaWdodCI6MC4wLCJCb3JkZXJTdHlsZSI6bnVsbCwiUGFyZW50U3R5bGUiOm51bGx9LCJEYXRlRm9ybWF0Ijp7IiRpZCI6IjYz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DAiLCJGb3JtYXQiOjAsIklzVmlzaWJsZSI6ZmFsc2UsIkxhc3RLbm93blZpc2liaWxpdHlTdGF0ZSI6ZmFsc2V9LCJJc1Zpc2libGUiOnRydWUsIlBhcmVudFN0eWxlIjpudWxsLCJfZXhwbGljaXRseVNldCI6eyIkaWQiOiI2ND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jQyIiwiU2hhcGUiOjksIkNvbm5lY3Rvck1hcmdpbiI6eyIkaWQiOiI2NDMiLCJUb3AiOjAuMCwiTGVmdCI6Mi4wLCJSaWdodCI6Mi4wLCJCb3R0b20iOjAuMH0sIkNvbm5lY3RvclN0eWxlIjp7IiRpZCI6IjY0NCIsIkxpbmVDb2xvciI6eyIkaWQiOiI2NDUiLCIkdHlwZSI6Ik5MUkUuQ29tbW9uLkRvbS5Tb2xpZENvbG9yQnJ1c2gsIE5MUkUuQ29tbW9uIiwiQ29sb3IiOnsiJGlkIjoiNjQ2IiwiQSI6MTI3LCJSIjo3OSwiRyI6MTI5LCJCIjoxODl9fSwiTGluZVdlaWdodCI6MS4wLCJMaW5lVHlwZSI6MCwiUGFyZW50U3R5bGUiOm51bGx9LCJJc0JlbG93VGltZWJhbmQiOmZhbHNlLCJQb3NpdGlvbk9uVGFzayI6MSwiSGlkZURhdGUiOmZhbHNlLCJTaGFwZVNpemUiOjEsIlNwYWNpbmciOjIuMCwiUGFkZGluZyI6eyIkaWQiOiI2NDciLCJUb3AiOjcuMCwiTGVmdCI6My4wLCJSaWdodCI6MC4wLCJCb3R0b20iOjIuMH0sIlNoYXBlU3R5bGUiOnsiJGlkIjoiNjQ4IiwiTWFyZ2luIjp7IiRpZCI6IjY0OSIsIlRvcCI6MC4wLCJMZWZ0IjowLjAsIlJpZ2h0IjowLjAsIkJvdHRvbSI6MC4wfSwiUGFkZGluZyI6eyIkaWQiOiI2NTAiLCJUb3AiOjAuMCwiTGVmdCI6MC4wLCJSaWdodCI6MC4wLCJCb3R0b20iOjAuMH0sIkJhY2tncm91bmQiOnsiJGlkIjoiNjUxIiwiQ29sb3IiOnsiJGlkIjoiNjUyIiwiQSI6MjU1LCJSIjoxMTIsIkciOjE3MywiQiI6NzF9fSwiSXNWaXNpYmxlIjp0cnVlLCJXaWR0aCI6MTguMCwiSGVpZ2h0IjoyMC4wLCJCb3JkZXJTdHlsZSI6eyIkaWQiOiI2NTMiLCJMaW5lQ29sb3IiOnsiJGlkIjoiNjU0IiwiJHR5cGUiOiJOTFJFLkNvbW1vbi5Eb20uU29saWRDb2xvckJydXNoLCBOTFJFLkNvbW1vbiIsIkNvbG9yIjp7IiRpZCI6IjY1NSIsIkEiOjI1NSwiUiI6MjM0LCJHIjoyMiwiQiI6MzB9fSwiTGluZVdlaWdodCI6MC4wLCJMaW5lVHlwZSI6MCwiUGFyZW50U3R5bGUiOm51bGx9LCJQYXJlbnRTdHlsZSI6bnVsbH0sIlRpdGxlU3R5bGUiOnsiJGlkIjoiNjU2IiwiRm9udFNldHRpbmdzIjp7IiRpZCI6IjY1NyIsIkZvbnRTaXplIjoxMSwiRm9udE5hbWUiOiJDYWxpYnJpIiwiSXNCb2xkIjp0cnVlLCJJc0l0YWxpYyI6ZmFsc2UsIklzVW5kZXJsaW5lZCI6ZmFsc2UsIlBhcmVudFN0eWxlIjpudWxsfSwiQXV0b1NpemUiOjAsIkZvcmVncm91bmQiOnsiJGlkIjoiNjU4IiwiQ29sb3IiOnsiJGlkIjoiNjU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2MCIsIlRvcCI6MC4wLCJMZWZ0IjowLjAsIlJpZ2h0IjowLjAsIkJvdHRvbSI6MC4wfSwiUGFkZGluZyI6eyIkaWQiOiI2NjEiLCJUb3AiOjAuMCwiTGVmdCI6MC4wLCJSaWdodCI6MC4wLCJCb3R0b20iOjAuMH0sIkJhY2tncm91bmQiOnsiJGlkIjoiNjYyIiwiQ29sb3IiOnsiJGlkIjoiNjYzIiwiQSI6ODksIlIiOjAsIkciOjAsIkIiOjB9fSwiSXNWaXNpYmxlIjp0cnVlLCJXaWR0aCI6MC4wLCJIZWlnaHQiOjAuMCwiQm9yZGVyU3R5bGUiOm51bGwsIlBhcmVudFN0eWxlIjpudWxsfSwiRGF0ZVN0eWxlIjp7IiRpZCI6IjY2NCIsIkZvbnRTZXR0aW5ncyI6eyIkaWQiOiI2NjUiLCJGb250U2l6ZSI6MTAsIkZvbnROYW1lIjoiQ2FsaWJyaSIsIklzQm9sZCI6ZmFsc2UsIklzSXRhbGljIjpmYWxzZSwiSXNVbmRlcmxpbmVkIjpmYWxzZSwiUGFyZW50U3R5bGUiOm51bGx9LCJBdXRvU2l6ZSI6MCwiRm9yZWdyb3VuZCI6eyIkaWQiOiI2NjYiLCJDb2xvciI6eyIkaWQiOiI2N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2OCIsIlRvcCI6MC4wLCJMZWZ0IjowLjAsIlJpZ2h0IjowLjAsIkJvdHRvbSI6MC4wfSwiUGFkZGluZyI6eyIkaWQiOiI2NjkiLCJUb3AiOjAuMCwiTGVmdCI6MC4wLCJSaWdodCI6MC4wLCJCb3R0b20iOjAuMH0sIkJhY2tncm91bmQiOnsiJGlkIjoiNjcwIiwiQ29sb3IiOnsiJHJlZiI6IjY2MyJ9fSwiSXNWaXNpYmxlIjp0cnVlLCJXaWR0aCI6MC4wLCJIZWlnaHQiOjAuMCwiQm9yZGVyU3R5bGUiOm51bGwsIlBhcmVudFN0eWxlIjpudWxsfSwiRGF0ZUZvcm1hdCI6eyIkaWQiOiI2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cyIiwiRm9ybWF0IjowLCJJc1Zpc2libGUiOmZhbHNlLCJMYXN0S25vd25WaXNpYmlsaXR5U3RhdGUiOmZhbHNlfSwiSXNWaXNpYmxlIjp0cnVlLCJQYXJlbnRTdHlsZSI6bnVsbH0sIkRlZmF1bHRTd2ltbGFuZU1pbGVzdG9uZVN0eWxlIjp7IiRpZCI6IjY3MyIsIlRpdGxlUG9zaXRpb24iOiJSaWdodCIsIkRhdGVQb3NpdGlvbiI6IkxlZnQiLCJTaGFwZVR5cGUiOjEsIlNoYXBlU2l6ZSI6MSwiU3BhY2luZyI6NSwiU2hhcGVTdHlsZSI6eyIkaWQiOiI2NzQiLCJNYXJnaW4iOnsiJGlkIjoiNjc1IiwiVG9wIjowLjAsIkxlZnQiOjAuMCwiUmlnaHQiOjAuMCwiQm90dG9tIjowLjB9LCJQYWRkaW5nIjp7IiRpZCI6IjY3NiIsIlRvcCI6MC4wLCJMZWZ0IjowLjAsIlJpZ2h0IjowLjAsIkJvdHRvbSI6MC4wfSwiQmFja2dyb3VuZCI6eyIkaWQiOiI2NzciLCJDb2xvciI6eyIkaWQiOiI2NzgiLCJBIjoyNTUsIlIiOjExMiwiRyI6MTczLCJCIjo3MX19LCJJc1Zpc2libGUiOnRydWUsIldpZHRoIjoxMy4wLCJIZWlnaHQiOjEzLjAsIkJvcmRlclN0eWxlIjp7IiRpZCI6IjY3OSIsIkxpbmVDb2xvciI6eyIkaWQiOiI2ODAiLCIkdHlwZSI6Ik5MUkUuQ29tbW9uLkRvbS5Tb2xpZENvbG9yQnJ1c2gsIE5MUkUuQ29tbW9uIiwiQ29sb3IiOnsiJGlkIjoiNjgxIiwiQSI6MjU1LCJSIjoyMzQsIkciOjIyLCJCIjozMH19LCJMaW5lV2VpZ2h0IjowLjAsIkxpbmVUeXBlIjowLCJQYXJlbnRTdHlsZSI6bnVsbH0sIlBhcmVudFN0eWxlIjpudWxsfSwiVGl0bGVTdHlsZSI6eyIkaWQiOiI2ODIiLCJGb250U2V0dGluZ3MiOnsiJGlkIjoiNjgzIiwiRm9udFNpemUiOjExLCJGb250TmFtZSI6IkNhbGlicmkiLCJJc0JvbGQiOnRydWUsIklzSXRhbGljIjpmYWxzZSwiSXNVbmRlcmxpbmVkIjpmYWxzZSwiUGFyZW50U3R5bGUiOm51bGx9LCJBdXRvU2l6ZSI6MCwiRm9yZWdyb3VuZCI6eyIkaWQiOiI2ODQiLCJDb2xvciI6eyIkaWQiOiI2OD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g2IiwiVG9wIjowLjAsIkxlZnQiOjAuMCwiUmlnaHQiOjAuMCwiQm90dG9tIjowLjB9LCJQYWRkaW5nIjp7IiRpZCI6IjY4NyIsIlRvcCI6MC4wLCJMZWZ0IjowLjAsIlJpZ2h0IjowLjAsIkJvdHRvbSI6MC4wfSwiQmFja2dyb3VuZCI6eyIkaWQiOiI2ODgiLCJDb2xvciI6eyIkaWQiOiI2ODkiLCJBIjowLCJSIjowLCJHIjowLCJCIjowfX0sIklzVmlzaWJsZSI6dHJ1ZSwiV2lkdGgiOjAuMCwiSGVpZ2h0IjowLjAsIkJvcmRlclN0eWxlIjpudWxsLCJQYXJlbnRTdHlsZSI6bnVsbH0sIkRhdGVTdHlsZSI6eyIkaWQiOiI2OTAiLCJGb250U2V0dGluZ3MiOnsiJGlkIjoiNjkxIiwiRm9udFNpemUiOjEwLCJGb250TmFtZSI6IkNhbGlicmkiLCJJc0JvbGQiOmZhbHNlLCJJc0l0YWxpYyI6ZmFsc2UsIklzVW5kZXJsaW5lZCI6ZmFsc2UsIlBhcmVudFN0eWxlIjpudWxsfSwiQXV0b1NpemUiOjAsIkZvcmVncm91bmQiOnsiJGlkIjoiNjkyIiwiQ29sb3IiOnsiJGlkIjoiNjk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2OTQiLCJUb3AiOjAuMCwiTGVmdCI6MC4wLCJSaWdodCI6MC4wLCJCb3R0b20iOjAuMH0sIlBhZGRpbmciOnsiJGlkIjoiNjk1IiwiVG9wIjowLjAsIkxlZnQiOjAuMCwiUmlnaHQiOjAuMCwiQm90dG9tIjowLjB9LCJCYWNrZ3JvdW5kIjp7IiRpZCI6IjY5NiIsIkNvbG9yIjp7IiRyZWYiOiI2ODkifX0sIklzVmlzaWJsZSI6ZmFsc2UsIldpZHRoIjowLjAsIkhlaWdodCI6MC4wLCJCb3JkZXJTdHlsZSI6bnVsbCwiUGFyZW50U3R5bGUiOm51bGx9LCJEYXRlRm9ybWF0Ijp7IiRpZCI6IjY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TgiLCJGb3JtYXQiOjAsIklzVmlzaWJsZSI6ZmFsc2UsIkxhc3RLbm93blZpc2liaWxpdHlTdGF0ZSI6ZmFsc2V9LCJJc1Zpc2libGUiOnRydWUsIlBhcmVudFN0eWxlIjpudWxsfSwiRGVmYXVsdFN3aW1sYW5lQWN0aXZpdHlTdHlsZSI6eyIkaWQiOiI2OTkiLCJIZWFkZXJTdHlsZSI6eyIkaWQiOiI3MDAiLCJUZXh0U3R5bGUiOnsiJGlkIjoiNzAxIiwiRm9udFNldHRpbmdzIjp7IiRpZCI6IjcwMiIsIkZvbnRTaXplIjoxMSwiRm9udE5hbWUiOiJDYWxpYnJpIiwiSXNCb2xkIjpmYWxzZSwiSXNJdGFsaWMiOmZhbHNlLCJJc1VuZGVybGluZWQiOmZhbHNlLCJQYXJlbnRTdHlsZSI6bnVsbH0sIkF1dG9TaXplIjoyLCJGb3JlZ3JvdW5kIjp7IiRpZCI6IjcwMyIsIkNvbG9yIjp7IiRpZCI6Ijcw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cwNSIsIlRvcCI6MC4wLCJMZWZ0IjowLjAsIlJpZ2h0IjowLjAsIkJvdHRvbSI6MC4wfSwiUGFkZGluZyI6eyIkaWQiOiI3MDYiLCJUb3AiOjAuMCwiTGVmdCI6MC4wLCJSaWdodCI6MC4wLCJCb3R0b20iOjAuMH0sIkJhY2tncm91bmQiOm51bGwsIklzVmlzaWJsZSI6dHJ1ZSwiV2lkdGgiOjAuMCwiSGVpZ2h0IjowLjAsIkJvcmRlclN0eWxlIjpudWxsLCJQYXJlbnRTdHlsZSI6bnVsbH0sIlJlY3RhbmdsZVN0eWxlIjp7IiRpZCI6IjcwNyIsIk1hcmdpbiI6eyIkaWQiOiI3MDgiLCJUb3AiOjAuMCwiTGVmdCI6MC4wLCJSaWdodCI6MC4wLCJCb3R0b20iOjAuMH0sIlBhZGRpbmciOnsiJGlkIjoiNzA5IiwiVG9wIjowLjAsIkxlZnQiOjAuMCwiUmlnaHQiOjAuMCwiQm90dG9tIjowLjB9LCJCYWNrZ3JvdW5kIjp7IiRpZCI6IjcxMCIsIkNvbG9yIjp7IiRpZCI6IjcxMSIsIkEiOjYzLCJSIjoxMTIsIkciOjE3MywiQiI6NzF9fSwiSXNWaXNpYmxlIjp0cnVlLCJXaWR0aCI6MC4wLCJIZWlnaHQiOjAuMCwiQm9yZGVyU3R5bGUiOnsiJGlkIjoiNzEyIiwiTGluZUNvbG9yIjp7IiRpZCI6IjcxMyIsIiR0eXBlIjoiTkxSRS5Db21tb24uRG9tLlNvbGlkQ29sb3JCcnVzaCwgTkxSRS5Db21tb24iLCJDb2xvciI6eyIkaWQiOiI3MTQiLCJBIjoyNTUsIlIiOjI1NSwiRyI6MCwiQiI6MH19LCJMaW5lV2VpZ2h0IjowLjAsIkxpbmVUeXBlIjowLCJQYXJlbnRTdHlsZSI6bnVsbH0sIlBhcmVudFN0eWxlIjpudWxsfSwiTWFyZ2luIjp7IiRpZCI6IjcxNSIsIlRvcCI6MC4wLCJMZWZ0IjowLjAsIlJpZ2h0IjowLjAsIkJvdHRvbSI6MC4wfSwiUGFkZGluZyI6eyIkaWQiOiI3MTYiLCJUb3AiOjAuMCwiTGVmdCI6MC4wLCJSaWdodCI6MC4wLCJCb3R0b20iOjAuMH0sIkJhY2tncm91bmQiOm51bGwsIklzVmlzaWJsZSI6dHJ1ZSwiV2lkdGgiOjAuMCwiSGVpZ2h0IjowLjAsIkJvcmRlclN0eWxlIjpudWxsLCJQYXJlbnRTdHlsZSI6bnVsbH0sIkJhY2tncm91bmRTdHlsZSI6eyIkaWQiOiI3MTciLCJNYXJnaW4iOnsiJGlkIjoiNzE4IiwiVG9wIjowLjAsIkxlZnQiOjAuMCwiUmlnaHQiOjAuMCwiQm90dG9tIjowLjB9LCJQYWRkaW5nIjp7IiRpZCI6IjcxOSIsIlRvcCI6MC4wLCJMZWZ0IjowLjAsIlJpZ2h0IjowLjAsIkJvdHRvbSI6MC4wfSwiQmFja2dyb3VuZCI6eyIkcmVmIjoiNTkwIn0sIklzVmlzaWJsZSI6dHJ1ZSwiV2lkdGgiOjAuMCwiSGVpZ2h0IjowLjAsIkJvcmRlclN0eWxlIjp7IiRpZCI6IjcyMCIsIkxpbmVDb2xvciI6eyIkaWQiOiI3MjEiLCIkdHlwZSI6Ik5MUkUuQ29tbW9uLkRvbS5Tb2xpZENvbG9yQnJ1c2gsIE5MUkUuQ29tbW9uIiwiQ29sb3IiOnsiJGlkIjoiNzIyIiwiQSI6MjU1LCJSIjoyMzQsIkciOjIyLCJCIjozMH19LCJMaW5lV2VpZ2h0IjowLjAsIkxpbmVUeXBlIjowLCJQYXJlbnRTdHlsZSI6bnVsbH0sIlBhcmVudFN0eWxlIjpudWxsfSwiTWFyZ2luIjp7IiRpZCI6IjcyMyIsIlRvcCI6MC4wLCJMZWZ0IjowLjAsIlJpZ2h0IjowLjAsIkJvdHRvbSI6MC4wfSwiUGFkZGluZyI6eyIkaWQiOiI3MjQiLCJUb3AiOjAuMCwiTGVmdCI6MC4wLCJSaWdodCI6MC4wLCJCb3R0b20iOjAuMH0sIklzVmlzaWJsZSI6dHJ1ZSwiV2lkdGgiOjAuMCwiSGVpZ2h0IjowLjAsIkJvcmRlclN0eWxlIjpudWxsLCJQYXJlbnRTdHlsZSI6bnVsbH0sIk1hcmdpbiI6eyIkaWQiOiI3MjUiLCJUb3AiOjAuMCwiTGVmdCI6MC4wLCJSaWdodCI6MC4wLCJCb3R0b20iOjAuMH0sIlBhZGRpbmciOnsiJGlkIjoiNzI2IiwiVG9wIjowLjAsIkxlZnQiOjAuMCwiUmlnaHQiOjAuMCwiQm90dG9tIjowLjB9LCJJc1Zpc2libGUiOnRydWUsIldpZHRoIjowLjAsIkhlaWdodCI6MC4wLCJCb3JkZXJTdHlsZSI6eyIkaWQiOiI3MjciLCJMaW5lQ29sb3IiOm51bGwsIkxpbmVXZWlnaHQiOjAuMCwiTGluZVR5cGUiOjAsIlBhcmVudFN0eWxlIjpudWxsfSwiUGFyZW50U3R5bGUiOm51bGx9fSx7IiRpZCI6IjcyOCIsIl9hY3Rpdml0aWVzIjpbeyIkaWQiOiI3MjkiLCJfcm93cyI6W3siJGlkIjoiNzMwIiwiX3Rhc2tzIjpbXSwiX21pbGVzdG9uZXMiOlt7IiRpZCI6IjczMSIsIklkIjoiMmZjM2FmOGMtYmUyMC00N2Q5LWIxMzEtOTQwMDgxZTVmOTZlIiwiSW5kZXgiOjIxLCJHcm91cElkIjoiNjExNWViOTQtNWZhYi00YTM3LWEzNTEtN2UxMzRmZjE3NzNkIiwiVGl0bGUiOiIzcmQgUGFydHkgTGVhZCBHZW4iLCJEYXRlVGltZSI6IjIwMjQtMDctMTNUMjM6NTk6MDAiLCJQZXJjZW50YWdlQ29tcGxldGUiOm51bGwsIk5vdGUiOm51bGwsIlN0eWxlIjp7IiRpZCI6IjczMiIsIlRpdGxlUG9zaXRpb24iOiJSaWdodCIsIkRhdGVQb3NpdGlvbiI6IkxlZnQiLCJTaGFwZVR5cGUiOjQsIlNoYXBlU2l6ZSI6MywiU3BhY2luZyI6NSwiU2hhcGVTdHlsZSI6eyIkaWQiOiI3MzMiLCJNYXJnaW4iOnsiJHJlZiI6IjYzIn0sIlBhZGRpbmciOnsiJHJlZiI6IjY0In0sIkJhY2tncm91bmQiOnsiJGlkIjoiNzM0IiwiQ29sb3IiOnsiJGlkIjoiNzM1IiwiQSI6MjU1LCJSIjo5MSwiRyI6MTU1LCJCIjoyMTN9fSwiSXNWaXNpYmxlIjp0cnVlLCJXaWR0aCI6MTMuOTk5NzYzNDg4NzY5NTMxLCJIZWlnaHQiOjE2LjMzMzA3MDc1NTAwNDg4MywiQm9yZGVyU3R5bGUiOnsiJGlkIjoiNzM2IiwiTGluZUNvbG9yIjpudWxsLCJMaW5lV2VpZ2h0IjowLjAsIkxpbmVUeXBlIjowLCJQYXJlbnRTdHlsZSI6bnVsbH0sIlBhcmVudFN0eWxlIjpudWxsfSwiVGl0bGVTdHlsZSI6eyIkaWQiOiI3MzciLCJGb250U2V0dGluZ3MiOnsiJGlkIjoiNzM4IiwiRm9udFNpemUiOjExLCJGb250TmFtZSI6IkNhbGlicmkiLCJJc0JvbGQiOnRydWUsIklzSXRhbGljIjpmYWxzZSwiSXNVbmRlcmxpbmVkIjpmYWxzZSwiUGFyZW50U3R5bGUiOm51bGx9LCJBdXRvU2l6ZSI6MiwiRm9yZWdyb3VuZCI6eyIkaWQiOiI3MzkiLCJDb2xvciI6eyIkaWQiOiI3NDAiLCJBIjoyNTUsIlIiOjAsIkciOjAsIkIiOjB9fSwiTWF4V2lkdGgiOjg2LjY5MDAwMDAwMDAwMDAxMiwiTWF4SGVpZ2h0IjoiSW5maW5pdHkiLCJTbWFydEZvcmVncm91bmRJc0FjdGl2ZSI6ZmFsc2UsIkhvcml6b250YWxBbGlnbm1lbnQiOjAsIlZlcnRpY2FsQWxpZ25tZW50IjowLCJTbWFydEZvcmVncm91bmQiOm51bGwsIkJhY2tncm91bmRGaWxsVHlwZSI6MCwiTWFyZ2luIjp7IiRyZWYiOiI3MiJ9LCJQYWRkaW5nIjp7IiRyZWYiOiI3MyJ9LCJCYWNrZ3JvdW5kIjp7IiRyZWYiOiI3NCJ9LCJJc1Zpc2libGUiOnRydWUsIldpZHRoIjowLjAsIkhlaWdodCI6MC4wLCJCb3JkZXJTdHlsZSI6bnVsbCwiUGFyZW50U3R5bGUiOm51bGx9LCJEYXRlU3R5bGUiOnsiJGlkIjoiNzQxIiwiRm9udFNldHRpbmdzIjp7IiRpZCI6Ijc0Mi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Nz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0NCIsIkZvcm1hdCI6MCwiSXNWaXNpYmxlIjpmYWxzZSwiTGFzdEtub3duVmlzaWJpbGl0eVN0YXRlIjpmYWxzZX0sIklzVmlzaWJsZSI6dHJ1ZSwiUGFyZW50U3R5bGUiOm51bGx9LCJIeXBlcmxpbmsiOnsiJGlkIjoiNzQ1IiwiQWRkcmVzcyI6IiIsIlN1YkFkZHJlc3MiOiIifSwiSW1wb3J0SWQiOm51bGx9LHsiJGlkIjoiNzQ2IiwiSWQiOiJiZTU0YWMxMS0yMjNhLTQ1MzgtYjBhOS01ZDRjNzEzYWI5ZTMiLCJJbmRleCI6MjIsIkdyb3VwSWQiOiI2MTE1ZWI5NC01ZmFiLTRhMzctYTM1MS03ZTEzNGZmMTc3M2QiLCJUaXRsZSI6IkJpbmcgQWRzIiwiRGF0ZVRpbWUiOiIyMDI0LTA0LTEzVDIzOjU5OjAwIiwiUGVyY2VudGFnZUNvbXBsZXRlIjpudWxsLCJOb3RlIjpudWxsLCJTdHlsZSI6eyIkaWQiOiI3NDciLCJUaXRsZVBvc2l0aW9uIjoiUmlnaHQiLCJEYXRlUG9zaXRpb24iOiJMZWZ0IiwiU2hhcGVUeXBlIjo0LCJTaGFwZVNpemUiOjMsIlNwYWNpbmciOjUsIlNoYXBlU3R5bGUiOnsiJGlkIjoiNzQ4IiwiTWFyZ2luIjp7IiRpZCI6Ijc0OSIsIlRvcCI6MC4wLCJMZWZ0IjowLjAsIlJpZ2h0IjowLjAsIkJvdHRvbSI6MC4wfSwiUGFkZGluZyI6eyIkaWQiOiI3NTAiLCJUb3AiOjAuMCwiTGVmdCI6MC4wLCJSaWdodCI6MC4wLCJCb3R0b20iOjAuMH0sIkJhY2tncm91bmQiOnsiJGlkIjoiNzUxIiwiQ29sb3IiOnsiJGlkIjoiNzUyIiwiQSI6MjU1LCJSIjo5MSwiRyI6MTU1LCJCIjoyMTN9fSwiSXNWaXNpYmxlIjp0cnVlLCJXaWR0aCI6MTMuOTk5NzYzNDg4NzY5NTMxLCJIZWlnaHQiOjE2LjMzMzA3MDc1NTAwNDg4MywiQm9yZGVyU3R5bGUiOnsiJGlkIjoiNzUzIiwiTGluZUNvbG9yIjpudWxsLCJMaW5lV2VpZ2h0IjowLjAsIkxpbmVUeXBlIjowLCJQYXJlbnRTdHlsZSI6bnVsbH0sIlBhcmVudFN0eWxlIjpudWxsfSwiVGl0bGVTdHlsZSI6eyIkaWQiOiI3NTQiLCJGb250U2V0dGluZ3MiOnsiJGlkIjoiNzU1IiwiRm9udFNpemUiOjExLCJGb250TmFtZSI6IkNhbGlicmkiLCJJc0JvbGQiOnRydWUsIklzSXRhbGljIjpmYWxzZSwiSXNVbmRlcmxpbmVkIjpmYWxzZSwiUGFyZW50U3R5bGUiOm51bGx9LCJBdXRvU2l6ZSI6MiwiRm9yZWdyb3VuZCI6eyIkaWQiOiI3NTYiLCJDb2xvciI6eyIkaWQiOiI3NTciLCJBIjoyNTUsIlIiOjAsIkciOjAsIkIiOjB9fSwiTWF4V2lkdGgiOjM5LjQzLCJNYXhIZWlnaHQiOiJJbmZpbml0eSIsIlNtYXJ0Rm9yZWdyb3VuZElzQWN0aXZlIjpmYWxzZSwiSG9yaXpvbnRhbEFsaWdubWVudCI6MCwiVmVydGljYWxBbGlnbm1lbnQiOjAsIlNtYXJ0Rm9yZWdyb3VuZCI6bnVsbCwiQmFja2dyb3VuZEZpbGxUeXBlIjowLCJNYXJnaW4iOnsiJGlkIjoiNzU4IiwiVG9wIjowLjAsIkxlZnQiOjAuMCwiUmlnaHQiOjAuMCwiQm90dG9tIjowLjB9LCJQYWRkaW5nIjp7IiRpZCI6Ijc1OSIsIlRvcCI6MC4wLCJMZWZ0IjowLjAsIlJpZ2h0IjowLjAsIkJvdHRvbSI6MC4wfSwiQmFja2dyb3VuZCI6eyIkcmVmIjoiMzk2In0sIklzVmlzaWJsZSI6dHJ1ZSwiV2lkdGgiOjAuMCwiSGVpZ2h0IjowLjAsIkJvcmRlclN0eWxlIjpudWxsLCJQYXJlbnRTdHlsZSI6bnVsbH0sIkRhdGVTdHlsZSI6eyIkaWQiOiI3NjAiLCJGb250U2V0dGluZ3MiOnsiJGlkIjoiNzYx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IsIlZlcnRpY2FsQWxpZ25tZW50IjowLCJTbWFydEZvcmVncm91bmQiOm51bGwsIkJhY2tncm91bmRGaWxsVHlwZSI6MCwiTWFyZ2luIjp7IiRpZCI6Ijc2MiIsIlRvcCI6MC4wLCJMZWZ0IjowLjAsIlJpZ2h0IjowLjAsIkJvdHRvbSI6MC4wfSwiUGFkZGluZyI6eyIkaWQiOiI3NjMiLCJUb3AiOjAuMCwiTGVmdCI6MC4wLCJSaWdodCI6MC4wLCJCb3R0b20iOjAuMH0sIkJhY2tncm91bmQiOnsiJHJlZiI6IjQwMiJ9LCJJc1Zpc2libGUiOmZhbHNlLCJXaWR0aCI6MC4wLCJIZWlnaHQiOjAuMCwiQm9yZGVyU3R5bGUiOm51bGwsIlBhcmVudFN0eWxlIjpudWxsfSwiRGF0ZUZvcm1hdCI6eyIkaWQiOiI3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1IiwiRm9ybWF0IjowLCJJc1Zpc2libGUiOmZhbHNlLCJMYXN0S25vd25WaXNpYmlsaXR5U3RhdGUiOmZhbHNlfSwiSXNWaXNpYmxlIjp0cnVlLCJQYXJlbnRTdHlsZSI6bnVsbH0sIkh5cGVybGluayI6eyIkaWQiOiI3NjYiLCJBZGRyZXNzIjoiIiwiU3ViQWRkcmVzcyI6IiJ9LCJJbXBvcnRJZCI6bnVsbH0seyIkaWQiOiI3NjciLCJJZCI6IjU2MDgzN2RjLTFhYmQtNGEwYy1hMGQyLTdhZjY4NDE4MmEwNiIsIkluZGV4IjoyMywiR3JvdXBJZCI6IjYxMTVlYjk0LTVmYWItNGEzNy1hMzUxLTdlMTM0ZmYxNzczZCIsIlRpdGxlIjoiRmFjZWJvb2sgQWRzIiwiRGF0ZVRpbWUiOiIyMDI0LTAxLTEzVDIzOjU5OjAwIiwiUGVyY2VudGFnZUNvbXBsZXRlIjpudWxsLCJOb3RlIjpudWxsLCJTdHlsZSI6eyIkaWQiOiI3NjgiLCJUaXRsZVBvc2l0aW9uIjoiUmlnaHQiLCJEYXRlUG9zaXRpb24iOiJMZWZ0IiwiU2hhcGVUeXBlIjo0LCJTaGFwZVNpemUiOjMsIlNwYWNpbmciOjUsIlNoYXBlU3R5bGUiOnsiJGlkIjoiNzY5IiwiTWFyZ2luIjp7IiRpZCI6Ijc3MCIsIlRvcCI6MC4wLCJMZWZ0IjowLjAsIlJpZ2h0IjowLjAsIkJvdHRvbSI6MC4wfSwiUGFkZGluZyI6eyIkaWQiOiI3NzEiLCJUb3AiOjAuMCwiTGVmdCI6MC4wLCJSaWdodCI6MC4wLCJCb3R0b20iOjAuMH0sIkJhY2tncm91bmQiOnsiJGlkIjoiNzcyIiwiQ29sb3IiOnsiJGlkIjoiNzczIiwiQSI6MjU1LCJSIjo5MSwiRyI6MTU1LCJCIjoyMTN9fSwiSXNWaXNpYmxlIjp0cnVlLCJXaWR0aCI6MTMuOTk5NzYzNDg4NzY5NTMxLCJIZWlnaHQiOjE2LjMzMzA3MDc1NTAwNDg4MywiQm9yZGVyU3R5bGUiOnsiJGlkIjoiNzc0IiwiTGluZUNvbG9yIjpudWxsLCJMaW5lV2VpZ2h0IjowLjAsIkxpbmVUeXBlIjowLCJQYXJlbnRTdHlsZSI6bnVsbH0sIlBhcmVudFN0eWxlIjpudWxsfSwiVGl0bGVTdHlsZSI6eyIkaWQiOiI3NzUiLCJGb250U2V0dGluZ3MiOnsiJGlkIjoiNzc2IiwiRm9udFNpemUiOjExLCJGb250TmFtZSI6IkNhbGlicmkiLCJJc0JvbGQiOnRydWUsIklzSXRhbGljIjpmYWxzZSwiSXNVbmRlcmxpbmVkIjpmYWxzZSwiUGFyZW50U3R5bGUiOm51bGx9LCJBdXRvU2l6ZSI6MiwiRm9yZWdyb3VuZCI6eyIkaWQiOiI3NzciLCJDb2xvciI6eyIkaWQiOiI3NzgiLCJBIjoyNTUsIlIiOjAsIkciOjAsIkIiOjB9fSwiTWF4V2lkdGgiOjYyLjc3LCJNYXhIZWlnaHQiOiJJbmZpbml0eSIsIlNtYXJ0Rm9yZWdyb3VuZElzQWN0aXZlIjpmYWxzZSwiSG9yaXpvbnRhbEFsaWdubWVudCI6MCwiVmVydGljYWxBbGlnbm1lbnQiOjAsIlNtYXJ0Rm9yZWdyb3VuZCI6bnVsbCwiQmFja2dyb3VuZEZpbGxUeXBlIjowLCJNYXJnaW4iOnsiJGlkIjoiNzc5IiwiVG9wIjowLjAsIkxlZnQiOjAuMCwiUmlnaHQiOjAuMCwiQm90dG9tIjowLjB9LCJQYWRkaW5nIjp7IiRpZCI6Ijc4MCIsIlRvcCI6MC4wLCJMZWZ0IjowLjAsIlJpZ2h0IjowLjAsIkJvdHRvbSI6MC4wfSwiQmFja2dyb3VuZCI6eyIkcmVmIjoiMzk2In0sIklzVmlzaWJsZSI6dHJ1ZSwiV2lkdGgiOjAuMCwiSGVpZ2h0IjowLjAsIkJvcmRlclN0eWxlIjpudWxsLCJQYXJlbnRTdHlsZSI6bnVsbH0sIkRhdGVTdHlsZSI6eyIkaWQiOiI3ODEiLCJGb250U2V0dGluZ3MiOnsiJGlkIjoiNzgy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IsIlZlcnRpY2FsQWxpZ25tZW50IjowLCJTbWFydEZvcmVncm91bmQiOm51bGwsIkJhY2tncm91bmRGaWxsVHlwZSI6MCwiTWFyZ2luIjp7IiRpZCI6Ijc4MyIsIlRvcCI6MC4wLCJMZWZ0IjowLjAsIlJpZ2h0IjowLjAsIkJvdHRvbSI6MC4wfSwiUGFkZGluZyI6eyIkaWQiOiI3ODQiLCJUb3AiOjAuMCwiTGVmdCI6MC4wLCJSaWdodCI6MC4wLCJCb3R0b20iOjAuMH0sIkJhY2tncm91bmQiOnsiJHJlZiI6IjQwMiJ9LCJJc1Zpc2libGUiOmZhbHNlLCJXaWR0aCI6MC4wLCJIZWlnaHQiOjAuMCwiQm9yZGVyU3R5bGUiOm51bGwsIlBhcmVudFN0eWxlIjpudWxsfSwiRGF0ZUZvcm1hdCI6eyIkaWQiOiI3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g2IiwiRm9ybWF0IjowLCJJc1Zpc2libGUiOmZhbHNlLCJMYXN0S25vd25WaXNpYmlsaXR5U3RhdGUiOmZhbHNlfSwiSXNWaXNpYmxlIjp0cnVlLCJQYXJlbnRTdHlsZSI6bnVsbH0sIkh5cGVybGluayI6eyIkaWQiOiI3ODciLCJBZGRyZXNzIjoiIiwiU3ViQWRkcmVzcyI6IiJ9LCJJbXBvcnRJZCI6bnVsbH0seyIkaWQiOiI3ODgiLCJJZCI6IjYwYzA2YTA2LWZkY2UtNDNhMC05MTkzLWRmNzBhYjc0NWUxNSIsIkluZGV4IjoyNCwiR3JvdXBJZCI6IjYxMTVlYjk0LTVmYWItNGEzNy1hMzUxLTdlMTM0ZmYxNzczZCIsIlRpdGxlIjoiWW91dHViZSBBZHMiLCJEYXRlVGltZSI6IjIwMjQtMTAtMTNUMjM6NTk6MDAiLCJQZXJjZW50YWdlQ29tcGxldGUiOm51bGwsIk5vdGUiOm51bGwsIlN0eWxlIjp7IiRpZCI6Ijc4OSIsIlRpdGxlUG9zaXRpb24iOiJSaWdodCIsIkRhdGVQb3NpdGlvbiI6IkxlZnQiLCJTaGFwZVR5cGUiOjQsIlNoYXBlU2l6ZSI6MywiU3BhY2luZyI6NSwiU2hhcGVTdHlsZSI6eyIkaWQiOiI3OTAiLCJNYXJnaW4iOnsiJHJlZiI6IjYzIn0sIlBhZGRpbmciOnsiJHJlZiI6IjY0In0sIkJhY2tncm91bmQiOnsiJGlkIjoiNzkxIiwiQ29sb3IiOnsiJGlkIjoiNzkyIiwiQSI6MjU1LCJSIjo5MSwiRyI6MTU1LCJCIjoyMTN9fSwiSXNWaXNpYmxlIjp0cnVlLCJXaWR0aCI6MTMuOTk5NzYzNDg4NzY5NTMxLCJIZWlnaHQiOjE2LjMzMzA3MDc1NTAwNDg4MywiQm9yZGVyU3R5bGUiOnsiJGlkIjoiNzkzIiwiTGluZUNvbG9yIjpudWxsLCJMaW5lV2VpZ2h0IjowLjAsIkxpbmVUeXBlIjowLCJQYXJlbnRTdHlsZSI6bnVsbH0sIlBhcmVudFN0eWxlIjpudWxsfSwiVGl0bGVTdHlsZSI6eyIkaWQiOiI3OTQiLCJGb250U2V0dGluZ3MiOnsiJGlkIjoiNzk1IiwiRm9udFNpemUiOjExLCJGb250TmFtZSI6IkNhbGlicmkiLCJJc0JvbGQiOnRydWUsIklzSXRhbGljIjpmYWxzZSwiSXNVbmRlcmxpbmVkIjpmYWxzZSwiUGFyZW50U3R5bGUiOm51bGx9LCJBdXRvU2l6ZSI6MiwiRm9yZWdyb3VuZCI6eyIkaWQiOiI3OTYiLCJDb2xvciI6eyIkaWQiOiI3OTciLCJBIjoyNTUsIlIiOjAsIkciOjAsIkIiOjB9fSwiTWF4V2lkdGgiOjU3LjI0NjY2NjY2NjY2NjY3LCJNYXhIZWlnaHQiOiJJbmZpbml0eSIsIlNtYXJ0Rm9yZWdyb3VuZElzQWN0aXZlIjpmYWxzZSwiSG9yaXpvbnRhbEFsaWdubWVudCI6MCwiVmVydGljYWxBbGlnbm1lbnQiOjAsIlNtYXJ0Rm9yZWdyb3VuZCI6bnVsbCwiQmFja2dyb3VuZEZpbGxUeXBlIjowLCJNYXJnaW4iOnsiJHJlZiI6IjcyIn0sIlBhZGRpbmciOnsiJHJlZiI6IjczIn0sIkJhY2tncm91bmQiOnsiJHJlZiI6Ijc0In0sIklzVmlzaWJsZSI6dHJ1ZSwiV2lkdGgiOjAuMCwiSGVpZ2h0IjowLjAsIkJvcmRlclN0eWxlIjpudWxsLCJQYXJlbnRTdHlsZSI6bnVsbH0sIkRhdGVTdHlsZSI6eyIkaWQiOiI3OTgiLCJGb250U2V0dGluZ3MiOnsiJGlkIjoiNzk5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IsIlZlcnRpY2FsQWxpZ25tZW50IjowLCJTbWFydEZvcmVncm91bmQiOm51bGwsIkJhY2tncm91bmRGaWxsVHlwZSI6MCwiTWFyZ2luIjp7IiRyZWYiOiI3OSJ9LCJQYWRkaW5nIjp7IiRyZWYiOiI4MCJ9LCJCYWNrZ3JvdW5kIjp7IiRyZWYiOiI4MSJ9LCJJc1Zpc2libGUiOmZhbHNlLCJXaWR0aCI6MC4wLCJIZWlnaHQiOjAuMCwiQm9yZGVyU3R5bGUiOm51bGwsIlBhcmVudFN0eWxlIjpudWxsfSwiRGF0ZUZvcm1hdCI6eyIkaWQiOiI4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AxIiwiRm9ybWF0IjowLCJJc1Zpc2libGUiOmZhbHNlLCJMYXN0S25vd25WaXNpYmlsaXR5U3RhdGUiOmZhbHNlfSwiSXNWaXNpYmxlIjp0cnVlLCJQYXJlbnRTdHlsZSI6bnVsbH0sIkh5cGVybGluayI6eyIkaWQiOiI4MDIiLCJBZGRyZXNzIjoiIiwiU3ViQWRkcmVzcyI6IiJ9LCJJbXBvcnRJZCI6bnVsbH1dLCJJZCI6IjYxMTVlYjk0LTVmYWItNGEzNy1hMzUxLTdlMTM0ZmYxNzczZCIsIklzU2luZ2xlSXRlbVJvdyI6ZmFsc2V9LHsiJGlkIjoiODAzIiwiX3Rhc2tzIjpbXSwiX21pbGVzdG9uZXMiOlt7IiRpZCI6IjgwNCIsIklkIjoiMmUyNzYyNmUtM2QwOS00ZGQwLWEyMTAtYjFlMDVkNmJmZGQ4IiwiSW5kZXgiOjI1LCJHcm91cElkIjoiOWU0NWZiMzYtZmFhZC00ZTU0LWEwYTYtNmZjN2Q0MThiNWQyIiwiVGl0bGUiOiJHb29nbGUgQWRzIiwiRGF0ZVRpbWUiOiIyMDI0LTAxLTEzVDIzOjU5OjAwIiwiUGVyY2VudGFnZUNvbXBsZXRlIjpudWxsLCJOb3RlIjpudWxsLCJTdHlsZSI6eyIkaWQiOiI4MDUiLCJUaXRsZVBvc2l0aW9uIjoiUmlnaHQiLCJEYXRlUG9zaXRpb24iOiJMZWZ0IiwiU2hhcGVUeXBlIjo0LCJTaGFwZVNpemUiOjMsIlNwYWNpbmciOjUsIlNoYXBlU3R5bGUiOnsiJGlkIjoiODA2IiwiTWFyZ2luIjp7IiRpZCI6IjgwNyIsIlRvcCI6MC4wLCJMZWZ0IjowLjAsIlJpZ2h0IjowLjAsIkJvdHRvbSI6MC4wfSwiUGFkZGluZyI6eyIkaWQiOiI4MDgiLCJUb3AiOjAuMCwiTGVmdCI6MC4wLCJSaWdodCI6MC4wLCJCb3R0b20iOjAuMH0sIkJhY2tncm91bmQiOnsiJGlkIjoiODA5IiwiQ29sb3IiOnsiJGlkIjoiODEwIiwiQSI6MjU1LCJSIjo5MSwiRyI6MTU1LCJCIjoyMTN9fSwiSXNWaXNpYmxlIjp0cnVlLCJXaWR0aCI6MTMuOTk5NzYzNDg4NzY5NTMxLCJIZWlnaHQiOjE2LjMzMzA3MDc1NTAwNDg4MywiQm9yZGVyU3R5bGUiOnsiJGlkIjoiODExIiwiTGluZUNvbG9yIjpudWxsLCJMaW5lV2VpZ2h0IjowLjAsIkxpbmVUeXBlIjowLCJQYXJlbnRTdHlsZSI6bnVsbH0sIlBhcmVudFN0eWxlIjpudWxsfSwiVGl0bGVTdHlsZSI6eyIkaWQiOiI4MTIiLCJGb250U2V0dGluZ3MiOnsiJGlkIjoiODEzIiwiRm9udFNpemUiOjExLCJGb250TmFtZSI6IkNhbGlicmkiLCJJc0JvbGQiOnRydWUsIklzSXRhbGljIjpmYWxzZSwiSXNVbmRlcmxpbmVkIjpmYWxzZSwiUGFyZW50U3R5bGUiOm51bGx9LCJBdXRvU2l6ZSI6MiwiRm9yZWdyb3VuZCI6eyIkaWQiOiI4MTQiLCJDb2xvciI6eyIkaWQiOiI4MTUiLCJBIjoyNTUsIlIiOjAsIkciOjAsIkIiOjB9fSwiTWF4V2lkdGgiOjUxLjczMzMzMzMzMzMzMzMzNCwiTWF4SGVpZ2h0IjoiSW5maW5pdHkiLCJTbWFydEZvcmVncm91bmRJc0FjdGl2ZSI6ZmFsc2UsIkhvcml6b250YWxBbGlnbm1lbnQiOjAsIlZlcnRpY2FsQWxpZ25tZW50IjowLCJTbWFydEZvcmVncm91bmQiOm51bGwsIkJhY2tncm91bmRGaWxsVHlwZSI6MCwiTWFyZ2luIjp7IiRpZCI6IjgxNiIsIlRvcCI6MC4wLCJMZWZ0IjowLjAsIlJpZ2h0IjowLjAsIkJvdHRvbSI6MC4wfSwiUGFkZGluZyI6eyIkaWQiOiI4MTciLCJUb3AiOjAuMCwiTGVmdCI6MC4wLCJSaWdodCI6MC4wLCJCb3R0b20iOjAuMH0sIkJhY2tncm91bmQiOnsiJHJlZiI6IjM5NiJ9LCJJc1Zpc2libGUiOnRydWUsIldpZHRoIjowLjAsIkhlaWdodCI6MC4wLCJCb3JkZXJTdHlsZSI6bnVsbCwiUGFyZW50U3R5bGUiOm51bGx9LCJEYXRlU3R5bGUiOnsiJGlkIjoiODE4IiwiRm9udFNldHRpbmdzIjp7IiRpZCI6IjgxOS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aWQiOiI4MjAiLCJUb3AiOjAuMCwiTGVmdCI6MC4wLCJSaWdodCI6MC4wLCJCb3R0b20iOjAuMH0sIlBhZGRpbmciOnsiJGlkIjoiODIxIiwiVG9wIjowLjAsIkxlZnQiOjAuMCwiUmlnaHQiOjAuMCwiQm90dG9tIjowLjB9LCJCYWNrZ3JvdW5kIjp7IiRyZWYiOiI0MDIifSwiSXNWaXNpYmxlIjpmYWxzZSwiV2lkdGgiOjAuMCwiSGVpZ2h0IjowLjAsIkJvcmRlclN0eWxlIjpudWxsLCJQYXJlbnRTdHlsZSI6bnVsbH0sIkRhdGVGb3JtYXQiOnsiJGlkIjoiODI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yMyIsIkZvcm1hdCI6MCwiSXNWaXNpYmxlIjpmYWxzZSwiTGFzdEtub3duVmlzaWJpbGl0eVN0YXRlIjpmYWxzZX0sIklzVmlzaWJsZSI6dHJ1ZSwiUGFyZW50U3R5bGUiOm51bGx9LCJIeXBlcmxpbmsiOnsiJGlkIjoiODI0IiwiQWRkcmVzcyI6IiIsIlN1YkFkZHJlc3MiOiIifSwiSW1wb3J0SWQiOm51bGx9LHsiJGlkIjoiODI1IiwiSWQiOiJkZjZlMjNjYi05M2UzLTQzMzYtYWRmZC1jMzliNGQ1MDUzZGUiLCJJbmRleCI6MjYsIkdyb3VwSWQiOiI5ZTQ1ZmIzNi1mYWFkLTRlNTQtYTBhNi02ZmM3ZDQxOGI1ZDIiLCJUaXRsZSI6IkRpc3BsYXkgQWRzIENyZWF0aXZlIiwiRGF0ZVRpbWUiOiIyMDI0LTA0LTEzVDIzOjU5OjAwIiwiUGVyY2VudGFnZUNvbXBsZXRlIjpudWxsLCJOb3RlIjpudWxsLCJTdHlsZSI6eyIkaWQiOiI4MjYiLCJUaXRsZVBvc2l0aW9uIjoiUmlnaHQiLCJEYXRlUG9zaXRpb24iOiJMZWZ0IiwiU2hhcGVUeXBlIjo0LCJTaGFwZVNpemUiOjMsIlNwYWNpbmciOjUsIlNoYXBlU3R5bGUiOnsiJGlkIjoiODI3IiwiTWFyZ2luIjp7IiRyZWYiOiI2MyJ9LCJQYWRkaW5nIjp7IiRyZWYiOiI2NCJ9LCJCYWNrZ3JvdW5kIjp7IiRpZCI6IjgyOCIsIkNvbG9yIjp7IiRpZCI6IjgyOSIsIkEiOjI1NSwiUiI6OTEsIkciOjE1NSwiQiI6MjEzfX0sIklzVmlzaWJsZSI6dHJ1ZSwiV2lkdGgiOjEzLjk5OTc2MzQ4ODc2OTUzMSwiSGVpZ2h0IjoxNi4zMzMwNzA3NTUwMDQ4ODMsIkJvcmRlclN0eWxlIjp7IiRpZCI6IjgzMCIsIkxpbmVDb2xvciI6bnVsbCwiTGluZVdlaWdodCI6MC4wLCJMaW5lVHlwZSI6MCwiUGFyZW50U3R5bGUiOm51bGx9LCJQYXJlbnRTdHlsZSI6bnVsbH0sIlRpdGxlU3R5bGUiOnsiJGlkIjoiODMxIiwiRm9udFNldHRpbmdzIjp7IiRpZCI6IjgzMiIsIkZvbnRTaXplIjoxMSwiRm9udE5hbWUiOiJDYWxpYnJpIiwiSXNCb2xkIjp0cnVlLCJJc0l0YWxpYyI6ZmFsc2UsIklzVW5kZXJsaW5lZCI6ZmFsc2UsIlBhcmVudFN0eWxlIjpudWxsfSwiQXV0b1NpemUiOjIsIkZvcmVncm91bmQiOnsiJGlkIjoiODMzIiwiQ29sb3IiOnsiJGlkIjoiODM0IiwiQSI6MjU1LCJSIjowLCJHIjowLCJCIjowfX0sIk1heFdpZHRoIjo5Mi41NDY2NjY2NjY2NjY2Njc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gzNSIsIkZvbnRTZXR0aW5ncyI6eyIkaWQiOiI4MzY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iwiVmVydGljYWxBbGlnbm1lbnQiOjAsIlNtYXJ0Rm9yZWdyb3VuZCI6bnVsbCwiQmFja2dyb3VuZEZpbGxUeXBlIjowLCJNYXJnaW4iOnsiJHJlZiI6Ijc5In0sIlBhZGRpbmciOnsiJHJlZiI6IjgwIn0sIkJhY2tncm91bmQiOnsiJHJlZiI6IjgxIn0sIklzVmlzaWJsZSI6ZmFsc2UsIldpZHRoIjowLjAsIkhlaWdodCI6MC4wLCJCb3JkZXJTdHlsZSI6bnVsbCwiUGFyZW50U3R5bGUiOm51bGx9LCJEYXRlRm9ybWF0Ijp7IiRpZCI6Ijgz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zgiLCJGb3JtYXQiOjAsIklzVmlzaWJsZSI6ZmFsc2UsIkxhc3RLbm93blZpc2liaWxpdHlTdGF0ZSI6ZmFsc2V9LCJJc1Zpc2libGUiOnRydWUsIlBhcmVudFN0eWxlIjpudWxsfSwiSHlwZXJsaW5rIjp7IiRpZCI6IjgzOSIsIkFkZHJlc3MiOiIiLCJTdWJBZGRyZXNzIjoiIn0sIkltcG9ydElkIjpudWxsfSx7IiRpZCI6Ijg0MCIsIklkIjoiYWEwMGRkZTctNDFjMi00YTIxLWEyYzctYjZlNzU2YmY1ZTE3IiwiSW5kZXgiOjI3LCJHcm91cElkIjoiOWU0NWZiMzYtZmFhZC00ZTU0LWEwYTYtNmZjN2Q0MThiNWQyIiwiVGl0bGUiOiJNb2JpbGUgQWRzIiwiRGF0ZVRpbWUiOiIyMDI0LTEwLTEzVDIzOjU5OjAwIiwiUGVyY2VudGFnZUNvbXBsZXRlIjpudWxsLCJOb3RlIjpudWxsLCJTdHlsZSI6eyIkaWQiOiI4NDEiLCJUaXRsZVBvc2l0aW9uIjoiUmlnaHQiLCJEYXRlUG9zaXRpb24iOiJMZWZ0IiwiU2hhcGVUeXBlIjo0LCJTaGFwZVNpemUiOjMsIlNwYWNpbmciOjUsIlNoYXBlU3R5bGUiOnsiJGlkIjoiODQyIiwiTWFyZ2luIjp7IiRyZWYiOiI2MyJ9LCJQYWRkaW5nIjp7IiRyZWYiOiI2NCJ9LCJCYWNrZ3JvdW5kIjp7IiRpZCI6Ijg0MyIsIkNvbG9yIjp7IiRpZCI6Ijg0NCIsIkEiOjI1NSwiUiI6OTEsIkciOjE1NSwiQiI6MjEzfX0sIklzVmlzaWJsZSI6dHJ1ZSwiV2lkdGgiOjEzLjk5OTc2MzQ4ODc2OTUzMSwiSGVpZ2h0IjoxNi4zMzMwNzA3NTUwMDQ4ODMsIkJvcmRlclN0eWxlIjp7IiRpZCI6Ijg0NSIsIkxpbmVDb2xvciI6bnVsbCwiTGluZVdlaWdodCI6MC4wLCJMaW5lVHlwZSI6MCwiUGFyZW50U3R5bGUiOm51bGx9LCJQYXJlbnRTdHlsZSI6bnVsbH0sIlRpdGxlU3R5bGUiOnsiJGlkIjoiODQ2IiwiRm9udFNldHRpbmdzIjp7IiRpZCI6Ijg0NyIsIkZvbnRTaXplIjoxMSwiRm9udE5hbWUiOiJDYWxpYnJpIiwiSXNCb2xkIjp0cnVlLCJJc0l0YWxpYyI6ZmFsc2UsIklzVW5kZXJsaW5lZCI6ZmFsc2UsIlBhcmVudFN0eWxlIjpudWxsfSwiQXV0b1NpemUiOjIsIkZvcmVncm91bmQiOnsiJGlkIjoiODQ4IiwiQ29sb3IiOnsiJGlkIjoiODQ5IiwiQSI6MjU1LCJSIjowLCJHIjowLCJCIjowfX0sIk1heFdpZHRoIjo1MS44MSwiTWF4SGVpZ2h0IjoiSW5maW5pdHkiLCJTbWFydEZvcmVncm91bmRJc0FjdGl2ZSI6ZmFsc2UsIkhvcml6b250YWxBbGlnbm1lbnQiOjAsIlZlcnRpY2FsQWxpZ25tZW50IjowLCJTbWFydEZvcmVncm91bmQiOm51bGwsIkJhY2tncm91bmRGaWxsVHlwZSI6MCwiTWFyZ2luIjp7IiRyZWYiOiI3MiJ9LCJQYWRkaW5nIjp7IiRyZWYiOiI3MyJ9LCJCYWNrZ3JvdW5kIjp7IiRyZWYiOiI3NCJ9LCJJc1Zpc2libGUiOnRydWUsIldpZHRoIjowLjAsIkhlaWdodCI6MC4wLCJCb3JkZXJTdHlsZSI6bnVsbCwiUGFyZW50U3R5bGUiOm51bGx9LCJEYXRlU3R5bGUiOnsiJGlkIjoiODUwIiwiRm9udFNldHRpbmdzIjp7IiRpZCI6Ijg1MS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ODU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1MyIsIkZvcm1hdCI6MCwiSXNWaXNpYmxlIjpmYWxzZSwiTGFzdEtub3duVmlzaWJpbGl0eVN0YXRlIjpmYWxzZX0sIklzVmlzaWJsZSI6dHJ1ZSwiUGFyZW50U3R5bGUiOm51bGx9LCJIeXBlcmxpbmsiOnsiJGlkIjoiODU0IiwiQWRkcmVzcyI6IiIsIlN1YkFkZHJlc3MiOiIifSwiSW1wb3J0SWQiOm51bGx9XSwiSWQiOiI5ZTQ1ZmIzNi1mYWFkLTRlNTQtYTBhNi02ZmM3ZDQxOGI1ZDIiLCJJc1NpbmdsZUl0ZW1Sb3ciOmZhbHNlfSx7IiRpZCI6Ijg1NSIsIl90YXNrcyI6W10sIl9taWxlc3RvbmVzIjpbeyIkaWQiOiI4NTYiLCJJZCI6IjAxNTAyY2U0LTJiYzgtNDI5NC1hZThjLThlMmEyNjM3NGMzYiIsIkluZGV4IjoyOCwiR3JvdXBJZCI6IiIsIlRpdGxlIjoiRW1haWwgQWRzIiwiRGF0ZVRpbWUiOiIyMDI0LTEwLTEzVDIzOjU5OjAwIiwiUGVyY2VudGFnZUNvbXBsZXRlIjpudWxsLCJOb3RlIjpudWxsLCJTdHlsZSI6eyIkaWQiOiI4NTciLCJUaXRsZVBvc2l0aW9uIjoiUmlnaHQiLCJEYXRlUG9zaXRpb24iOiJMZWZ0IiwiU2hhcGVUeXBlIjo0LCJTaGFwZVNpemUiOjMsIlNwYWNpbmciOjUsIlNoYXBlU3R5bGUiOnsiJGlkIjoiODU4IiwiTWFyZ2luIjp7IiRyZWYiOiI2MyJ9LCJQYWRkaW5nIjp7IiRyZWYiOiI2NCJ9LCJCYWNrZ3JvdW5kIjp7IiRpZCI6Ijg1OSIsIkNvbG9yIjp7IiRpZCI6Ijg2MCIsIkEiOjI1NSwiUiI6OTEsIkciOjE1NSwiQiI6MjEzfX0sIklzVmlzaWJsZSI6dHJ1ZSwiV2lkdGgiOjEzLjk5OTc2MzQ4ODc2OTUzMSwiSGVpZ2h0IjoxNi4zMzMwNzA3NTUwMDQ4ODMsIkJvcmRlclN0eWxlIjp7IiRpZCI6Ijg2MSIsIkxpbmVDb2xvciI6bnVsbCwiTGluZVdlaWdodCI6MC4wLCJMaW5lVHlwZSI6MCwiUGFyZW50U3R5bGUiOm51bGx9LCJQYXJlbnRTdHlsZSI6bnVsbH0sIlRpdGxlU3R5bGUiOnsiJGlkIjoiODYyIiwiRm9udFNldHRpbmdzIjp7IiRpZCI6Ijg2MyIsIkZvbnRTaXplIjoxMSwiRm9udE5hbWUiOiJDYWxpYnJpIiwiSXNCb2xkIjp0cnVlLCJJc0l0YWxpYyI6ZmFsc2UsIklzVW5kZXJsaW5lZCI6ZmFsc2UsIlBhcmVudFN0eWxlIjpudWxsfSwiQXV0b1NpemUiOjIsIkZvcmVncm91bmQiOnsiJGlkIjoiODY0IiwiQ29sb3IiOnsiJGlkIjoiODY1IiwiQSI6MjU1LCJSIjowLCJHIjowLCJCIjowfX0sIk1heFdpZHRoIjo0NC41ODY2NjY2NjY2NjY2NjY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g2NiIsIkZvbnRTZXR0aW5ncyI6eyIkaWQiOiI4Njc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iwiVmVydGljYWxBbGlnbm1lbnQiOjAsIlNtYXJ0Rm9yZWdyb3VuZCI6bnVsbCwiQmFja2dyb3VuZEZpbGxUeXBlIjowLCJNYXJnaW4iOnsiJHJlZiI6Ijc5In0sIlBhZGRpbmciOnsiJHJlZiI6IjgwIn0sIkJhY2tncm91bmQiOnsiJHJlZiI6IjgxIn0sIklzVmlzaWJsZSI6ZmFsc2UsIldpZHRoIjowLjAsIkhlaWdodCI6MC4wLCJCb3JkZXJTdHlsZSI6bnVsbCwiUGFyZW50U3R5bGUiOm51bGx9LCJEYXRlRm9ybWF0Ijp7IiRpZCI6Ijg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jkiLCJGb3JtYXQiOjAsIklzVmlzaWJsZSI6ZmFsc2UsIkxhc3RLbm93blZpc2liaWxpdHlTdGF0ZSI6ZmFsc2V9LCJJc1Zpc2libGUiOnRydWUsIlBhcmVudFN0eWxlIjpudWxsfSwiSHlwZXJsaW5rIjp7IiRpZCI6Ijg3MCIsIkFkZHJlc3MiOiIiLCJTdWJBZGRyZXNzIjoiIn0sIkltcG9ydElkIjpudWxsfV0sIklkIjoiMDAwMDAwMDAtMDAwMC0wMDAwLTAwMDAtMDAwMDAwMDAwMDAwIiwiSXNTaW5nbGVJdGVtUm93Ijp0cnVlfV0sIkluZGV4IjoyMCwiSWQiOiI5NmM1ZDZlMC0zNDEzLTQ3MzEtYWFhNy1kOGQ1ODUzNzgxYTYiLCJIZWFkZXJUZXh0IjpudWxsLCJJc0RlZmF1bHQiOnRydWUsIlN0eWxlIjp7IiRpZCI6Ijg3MSIsIkhlYWRlclN0eWxlIjp7IiRpZCI6Ijg3MiIsIlRleHRTdHlsZSI6eyIkaWQiOiI4NzMiLCJGb250U2V0dGluZ3MiOnsiJGlkIjoiODc0IiwiRm9udFNpemUiOjExLCJGb250TmFtZSI6IkNhbGlicmkiLCJJc0JvbGQiOmZhbHNlLCJJc0l0YWxpYyI6ZmFsc2UsIklzVW5kZXJsaW5lZCI6ZmFsc2UsIlBhcmVudFN0eWxlIjpudWxsfSwiQXV0b1NpemUiOjIsIkZvcmVncm91bmQiOnsiJGlkIjoiODc1IiwiQ29sb3IiOnsiJGlkIjoiODc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Dc3IiwiVG9wIjowLjAsIkxlZnQiOjAuMCwiUmlnaHQiOjAuMCwiQm90dG9tIjowLjB9LCJQYWRkaW5nIjp7IiRpZCI6Ijg3OCIsIlRvcCI6MC4wLCJMZWZ0IjowLjAsIlJpZ2h0IjowLjAsIkJvdHRvbSI6MC4wfSwiQmFja2dyb3VuZCI6bnVsbCwiSXNWaXNpYmxlIjp0cnVlLCJXaWR0aCI6MC4wLCJIZWlnaHQiOjAuMCwiQm9yZGVyU3R5bGUiOm51bGwsIlBhcmVudFN0eWxlIjpudWxsfSwiUmVjdGFuZ2xlU3R5bGUiOnsiJGlkIjoiODc5IiwiTWFyZ2luIjp7IiRpZCI6Ijg4MCIsIlRvcCI6MC4wLCJMZWZ0IjowLjAsIlJpZ2h0IjowLjAsIkJvdHRvbSI6MC4wfSwiUGFkZGluZyI6eyIkaWQiOiI4ODEiLCJUb3AiOjAuMCwiTGVmdCI6MC4wLCJSaWdodCI6MC4wLCJCb3R0b20iOjAuMH0sIkJhY2tncm91bmQiOnsiJGlkIjoiODgyIiwiQ29sb3IiOnsiJGlkIjoiODgzIiwiQSI6NjMsIlIiOjkxLCJHIjoxNTUsIkIiOjIxM319LCJJc1Zpc2libGUiOnRydWUsIldpZHRoIjowLjAsIkhlaWdodCI6MC4wLCJCb3JkZXJTdHlsZSI6eyIkaWQiOiI4ODQiLCJMaW5lQ29sb3IiOnsiJGlkIjoiODg1IiwiJHR5cGUiOiJOTFJFLkNvbW1vbi5Eb20uU29saWRDb2xvckJydXNoLCBOTFJFLkNvbW1vbiIsIkNvbG9yIjp7IiRpZCI6Ijg4NiIsIkEiOjI1NSwiUiI6MjU1LCJHIjowLCJCIjowfX0sIkxpbmVXZWlnaHQiOjAuMCwiTGluZVR5cGUiOjAsIlBhcmVudFN0eWxlIjpudWxsfSwiUGFyZW50U3R5bGUiOm51bGx9LCJNYXJnaW4iOnsiJGlkIjoiODg3IiwiVG9wIjowLjAsIkxlZnQiOjAuMCwiUmlnaHQiOjAuMCwiQm90dG9tIjowLjB9LCJQYWRkaW5nIjp7IiRpZCI6Ijg4OCIsIlRvcCI6MC4wLCJMZWZ0IjowLjAsIlJpZ2h0IjowLjAsIkJvdHRvbSI6MC4wfSwiQmFja2dyb3VuZCI6bnVsbCwiSXNWaXNpYmxlIjp0cnVlLCJXaWR0aCI6MC4wLCJIZWlnaHQiOjAuMCwiQm9yZGVyU3R5bGUiOm51bGwsIlBhcmVudFN0eWxlIjpudWxsfSwiQmFja2dyb3VuZFN0eWxlIjp7IiRpZCI6Ijg4OSIsIk1hcmdpbiI6eyIkaWQiOiI4OTAiLCJUb3AiOjAuMCwiTGVmdCI6MC4wLCJSaWdodCI6MC4wLCJCb3R0b20iOjAuMH0sIlBhZGRpbmciOnsiJGlkIjoiODkxIiwiVG9wIjowLjAsIkxlZnQiOjAuMCwiUmlnaHQiOjAuMCwiQm90dG9tIjowLjB9LCJCYWNrZ3JvdW5kIjp7IiRpZCI6Ijg5MiIsIkNvbG9yIjp7IiRpZCI6Ijg5MyIsIkEiOjUxLCJSIjoxNjUsIkciOjE2NSwiQiI6MTY1fX0sIklzVmlzaWJsZSI6dHJ1ZSwiV2lkdGgiOjAuMCwiSGVpZ2h0IjowLjAsIkJvcmRlclN0eWxlIjp7IiRpZCI6Ijg5NCIsIkxpbmVDb2xvciI6eyIkaWQiOiI4OTUiLCIkdHlwZSI6Ik5MUkUuQ29tbW9uLkRvbS5Tb2xpZENvbG9yQnJ1c2gsIE5MUkUuQ29tbW9uIiwiQ29sb3IiOnsiJGlkIjoiODk2IiwiQSI6MjU1LCJSIjoyNTUsIkciOjAsIkIiOjB9fSwiTGluZVdlaWdodCI6MC4wLCJMaW5lVHlwZSI6MCwiUGFyZW50U3R5bGUiOm51bGx9LCJQYXJlbnRTdHlsZSI6bnVsbH0sIk1hcmdpbiI6eyIkaWQiOiI4OTciLCJUb3AiOjAuMCwiTGVmdCI6MC4wLCJSaWdodCI6MC4wLCJCb3R0b20iOjAuMH0sIlBhZGRpbmciOnsiJGlkIjoiODk4IiwiVG9wIjowLjAsIkxlZnQiOjAuMCwiUmlnaHQiOjAuMCwiQm90dG9tIjowLjB9LCJJc1Zpc2libGUiOmZhbHNlLCJXaWR0aCI6MC4wLCJIZWlnaHQiOjAuMCwiQm9yZGVyU3R5bGUiOm51bGwsIlBhcmVudFN0eWxlIjpudWxsfX1dLCJJZCI6IjE5ODY3ZWYxLWNlMmItNDZjOC04ODhhLWM1MDk0YmQ0NjQyMCIsIkluZGV4IjoyMCwiSGVhZGVyVGV4dCI6IkFkcyIsIlN0eWxlIjp7IiRpZCI6Ijg5OSIsIlN0eWxlSWQiOiIwMDAwMDAwMC0wMDAwLTAwMDAtMDAwMC0wMDAwMDAwMDAwMDAiLCJIZWFkZXJTdHlsZSI6eyIkaWQiOiI5MDAiLCJUZXh0SXNWZXJ0aWNhbCI6ZmFsc2UsIlRleHRTdHlsZSI6eyIkaWQiOiI5MDEiLCJGb250U2V0dGluZ3MiOnsiJGlkIjoiOTAyIiwiRm9udFNpemUiOjEyLCJGb250TmFtZSI6IkNhbGlicmkiLCJJc0JvbGQiOnRydWUsIklzSXRhbGljIjpmYWxzZSwiSXNVbmRlcmxpbmVkIjpmYWxzZSwiUGFyZW50U3R5bGUiOm51bGx9LCJBdXRvU2l6ZSI6MCwiRm9yZWdyb3VuZCI6eyIkaWQiOiI5MDMiLCJDb2xvciI6eyIkaWQiOiI5MDQiLCJBIjoyNTUsIlIiOjAsIkciOjAsIkIiOjB9fSwiTWF4V2lkdGgiOjAuMCwiTWF4SGVpZ2h0IjowLjAsIlNtYXJ0Rm9yZWdyb3VuZElzQWN0aXZlIjpmYWxzZSwiSG9yaXpvbnRhbEFsaWdubWVudCI6MCwiVmVydGljYWxBbGlnbm1lbnQiOjAsIlNtYXJ0Rm9yZWdyb3VuZCI6bnVsbCwiQmFja2dyb3VuZEZpbGxUeXBlIjowLCJNYXJnaW4iOnsiJHJlZiI6IjIyNiJ9LCJQYWRkaW5nIjp7IiRyZWYiOiIyMjcifSwiQmFja2dyb3VuZCI6bnVsbCwiSXNWaXNpYmxlIjpmYWxzZSwiV2lkdGgiOjAuMCwiSGVpZ2h0IjowLjAsIkJvcmRlclN0eWxlIjpudWxsLCJQYXJlbnRTdHlsZSI6bnVsbH0sIlJlY3RhbmdsZVN0eWxlIjp7IiRpZCI6IjkwNSIsIk1hcmdpbiI6eyIkcmVmIjoiMjI5In0sIlBhZGRpbmciOnsiJHJlZiI6IjIzMCJ9LCJCYWNrZ3JvdW5kIjp7IiRpZCI6IjkwNiIsIkNvbG9yIjp7IiRpZCI6IjkwNyIsIkEiOjI1NSwiUiI6OTEsIkciOjE1NSwiQiI6MjEzfX0sIklzVmlzaWJsZSI6ZmFsc2UsIldpZHRoIjowLjAsIkhlaWdodCI6MC4wLCJCb3JkZXJTdHlsZSI6eyIkaWQiOiI5MDgiLCJMaW5lQ29sb3IiOnsiJGlkIjoiOTA5IiwiJHR5cGUiOiJOTFJFLkNvbW1vbi5Eb20uU29saWRDb2xvckJydXNoLCBOTFJFLkNvbW1vbiIsIkNvbG9yIjp7IiRpZCI6IjkxMCIsIkEiOjI1NSwiUiI6NiwiRyI6NCwiQiI6NX19LCJMaW5lV2VpZ2h0IjowLjAsIkxpbmVUeXBlIjowLCJQYXJlbnRTdHlsZSI6bnVsbH0sIlBhcmVudFN0eWxlIjpudWxsfSwiTWFyZ2luIjp7IiRyZWYiOiIyMzYifSwiUGFkZGluZyI6eyIkcmVmIjoiMjM3In0sIkJhY2tncm91bmQiOm51bGwsIklzVmlzaWJsZSI6dHJ1ZSwiV2lkdGgiOjAuMCwiSGVpZ2h0IjowLjAsIkJvcmRlclN0eWxlIjpudWxsLCJQYXJlbnRTdHlsZSI6bnVsbH0sIkJhY2tncm91bmRTdHlsZSI6eyIkaWQiOiI5MTEiLCJNYXJnaW4iOnsiJHJlZiI6IjIzOSJ9LCJQYWRkaW5nIjp7IiRyZWYiOiIyNDAifSwiQmFja2dyb3VuZCI6eyIkaWQiOiI5MTIiLCJDb2xvciI6eyIkaWQiOiI5MTMiLCJBIjozOCwiUiI6OTEsIkciOjE1NSwiQiI6MjEzfX0sIklzVmlzaWJsZSI6dHJ1ZSwiV2lkdGgiOjAuMCwiSGVpZ2h0IjowLjAsIkJvcmRlclN0eWxlIjp7IiRpZCI6IjkxNCIsIkxpbmVDb2xvciI6eyIkaWQiOiI5MTUiLCIkdHlwZSI6Ik5MUkUuQ29tbW9uLkRvbS5Tb2xpZENvbG9yQnJ1c2gsIE5MUkUuQ29tbW9uIiwiQ29sb3IiOnsiJGlkIjoiOTE2IiwiQSI6MjU1LCJSIjoyMDgsIkciOjIwNiwiQiI6MjA2fX0sIkxpbmVXZWlnaHQiOjAuMCwiTGluZVR5cGUiOjAsIlBhcmVudFN0eWxlIjpudWxsfSwiUGFyZW50U3R5bGUiOm51bGx9LCJJc0Fib3ZlVGltZWJhbmQiOmZhbHNlLCJTcGFjaW5nIjo1LCJEZWZhdWx0U3dpbWxhbmVUYXNrU3R5bGUiOnsiJGlkIjoiOTE3IiwiJHR5cGUiOiJOTFJFLkNvbW1vbi5Eb20uU3R5bGVzLkV4cGxpY2l0U2V0YWJsZVRhc2tTdHlsZSwgTkxSRS5Db21tb24iLCJTaGFwZSI6OCwiU2hhcGVUaGlja25lc3MiOjEsIkR1cmF0aW9uRm9ybWF0IjowLCJJbmNsdWRlTm9uV29ya2luZ0RheXNJbkR1cmF0aW9uIjpmYWxzZSwiUGVyY2VudGFnZUNvbXBsZXRlU3R5bGUiOnsiJGlkIjoiOTE4IiwiRm9udFNldHRpbmdzIjp7IiRpZCI6IjkxOSIsIkZvbnRTaXplIjoxMCwiRm9udE5hbWUiOiJDYWxpYnJpIiwiSXNCb2xkIjpmYWxzZSwiSXNJdGFsaWMiOmZhbHNlLCJJc1VuZGVybGluZWQiOmZhbHNlLCJQYXJlbnRTdHlsZSI6bnVsbH0sIkF1dG9TaXplIjowLCJGb3JlZ3JvdW5kIjp7IiRpZCI6IjkyMCIsIkNvbG9yIjp7IiRpZCI6Ijky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GlkIjoiOTI0IiwiQ29sb3IiOnsiJGlkIjoiOTI1IiwiQSI6ODksIlIiOjAsIkciOjAsIkIiOjB9fSwiSXNWaXNpYmxlIjp0cnVlLCJXaWR0aCI6MC4wLCJIZWlnaHQiOjAuMCwiQm9yZGVyU3R5bGUiOm51bGwsIlBhcmVudFN0eWxlIjpudWxsfSwiRHVyYXRpb25TdHlsZSI6eyIkaWQiOiI5MjYiLCJGb250U2V0dGluZ3MiOnsiJGlkIjoiOTI3IiwiRm9udFNpemUiOjEwLCJGb250TmFtZSI6IkNhbGlicmkiLCJJc0JvbGQiOmZhbHNlLCJJc0l0YWxpYyI6ZmFsc2UsIklzVW5kZXJsaW5lZCI6ZmFsc2UsIlBhcmVudFN0eWxlIjpudWxsfSwiQXV0b1NpemUiOjAsIkZvcmVncm91bmQiOnsiJGlkIjoiOTI4IiwiQ29sb3IiOnsiJGlkIjoiOTI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MwIiwiVG9wIjowLjAsIkxlZnQiOjAuMCwiUmlnaHQiOjAuMCwiQm90dG9tIjowLjB9LCJQYWRkaW5nIjp7IiRpZCI6IjkzMSIsIlRvcCI6MC4wLCJMZWZ0IjowLjAsIlJpZ2h0IjowLjAsIkJvdHRvbSI6MC4wfSwiQmFja2dyb3VuZCI6eyIkaWQiOiI5MzIiLCJDb2xvciI6eyIkcmVmIjoiOTI1In19LCJJc1Zpc2libGUiOnRydWUsIldpZHRoIjowLjAsIkhlaWdodCI6MC4wLCJCb3JkZXJTdHlsZSI6bnVsbCwiUGFyZW50U3R5bGUiOm51bGx9LCJIb3Jpem9udGFsQ29ubmVjdG9yU3R5bGUiOnsiJGlkIjoiOTMzIiwiTGluZUNvbG9yIjp7IiRpZCI6IjkzNCIsIiR0eXBlIjoiTkxSRS5Db21tb24uRG9tLlNvbGlkQ29sb3JCcnVzaCwgTkxSRS5Db21tb24iLCJDb2xvciI6eyIkaWQiOiI5MzUiLCJBIjoyNTUsIlIiOjIwNCwiRyI6MjA0LCJCIjoyMDR9fSwiTGluZVdlaWdodCI6MS4wLCJMaW5lVHlwZSI6MCwiUGFyZW50U3R5bGUiOm51bGx9LCJWZXJ0aWNhbENvbm5lY3RvclN0eWxlIjp7IiRpZCI6IjkzNiIsIkxpbmVDb2xvciI6eyIkaWQiOiI5MzciLCIkdHlwZSI6Ik5MUkUuQ29tbW9uLkRvbS5Tb2xpZENvbG9yQnJ1c2gsIE5MUkUuQ29tbW9uIiwiQ29sb3IiOnsiJGlkIjoiOTM4IiwiQSI6MjU1LCJSIjoyMDQsIkciOjIwNCwiQiI6MjA0fX0sIkxpbmVXZWlnaHQiOjE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5MzkiLCJNYXJnaW4iOnsiJGlkIjoiOTQwIiwiVG9wIjowLjAsIkxlZnQiOjQuMCwiUmlnaHQiOjQuMCwiQm90dG9tIjowLjB9LCJQYWRkaW5nIjp7IiRpZCI6Ijk0MSIsIlRvcCI6MC4wLCJMZWZ0IjowLjAsIlJpZ2h0IjowLjAsIkJvdHRvbSI6MC4wfSwiQmFja2dyb3VuZCI6eyIkaWQiOiI5NDIiLCJDb2xvciI6eyIkaWQiOiI5NDMiLCJBIjoyNTUsIlIiOjkxLCJHIjoxNTUsIkIiOjIxM319LCJJc1Zpc2libGUiOnRydWUsIldpZHRoIjowLjAsIkhlaWdodCI6MTYuMCwiQm9yZGVyU3R5bGUiOnsiJGlkIjoiOTQ0IiwiTGluZUNvbG9yIjp7IiRpZCI6Ijk0NSIsIiR0eXBlIjoiTkxSRS5Db21tb24uRG9tLlNvbGlkQ29sb3JCcnVzaCwgTkxSRS5Db21tb24iLCJDb2xvciI6eyIkaWQiOiI5NDYiLCJBIjoyNTUsIlIiOjIzNCwiRyI6MjIsIkIiOjMwfX0sIkxpbmVXZWlnaHQiOjAuMCwiTGluZVR5cGUiOjAsIlBhcmVudFN0eWxlIjpudWxsfSwiUGFyZW50U3R5bGUiOm51bGx9LCJUaXRsZVN0eWxlIjp7IiRpZCI6Ijk0NyIsIkZvbnRTZXR0aW5ncyI6eyIkaWQiOiI5NDgiLCJGb250U2l6ZSI6MTEsIkZvbnROYW1lIjoiQ2FsaWJyaSIsIklzQm9sZCI6dHJ1ZSwiSXNJdGFsaWMiOmZhbHNlLCJJc1VuZGVybGluZWQiOmZhbHNlLCJQYXJlbnRTdHlsZSI6bnVsbH0sIkF1dG9TaXplIjowLCJGb3JlZ3JvdW5kIjp7IiRpZCI6Ijk0OSIsIkNvbG9yIjp7IiRpZCI6Ijk1M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5NTEiLCJUb3AiOjAuMCwiTGVmdCI6MC4wLCJSaWdodCI6MC4wLCJCb3R0b20iOjAuMH0sIlBhZGRpbmciOnsiJGlkIjoiOTUyIiwiVG9wIjowLjAsIkxlZnQiOjAuMCwiUmlnaHQiOjAuMCwiQm90dG9tIjowLjB9LCJCYWNrZ3JvdW5kIjp7IiRpZCI6Ijk1MyIsIkNvbG9yIjp7IiRyZWYiOiI5MjUifX0sIklzVmlzaWJsZSI6dHJ1ZSwiV2lkdGgiOjAuMCwiSGVpZ2h0IjowLjAsIkJvcmRlclN0eWxlIjpudWxsLCJQYXJlbnRTdHlsZSI6bnVsbH0sIkRhdGVTdHlsZSI6eyIkaWQiOiI5NTQiLCJGb250U2V0dGluZ3MiOnsiJGlkIjoiOTU1IiwiRm9udFNpemUiOjEwLCJGb250TmFtZSI6IkNhbGlicmkiLCJJc0JvbGQiOmZhbHNlLCJJc0l0YWxpYyI6ZmFsc2UsIklzVW5kZXJsaW5lZCI6ZmFsc2UsIlBhcmVudFN0eWxlIjpudWxsfSwiQXV0b1NpemUiOjAsIkZvcmVncm91bmQiOnsiJGlkIjoiOTU2IiwiQ29sb3IiOnsiJGlkIjoiOTU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5NTgiLCJUb3AiOjAuMCwiTGVmdCI6MC4wLCJSaWdodCI6MC4wLCJCb3R0b20iOjAuMH0sIlBhZGRpbmciOnsiJGlkIjoiOTU5IiwiVG9wIjowLjAsIkxlZnQiOjAuMCwiUmlnaHQiOjAuMCwiQm90dG9tIjowLjB9LCJCYWNrZ3JvdW5kIjp7IiRpZCI6Ijk2MCIsIkNvbG9yIjp7IiRyZWYiOiI5MjUifX0sIklzVmlzaWJsZSI6dHJ1ZSwiV2lkdGgiOjAuMCwiSGVpZ2h0IjowLjAsIkJvcmRlclN0eWxlIjpudWxsLCJQYXJlbnRTdHlsZSI6bnVsbH0sIkRhdGVGb3JtYXQiOnsiJGlkIjoiOTY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2MiIsIkZvcm1hdCI6MCwiSXNWaXNpYmxlIjpmYWxzZSwiTGFzdEtub3duVmlzaWJpbGl0eVN0YXRlIjpmYWxzZX0sIklzVmlzaWJsZSI6dHJ1ZSwiUGFyZW50U3R5bGUiOm51bGwsIl9leHBsaWNpdGx5U2V0Ijp7IiRpZCI6Ijk2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5NjQiLCJTaGFwZSI6OSwiQ29ubmVjdG9yTWFyZ2luIjp7IiRpZCI6Ijk2NSIsIlRvcCI6MC4wLCJMZWZ0IjoyLjAsIlJpZ2h0IjoyLjAsIkJvdHRvbSI6MC4wfSwiQ29ubmVjdG9yU3R5bGUiOnsiJGlkIjoiOTY2IiwiTGluZUNvbG9yIjp7IiRpZCI6Ijk2NyIsIiR0eXBlIjoiTkxSRS5Db21tb24uRG9tLlNvbGlkQ29sb3JCcnVzaCwgTkxSRS5Db21tb24iLCJDb2xvciI6eyIkaWQiOiI5NjgiLCJBIjoxMjcsIlIiOjc5LCJHIjoxMjksIkIiOjE4OX19LCJMaW5lV2VpZ2h0IjoxLjAsIkxpbmVUeXBlIjowLCJQYXJlbnRTdHlsZSI6bnVsbH0sIklzQmVsb3dUaW1lYmFuZCI6ZmFsc2UsIlBvc2l0aW9uT25UYXNrIjoxLCJIaWRlRGF0ZSI6ZmFsc2UsIlNoYXBlU2l6ZSI6MSwiU3BhY2luZyI6Mi4wLCJQYWRkaW5nIjp7IiRpZCI6Ijk2OSIsIlRvcCI6Ny4wLCJMZWZ0IjozLjAsIlJpZ2h0IjowLjAsIkJvdHRvbSI6Mi4wfSwiU2hhcGVTdHlsZSI6eyIkaWQiOiI5NzAiLCJNYXJnaW4iOnsiJGlkIjoiOTcxIiwiVG9wIjowLjAsIkxlZnQiOjAuMCwiUmlnaHQiOjAuMCwiQm90dG9tIjowLjB9LCJQYWRkaW5nIjp7IiRpZCI6Ijk3MiIsIlRvcCI6MC4wLCJMZWZ0IjowLjAsIlJpZ2h0IjowLjAsIkJvdHRvbSI6MC4wfSwiQmFja2dyb3VuZCI6eyIkaWQiOiI5NzMiLCJDb2xvciI6eyIkaWQiOiI5NzQiLCJBIjoyNTUsIlIiOjkxLCJHIjoxNTUsIkIiOjIxM319LCJJc1Zpc2libGUiOnRydWUsIldpZHRoIjoxOC4wLCJIZWlnaHQiOjIwLjAsIkJvcmRlclN0eWxlIjp7IiRpZCI6Ijk3NSIsIkxpbmVDb2xvciI6eyIkaWQiOiI5NzYiLCIkdHlwZSI6Ik5MUkUuQ29tbW9uLkRvbS5Tb2xpZENvbG9yQnJ1c2gsIE5MUkUuQ29tbW9uIiwiQ29sb3IiOnsiJGlkIjoiOTc3IiwiQSI6MjU1LCJSIjoyMzQsIkciOjIyLCJCIjozMH19LCJMaW5lV2VpZ2h0IjowLjAsIkxpbmVUeXBlIjowLCJQYXJlbnRTdHlsZSI6bnVsbH0sIlBhcmVudFN0eWxlIjpudWxsfSwiVGl0bGVTdHlsZSI6eyIkaWQiOiI5NzgiLCJGb250U2V0dGluZ3MiOnsiJGlkIjoiOTc5IiwiRm9udFNpemUiOjExLCJGb250TmFtZSI6IkNhbGlicmkiLCJJc0JvbGQiOnRydWUsIklzSXRhbGljIjpmYWxzZSwiSXNVbmRlcmxpbmVkIjpmYWxzZSwiUGFyZW50U3R5bGUiOm51bGx9LCJBdXRvU2l6ZSI6MCwiRm9yZWdyb3VuZCI6eyIkaWQiOiI5ODAiLCJDb2xvciI6eyIkaWQiOiI5O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gyIiwiVG9wIjowLjAsIkxlZnQiOjAuMCwiUmlnaHQiOjAuMCwiQm90dG9tIjowLjB9LCJQYWRkaW5nIjp7IiRpZCI6Ijk4MyIsIlRvcCI6MC4wLCJMZWZ0IjowLjAsIlJpZ2h0IjowLjAsIkJvdHRvbSI6MC4wfSwiQmFja2dyb3VuZCI6eyIkaWQiOiI5ODQiLCJDb2xvciI6eyIkaWQiOiI5ODUiLCJBIjo4OSwiUiI6MCwiRyI6MCwiQiI6MH19LCJJc1Zpc2libGUiOnRydWUsIldpZHRoIjowLjAsIkhlaWdodCI6MC4wLCJCb3JkZXJTdHlsZSI6bnVsbCwiUGFyZW50U3R5bGUiOm51bGx9LCJEYXRlU3R5bGUiOnsiJGlkIjoiOTg2IiwiRm9udFNldHRpbmdzIjp7IiRpZCI6Ijk4NyIsIkZvbnRTaXplIjoxMCwiRm9udE5hbWUiOiJDYWxpYnJpIiwiSXNCb2xkIjpmYWxzZSwiSXNJdGFsaWMiOmZhbHNlLCJJc1VuZGVybGluZWQiOmZhbHNlLCJQYXJlbnRTdHlsZSI6bnVsbH0sIkF1dG9TaXplIjowLCJGb3JlZ3JvdW5kIjp7IiRpZCI6Ijk4OCIsIkNvbG9yIjp7IiRpZCI6Ijk4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kwIiwiVG9wIjowLjAsIkxlZnQiOjAuMCwiUmlnaHQiOjAuMCwiQm90dG9tIjowLjB9LCJQYWRkaW5nIjp7IiRpZCI6Ijk5MSIsIlRvcCI6MC4wLCJMZWZ0IjowLjAsIlJpZ2h0IjowLjAsIkJvdHRvbSI6MC4wfSwiQmFja2dyb3VuZCI6eyIkaWQiOiI5OTIiLCJDb2xvciI6eyIkcmVmIjoiOTg1In19LCJJc1Zpc2libGUiOnRydWUsIldpZHRoIjowLjAsIkhlaWdodCI6MC4wLCJCb3JkZXJTdHlsZSI6bnVsbCwiUGFyZW50U3R5bGUiOm51bGx9LCJEYXRlRm9ybWF0Ijp7IiRpZCI6Ijk5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OTQiLCJGb3JtYXQiOjAsIklzVmlzaWJsZSI6ZmFsc2UsIkxhc3RLbm93blZpc2liaWxpdHlTdGF0ZSI6ZmFsc2V9LCJJc1Zpc2libGUiOnRydWUsIlBhcmVudFN0eWxlIjpudWxsfSwiRGVmYXVsdFN3aW1sYW5lTWlsZXN0b25lU3R5bGUiOnsiJGlkIjoiOTk1IiwiVGl0bGVQb3NpdGlvbiI6IlJpZ2h0IiwiRGF0ZVBvc2l0aW9uIjoiTGVmdCIsIlNoYXBlVHlwZSI6NCwiU2hhcGVTaXplIjoxLCJTcGFjaW5nIjo1LCJTaGFwZVN0eWxlIjp7IiRpZCI6Ijk5NiIsIk1hcmdpbiI6eyIkaWQiOiI5OTciLCJUb3AiOjAuMCwiTGVmdCI6MC4wLCJSaWdodCI6MC4wLCJCb3R0b20iOjAuMH0sIlBhZGRpbmciOnsiJGlkIjoiOTk4IiwiVG9wIjowLjAsIkxlZnQiOjAuMCwiUmlnaHQiOjAuMCwiQm90dG9tIjowLjB9LCJCYWNrZ3JvdW5kIjp7IiRpZCI6Ijk5OSIsIkNvbG9yIjp7IiRpZCI6IjEwMDAiLCJBIjoyNTUsIlIiOjkxLCJHIjoxNTUsIkIiOjIxM319LCJJc1Zpc2libGUiOnRydWUsIldpZHRoIjoxOC4wLCJIZWlnaHQiOjIwLjAsIkJvcmRlclN0eWxlIjp7IiRpZCI6IjEwMDEiLCJMaW5lQ29sb3IiOnsiJGlkIjoiMTAwMiIsIiR0eXBlIjoiTkxSRS5Db21tb24uRG9tLlNvbGlkQ29sb3JCcnVzaCwgTkxSRS5Db21tb24iLCJDb2xvciI6eyIkaWQiOiIxMDAzIiwiQSI6MjU1LCJSIjoyMzQsIkciOjIyLCJCIjozMH19LCJMaW5lV2VpZ2h0IjowLjAsIkxpbmVUeXBlIjowLCJQYXJlbnRTdHlsZSI6bnVsbH0sIlBhcmVudFN0eWxlIjpudWxsfSwiVGl0bGVTdHlsZSI6eyIkaWQiOiIxMDA0IiwiRm9udFNldHRpbmdzIjp7IiRpZCI6IjEwMDUiLCJGb250U2l6ZSI6MTEsIkZvbnROYW1lIjoiQ2FsaWJyaSIsIklzQm9sZCI6dHJ1ZSwiSXNJdGFsaWMiOmZhbHNlLCJJc1VuZGVybGluZWQiOmZhbHNlLCJQYXJlbnRTdHlsZSI6bnVsbH0sIkF1dG9TaXplIjowLCJGb3JlZ3JvdW5kIjp7IiRpZCI6IjEwMDYiLCJDb2xvciI6eyIkaWQiOiIxMDA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MDgiLCJUb3AiOjAuMCwiTGVmdCI6MC4wLCJSaWdodCI6MC4wLCJCb3R0b20iOjAuMH0sIlBhZGRpbmciOnsiJGlkIjoiMTAwOSIsIlRvcCI6MC4wLCJMZWZ0IjowLjAsIlJpZ2h0IjowLjAsIkJvdHRvbSI6MC4wfSwiQmFja2dyb3VuZCI6eyIkaWQiOiIxMDEwIiwiQ29sb3IiOnsiJGlkIjoiMTAxMSIsIkEiOjg5LCJSIjowLCJHIjowLCJCIjowfX0sIklzVmlzaWJsZSI6dHJ1ZSwiV2lkdGgiOjAuMCwiSGVpZ2h0IjowLjAsIkJvcmRlclN0eWxlIjpudWxsLCJQYXJlbnRTdHlsZSI6bnVsbH0sIkRhdGVTdHlsZSI6eyIkaWQiOiIxMDEyIiwiRm9udFNldHRpbmdzIjp7IiRpZCI6IjEwMTMiLCJGb250U2l6ZSI6MTAsIkZvbnROYW1lIjoiQ2FsaWJyaSIsIklzQm9sZCI6ZmFsc2UsIklzSXRhbGljIjpmYWxzZSwiSXNVbmRlcmxpbmVkIjpmYWxzZSwiUGFyZW50U3R5bGUiOm51bGx9LCJBdXRvU2l6ZSI6MCwiRm9yZWdyb3VuZCI6eyIkaWQiOiIxMDE0IiwiQ29sb3IiOnsiJGlkIjoiMTAx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AxNiIsIlRvcCI6MC4wLCJMZWZ0IjowLjAsIlJpZ2h0IjowLjAsIkJvdHRvbSI6MC4wfSwiUGFkZGluZyI6eyIkaWQiOiIxMDE3IiwiVG9wIjowLjAsIkxlZnQiOjAuMCwiUmlnaHQiOjAuMCwiQm90dG9tIjowLjB9LCJCYWNrZ3JvdW5kIjp7IiRpZCI6IjEwMTgiLCJDb2xvciI6eyIkcmVmIjoiMTAxMSJ9fSwiSXNWaXNpYmxlIjpmYWxzZSwiV2lkdGgiOjAuMCwiSGVpZ2h0IjowLjAsIkJvcmRlclN0eWxlIjpudWxsLCJQYXJlbnRTdHlsZSI6bnVsbH0sIkRhdGVGb3JtYXQiOnsiJGlkIjoiMTAx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IwIiwiRm9ybWF0IjowLCJJc1Zpc2libGUiOmZhbHNlLCJMYXN0S25vd25WaXNpYmlsaXR5U3RhdGUiOmZhbHNlfSwiSXNWaXNpYmxlIjp0cnVlLCJQYXJlbnRTdHlsZSI6bnVsbH0sIkRlZmF1bHRTd2ltbGFuZUFjdGl2aXR5U3R5bGUiOnsiJGlkIjoiMTAyMSIsIkhlYWRlclN0eWxlIjp7IiRpZCI6IjEwMjIiLCJUZXh0U3R5bGUiOnsiJGlkIjoiMTAyMyIsIkZvbnRTZXR0aW5ncyI6eyIkaWQiOiIxMDI0IiwiRm9udFNpemUiOjExLCJGb250TmFtZSI6IkNhbGlicmkiLCJJc0JvbGQiOmZhbHNlLCJJc0l0YWxpYyI6ZmFsc2UsIklzVW5kZXJsaW5lZCI6ZmFsc2UsIlBhcmVudFN0eWxlIjpudWxsfSwiQXV0b1NpemUiOjIsIkZvcmVncm91bmQiOnsiJGlkIjoiMTAyNSIsIkNvbG9yIjp7IiRpZCI6IjEwMj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DI3IiwiVG9wIjowLjAsIkxlZnQiOjAuMCwiUmlnaHQiOjAuMCwiQm90dG9tIjowLjB9LCJQYWRkaW5nIjp7IiRpZCI6IjEwMjgiLCJUb3AiOjAuMCwiTGVmdCI6MC4wLCJSaWdodCI6MC4wLCJCb3R0b20iOjAuMH0sIkJhY2tncm91bmQiOm51bGwsIklzVmlzaWJsZSI6dHJ1ZSwiV2lkdGgiOjAuMCwiSGVpZ2h0IjowLjAsIkJvcmRlclN0eWxlIjpudWxsLCJQYXJlbnRTdHlsZSI6bnVsbH0sIlJlY3RhbmdsZVN0eWxlIjp7IiRpZCI6IjEwMjkiLCJNYXJnaW4iOnsiJGlkIjoiMTAzMCIsIlRvcCI6MC4wLCJMZWZ0IjowLjAsIlJpZ2h0IjowLjAsIkJvdHRvbSI6MC4wfSwiUGFkZGluZyI6eyIkaWQiOiIxMDMxIiwiVG9wIjowLjAsIkxlZnQiOjAuMCwiUmlnaHQiOjAuMCwiQm90dG9tIjowLjB9LCJCYWNrZ3JvdW5kIjp7IiRpZCI6IjEwMzIiLCJDb2xvciI6eyIkaWQiOiIxMDMzIiwiQSI6NjMsIlIiOjkxLCJHIjoxNTUsIkIiOjIxM319LCJJc1Zpc2libGUiOnRydWUsIldpZHRoIjowLjAsIkhlaWdodCI6MC4wLCJCb3JkZXJTdHlsZSI6eyIkaWQiOiIxMDM0IiwiTGluZUNvbG9yIjp7IiRpZCI6IjEwMzUiLCIkdHlwZSI6Ik5MUkUuQ29tbW9uLkRvbS5Tb2xpZENvbG9yQnJ1c2gsIE5MUkUuQ29tbW9uIiwiQ29sb3IiOnsiJGlkIjoiMTAzNiIsIkEiOjI1NSwiUiI6MjU1LCJHIjowLCJCIjowfX0sIkxpbmVXZWlnaHQiOjAuMCwiTGluZVR5cGUiOjAsIlBhcmVudFN0eWxlIjpudWxsfSwiUGFyZW50U3R5bGUiOm51bGx9LCJNYXJnaW4iOnsiJGlkIjoiMTAzNyIsIlRvcCI6MC4wLCJMZWZ0IjowLjAsIlJpZ2h0IjowLjAsIkJvdHRvbSI6MC4wfSwiUGFkZGluZyI6eyIkaWQiOiIxMDM4IiwiVG9wIjowLjAsIkxlZnQiOjAuMCwiUmlnaHQiOjAuMCwiQm90dG9tIjowLjB9LCJCYWNrZ3JvdW5kIjpudWxsLCJJc1Zpc2libGUiOnRydWUsIldpZHRoIjowLjAsIkhlaWdodCI6MC4wLCJCb3JkZXJTdHlsZSI6bnVsbCwiUGFyZW50U3R5bGUiOm51bGx9LCJCYWNrZ3JvdW5kU3R5bGUiOnsiJGlkIjoiMTAzOSIsIk1hcmdpbiI6eyIkaWQiOiIxMDQwIiwiVG9wIjowLjAsIkxlZnQiOjAuMCwiUmlnaHQiOjAuMCwiQm90dG9tIjowLjB9LCJQYWRkaW5nIjp7IiRpZCI6IjEwNDEiLCJUb3AiOjAuMCwiTGVmdCI6MC4wLCJSaWdodCI6MC4wLCJCb3R0b20iOjAuMH0sIkJhY2tncm91bmQiOnsiJHJlZiI6IjkxMiJ9LCJJc1Zpc2libGUiOnRydWUsIldpZHRoIjowLjAsIkhlaWdodCI6MC4wLCJCb3JkZXJTdHlsZSI6eyIkaWQiOiIxMDQyIiwiTGluZUNvbG9yIjp7IiRpZCI6IjEwNDMiLCIkdHlwZSI6Ik5MUkUuQ29tbW9uLkRvbS5Tb2xpZENvbG9yQnJ1c2gsIE5MUkUuQ29tbW9uIiwiQ29sb3IiOnsiJGlkIjoiMTA0NCIsIkEiOjI1NSwiUiI6MjM0LCJHIjoyMiwiQiI6MzB9fSwiTGluZVdlaWdodCI6MC4wLCJMaW5lVHlwZSI6MCwiUGFyZW50U3R5bGUiOm51bGx9LCJQYXJlbnRTdHlsZSI6bnVsbH0sIk1hcmdpbiI6eyIkaWQiOiIxMDQ1IiwiVG9wIjowLjAsIkxlZnQiOjAuMCwiUmlnaHQiOjAuMCwiQm90dG9tIjowLjB9LCJQYWRkaW5nIjp7IiRpZCI6IjEwNDYiLCJUb3AiOjAuMCwiTGVmdCI6MC4wLCJSaWdodCI6MC4wLCJCb3R0b20iOjAuMH0sIklzVmlzaWJsZSI6dHJ1ZSwiV2lkdGgiOjAuMCwiSGVpZ2h0IjowLjAsIkJvcmRlclN0eWxlIjpudWxsLCJQYXJlbnRTdHlsZSI6bnVsbH0sIk1hcmdpbiI6eyIkaWQiOiIxMDQ3IiwiVG9wIjowLjAsIkxlZnQiOjAuMCwiUmlnaHQiOjAuMCwiQm90dG9tIjowLjB9LCJQYWRkaW5nIjp7IiRpZCI6IjEwNDgiLCJUb3AiOjAuMCwiTGVmdCI6MC4wLCJSaWdodCI6MC4wLCJCb3R0b20iOjAuMH0sIklzVmlzaWJsZSI6dHJ1ZSwiV2lkdGgiOjAuMCwiSGVpZ2h0IjowLjAsIkJvcmRlclN0eWxlIjp7IiRpZCI6IjEwNDkiLCJMaW5lQ29sb3IiOm51bGwsIkxpbmVXZWlnaHQiOjAuMCwiTGluZVR5cGUiOjAsIlBhcmVudFN0eWxlIjpudWxsfSwiUGFyZW50U3R5bGUiOm51bGx9fSx7IiRpZCI6IjEwNTAiLCJfYWN0aXZpdGllcyI6W3siJGlkIjoiMTA1MSIsIl9yb3dzIjpbeyIkaWQiOiIxMDUyIiwiX3Rhc2tzIjpbXSwiX21pbGVzdG9uZXMiOlt7IiRpZCI6IjEwNTMiLCJJZCI6ImUyMzhkNWYwLTI4OTMtNGQwOS05YTNmLTgwMjMwZGQzMmMxOCIsIkluZGV4IjozMCwiR3JvdXBJZCI6ImQ0NzgzNjhiLThjYmQtNDhmYi1iMTZmLTAwNGRkOTM3MjE0NyIsIlRpdGxlIjoiR2VvLXJlcGxpY2F0aW9uIiwiRGF0ZVRpbWUiOiIyMDI0LTA0LTEzVDIzOjU5OjAwIiwiUGVyY2VudGFnZUNvbXBsZXRlIjpudWxsLCJOb3RlIjpudWxsLCJTdHlsZSI6eyIkaWQiOiIxMDU0IiwiVGl0bGVQb3NpdGlvbiI6IlJpZ2h0IiwiRGF0ZVBvc2l0aW9uIjoiTGVmdCIsIlNoYXBlVHlwZSI6MTcsIlNoYXBlU2l6ZSI6MywiU3BhY2luZyI6NSwiU2hhcGVTdHlsZSI6eyIkaWQiOiIxMDU1IiwiTWFyZ2luIjp7IiRyZWYiOiI2MyJ9LCJQYWRkaW5nIjp7IiRyZWYiOiI2NCJ9LCJCYWNrZ3JvdW5kIjp7IiRpZCI6IjEwNTYiLCJDb2xvciI6eyIkaWQiOiIxMDU3IiwiQSI6MjU1LCJSIjoyMzcsIkciOjEyNSwiQiI6NDl9fSwiSXNWaXNpYmxlIjp0cnVlLCJXaWR0aCI6MTcuMCwiSGVpZ2h0IjoxNy4wLCJCb3JkZXJTdHlsZSI6eyIkaWQiOiIxMDU4IiwiTGluZUNvbG9yIjpudWxsLCJMaW5lV2VpZ2h0IjowLjAsIkxpbmVUeXBlIjowLCJQYXJlbnRTdHlsZSI6bnVsbH0sIlBhcmVudFN0eWxlIjpudWxsfSwiVGl0bGVTdHlsZSI6eyIkaWQiOiIxMDU5IiwiRm9udFNldHRpbmdzIjp7IiRpZCI6IjEwNjAiLCJGb250U2l6ZSI6MTEsIkZvbnROYW1lIjoiQ2FsaWJyaSIsIklzQm9sZCI6dHJ1ZSwiSXNJdGFsaWMiOmZhbHNlLCJJc1VuZGVybGluZWQiOmZhbHNlLCJQYXJlbnRTdHlsZSI6bnVsbH0sIkF1dG9TaXplIjowLCJGb3JlZ3JvdW5kIjp7IiRpZCI6IjEwNjEiLCJDb2xvciI6eyIkaWQiOiIxMDYy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3MiJ9LCJQYWRkaW5nIjp7IiRyZWYiOiI3MyJ9LCJCYWNrZ3JvdW5kIjp7IiRyZWYiOiI3NCJ9LCJJc1Zpc2libGUiOnRydWUsIldpZHRoIjowLjAsIkhlaWdodCI6MC4wLCJCb3JkZXJTdHlsZSI6bnVsbCwiUGFyZW50U3R5bGUiOm51bGx9LCJEYXRlU3R5bGUiOnsiJGlkIjoiMTA2MyIsIkZvbnRTZXR0aW5ncyI6eyIkaWQiOiIxMDY0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IsIlZlcnRpY2FsQWxpZ25tZW50IjowLCJTbWFydEZvcmVncm91bmQiOm51bGwsIkJhY2tncm91bmRGaWxsVHlwZSI6MCwiTWFyZ2luIjp7IiRyZWYiOiI3OSJ9LCJQYWRkaW5nIjp7IiRyZWYiOiI4MCJ9LCJCYWNrZ3JvdW5kIjp7IiRyZWYiOiI4MSJ9LCJJc1Zpc2libGUiOmZhbHNlLCJXaWR0aCI6MC4wLCJIZWlnaHQiOjAuMCwiQm9yZGVyU3R5bGUiOm51bGwsIlBhcmVudFN0eWxlIjpudWxsfSwiRGF0ZUZvcm1hdCI6eyIkaWQiOiIxMDY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jYiLCJGb3JtYXQiOjAsIklzVmlzaWJsZSI6ZmFsc2UsIkxhc3RLbm93blZpc2liaWxpdHlTdGF0ZSI6ZmFsc2V9LCJJc1Zpc2libGUiOnRydWUsIlBhcmVudFN0eWxlIjpudWxsfSwiSHlwZXJsaW5rIjp7IiRpZCI6IjEwNjciLCJBZGRyZXNzIjoiIiwiU3ViQWRkcmVzcyI6IiJ9LCJJbXBvcnRJZCI6bnVsbH0seyIkaWQiOiIxMDY4IiwiSWQiOiI4N2M5M2EzMS05YTY1LTQ0MWQtOGNjZS1jMDQzMzZhZjI3NzgiLCJJbmRleCI6MzEsIkdyb3VwSWQiOiJkNDc4MzY4Yi04Y2JkLTQ4ZmItYjE2Zi0wMDRkZDkzNzIxNDciLCJUaXRsZSI6IkFjY2VzcyBGaXJld2FsbCBJbnRlZ3JhdGlvbiIsIkRhdGVUaW1lIjoiMjAyNC0wNy0xM1QyMzo1OTowMCIsIlBlcmNlbnRhZ2VDb21wbGV0ZSI6bnVsbCwiTm90ZSI6bnVsbCwiU3R5bGUiOnsiJGlkIjoiMTA2OSIsIlRpdGxlUG9zaXRpb24iOiJSaWdodCIsIkRhdGVQb3NpdGlvbiI6IkxlZnQiLCJTaGFwZVR5cGUiOjE3LCJTaGFwZVNpemUiOjMsIlNwYWNpbmciOjUsIlNoYXBlU3R5bGUiOnsiJGlkIjoiMTA3MCIsIk1hcmdpbiI6eyIkcmVmIjoiNjMifSwiUGFkZGluZyI6eyIkcmVmIjoiNjQifSwiQmFja2dyb3VuZCI6eyIkaWQiOiIxMDcxIiwiQ29sb3IiOnsiJGlkIjoiMTA3MiIsIkEiOjI1NSwiUiI6MjM3LCJHIjoxMjUsIkIiOjQ5fX0sIklzVmlzaWJsZSI6dHJ1ZSwiV2lkdGgiOjE3LjAsIkhlaWdodCI6MTcuMCwiQm9yZGVyU3R5bGUiOnsiJGlkIjoiMTA3MyIsIkxpbmVDb2xvciI6bnVsbCwiTGluZVdlaWdodCI6MC4wLCJMaW5lVHlwZSI6MCwiUGFyZW50U3R5bGUiOm51bGx9LCJQYXJlbnRTdHlsZSI6bnVsbH0sIlRpdGxlU3R5bGUiOnsiJGlkIjoiMTA3NCIsIkZvbnRTZXR0aW5ncyI6eyIkaWQiOiIxMDc1IiwiRm9udFNpemUiOjExLCJGb250TmFtZSI6IkNhbGlicmkiLCJJc0JvbGQiOnRydWUsIklzSXRhbGljIjpmYWxzZSwiSXNVbmRlcmxpbmVkIjpmYWxzZSwiUGFyZW50U3R5bGUiOm51bGx9LCJBdXRvU2l6ZSI6MCwiRm9yZWdyb3VuZCI6eyIkaWQiOiIxMDc2IiwiQ29sb3IiOnsiJGlkIjoiMTA3N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EwNzgiLCJGb250U2V0dGluZ3MiOnsiJGlkIjoiMTA3OS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MTA4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gxIiwiRm9ybWF0IjowLCJJc1Zpc2libGUiOmZhbHNlLCJMYXN0S25vd25WaXNpYmlsaXR5U3RhdGUiOmZhbHNlfSwiSXNWaXNpYmxlIjp0cnVlLCJQYXJlbnRTdHlsZSI6bnVsbH0sIkh5cGVybGluayI6eyIkaWQiOiIxMDgyIiwiQWRkcmVzcyI6IiIsIlN1YkFkZHJlc3MiOiIifSwiSW1wb3J0SWQiOm51bGx9LHsiJGlkIjoiMTA4MyIsIklkIjoiYWFiNzQyZDktNGNmYy00MmM3LTk2MTQtNDYxNDI1Y2Y5NzVlIiwiSW5kZXgiOjMyLCJHcm91cElkIjoiZDQ3ODM2OGItOGNiZC00OGZiLWIxNmYtMDA0ZGQ5MzcyMTQ3IiwiVGl0bGUiOiJEaXNhc3RlciBSZWNvdmVyeSBUZXN0aW5nIiwiRGF0ZVRpbWUiOiIyMDI0LTEwLTEzVDIzOjU5OjAwIiwiUGVyY2VudGFnZUNvbXBsZXRlIjpudWxsLCJOb3RlIjpudWxsLCJTdHlsZSI6eyIkaWQiOiIxMDg0IiwiVGl0bGVQb3NpdGlvbiI6IlJpZ2h0IiwiRGF0ZVBvc2l0aW9uIjoiTGVmdCIsIlNoYXBlVHlwZSI6MTcsIlNoYXBlU2l6ZSI6MywiU3BhY2luZyI6NSwiU2hhcGVTdHlsZSI6eyIkaWQiOiIxMDg1IiwiTWFyZ2luIjp7IiRyZWYiOiI2MyJ9LCJQYWRkaW5nIjp7IiRyZWYiOiI2NCJ9LCJCYWNrZ3JvdW5kIjp7IiRpZCI6IjEwODYiLCJDb2xvciI6eyIkaWQiOiIxMDg3IiwiQSI6MjU1LCJSIjoyMzcsIkciOjEyNSwiQiI6NDl9fSwiSXNWaXNpYmxlIjp0cnVlLCJXaWR0aCI6MTcuMCwiSGVpZ2h0IjoxNy4wLCJCb3JkZXJTdHlsZSI6eyIkaWQiOiIxMDg4IiwiTGluZUNvbG9yIjpudWxsLCJMaW5lV2VpZ2h0IjowLjAsIkxpbmVUeXBlIjowLCJQYXJlbnRTdHlsZSI6bnVsbH0sIlBhcmVudFN0eWxlIjpudWxsfSwiVGl0bGVTdHlsZSI6eyIkaWQiOiIxMDg5IiwiRm9udFNldHRpbmdzIjp7IiRpZCI6IjEwOTAiLCJGb250U2l6ZSI6MTEsIkZvbnROYW1lIjoiQ2FsaWJyaSIsIklzQm9sZCI6dHJ1ZSwiSXNJdGFsaWMiOmZhbHNlLCJJc1VuZGVybGluZWQiOmZhbHNlLCJQYXJlbnRTdHlsZSI6bnVsbH0sIkF1dG9TaXplIjoyLCJGb3JlZ3JvdW5kIjp7IiRpZCI6IjEwOTEiLCJDb2xvciI6eyIkaWQiOiIxMDkyIiwiQSI6MjU1LCJSIjowLCJHIjowLCJCIjowfX0sIk1heFdpZHRoIjoxMTUuNDg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EwOTMiLCJGb250U2V0dGluZ3MiOnsiJGlkIjoiMTA5NCIsIkZvbnRTaXplIjoxMCwiRm9udE5hbWUiOiJDYWxpYnJpIiwiSXNCb2xkIjpmYWxzZSwiSXNJdGFsaWMiOmZhbHNlLCJJc1VuZGVybGluZWQiOmZhbHNlLCJQYXJlbnRTdHlsZSI6bnVsbH0sIkF1dG9TaXplIjowLCJGb3JlZ3JvdW5kIjp7IiRpZCI6IjEwOTUiLCJDb2xvciI6eyIkaWQiOiIxMDk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MTA5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k4IiwiRm9ybWF0IjowLCJJc1Zpc2libGUiOmZhbHNlLCJMYXN0S25vd25WaXNpYmlsaXR5U3RhdGUiOmZhbHNlfSwiSXNWaXNpYmxlIjp0cnVlLCJQYXJlbnRTdHlsZSI6bnVsbH0sIkh5cGVybGluayI6eyIkaWQiOiIxMDk5IiwiQWRkcmVzcyI6IiIsIlN1YkFkZHJlc3MiOiIifSwiSW1wb3J0SWQiOm51bGx9XSwiSWQiOiJkNDc4MzY4Yi04Y2JkLTQ4ZmItYjE2Zi0wMDRkZDkzNzIxNDciLCJJc1NpbmdsZUl0ZW1Sb3ciOmZhbHNlfSx7IiRpZCI6IjExMDAiLCJfdGFza3MiOltdLCJfbWlsZXN0b25lcyI6W3siJGlkIjoiMTEwMSIsIklkIjoiOGZlMWIwOGMtMGNhMi00YTA5LWI2YTYtOGZmZmYwMmUwZTFkIiwiSW5kZXgiOjMzLCJHcm91cElkIjoiIiwiVGl0bGUiOiJTZWN1cml0eSBBdWRpdCIsIkRhdGVUaW1lIjoiMjAyNC0wNC0xM1QyMzo1OTowMCIsIlBlcmNlbnRhZ2VDb21wbGV0ZSI6bnVsbCwiTm90ZSI6bnVsbCwiU3R5bGUiOnsiJGlkIjoiMTEwMiIsIlRpdGxlUG9zaXRpb24iOiJSaWdodCIsIkRhdGVQb3NpdGlvbiI6IkxlZnQiLCJTaGFwZVR5cGUiOjE3LCJTaGFwZVNpemUiOjMsIlNwYWNpbmciOjUsIlNoYXBlU3R5bGUiOnsiJGlkIjoiMTEwMyIsIk1hcmdpbiI6eyIkcmVmIjoiNjMifSwiUGFkZGluZyI6eyIkcmVmIjoiNjQifSwiQmFja2dyb3VuZCI6eyIkaWQiOiIxMTA0IiwiQ29sb3IiOnsiJGlkIjoiMTEwNSIsIkEiOjI1NSwiUiI6MjM3LCJHIjoxMjUsIkIiOjQ5fX0sIklzVmlzaWJsZSI6dHJ1ZSwiV2lkdGgiOjE3LjAsIkhlaWdodCI6MTcuMCwiQm9yZGVyU3R5bGUiOnsiJGlkIjoiMTEwNiIsIkxpbmVDb2xvciI6bnVsbCwiTGluZVdlaWdodCI6MC4wLCJMaW5lVHlwZSI6MCwiUGFyZW50U3R5bGUiOm51bGx9LCJQYXJlbnRTdHlsZSI6bnVsbH0sIlRpdGxlU3R5bGUiOnsiJGlkIjoiMTEwNyIsIkZvbnRTZXR0aW5ncyI6eyIkaWQiOiIxMTA4IiwiRm9udFNpemUiOjExLCJGb250TmFtZSI6IkNhbGlicmkiLCJJc0JvbGQiOnRydWUsIklzSXRhbGljIjpmYWxzZSwiSXNVbmRlcmxpbmVkIjpmYWxzZSwiUGFyZW50U3R5bGUiOm51bGx9LCJBdXRvU2l6ZSI6MCwiRm9yZWdyb3VuZCI6eyIkaWQiOiIxMTA5IiwiQ29sb3IiOnsiJGlkIjoiMTEx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ExMTEiLCJGb250U2V0dGluZ3MiOnsiJGlkIjoiMTExMi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MTE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E0IiwiRm9ybWF0IjowLCJJc1Zpc2libGUiOmZhbHNlLCJMYXN0S25vd25WaXNpYmlsaXR5U3RhdGUiOmZhbHNlfSwiSXNWaXNpYmxlIjp0cnVlLCJQYXJlbnRTdHlsZSI6bnVsbH0sIkh5cGVybGluayI6eyIkaWQiOiIxMTE1IiwiQWRkcmVzcyI6IiIsIlN1YkFkZHJlc3MiOiIifSwiSW1wb3J0SWQiOm51bGx9XSwiSWQiOiIwMDAwMDAwMC0wMDAwLTAwMDAtMDAwMC0wMDAwMDAwMDAwMDAiLCJJc1NpbmdsZUl0ZW1Sb3ciOnRydWV9XSwiSW5kZXgiOjI5LCJJZCI6ImE3ZTQzNzE5LTk0MjQtNGRlMy05NmEyLTI3NjkwYzMwMThiYyIsIkhlYWRlclRleHQiOm51bGwsIklzRGVmYXVsdCI6dHJ1ZSwiU3R5bGUiOnsiJGlkIjoiMTExNiIsIkhlYWRlclN0eWxlIjp7IiRpZCI6IjExMTciLCJUZXh0U3R5bGUiOnsiJGlkIjoiMTExOCIsIkZvbnRTZXR0aW5ncyI6eyIkaWQiOiIxMTE5IiwiRm9udFNpemUiOjExLCJGb250TmFtZSI6IkNhbGlicmkiLCJJc0JvbGQiOmZhbHNlLCJJc0l0YWxpYyI6ZmFsc2UsIklzVW5kZXJsaW5lZCI6ZmFsc2UsIlBhcmVudFN0eWxlIjpudWxsfSwiQXV0b1NpemUiOjIsIkZvcmVncm91bmQiOnsiJGlkIjoiMTEyMCIsIkNvbG9yIjp7IiRpZCI6IjExMj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TIyIiwiVG9wIjowLjAsIkxlZnQiOjAuMCwiUmlnaHQiOjAuMCwiQm90dG9tIjowLjB9LCJQYWRkaW5nIjp7IiRpZCI6IjExMjMiLCJUb3AiOjAuMCwiTGVmdCI6MC4wLCJSaWdodCI6MC4wLCJCb3R0b20iOjAuMH0sIkJhY2tncm91bmQiOm51bGwsIklzVmlzaWJsZSI6dHJ1ZSwiV2lkdGgiOjAuMCwiSGVpZ2h0IjowLjAsIkJvcmRlclN0eWxlIjpudWxsLCJQYXJlbnRTdHlsZSI6bnVsbH0sIlJlY3RhbmdsZVN0eWxlIjp7IiRpZCI6IjExMjQiLCJNYXJnaW4iOnsiJGlkIjoiMTEyNSIsIlRvcCI6MC4wLCJMZWZ0IjowLjAsIlJpZ2h0IjowLjAsIkJvdHRvbSI6MC4wfSwiUGFkZGluZyI6eyIkaWQiOiIxMTI2IiwiVG9wIjowLjAsIkxlZnQiOjAuMCwiUmlnaHQiOjAuMCwiQm90dG9tIjowLjB9LCJCYWNrZ3JvdW5kIjp7IiRpZCI6IjExMjciLCJDb2xvciI6eyIkaWQiOiIxMTI4IiwiQSI6NjMsIlIiOjIzNywiRyI6MTI1LCJCIjo0OX19LCJJc1Zpc2libGUiOnRydWUsIldpZHRoIjowLjAsIkhlaWdodCI6MC4wLCJCb3JkZXJTdHlsZSI6eyIkaWQiOiIxMTI5IiwiTGluZUNvbG9yIjp7IiRpZCI6IjExMzAiLCIkdHlwZSI6Ik5MUkUuQ29tbW9uLkRvbS5Tb2xpZENvbG9yQnJ1c2gsIE5MUkUuQ29tbW9uIiwiQ29sb3IiOnsiJGlkIjoiMTEzMSIsIkEiOjI1NSwiUiI6MjU1LCJHIjowLCJCIjowfX0sIkxpbmVXZWlnaHQiOjAuMCwiTGluZVR5cGUiOjAsIlBhcmVudFN0eWxlIjpudWxsfSwiUGFyZW50U3R5bGUiOm51bGx9LCJNYXJnaW4iOnsiJGlkIjoiMTEzMiIsIlRvcCI6MC4wLCJMZWZ0IjowLjAsIlJpZ2h0IjowLjAsIkJvdHRvbSI6MC4wfSwiUGFkZGluZyI6eyIkaWQiOiIxMTMzIiwiVG9wIjowLjAsIkxlZnQiOjAuMCwiUmlnaHQiOjAuMCwiQm90dG9tIjowLjB9LCJCYWNrZ3JvdW5kIjpudWxsLCJJc1Zpc2libGUiOnRydWUsIldpZHRoIjowLjAsIkhlaWdodCI6MC4wLCJCb3JkZXJTdHlsZSI6bnVsbCwiUGFyZW50U3R5bGUiOm51bGx9LCJCYWNrZ3JvdW5kU3R5bGUiOnsiJGlkIjoiMTEzNCIsIk1hcmdpbiI6eyIkaWQiOiIxMTM1IiwiVG9wIjowLjAsIkxlZnQiOjAuMCwiUmlnaHQiOjAuMCwiQm90dG9tIjowLjB9LCJQYWRkaW5nIjp7IiRpZCI6IjExMzYiLCJUb3AiOjAuMCwiTGVmdCI6MC4wLCJSaWdodCI6MC4wLCJCb3R0b20iOjAuMH0sIkJhY2tncm91bmQiOnsiJGlkIjoiMTEzNyIsIkNvbG9yIjp7IiRpZCI6IjExMzgiLCJBIjo1MSwiUiI6MTY1LCJHIjoxNjUsIkIiOjE2NX19LCJJc1Zpc2libGUiOnRydWUsIldpZHRoIjowLjAsIkhlaWdodCI6MC4wLCJCb3JkZXJTdHlsZSI6eyIkaWQiOiIxMTM5IiwiTGluZUNvbG9yIjp7IiRpZCI6IjExNDAiLCIkdHlwZSI6Ik5MUkUuQ29tbW9uLkRvbS5Tb2xpZENvbG9yQnJ1c2gsIE5MUkUuQ29tbW9uIiwiQ29sb3IiOnsiJGlkIjoiMTE0MSIsIkEiOjI1NSwiUiI6MjU1LCJHIjowLCJCIjowfX0sIkxpbmVXZWlnaHQiOjAuMCwiTGluZVR5cGUiOjAsIlBhcmVudFN0eWxlIjpudWxsfSwiUGFyZW50U3R5bGUiOm51bGx9LCJNYXJnaW4iOnsiJGlkIjoiMTE0MiIsIlRvcCI6MC4wLCJMZWZ0IjowLjAsIlJpZ2h0IjowLjAsIkJvdHRvbSI6MC4wfSwiUGFkZGluZyI6eyIkaWQiOiIxMTQzIiwiVG9wIjowLjAsIkxlZnQiOjAuMCwiUmlnaHQiOjAuMCwiQm90dG9tIjowLjB9LCJJc1Zpc2libGUiOmZhbHNlLCJXaWR0aCI6MC4wLCJIZWlnaHQiOjAuMCwiQm9yZGVyU3R5bGUiOm51bGwsIlBhcmVudFN0eWxlIjpudWxsfX1dLCJJZCI6IjM3NTRlNGVmLThjMzctNDNhOC04M2ZmLTg5YmYxMmJkOTMxYSIsIkluZGV4IjoyOSwiSGVhZGVyVGV4dCI6IkRldk9wcyIsIlN0eWxlIjp7IiRpZCI6IjExNDQiLCJTdHlsZUlkIjoiMDAwMDAwMDAtMDAwMC0wMDAwLTAwMDAtMDAwMDAwMDAwMDAwIiwiSGVhZGVyU3R5bGUiOnsiJGlkIjoiMTE0NSIsIlRleHRJc1ZlcnRpY2FsIjpmYWxzZSwiVGV4dFN0eWxlIjp7IiRpZCI6IjExNDYiLCJGb250U2V0dGluZ3MiOnsiJGlkIjoiMTE0NyIsIkZvbnRTaXplIjoxMiwiRm9udE5hbWUiOiJDYWxpYnJpIiwiSXNCb2xkIjp0cnVlLCJJc0l0YWxpYyI6ZmFsc2UsIklzVW5kZXJsaW5lZCI6ZmFsc2UsIlBhcmVudFN0eWxlIjpudWxsfSwiQXV0b1NpemUiOjAsIkZvcmVncm91bmQiOnsiJGlkIjoiMTE0OCIsIkNvbG9yIjp7IiRpZCI6IjExNDkiLCJBIjoyNTUsIlIiOjIzLCJHIjozMCwiQiI6MzZ9fSwiTWF4V2lkdGgiOjAuMCwiTWF4SGVpZ2h0IjowLjAsIlNtYXJ0Rm9yZWdyb3VuZElzQWN0aXZlIjpmYWxzZSwiSG9yaXpvbnRhbEFsaWdubWVudCI6MCwiVmVydGljYWxBbGlnbm1lbnQiOjAsIlNtYXJ0Rm9yZWdyb3VuZCI6bnVsbCwiQmFja2dyb3VuZEZpbGxUeXBlIjowLCJNYXJnaW4iOnsiJHJlZiI6IjIyNiJ9LCJQYWRkaW5nIjp7IiRyZWYiOiIyMjcifSwiQmFja2dyb3VuZCI6bnVsbCwiSXNWaXNpYmxlIjpmYWxzZSwiV2lkdGgiOjAuMCwiSGVpZ2h0IjowLjAsIkJvcmRlclN0eWxlIjpudWxsLCJQYXJlbnRTdHlsZSI6bnVsbH0sIlJlY3RhbmdsZVN0eWxlIjp7IiRpZCI6IjExNTAiLCJNYXJnaW4iOnsiJHJlZiI6IjIyOSJ9LCJQYWRkaW5nIjp7IiRyZWYiOiIyMzAifSwiQmFja2dyb3VuZCI6eyIkaWQiOiIxMTUxIiwiQ29sb3IiOnsiJGlkIjoiMTE1MiIsIkEiOjI1NSwiUiI6MjM3LCJHIjoxMjUsIkIiOjQ5fX0sIklzVmlzaWJsZSI6ZmFsc2UsIldpZHRoIjowLjAsIkhlaWdodCI6MC4wLCJCb3JkZXJTdHlsZSI6eyIkaWQiOiIxMTUzIiwiTGluZUNvbG9yIjp7IiRpZCI6IjExNTQiLCIkdHlwZSI6Ik5MUkUuQ29tbW9uLkRvbS5Tb2xpZENvbG9yQnJ1c2gsIE5MUkUuQ29tbW9uIiwiQ29sb3IiOnsiJGlkIjoiMTE1NSIsIkEiOjI1NSwiUiI6MjMsIkciOjMwLCJCIjozNn19LCJMaW5lV2VpZ2h0IjowLjAsIkxpbmVUeXBlIjowLCJQYXJlbnRTdHlsZSI6bnVsbH0sIlBhcmVudFN0eWxlIjpudWxsfSwiTWFyZ2luIjp7IiRyZWYiOiIyMzYifSwiUGFkZGluZyI6eyIkcmVmIjoiMjM3In0sIkJhY2tncm91bmQiOm51bGwsIklzVmlzaWJsZSI6dHJ1ZSwiV2lkdGgiOjAuMCwiSGVpZ2h0IjowLjAsIkJvcmRlclN0eWxlIjpudWxsLCJQYXJlbnRTdHlsZSI6bnVsbH0sIkJhY2tncm91bmRTdHlsZSI6eyIkaWQiOiIxMTU2IiwiTWFyZ2luIjp7IiRyZWYiOiIyMzkifSwiUGFkZGluZyI6eyIkcmVmIjoiMjQwIn0sIkJhY2tncm91bmQiOnsiJGlkIjoiMTE1NyIsIkNvbG9yIjp7IiRpZCI6IjExNTgiLCJBIjozOCwiUiI6MjM3LCJHIjoxMjUsIkIiOjQ5fX0sIklzVmlzaWJsZSI6dHJ1ZSwiV2lkdGgiOjAuMCwiSGVpZ2h0IjowLjAsIkJvcmRlclN0eWxlIjp7IiRpZCI6IjExNTkiLCJMaW5lQ29sb3IiOnsiJGlkIjoiMTE2MCIsIiR0eXBlIjoiTkxSRS5Db21tb24uRG9tLlNvbGlkQ29sb3JCcnVzaCwgTkxSRS5Db21tb24iLCJDb2xvciI6eyIkaWQiOiIxMTYxIiwiQSI6MjU1LCJSIjoyMDgsIkciOjIwNiwiQiI6MjA2fX0sIkxpbmVXZWlnaHQiOjAuMCwiTGluZVR5cGUiOjAsIlBhcmVudFN0eWxlIjpudWxsfSwiUGFyZW50U3R5bGUiOm51bGx9LCJJc0Fib3ZlVGltZWJhbmQiOmZhbHNlLCJTcGFjaW5nIjo1LCJEZWZhdWx0U3dpbWxhbmVUYXNrU3R5bGUiOnsiJGlkIjoiMTE2MiIsIiR0eXBlIjoiTkxSRS5Db21tb24uRG9tLlN0eWxlcy5FeHBsaWNpdFNldGFibGVUYXNrU3R5bGUsIE5MUkUuQ29tbW9uIiwiU2hhcGUiOjgsIlNoYXBlVGhpY2tuZXNzIjoxLCJEdXJhdGlvbkZvcm1hdCI6MCwiSW5jbHVkZU5vbldvcmtpbmdEYXlzSW5EdXJhdGlvbiI6ZmFsc2UsIlBlcmNlbnRhZ2VDb21wbGV0ZVN0eWxlIjp7IiRpZCI6IjExNjMiLCJGb250U2V0dGluZ3MiOnsiJGlkIjoiMTE2NCIsIkZvbnRTaXplIjoxMCwiRm9udE5hbWUiOiJDYWxpYnJpIiwiSXNCb2xkIjpmYWxzZSwiSXNJdGFsaWMiOmZhbHNlLCJJc1VuZGVybGluZWQiOmZhbHNlLCJQYXJlbnRTdHlsZSI6bnVsbH0sIkF1dG9TaXplIjowLCJGb3JlZ3JvdW5kIjp7IiRpZCI6IjExNjUiLCJDb2xvciI6eyIkaWQiOiIxMTY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2NyIsIlRvcCI6MC4wLCJMZWZ0IjowLjAsIlJpZ2h0IjowLjAsIkJvdHRvbSI6MC4wfSwiUGFkZGluZyI6eyIkaWQiOiIxMTY4IiwiVG9wIjowLjAsIkxlZnQiOjAuMCwiUmlnaHQiOjAuMCwiQm90dG9tIjowLjB9LCJCYWNrZ3JvdW5kIjp7IiRpZCI6IjExNjkiLCJDb2xvciI6eyIkaWQiOiIxMTcwIiwiQSI6ODksIlIiOjAsIkciOjAsIkIiOjB9fSwiSXNWaXNpYmxlIjp0cnVlLCJXaWR0aCI6MC4wLCJIZWlnaHQiOjAuMCwiQm9yZGVyU3R5bGUiOm51bGwsIlBhcmVudFN0eWxlIjpudWxsfSwiRHVyYXRpb25TdHlsZSI6eyIkaWQiOiIxMTcxIiwiRm9udFNldHRpbmdzIjp7IiRpZCI6IjExNzIiLCJGb250U2l6ZSI6MTAsIkZvbnROYW1lIjoiQ2FsaWJyaSIsIklzQm9sZCI6ZmFsc2UsIklzSXRhbGljIjpmYWxzZSwiSXNVbmRlcmxpbmVkIjpmYWxzZSwiUGFyZW50U3R5bGUiOm51bGx9LCJBdXRvU2l6ZSI6MCwiRm9yZWdyb3VuZCI6eyIkaWQiOiIxMTczIiwiQ29sb3IiOnsiJGlkIjoiMTE3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zUiLCJUb3AiOjAuMCwiTGVmdCI6MC4wLCJSaWdodCI6MC4wLCJCb3R0b20iOjAuMH0sIlBhZGRpbmciOnsiJGlkIjoiMTE3NiIsIlRvcCI6MC4wLCJMZWZ0IjowLjAsIlJpZ2h0IjowLjAsIkJvdHRvbSI6MC4wfSwiQmFja2dyb3VuZCI6eyIkaWQiOiIxMTc3IiwiQ29sb3IiOnsiJHJlZiI6IjExNzAifX0sIklzVmlzaWJsZSI6dHJ1ZSwiV2lkdGgiOjAuMCwiSGVpZ2h0IjowLjAsIkJvcmRlclN0eWxlIjpudWxsLCJQYXJlbnRTdHlsZSI6bnVsbH0sIkhvcml6b250YWxDb25uZWN0b3JTdHlsZSI6eyIkaWQiOiIxMTc4IiwiTGluZUNvbG9yIjp7IiRpZCI6IjExNzkiLCIkdHlwZSI6Ik5MUkUuQ29tbW9uLkRvbS5Tb2xpZENvbG9yQnJ1c2gsIE5MUkUuQ29tbW9uIiwiQ29sb3IiOnsiJGlkIjoiMTE4MCIsIkEiOjI1NSwiUiI6MjA0LCJHIjoyMDQsIkIiOjIwNH19LCJMaW5lV2VpZ2h0IjoxLjAsIkxpbmVUeXBlIjowLCJQYXJlbnRTdHlsZSI6bnVsbH0sIlZlcnRpY2FsQ29ubmVjdG9yU3R5bGUiOnsiJGlkIjoiMTE4MSIsIkxpbmVDb2xvciI6eyIkaWQiOiIxMTgyIiwiJHR5cGUiOiJOTFJFLkNvbW1vbi5Eb20uU29saWRDb2xvckJydXNoLCBOTFJFLkNvbW1vbiIsIkNvbG9yIjp7IiRpZCI6IjExODMiLCJBIjoyNTUsIlIiOjIwNCwiRyI6MjA0LCJCIjoyMDR9fSwiTGluZVdlaWdodCI6MS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ExODQiLCJNYXJnaW4iOnsiJGlkIjoiMTE4NSIsIlRvcCI6MC4wLCJMZWZ0Ijo0LjAsIlJpZ2h0Ijo0LjAsIkJvdHRvbSI6MC4wfSwiUGFkZGluZyI6eyIkaWQiOiIxMTg2IiwiVG9wIjowLjAsIkxlZnQiOjAuMCwiUmlnaHQiOjAuMCwiQm90dG9tIjowLjB9LCJCYWNrZ3JvdW5kIjp7IiRpZCI6IjExODciLCJDb2xvciI6eyIkaWQiOiIxMTg4IiwiQSI6MjU1LCJSIjoyMzcsIkciOjEyNSwiQiI6NDl9fSwiSXNWaXNpYmxlIjp0cnVlLCJXaWR0aCI6MC4wLCJIZWlnaHQiOjE2LjAsIkJvcmRlclN0eWxlIjp7IiRpZCI6IjExODkiLCJMaW5lQ29sb3IiOnsiJGlkIjoiMTE5MCIsIiR0eXBlIjoiTkxSRS5Db21tb24uRG9tLlNvbGlkQ29sb3JCcnVzaCwgTkxSRS5Db21tb24iLCJDb2xvciI6eyIkaWQiOiIxMTkxIiwiQSI6MjU1LCJSIjoyMzQsIkciOjIyLCJCIjozMH19LCJMaW5lV2VpZ2h0IjowLjAsIkxpbmVUeXBlIjowLCJQYXJlbnRTdHlsZSI6bnVsbH0sIlBhcmVudFN0eWxlIjpudWxsfSwiVGl0bGVTdHlsZSI6eyIkaWQiOiIxMTkyIiwiRm9udFNldHRpbmdzIjp7IiRpZCI6IjExOTMiLCJGb250U2l6ZSI6MTEsIkZvbnROYW1lIjoiQ2FsaWJyaSIsIklzQm9sZCI6dHJ1ZSwiSXNJdGFsaWMiOmZhbHNlLCJJc1VuZGVybGluZWQiOmZhbHNlLCJQYXJlbnRTdHlsZSI6bnVsbH0sIkF1dG9TaXplIjowLCJGb3JlZ3JvdW5kIjp7IiRpZCI6IjExOTQiLCJDb2xvciI6eyIkaWQiOiIxMTk1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OTYiLCJUb3AiOjAuMCwiTGVmdCI6MC4wLCJSaWdodCI6MC4wLCJCb3R0b20iOjAuMH0sIlBhZGRpbmciOnsiJGlkIjoiMTE5NyIsIlRvcCI6MC4wLCJMZWZ0IjowLjAsIlJpZ2h0IjowLjAsIkJvdHRvbSI6MC4wfSwiQmFja2dyb3VuZCI6eyIkaWQiOiIxMTk4IiwiQ29sb3IiOnsiJHJlZiI6IjExNzAifX0sIklzVmlzaWJsZSI6dHJ1ZSwiV2lkdGgiOjAuMCwiSGVpZ2h0IjowLjAsIkJvcmRlclN0eWxlIjpudWxsLCJQYXJlbnRTdHlsZSI6bnVsbH0sIkRhdGVTdHlsZSI6eyIkaWQiOiIxMTk5IiwiRm9udFNldHRpbmdzIjp7IiRpZCI6IjEyMDAiLCJGb250U2l6ZSI6MTAsIkZvbnROYW1lIjoiQ2FsaWJyaSIsIklzQm9sZCI6ZmFsc2UsIklzSXRhbGljIjpmYWxzZSwiSXNVbmRlcmxpbmVkIjpmYWxzZSwiUGFyZW50U3R5bGUiOm51bGx9LCJBdXRvU2l6ZSI6MCwiRm9yZWdyb3VuZCI6eyIkaWQiOiIxMjAxIiwiQ29sb3IiOnsiJGlkIjoiMTIw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IwMyIsIlRvcCI6MC4wLCJMZWZ0IjowLjAsIlJpZ2h0IjowLjAsIkJvdHRvbSI6MC4wfSwiUGFkZGluZyI6eyIkaWQiOiIxMjA0IiwiVG9wIjowLjAsIkxlZnQiOjAuMCwiUmlnaHQiOjAuMCwiQm90dG9tIjowLjB9LCJCYWNrZ3JvdW5kIjp7IiRpZCI6IjEyMDUiLCJDb2xvciI6eyIkcmVmIjoiMTE3MCJ9fSwiSXNWaXNpYmxlIjp0cnVlLCJXaWR0aCI6MC4wLCJIZWlnaHQiOjAuMCwiQm9yZGVyU3R5bGUiOm51bGwsIlBhcmVudFN0eWxlIjpudWxsfSwiRGF0ZUZvcm1hdCI6eyIkaWQiOiIxMjA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DciLCJGb3JtYXQiOjAsIklzVmlzaWJsZSI6ZmFsc2UsIkxhc3RLbm93blZpc2liaWxpdHlTdGF0ZSI6ZmFsc2V9LCJJc1Zpc2libGUiOnRydWUsIlBhcmVudFN0eWxlIjpudWxsLCJfZXhwbGljaXRseVNldCI6eyIkaWQiOiIxMjA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yMDkiLCJTaGFwZSI6OSwiQ29ubmVjdG9yTWFyZ2luIjp7IiRpZCI6IjEyMTAiLCJUb3AiOjAuMCwiTGVmdCI6Mi4wLCJSaWdodCI6Mi4wLCJCb3R0b20iOjAuMH0sIkNvbm5lY3RvclN0eWxlIjp7IiRpZCI6IjEyMTEiLCJMaW5lQ29sb3IiOnsiJGlkIjoiMTIxMiIsIiR0eXBlIjoiTkxSRS5Db21tb24uRG9tLlNvbGlkQ29sb3JCcnVzaCwgTkxSRS5Db21tb24iLCJDb2xvciI6eyIkaWQiOiIxMjEzIiwiQSI6MTI3LCJSIjo3OSwiRyI6MTI5LCJCIjoxODl9fSwiTGluZVdlaWdodCI6MS4wLCJMaW5lVHlwZSI6MCwiUGFyZW50U3R5bGUiOm51bGx9LCJJc0JlbG93VGltZWJhbmQiOmZhbHNlLCJQb3NpdGlvbk9uVGFzayI6MSwiSGlkZURhdGUiOmZhbHNlLCJTaGFwZVNpemUiOjEsIlNwYWNpbmciOjIuMCwiUGFkZGluZyI6eyIkaWQiOiIxMjE0IiwiVG9wIjo3LjAsIkxlZnQiOjMuMCwiUmlnaHQiOjAuMCwiQm90dG9tIjoyLjB9LCJTaGFwZVN0eWxlIjp7IiRpZCI6IjEyMTUiLCJNYXJnaW4iOnsiJGlkIjoiMTIxNiIsIlRvcCI6MC4wLCJMZWZ0IjowLjAsIlJpZ2h0IjowLjAsIkJvdHRvbSI6MC4wfSwiUGFkZGluZyI6eyIkaWQiOiIxMjE3IiwiVG9wIjowLjAsIkxlZnQiOjAuMCwiUmlnaHQiOjAuMCwiQm90dG9tIjowLjB9LCJCYWNrZ3JvdW5kIjp7IiRpZCI6IjEyMTgiLCJDb2xvciI6eyIkaWQiOiIxMjE5IiwiQSI6MjU1LCJSIjoyMzcsIkciOjEyNSwiQiI6NDl9fSwiSXNWaXNpYmxlIjp0cnVlLCJXaWR0aCI6MTguMCwiSGVpZ2h0IjoyMC4wLCJCb3JkZXJTdHlsZSI6eyIkaWQiOiIxMjIwIiwiTGluZUNvbG9yIjp7IiRpZCI6IjEyMjEiLCIkdHlwZSI6Ik5MUkUuQ29tbW9uLkRvbS5Tb2xpZENvbG9yQnJ1c2gsIE5MUkUuQ29tbW9uIiwiQ29sb3IiOnsiJGlkIjoiMTIyMiIsIkEiOjI1NSwiUiI6MjM0LCJHIjoyMiwiQiI6MzB9fSwiTGluZVdlaWdodCI6MC4wLCJMaW5lVHlwZSI6MCwiUGFyZW50U3R5bGUiOm51bGx9LCJQYXJlbnRTdHlsZSI6bnVsbH0sIlRpdGxlU3R5bGUiOnsiJGlkIjoiMTIyMyIsIkZvbnRTZXR0aW5ncyI6eyIkaWQiOiIxMjI0IiwiRm9udFNpemUiOjExLCJGb250TmFtZSI6IkNhbGlicmkiLCJJc0JvbGQiOnRydWUsIklzSXRhbGljIjpmYWxzZSwiSXNVbmRlcmxpbmVkIjpmYWxzZSwiUGFyZW50U3R5bGUiOm51bGx9LCJBdXRvU2l6ZSI6MCwiRm9yZWdyb3VuZCI6eyIkaWQiOiIxMjI1IiwiQ29sb3IiOnsiJGlkIjoiMTIy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I3IiwiVG9wIjowLjAsIkxlZnQiOjAuMCwiUmlnaHQiOjAuMCwiQm90dG9tIjowLjB9LCJQYWRkaW5nIjp7IiRpZCI6IjEyMjgiLCJUb3AiOjAuMCwiTGVmdCI6MC4wLCJSaWdodCI6MC4wLCJCb3R0b20iOjAuMH0sIkJhY2tncm91bmQiOnsiJGlkIjoiMTIyOSIsIkNvbG9yIjp7IiRpZCI6IjEyMzAiLCJBIjo4OSwiUiI6MCwiRyI6MCwiQiI6MH19LCJJc1Zpc2libGUiOnRydWUsIldpZHRoIjowLjAsIkhlaWdodCI6MC4wLCJCb3JkZXJTdHlsZSI6bnVsbCwiUGFyZW50U3R5bGUiOm51bGx9LCJEYXRlU3R5bGUiOnsiJGlkIjoiMTIzMSIsIkZvbnRTZXR0aW5ncyI6eyIkaWQiOiIxMjMyIiwiRm9udFNpemUiOjEwLCJGb250TmFtZSI6IkNhbGlicmkiLCJJc0JvbGQiOmZhbHNlLCJJc0l0YWxpYyI6ZmFsc2UsIklzVW5kZXJsaW5lZCI6ZmFsc2UsIlBhcmVudFN0eWxlIjpudWxsfSwiQXV0b1NpemUiOjAsIkZvcmVncm91bmQiOnsiJGlkIjoiMTIzMyIsIkNvbG9yIjp7IiRpZCI6IjEyM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MzUiLCJUb3AiOjAuMCwiTGVmdCI6MC4wLCJSaWdodCI6MC4wLCJCb3R0b20iOjAuMH0sIlBhZGRpbmciOnsiJGlkIjoiMTIzNiIsIlRvcCI6MC4wLCJMZWZ0IjowLjAsIlJpZ2h0IjowLjAsIkJvdHRvbSI6MC4wfSwiQmFja2dyb3VuZCI6eyIkaWQiOiIxMjM3IiwiQ29sb3IiOnsiJHJlZiI6IjEyMzAifX0sIklzVmlzaWJsZSI6dHJ1ZSwiV2lkdGgiOjAuMCwiSGVpZ2h0IjowLjAsIkJvcmRlclN0eWxlIjpudWxsLCJQYXJlbnRTdHlsZSI6bnVsbH0sIkRhdGVGb3JtYXQiOnsiJGlkIjoiMTIz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M5IiwiRm9ybWF0IjowLCJJc1Zpc2libGUiOmZhbHNlLCJMYXN0S25vd25WaXNpYmlsaXR5U3RhdGUiOmZhbHNlfSwiSXNWaXNpYmxlIjp0cnVlLCJQYXJlbnRTdHlsZSI6bnVsbH0sIkRlZmF1bHRTd2ltbGFuZU1pbGVzdG9uZVN0eWxlIjp7IiRpZCI6IjEyNDAiLCJUaXRsZVBvc2l0aW9uIjoiUmlnaHQiLCJEYXRlUG9zaXRpb24iOiJMZWZ0IiwiU2hhcGVUeXBlIjoxNywiU2hhcGVTaXplIjoxLCJTcGFjaW5nIjo1LCJTaGFwZVN0eWxlIjp7IiRpZCI6IjEyNDEiLCJNYXJnaW4iOnsiJGlkIjoiMTI0MiIsIlRvcCI6MC4wLCJMZWZ0IjowLjAsIlJpZ2h0IjowLjAsIkJvdHRvbSI6MC4wfSwiUGFkZGluZyI6eyIkaWQiOiIxMjQzIiwiVG9wIjowLjAsIkxlZnQiOjAuMCwiUmlnaHQiOjAuMCwiQm90dG9tIjowLjB9LCJCYWNrZ3JvdW5kIjp7IiRpZCI6IjEyNDQiLCJDb2xvciI6eyIkaWQiOiIxMjQ1IiwiQSI6MjU1LCJSIjoyMzcsIkciOjEyNSwiQiI6NDl9fSwiSXNWaXNpYmxlIjp0cnVlLCJXaWR0aCI6MjAuMCwiSGVpZ2h0IjoyMC4wLCJCb3JkZXJTdHlsZSI6eyIkaWQiOiIxMjQ2IiwiTGluZUNvbG9yIjp7IiRpZCI6IjEyNDciLCIkdHlwZSI6Ik5MUkUuQ29tbW9uLkRvbS5Tb2xpZENvbG9yQnJ1c2gsIE5MUkUuQ29tbW9uIiwiQ29sb3IiOnsiJGlkIjoiMTI0OCIsIkEiOjI1NSwiUiI6MjM0LCJHIjoyMiwiQiI6MzB9fSwiTGluZVdlaWdodCI6MC4wLCJMaW5lVHlwZSI6MCwiUGFyZW50U3R5bGUiOm51bGx9LCJQYXJlbnRTdHlsZSI6bnVsbH0sIlRpdGxlU3R5bGUiOnsiJGlkIjoiMTI0OSIsIkZvbnRTZXR0aW5ncyI6eyIkaWQiOiIxMjUwIiwiRm9udFNpemUiOjExLCJGb250TmFtZSI6IkNhbGlicmkiLCJJc0JvbGQiOnRydWUsIklzSXRhbGljIjpmYWxzZSwiSXNVbmRlcmxpbmVkIjpmYWxzZSwiUGFyZW50U3R5bGUiOm51bGx9LCJBdXRvU2l6ZSI6MCwiRm9yZWdyb3VuZCI6eyIkaWQiOiIxMjUxIiwiQ29sb3IiOnsiJGlkIjoiMTI1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jUzIiwiVG9wIjowLjAsIkxlZnQiOjAuMCwiUmlnaHQiOjAuMCwiQm90dG9tIjowLjB9LCJQYWRkaW5nIjp7IiRpZCI6IjEyNTQiLCJUb3AiOjAuMCwiTGVmdCI6MC4wLCJSaWdodCI6MC4wLCJCb3R0b20iOjAuMH0sIkJhY2tncm91bmQiOnsiJGlkIjoiMTI1NSIsIkNvbG9yIjp7IiRpZCI6IjEyNTYiLCJBIjo4OSwiUiI6MCwiRyI6MCwiQiI6MH19LCJJc1Zpc2libGUiOnRydWUsIldpZHRoIjowLjAsIkhlaWdodCI6MC4wLCJCb3JkZXJTdHlsZSI6bnVsbCwiUGFyZW50U3R5bGUiOm51bGx9LCJEYXRlU3R5bGUiOnsiJGlkIjoiMTI1NyIsIkZvbnRTZXR0aW5ncyI6eyIkaWQiOiIxMjU4IiwiRm9udFNpemUiOjEwLCJGb250TmFtZSI6IkNhbGlicmkiLCJJc0JvbGQiOmZhbHNlLCJJc0l0YWxpYyI6ZmFsc2UsIklzVW5kZXJsaW5lZCI6ZmFsc2UsIlBhcmVudFN0eWxlIjpudWxsfSwiQXV0b1NpemUiOjAsIkZvcmVncm91bmQiOnsiJGlkIjoiMTI1OSIsIkNvbG9yIjp7IiRpZCI6IjEyNj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yNjEiLCJUb3AiOjAuMCwiTGVmdCI6MC4wLCJSaWdodCI6MC4wLCJCb3R0b20iOjAuMH0sIlBhZGRpbmciOnsiJGlkIjoiMTI2MiIsIlRvcCI6MC4wLCJMZWZ0IjowLjAsIlJpZ2h0IjowLjAsIkJvdHRvbSI6MC4wfSwiQmFja2dyb3VuZCI6eyIkaWQiOiIxMjYzIiwiQ29sb3IiOnsiJHJlZiI6IjEyNTYifX0sIklzVmlzaWJsZSI6ZmFsc2UsIldpZHRoIjowLjAsIkhlaWdodCI6MC4wLCJCb3JkZXJTdHlsZSI6bnVsbCwiUGFyZW50U3R5bGUiOm51bGx9LCJEYXRlRm9ybWF0Ijp7IiRpZCI6IjEy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2NSIsIkZvcm1hdCI6MCwiSXNWaXNpYmxlIjpmYWxzZSwiTGFzdEtub3duVmlzaWJpbGl0eVN0YXRlIjpmYWxzZX0sIklzVmlzaWJsZSI6dHJ1ZSwiUGFyZW50U3R5bGUiOm51bGx9LCJEZWZhdWx0U3dpbWxhbmVBY3Rpdml0eVN0eWxlIjp7IiRpZCI6IjEyNjYiLCJIZWFkZXJTdHlsZSI6eyIkaWQiOiIxMjY3IiwiVGV4dFN0eWxlIjp7IiRpZCI6IjEyNjgiLCJGb250U2V0dGluZ3MiOnsiJGlkIjoiMTI2OSIsIkZvbnRTaXplIjoxMSwiRm9udE5hbWUiOiJDYWxpYnJpIiwiSXNCb2xkIjpmYWxzZSwiSXNJdGFsaWMiOmZhbHNlLCJJc1VuZGVybGluZWQiOmZhbHNlLCJQYXJlbnRTdHlsZSI6bnVsbH0sIkF1dG9TaXplIjoyLCJGb3JlZ3JvdW5kIjp7IiRpZCI6IjEyNzAiLCJDb2xvciI6eyIkaWQiOiIxMjc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I3MiIsIlRvcCI6MC4wLCJMZWZ0IjowLjAsIlJpZ2h0IjowLjAsIkJvdHRvbSI6MC4wfSwiUGFkZGluZyI6eyIkaWQiOiIxMjczIiwiVG9wIjowLjAsIkxlZnQiOjAuMCwiUmlnaHQiOjAuMCwiQm90dG9tIjowLjB9LCJCYWNrZ3JvdW5kIjpudWxsLCJJc1Zpc2libGUiOnRydWUsIldpZHRoIjowLjAsIkhlaWdodCI6MC4wLCJCb3JkZXJTdHlsZSI6bnVsbCwiUGFyZW50U3R5bGUiOm51bGx9LCJSZWN0YW5nbGVTdHlsZSI6eyIkaWQiOiIxMjc0IiwiTWFyZ2luIjp7IiRpZCI6IjEyNzUiLCJUb3AiOjAuMCwiTGVmdCI6MC4wLCJSaWdodCI6MC4wLCJCb3R0b20iOjAuMH0sIlBhZGRpbmciOnsiJGlkIjoiMTI3NiIsIlRvcCI6MC4wLCJMZWZ0IjowLjAsIlJpZ2h0IjowLjAsIkJvdHRvbSI6MC4wfSwiQmFja2dyb3VuZCI6eyIkaWQiOiIxMjc3IiwiQ29sb3IiOnsiJGlkIjoiMTI3OCIsIkEiOjYzLCJSIjoyMzcsIkciOjEyNSwiQiI6NDl9fSwiSXNWaXNpYmxlIjp0cnVlLCJXaWR0aCI6MC4wLCJIZWlnaHQiOjAuMCwiQm9yZGVyU3R5bGUiOnsiJGlkIjoiMTI3OSIsIkxpbmVDb2xvciI6eyIkaWQiOiIxMjgwIiwiJHR5cGUiOiJOTFJFLkNvbW1vbi5Eb20uU29saWRDb2xvckJydXNoLCBOTFJFLkNvbW1vbiIsIkNvbG9yIjp7IiRpZCI6IjEyODEiLCJBIjoyNTUsIlIiOjI1NSwiRyI6MCwiQiI6MH19LCJMaW5lV2VpZ2h0IjowLjAsIkxpbmVUeXBlIjowLCJQYXJlbnRTdHlsZSI6bnVsbH0sIlBhcmVudFN0eWxlIjpudWxsfSwiTWFyZ2luIjp7IiRpZCI6IjEyODIiLCJUb3AiOjAuMCwiTGVmdCI6MC4wLCJSaWdodCI6MC4wLCJCb3R0b20iOjAuMH0sIlBhZGRpbmciOnsiJGlkIjoiMTI4MyIsIlRvcCI6MC4wLCJMZWZ0IjowLjAsIlJpZ2h0IjowLjAsIkJvdHRvbSI6MC4wfSwiQmFja2dyb3VuZCI6bnVsbCwiSXNWaXNpYmxlIjp0cnVlLCJXaWR0aCI6MC4wLCJIZWlnaHQiOjAuMCwiQm9yZGVyU3R5bGUiOm51bGwsIlBhcmVudFN0eWxlIjpudWxsfSwiQmFja2dyb3VuZFN0eWxlIjp7IiRpZCI6IjEyODQiLCJNYXJnaW4iOnsiJGlkIjoiMTI4NSIsIlRvcCI6MC4wLCJMZWZ0IjowLjAsIlJpZ2h0IjowLjAsIkJvdHRvbSI6MC4wfSwiUGFkZGluZyI6eyIkaWQiOiIxMjg2IiwiVG9wIjowLjAsIkxlZnQiOjAuMCwiUmlnaHQiOjAuMCwiQm90dG9tIjowLjB9LCJCYWNrZ3JvdW5kIjp7IiRyZWYiOiIxMTU3In0sIklzVmlzaWJsZSI6dHJ1ZSwiV2lkdGgiOjAuMCwiSGVpZ2h0IjowLjAsIkJvcmRlclN0eWxlIjp7IiRpZCI6IjEyODciLCJMaW5lQ29sb3IiOnsiJGlkIjoiMTI4OCIsIiR0eXBlIjoiTkxSRS5Db21tb24uRG9tLlNvbGlkQ29sb3JCcnVzaCwgTkxSRS5Db21tb24iLCJDb2xvciI6eyIkaWQiOiIxMjg5IiwiQSI6MjU1LCJSIjoyMzQsIkciOjIyLCJCIjozMH19LCJMaW5lV2VpZ2h0IjowLjAsIkxpbmVUeXBlIjowLCJQYXJlbnRTdHlsZSI6bnVsbH0sIlBhcmVudFN0eWxlIjpudWxsfSwiTWFyZ2luIjp7IiRpZCI6IjEyOTAiLCJUb3AiOjAuMCwiTGVmdCI6MC4wLCJSaWdodCI6MC4wLCJCb3R0b20iOjAuMH0sIlBhZGRpbmciOnsiJGlkIjoiMTI5MSIsIlRvcCI6MC4wLCJMZWZ0IjowLjAsIlJpZ2h0IjowLjAsIkJvdHRvbSI6MC4wfSwiSXNWaXNpYmxlIjp0cnVlLCJXaWR0aCI6MC4wLCJIZWlnaHQiOjAuMCwiQm9yZGVyU3R5bGUiOm51bGwsIlBhcmVudFN0eWxlIjpudWxsfSwiTWFyZ2luIjp7IiRpZCI6IjEyOTIiLCJUb3AiOjAuMCwiTGVmdCI6MC4wLCJSaWdodCI6MC4wLCJCb3R0b20iOjAuMH0sIlBhZGRpbmciOnsiJGlkIjoiMTI5MyIsIlRvcCI6MC4wLCJMZWZ0IjowLjAsIlJpZ2h0IjowLjAsIkJvdHRvbSI6MC4wfSwiSXNWaXNpYmxlIjp0cnVlLCJXaWR0aCI6MC4wLCJIZWlnaHQiOjAuMCwiQm9yZGVyU3R5bGUiOnsiJGlkIjoiMTI5NCIsIkxpbmVDb2xvciI6bnVsbCwiTGluZVdlaWdodCI6MC4wLCJMaW5lVHlwZSI6MCwiUGFyZW50U3R5bGUiOm51bGx9LCJQYXJlbnRTdHlsZSI6bnVsbH19LHsiJGlkIjoiMTI5NSIsIl9hY3Rpdml0aWVzIjpbeyIkaWQiOiIxMjk2IiwiX3Jvd3MiOlt7IiRpZCI6IjEyOTciLCJfdGFza3MiOltdLCJfbWlsZXN0b25lcyI6W3siJGlkIjoiMTI5OCIsIklkIjoiMjY2Y2I3YjktNTRhNi00MTRlLWI3YjctZWE5Zjc0MDMxOWY2IiwiSW5kZXgiOjM1LCJHcm91cElkIjoiMTIwMWM1ZmItZDIwNy00MmE0LWFiMzctMmIxYjk5M2YyZTNjIiwiVGl0bGUiOiJBdXRvbWF0ZWQgVGVzdGluZyIsIkRhdGVUaW1lIjoiMjAyNC0wNy0xM1QyMzo1OTowMCIsIlBlcmNlbnRhZ2VDb21wbGV0ZSI6bnVsbCwiTm90ZSI6bnVsbCwiU3R5bGUiOnsiJGlkIjoiMTI5OSIsIlRpdGxlUG9zaXRpb24iOiJSaWdodCIsIkRhdGVQb3NpdGlvbiI6IkxlZnQiLCJTaGFwZVR5cGUiOjUsIlNoYXBlU2l6ZSI6MSwiU3BhY2luZyI6NSwiU2hhcGVTdHlsZSI6eyIkaWQiOiIxMzAwIiwiTWFyZ2luIjp7IiRyZWYiOiI2MyJ9LCJQYWRkaW5nIjp7IiRyZWYiOiI2NCJ9LCJCYWNrZ3JvdW5kIjp7IiRpZCI6IjEzMDEiLCJDb2xvciI6eyIkaWQiOiIxMzAyIiwiQSI6MjU1LCJSIjoxNjUsIkciOjE2NSwiQiI6MTY1fX0sIklzVmlzaWJsZSI6dHJ1ZSwiV2lkdGgiOjEzLjAsIkhlaWdodCI6MTMuMCwiQm9yZGVyU3R5bGUiOnsiJGlkIjoiMTMwMyIsIkxpbmVDb2xvciI6bnVsbCwiTGluZVdlaWdodCI6MC4wLCJMaW5lVHlwZSI6MCwiUGFyZW50U3R5bGUiOm51bGx9LCJQYXJlbnRTdHlsZSI6bnVsbH0sIlRpdGxlU3R5bGUiOnsiJGlkIjoiMTMwNCIsIkZvbnRTZXR0aW5ncyI6eyIkaWQiOiIxMzA1IiwiRm9udFNpemUiOjExLCJGb250TmFtZSI6IkNhbGlicmkiLCJJc0JvbGQiOnRydWUsIklzSXRhbGljIjpmYWxzZSwiSXNVbmRlcmxpbmVkIjpmYWxzZSwiUGFyZW50U3R5bGUiOm51bGx9LCJBdXRvU2l6ZSI6MCwiRm9yZWdyb3VuZCI6eyIkaWQiOiIxMzA2IiwiQ29sb3IiOnsiJGlkIjoiMTMwN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IifSwiUGFkZGluZyI6eyIkcmVmIjoiNzMifSwiQmFja2dyb3VuZCI6eyIkcmVmIjoiNzQifSwiSXNWaXNpYmxlIjp0cnVlLCJXaWR0aCI6MC4wLCJIZWlnaHQiOjAuMCwiQm9yZGVyU3R5bGUiOm51bGwsIlBhcmVudFN0eWxlIjpudWxsfSwiRGF0ZVN0eWxlIjp7IiRpZCI6IjEzMDgiLCJGb250U2V0dGluZ3MiOnsiJGlkIjoiMTMwOS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yLCJWZXJ0aWNhbEFsaWdubWVudCI6MCwiU21hcnRGb3JlZ3JvdW5kIjpudWxsLCJCYWNrZ3JvdW5kRmlsbFR5cGUiOjAsIk1hcmdpbiI6eyIkcmVmIjoiNzkifSwiUGFkZGluZyI6eyIkcmVmIjoiODAifSwiQmFja2dyb3VuZCI6eyIkcmVmIjoiODEifSwiSXNWaXNpYmxlIjpmYWxzZSwiV2lkdGgiOjAuMCwiSGVpZ2h0IjowLjAsIkJvcmRlclN0eWxlIjpudWxsLCJQYXJlbnRTdHlsZSI6bnVsbH0sIkRhdGVGb3JtYXQiOnsiJGlkIjoiMTMx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ExIiwiRm9ybWF0IjowLCJJc1Zpc2libGUiOmZhbHNlLCJMYXN0S25vd25WaXNpYmlsaXR5U3RhdGUiOmZhbHNlfSwiSXNWaXNpYmxlIjp0cnVlLCJQYXJlbnRTdHlsZSI6bnVsbH0sIkh5cGVybGluayI6eyIkaWQiOiIxMzEyIiwiQWRkcmVzcyI6IiIsIlN1YkFkZHJlc3MiOiIifSwiSW1wb3J0SWQiOm51bGx9LHsiJGlkIjoiMTMxMyIsIklkIjoiNmUzN2I0ZTgtZTNjMS00OWQ1LTg1Y2MtNzE3MGJmZTExNDVjIiwiSW5kZXgiOjM2LCJHcm91cElkIjoiMTIwMWM1ZmItZDIwNy00MmE0LWFiMzctMmIxYjk5M2YyZTNjIiwiVGl0bGUiOiJBdXRvbWF0ZWQgVGVzdCBGcmFtZXdvcmsiLCJEYXRlVGltZSI6IjIwMjQtMDQtMTNUMjM6NTk6MDAiLCJQZXJjZW50YWdlQ29tcGxldGUiOm51bGwsIk5vdGUiOm51bGwsIlN0eWxlIjp7IiRpZCI6IjEzMTQiLCJUaXRsZVBvc2l0aW9uIjoiUmlnaHQiLCJEYXRlUG9zaXRpb24iOiJMZWZ0IiwiU2hhcGVUeXBlIjo1LCJTaGFwZVNpemUiOjEsIlNwYWNpbmciOjUsIlNoYXBlU3R5bGUiOnsiJGlkIjoiMTMxNSIsIk1hcmdpbiI6eyIkcmVmIjoiNjMifSwiUGFkZGluZyI6eyIkcmVmIjoiNjQifSwiQmFja2dyb3VuZCI6eyIkaWQiOiIxMzE2IiwiQ29sb3IiOnsiJGlkIjoiMTMxNyIsIkEiOjI1NSwiUiI6MTY1LCJHIjoxNjUsIkIiOjE2NX19LCJJc1Zpc2libGUiOnRydWUsIldpZHRoIjoxMy4wLCJIZWlnaHQiOjEzLjAsIkJvcmRlclN0eWxlIjp7IiRpZCI6IjEzMTgiLCJMaW5lQ29sb3IiOm51bGwsIkxpbmVXZWlnaHQiOjAuMCwiTGluZVR5cGUiOjAsIlBhcmVudFN0eWxlIjpudWxsfSwiUGFyZW50U3R5bGUiOm51bGx9LCJUaXRsZVN0eWxlIjp7IiRpZCI6IjEzMTkiLCJGb250U2V0dGluZ3MiOnsiJGlkIjoiMTMyMCIsIkZvbnRTaXplIjoxMSwiRm9udE5hbWUiOiJDYWxpYnJpIiwiSXNCb2xkIjp0cnVlLCJJc0l0YWxpYyI6ZmFsc2UsIklzVW5kZXJsaW5lZCI6ZmFsc2UsIlBhcmVudFN0eWxlIjpudWxsfSwiQXV0b1NpemUiOjAsIkZvcmVncm91bmQiOnsiJGlkIjoiMTMyMSIsIkNvbG9yIjp7IiRpZCI6IjEzMjI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cyIn0sIlBhZGRpbmciOnsiJHJlZiI6IjczIn0sIkJhY2tncm91bmQiOnsiJHJlZiI6Ijc0In0sIklzVmlzaWJsZSI6dHJ1ZSwiV2lkdGgiOjAuMCwiSGVpZ2h0IjowLjAsIkJvcmRlclN0eWxlIjpudWxsLCJQYXJlbnRTdHlsZSI6bnVsbH0sIkRhdGVTdHlsZSI6eyIkaWQiOiIxMzIzIiwiRm9udFNldHRpbmdzIjp7IiRpZCI6IjEzMjQ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iwiVmVydGljYWxBbGlnbm1lbnQiOjAsIlNtYXJ0Rm9yZWdyb3VuZCI6bnVsbCwiQmFja2dyb3VuZEZpbGxUeXBlIjowLCJNYXJnaW4iOnsiJHJlZiI6Ijc5In0sIlBhZGRpbmciOnsiJHJlZiI6IjgwIn0sIkJhY2tncm91bmQiOnsiJHJlZiI6IjgxIn0sIklzVmlzaWJsZSI6ZmFsc2UsIldpZHRoIjowLjAsIkhlaWdodCI6MC4wLCJCb3JkZXJTdHlsZSI6bnVsbCwiUGFyZW50U3R5bGUiOm51bGx9LCJEYXRlRm9ybWF0Ijp7IiRpZCI6IjEz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yNiIsIkZvcm1hdCI6MCwiSXNWaXNpYmxlIjpmYWxzZSwiTGFzdEtub3duVmlzaWJpbGl0eVN0YXRlIjpmYWxzZX0sIklzVmlzaWJsZSI6dHJ1ZSwiUGFyZW50U3R5bGUiOm51bGx9LCJIeXBlcmxpbmsiOnsiJGlkIjoiMTMyNyIsIkFkZHJlc3MiOiIiLCJTdWJBZGRyZXNzIjoiIn0sIkltcG9ydElkIjpudWxsfSx7IiRpZCI6IjEzMjgiLCJJZCI6IjE4YjQ4MDU2LTcwYzUtNGJhZi1iYTU0LThmNzBjMTlhNDYwNCIsIkluZGV4IjozNywiR3JvdXBJZCI6IjEyMDFjNWZiLWQyMDctNDJhNC1hYjM3LTJiMWI5OTNmMmUzYyIsIlRpdGxlIjoiQXV0b21hdGVkIFRlc3RpbmciLCJEYXRlVGltZSI6IjIwMjQtMTAtMTNUMjM6NTk6MDAiLCJQZXJjZW50YWdlQ29tcGxldGUiOm51bGwsIk5vdGUiOm51bGwsIlN0eWxlIjp7IiRpZCI6IjEzMjkiLCJUaXRsZVBvc2l0aW9uIjoiUmlnaHQiLCJEYXRlUG9zaXRpb24iOiJMZWZ0IiwiU2hhcGVUeXBlIjo1LCJTaGFwZVNpemUiOjEsIlNwYWNpbmciOjUsIlNoYXBlU3R5bGUiOnsiJGlkIjoiMTMzMCIsIk1hcmdpbiI6eyIkcmVmIjoiNjMifSwiUGFkZGluZyI6eyIkcmVmIjoiNjQifSwiQmFja2dyb3VuZCI6eyIkaWQiOiIxMzMxIiwiQ29sb3IiOnsiJGlkIjoiMTMzMiIsIkEiOjI1NSwiUiI6MTY1LCJHIjoxNjUsIkIiOjE2NX19LCJJc1Zpc2libGUiOnRydWUsIldpZHRoIjoxMy4wLCJIZWlnaHQiOjEzLjAsIkJvcmRlclN0eWxlIjp7IiRpZCI6IjEzMzMiLCJMaW5lQ29sb3IiOm51bGwsIkxpbmVXZWlnaHQiOjAuMCwiTGluZVR5cGUiOjAsIlBhcmVudFN0eWxlIjpudWxsfSwiUGFyZW50U3R5bGUiOm51bGx9LCJUaXRsZVN0eWxlIjp7IiRpZCI6IjEzMzQiLCJGb250U2V0dGluZ3MiOnsiJGlkIjoiMTMzNSIsIkZvbnRTaXplIjoxMSwiRm9udE5hbWUiOiJDYWxpYnJpIiwiSXNCb2xkIjp0cnVlLCJJc0l0YWxpYyI6ZmFsc2UsIklzVW5kZXJsaW5lZCI6ZmFsc2UsIlBhcmVudFN0eWxlIjpudWxsfSwiQXV0b1NpemUiOjAsIkZvcmVncm91bmQiOnsiJGlkIjoiMTMzNiIsIkNvbG9yIjp7IiRpZCI6IjEzMzc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cyIn0sIlBhZGRpbmciOnsiJHJlZiI6IjczIn0sIkJhY2tncm91bmQiOnsiJHJlZiI6Ijc0In0sIklzVmlzaWJsZSI6dHJ1ZSwiV2lkdGgiOjAuMCwiSGVpZ2h0IjowLjAsIkJvcmRlclN0eWxlIjpudWxsLCJQYXJlbnRTdHlsZSI6bnVsbH0sIkRhdGVTdHlsZSI6eyIkaWQiOiIxMzM4IiwiRm9udFNldHRpbmdzIjp7IiRpZCI6IjEzMzkiLCJGb250U2l6ZSI6MTAsIkZvbnROYW1lIjoiQ2FsaWJyaSIsIklzQm9sZCI6ZmFsc2UsIklzSXRhbGljIjpmYWxzZSwiSXNVbmRlcmxpbmVkIjpmYWxzZSwiUGFyZW50U3R5bGUiOm51bGx9LCJBdXRvU2l6ZSI6MCwiRm9yZWdyb3VuZCI6eyIkaWQiOiIxMzQwIiwiQ29sb3IiOnsiJGlkIjoiMTM0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c5In0sIlBhZGRpbmciOnsiJHJlZiI6IjgwIn0sIkJhY2tncm91bmQiOnsiJHJlZiI6IjgxIn0sIklzVmlzaWJsZSI6ZmFsc2UsIldpZHRoIjowLjAsIkhlaWdodCI6MC4wLCJCb3JkZXJTdHlsZSI6bnVsbCwiUGFyZW50U3R5bGUiOm51bGx9LCJEYXRlRm9ybWF0Ijp7IiRpZCI6IjEzN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0MyIsIkZvcm1hdCI6MCwiSXNWaXNpYmxlIjpmYWxzZSwiTGFzdEtub3duVmlzaWJpbGl0eVN0YXRlIjpmYWxzZX0sIklzVmlzaWJsZSI6dHJ1ZSwiUGFyZW50U3R5bGUiOm51bGx9LCJIeXBlcmxpbmsiOnsiJGlkIjoiMTM0NCIsIkFkZHJlc3MiOiIiLCJTdWJBZGRyZXNzIjoiIn0sIkltcG9ydElkIjpudWxsfV0sIklkIjoiMTIwMWM1ZmItZDIwNy00MmE0LWFiMzctMmIxYjk5M2YyZTNjIiwiSXNTaW5nbGVJdGVtUm93IjpmYWxzZX1dLCJJbmRleCI6MzQsIklkIjoiOTMzMTcyMWYtOTgyZi00MWY2LWJhOWUtZDdhMDk1YzgyZTgxIiwiSGVhZGVyVGV4dCI6bnVsbCwiSXNEZWZhdWx0Ijp0cnVlLCJTdHlsZSI6eyIkaWQiOiIxMzQ1IiwiSGVhZGVyU3R5bGUiOnsiJGlkIjoiMTM0NiIsIlRleHRTdHlsZSI6eyIkaWQiOiIxMzQ3IiwiRm9udFNldHRpbmdzIjp7IiRpZCI6IjEzNDgiLCJGb250U2l6ZSI6MTEsIkZvbnROYW1lIjoiQ2FsaWJyaSIsIklzQm9sZCI6ZmFsc2UsIklzSXRhbGljIjpmYWxzZSwiSXNVbmRlcmxpbmVkIjpmYWxzZSwiUGFyZW50U3R5bGUiOm51bGx9LCJBdXRvU2l6ZSI6MiwiRm9yZWdyb3VuZCI6eyIkaWQiOiIxMzQ5IiwiQ29sb3IiOnsiJGlkIjoiMTM1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zNTEiLCJUb3AiOjAuMCwiTGVmdCI6MC4wLCJSaWdodCI6MC4wLCJCb3R0b20iOjAuMH0sIlBhZGRpbmciOnsiJGlkIjoiMTM1MiIsIlRvcCI6MC4wLCJMZWZ0IjowLjAsIlJpZ2h0IjowLjAsIkJvdHRvbSI6MC4wfSwiQmFja2dyb3VuZCI6bnVsbCwiSXNWaXNpYmxlIjp0cnVlLCJXaWR0aCI6MC4wLCJIZWlnaHQiOjAuMCwiQm9yZGVyU3R5bGUiOm51bGwsIlBhcmVudFN0eWxlIjpudWxsfSwiUmVjdGFuZ2xlU3R5bGUiOnsiJGlkIjoiMTM1MyIsIk1hcmdpbiI6eyIkaWQiOiIxMzU0IiwiVG9wIjowLjAsIkxlZnQiOjAuMCwiUmlnaHQiOjAuMCwiQm90dG9tIjowLjB9LCJQYWRkaW5nIjp7IiRpZCI6IjEzNTUiLCJUb3AiOjAuMCwiTGVmdCI6MC4wLCJSaWdodCI6MC4wLCJCb3R0b20iOjAuMH0sIkJhY2tncm91bmQiOnsiJGlkIjoiMTM1NiIsIkNvbG9yIjp7IiRpZCI6IjEzNTciLCJBIjo2MywiUiI6MTY1LCJHIjoxNjUsIkIiOjE2NX19LCJJc1Zpc2libGUiOnRydWUsIldpZHRoIjowLjAsIkhlaWdodCI6MC4wLCJCb3JkZXJTdHlsZSI6eyIkaWQiOiIxMzU4IiwiTGluZUNvbG9yIjp7IiRpZCI6IjEzNTkiLCIkdHlwZSI6Ik5MUkUuQ29tbW9uLkRvbS5Tb2xpZENvbG9yQnJ1c2gsIE5MUkUuQ29tbW9uIiwiQ29sb3IiOnsiJGlkIjoiMTM2MCIsIkEiOjI1NSwiUiI6MjU1LCJHIjowLCJCIjowfX0sIkxpbmVXZWlnaHQiOjAuMCwiTGluZVR5cGUiOjAsIlBhcmVudFN0eWxlIjpudWxsfSwiUGFyZW50U3R5bGUiOm51bGx9LCJNYXJnaW4iOnsiJGlkIjoiMTM2MSIsIlRvcCI6MC4wLCJMZWZ0IjowLjAsIlJpZ2h0IjowLjAsIkJvdHRvbSI6MC4wfSwiUGFkZGluZyI6eyIkaWQiOiIxMzYyIiwiVG9wIjowLjAsIkxlZnQiOjAuMCwiUmlnaHQiOjAuMCwiQm90dG9tIjowLjB9LCJCYWNrZ3JvdW5kIjpudWxsLCJJc1Zpc2libGUiOnRydWUsIldpZHRoIjowLjAsIkhlaWdodCI6MC4wLCJCb3JkZXJTdHlsZSI6bnVsbCwiUGFyZW50U3R5bGUiOm51bGx9LCJCYWNrZ3JvdW5kU3R5bGUiOnsiJGlkIjoiMTM2MyIsIk1hcmdpbiI6eyIkaWQiOiIxMzY0IiwiVG9wIjowLjAsIkxlZnQiOjAuMCwiUmlnaHQiOjAuMCwiQm90dG9tIjowLjB9LCJQYWRkaW5nIjp7IiRpZCI6IjEzNjUiLCJUb3AiOjAuMCwiTGVmdCI6MC4wLCJSaWdodCI6MC4wLCJCb3R0b20iOjAuMH0sIkJhY2tncm91bmQiOnsiJGlkIjoiMTM2NiIsIkNvbG9yIjp7IiRpZCI6IjEzNjciLCJBIjo1MSwiUiI6MTY1LCJHIjoxNjUsIkIiOjE2NX19LCJJc1Zpc2libGUiOnRydWUsIldpZHRoIjowLjAsIkhlaWdodCI6MC4wLCJCb3JkZXJTdHlsZSI6eyIkaWQiOiIxMzY4IiwiTGluZUNvbG9yIjp7IiRpZCI6IjEzNjkiLCIkdHlwZSI6Ik5MUkUuQ29tbW9uLkRvbS5Tb2xpZENvbG9yQnJ1c2gsIE5MUkUuQ29tbW9uIiwiQ29sb3IiOnsiJGlkIjoiMTM3MCIsIkEiOjI1NSwiUiI6MjU1LCJHIjowLCJCIjowfX0sIkxpbmVXZWlnaHQiOjAuMCwiTGluZVR5cGUiOjAsIlBhcmVudFN0eWxlIjpudWxsfSwiUGFyZW50U3R5bGUiOm51bGx9LCJNYXJnaW4iOnsiJGlkIjoiMTM3MSIsIlRvcCI6MC4wLCJMZWZ0IjowLjAsIlJpZ2h0IjowLjAsIkJvdHRvbSI6MC4wfSwiUGFkZGluZyI6eyIkaWQiOiIxMzcyIiwiVG9wIjowLjAsIkxlZnQiOjAuMCwiUmlnaHQiOjAuMCwiQm90dG9tIjowLjB9LCJJc1Zpc2libGUiOmZhbHNlLCJXaWR0aCI6MC4wLCJIZWlnaHQiOjAuMCwiQm9yZGVyU3R5bGUiOm51bGwsIlBhcmVudFN0eWxlIjpudWxsfX1dLCJJZCI6ImVjNDA3MTE3LTg5NTktNDBlMC1hMzNhLWZjZGRjYTlhYzIxNyIsIkluZGV4IjozNCwiSGVhZGVyVGV4dCI6IlRlc3RpbmciLCJTdHlsZSI6eyIkaWQiOiIxMzczIiwiU3R5bGVJZCI6IjAwMDAwMDAwLTAwMDAtMDAwMC0wMDAwLTAwMDAwMDAwMDAwMCIsIkhlYWRlclN0eWxlIjp7IiRpZCI6IjEzNzQiLCJUZXh0SXNWZXJ0aWNhbCI6ZmFsc2UsIlRleHRTdHlsZSI6eyIkaWQiOiIxMzc1IiwiRm9udFNldHRpbmdzIjp7IiRpZCI6IjEzNzYiLCJGb250U2l6ZSI6MTIsIkZvbnROYW1lIjoiQ2FsaWJyaSIsIklzQm9sZCI6dHJ1ZSwiSXNJdGFsaWMiOmZhbHNlLCJJc1VuZGVybGluZWQiOmZhbHNlLCJQYXJlbnRTdHlsZSI6bnVsbH0sIkF1dG9TaXplIjowLCJGb3JlZ3JvdW5kIjp7IiRpZCI6IjEzNzciLCJDb2xvciI6eyIkaWQiOiIxMzc4IiwiQSI6MjU1LCJSIjo1MSwiRyI6MzAsIkIiOjI4fX0sIk1heFdpZHRoIjowLjAsIk1heEhlaWdodCI6MC4wLCJTbWFydEZvcmVncm91bmRJc0FjdGl2ZSI6ZmFsc2UsIkhvcml6b250YWxBbGlnbm1lbnQiOjAsIlZlcnRpY2FsQWxpZ25tZW50IjowLCJTbWFydEZvcmVncm91bmQiOm51bGwsIkJhY2tncm91bmRGaWxsVHlwZSI6MCwiTWFyZ2luIjp7IiRyZWYiOiIyMjYifSwiUGFkZGluZyI6eyIkcmVmIjoiMjI3In0sIkJhY2tncm91bmQiOm51bGwsIklzVmlzaWJsZSI6ZmFsc2UsIldpZHRoIjowLjAsIkhlaWdodCI6MC4wLCJCb3JkZXJTdHlsZSI6bnVsbCwiUGFyZW50U3R5bGUiOm51bGx9LCJSZWN0YW5nbGVTdHlsZSI6eyIkaWQiOiIxMzc5IiwiTWFyZ2luIjp7IiRyZWYiOiIyMjkifSwiUGFkZGluZyI6eyIkcmVmIjoiMjMwIn0sIkJhY2tncm91bmQiOnsiJGlkIjoiMTM4MCIsIkNvbG9yIjp7IiRpZCI6IjEzODEiLCJBIjoyNTUsIlIiOjE2NSwiRyI6MTY1LCJCIjoxNjV9fSwiSXNWaXNpYmxlIjpmYWxzZSwiV2lkdGgiOjAuMCwiSGVpZ2h0IjowLjAsIkJvcmRlclN0eWxlIjp7IiRpZCI6IjEzODIiLCJMaW5lQ29sb3IiOnsiJGlkIjoiMTM4MyIsIiR0eXBlIjoiTkxSRS5Db21tb24uRG9tLlNvbGlkQ29sb3JCcnVzaCwgTkxSRS5Db21tb24iLCJDb2xvciI6eyIkaWQiOiIxMzg0IiwiQSI6MjU1LCJSIjo1MSwiRyI6MzAsIkIiOjI4fX0sIkxpbmVXZWlnaHQiOjAuMCwiTGluZVR5cGUiOjAsIlBhcmVudFN0eWxlIjpudWxsfSwiUGFyZW50U3R5bGUiOm51bGx9LCJNYXJnaW4iOnsiJHJlZiI6IjIzNiJ9LCJQYWRkaW5nIjp7IiRyZWYiOiIyMzcifSwiQmFja2dyb3VuZCI6bnVsbCwiSXNWaXNpYmxlIjp0cnVlLCJXaWR0aCI6MC4wLCJIZWlnaHQiOjAuMCwiQm9yZGVyU3R5bGUiOm51bGwsIlBhcmVudFN0eWxlIjpudWxsfSwiQmFja2dyb3VuZFN0eWxlIjp7IiRpZCI6IjEzODUiLCJNYXJnaW4iOnsiJHJlZiI6IjIzOSJ9LCJQYWRkaW5nIjp7IiRyZWYiOiIyNDAifSwiQmFja2dyb3VuZCI6eyIkaWQiOiIxMzg2IiwiQ29sb3IiOnsiJGlkIjoiMTM4NyIsIkEiOjM4LCJSIjoxNjUsIkciOjE2NSwiQiI6MTY1fX0sIklzVmlzaWJsZSI6dHJ1ZSwiV2lkdGgiOjAuMCwiSGVpZ2h0IjowLjAsIkJvcmRlclN0eWxlIjp7IiRpZCI6IjEzODgiLCJMaW5lQ29sb3IiOnsiJGlkIjoiMTM4OSIsIiR0eXBlIjoiTkxSRS5Db21tb24uRG9tLlNvbGlkQ29sb3JCcnVzaCwgTkxSRS5Db21tb24iLCJDb2xvciI6eyIkaWQiOiIxMzkwIiwiQSI6MjU1LCJSIjoyMDgsIkciOjIwNiwiQiI6MjA2fX0sIkxpbmVXZWlnaHQiOjAuMCwiTGluZVR5cGUiOjAsIlBhcmVudFN0eWxlIjpudWxsfSwiUGFyZW50U3R5bGUiOm51bGx9LCJJc0Fib3ZlVGltZWJhbmQiOmZhbHNlLCJTcGFjaW5nIjo1LCJEZWZhdWx0U3dpbWxhbmVUYXNrU3R5bGUiOnsiJGlkIjoiMTM5MSIsIiR0eXBlIjoiTkxSRS5Db21tb24uRG9tLlN0eWxlcy5FeHBsaWNpdFNldGFibGVUYXNrU3R5bGUsIE5MUkUuQ29tbW9uIiwiU2hhcGUiOjgsIlNoYXBlVGhpY2tuZXNzIjoxLCJEdXJhdGlvbkZvcm1hdCI6MCwiSW5jbHVkZU5vbldvcmtpbmdEYXlzSW5EdXJhdGlvbiI6ZmFsc2UsIlBlcmNlbnRhZ2VDb21wbGV0ZVN0eWxlIjp7IiRpZCI6IjEzOTIiLCJGb250U2V0dGluZ3MiOnsiJGlkIjoiMTM5MyIsIkZvbnRTaXplIjoxMCwiRm9udE5hbWUiOiJDYWxpYnJpIiwiSXNCb2xkIjpmYWxzZSwiSXNJdGFsaWMiOmZhbHNlLCJJc1VuZGVybGluZWQiOmZhbHNlLCJQYXJlbnRTdHlsZSI6bnVsbH0sIkF1dG9TaXplIjowLCJGb3JlZ3JvdW5kIjp7IiRpZCI6IjEzOTQiLCJDb2xvciI6eyIkaWQiOiIxMzk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5NiIsIlRvcCI6MC4wLCJMZWZ0IjowLjAsIlJpZ2h0IjowLjAsIkJvdHRvbSI6MC4wfSwiUGFkZGluZyI6eyIkaWQiOiIxMzk3IiwiVG9wIjowLjAsIkxlZnQiOjAuMCwiUmlnaHQiOjAuMCwiQm90dG9tIjowLjB9LCJCYWNrZ3JvdW5kIjp7IiRpZCI6IjEzOTgiLCJDb2xvciI6eyIkaWQiOiIxMzk5IiwiQSI6ODksIlIiOjAsIkciOjAsIkIiOjB9fSwiSXNWaXNpYmxlIjp0cnVlLCJXaWR0aCI6MC4wLCJIZWlnaHQiOjAuMCwiQm9yZGVyU3R5bGUiOm51bGwsIlBhcmVudFN0eWxlIjpudWxsfSwiRHVyYXRpb25TdHlsZSI6eyIkaWQiOiIxNDAwIiwiRm9udFNldHRpbmdzIjp7IiRpZCI6IjE0MDEiLCJGb250U2l6ZSI6MTAsIkZvbnROYW1lIjoiQ2FsaWJyaSIsIklzQm9sZCI6ZmFsc2UsIklzSXRhbGljIjpmYWxzZSwiSXNVbmRlcmxpbmVkIjpmYWxzZSwiUGFyZW50U3R5bGUiOm51bGx9LCJBdXRvU2l6ZSI6MCwiRm9yZWdyb3VuZCI6eyIkaWQiOiIxNDAyIiwiQ29sb3IiOnsiJGlkIjoiMTQw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MDQiLCJUb3AiOjAuMCwiTGVmdCI6MC4wLCJSaWdodCI6MC4wLCJCb3R0b20iOjAuMH0sIlBhZGRpbmciOnsiJGlkIjoiMTQwNSIsIlRvcCI6MC4wLCJMZWZ0IjowLjAsIlJpZ2h0IjowLjAsIkJvdHRvbSI6MC4wfSwiQmFja2dyb3VuZCI6eyIkaWQiOiIxNDA2IiwiQ29sb3IiOnsiJHJlZiI6IjEzOTkifX0sIklzVmlzaWJsZSI6dHJ1ZSwiV2lkdGgiOjAuMCwiSGVpZ2h0IjowLjAsIkJvcmRlclN0eWxlIjpudWxsLCJQYXJlbnRTdHlsZSI6bnVsbH0sIkhvcml6b250YWxDb25uZWN0b3JTdHlsZSI6eyIkaWQiOiIxNDA3IiwiTGluZUNvbG9yIjp7IiRpZCI6IjE0MDgiLCIkdHlwZSI6Ik5MUkUuQ29tbW9uLkRvbS5Tb2xpZENvbG9yQnJ1c2gsIE5MUkUuQ29tbW9uIiwiQ29sb3IiOnsiJGlkIjoiMTQwOSIsIkEiOjI1NSwiUiI6MjA0LCJHIjoyMDQsIkIiOjIwNH19LCJMaW5lV2VpZ2h0IjoxLjAsIkxpbmVUeXBlIjowLCJQYXJlbnRTdHlsZSI6bnVsbH0sIlZlcnRpY2FsQ29ubmVjdG9yU3R5bGUiOnsiJGlkIjoiMTQxMCIsIkxpbmVDb2xvciI6eyIkaWQiOiIxNDExIiwiJHR5cGUiOiJOTFJFLkNvbW1vbi5Eb20uU29saWRDb2xvckJydXNoLCBOTFJFLkNvbW1vbiIsIkNvbG9yIjp7IiRpZCI6IjE0MTIiLCJBIjoyNTUsIlIiOjIwNCwiRyI6MjA0LCJCIjoyMDR9fSwiTGluZVdlaWdodCI6MS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E0MTMiLCJNYXJnaW4iOnsiJGlkIjoiMTQxNCIsIlRvcCI6MC4wLCJMZWZ0Ijo0LjAsIlJpZ2h0Ijo0LjAsIkJvdHRvbSI6MC4wfSwiUGFkZGluZyI6eyIkaWQiOiIxNDE1IiwiVG9wIjowLjAsIkxlZnQiOjAuMCwiUmlnaHQiOjAuMCwiQm90dG9tIjowLjB9LCJCYWNrZ3JvdW5kIjp7IiRpZCI6IjE0MTYiLCJDb2xvciI6eyIkaWQiOiIxNDE3IiwiQSI6MjU1LCJSIjoxNjUsIkciOjE2NSwiQiI6MTY1fX0sIklzVmlzaWJsZSI6dHJ1ZSwiV2lkdGgiOjAuMCwiSGVpZ2h0IjoxNi4wLCJCb3JkZXJTdHlsZSI6eyIkaWQiOiIxNDE4IiwiTGluZUNvbG9yIjp7IiRpZCI6IjE0MTkiLCIkdHlwZSI6Ik5MUkUuQ29tbW9uLkRvbS5Tb2xpZENvbG9yQnJ1c2gsIE5MUkUuQ29tbW9uIiwiQ29sb3IiOnsiJGlkIjoiMTQyMCIsIkEiOjI1NSwiUiI6MjM0LCJHIjoyMiwiQiI6MzB9fSwiTGluZVdlaWdodCI6MC4wLCJMaW5lVHlwZSI6MCwiUGFyZW50U3R5bGUiOm51bGx9LCJQYXJlbnRTdHlsZSI6bnVsbH0sIlRpdGxlU3R5bGUiOnsiJGlkIjoiMTQyMSIsIkZvbnRTZXR0aW5ncyI6eyIkaWQiOiIxNDIyIiwiRm9udFNpemUiOjExLCJGb250TmFtZSI6IkNhbGlicmkiLCJJc0JvbGQiOnRydWUsIklzSXRhbGljIjpmYWxzZSwiSXNVbmRlcmxpbmVkIjpmYWxzZSwiUGFyZW50U3R5bGUiOm51bGx9LCJBdXRvU2l6ZSI6MCwiRm9yZWdyb3VuZCI6eyIkaWQiOiIxNDIzIiwiQ29sb3IiOnsiJGlkIjoiMTQyN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NDI1IiwiVG9wIjowLjAsIkxlZnQiOjAuMCwiUmlnaHQiOjAuMCwiQm90dG9tIjowLjB9LCJQYWRkaW5nIjp7IiRpZCI6IjE0MjYiLCJUb3AiOjAuMCwiTGVmdCI6MC4wLCJSaWdodCI6MC4wLCJCb3R0b20iOjAuMH0sIkJhY2tncm91bmQiOnsiJGlkIjoiMTQyNyIsIkNvbG9yIjp7IiRyZWYiOiIxMzk5In19LCJJc1Zpc2libGUiOnRydWUsIldpZHRoIjowLjAsIkhlaWdodCI6MC4wLCJCb3JkZXJTdHlsZSI6bnVsbCwiUGFyZW50U3R5bGUiOm51bGx9LCJEYXRlU3R5bGUiOnsiJGlkIjoiMTQyOCIsIkZvbnRTZXR0aW5ncyI6eyIkaWQiOiIxNDI5IiwiRm9udFNpemUiOjEwLCJGb250TmFtZSI6IkNhbGlicmkiLCJJc0JvbGQiOmZhbHNlLCJJc0l0YWxpYyI6ZmFsc2UsIklzVW5kZXJsaW5lZCI6ZmFsc2UsIlBhcmVudFN0eWxlIjpudWxsfSwiQXV0b1NpemUiOjAsIkZvcmVncm91bmQiOnsiJGlkIjoiMTQzMCIsIkNvbG9yIjp7IiRpZCI6IjE0Mz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0MzIiLCJUb3AiOjAuMCwiTGVmdCI6MC4wLCJSaWdodCI6MC4wLCJCb3R0b20iOjAuMH0sIlBhZGRpbmciOnsiJGlkIjoiMTQzMyIsIlRvcCI6MC4wLCJMZWZ0IjowLjAsIlJpZ2h0IjowLjAsIkJvdHRvbSI6MC4wfSwiQmFja2dyb3VuZCI6eyIkaWQiOiIxNDM0IiwiQ29sb3IiOnsiJHJlZiI6IjEzOTkifX0sIklzVmlzaWJsZSI6dHJ1ZSwiV2lkdGgiOjAuMCwiSGVpZ2h0IjowLjAsIkJvcmRlclN0eWxlIjpudWxsLCJQYXJlbnRTdHlsZSI6bnVsbH0sIkRhdGVGb3JtYXQiOnsiJGlkIjoiMTQz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M2IiwiRm9ybWF0IjowLCJJc1Zpc2libGUiOmZhbHNlLCJMYXN0S25vd25WaXNpYmlsaXR5U3RhdGUiOmZhbHNlfSwiSXNWaXNpYmxlIjp0cnVlLCJQYXJlbnRTdHlsZSI6bnVsbCwiX2V4cGxpY2l0bHlTZXQiOnsiJGlkIjoiMTQz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DM4IiwiU2hhcGUiOjksIkNvbm5lY3Rvck1hcmdpbiI6eyIkaWQiOiIxNDM5IiwiVG9wIjowLjAsIkxlZnQiOjIuMCwiUmlnaHQiOjIuMCwiQm90dG9tIjowLjB9LCJDb25uZWN0b3JTdHlsZSI6eyIkaWQiOiIxNDQwIiwiTGluZUNvbG9yIjp7IiRpZCI6IjE0NDEiLCIkdHlwZSI6Ik5MUkUuQ29tbW9uLkRvbS5Tb2xpZENvbG9yQnJ1c2gsIE5MUkUuQ29tbW9uIiwiQ29sb3IiOnsiJGlkIjoiMTQ0MiIsIkEiOjEyNywiUiI6NzksIkciOjEyOSwiQiI6MTg5fX0sIkxpbmVXZWlnaHQiOjEuMCwiTGluZVR5cGUiOjAsIlBhcmVudFN0eWxlIjpudWxsfSwiSXNCZWxvd1RpbWViYW5kIjpmYWxzZSwiUG9zaXRpb25PblRhc2siOjEsIkhpZGVEYXRlIjpmYWxzZSwiU2hhcGVTaXplIjoxLCJTcGFjaW5nIjoyLjAsIlBhZGRpbmciOnsiJGlkIjoiMTQ0MyIsIlRvcCI6Ny4wLCJMZWZ0IjozLjAsIlJpZ2h0IjowLjAsIkJvdHRvbSI6Mi4wfSwiU2hhcGVTdHlsZSI6eyIkaWQiOiIxNDQ0IiwiTWFyZ2luIjp7IiRpZCI6IjE0NDUiLCJUb3AiOjAuMCwiTGVmdCI6MC4wLCJSaWdodCI6MC4wLCJCb3R0b20iOjAuMH0sIlBhZGRpbmciOnsiJGlkIjoiMTQ0NiIsIlRvcCI6MC4wLCJMZWZ0IjowLjAsIlJpZ2h0IjowLjAsIkJvdHRvbSI6MC4wfSwiQmFja2dyb3VuZCI6eyIkaWQiOiIxNDQ3IiwiQ29sb3IiOnsiJGlkIjoiMTQ0OCIsIkEiOjI1NSwiUiI6MTY1LCJHIjoxNjUsIkIiOjE2NX19LCJJc1Zpc2libGUiOnRydWUsIldpZHRoIjoxOC4wLCJIZWlnaHQiOjIwLjAsIkJvcmRlclN0eWxlIjp7IiRpZCI6IjE0NDkiLCJMaW5lQ29sb3IiOnsiJGlkIjoiMTQ1MCIsIiR0eXBlIjoiTkxSRS5Db21tb24uRG9tLlNvbGlkQ29sb3JCcnVzaCwgTkxSRS5Db21tb24iLCJDb2xvciI6eyIkaWQiOiIxNDUxIiwiQSI6MjU1LCJSIjoyMzQsIkciOjIyLCJCIjozMH19LCJMaW5lV2VpZ2h0IjowLjAsIkxpbmVUeXBlIjowLCJQYXJlbnRTdHlsZSI6bnVsbH0sIlBhcmVudFN0eWxlIjpudWxsfSwiVGl0bGVTdHlsZSI6eyIkaWQiOiIxNDUyIiwiRm9udFNldHRpbmdzIjp7IiRpZCI6IjE0NTMiLCJGb250U2l6ZSI6MTEsIkZvbnROYW1lIjoiQ2FsaWJyaSIsIklzQm9sZCI6dHJ1ZSwiSXNJdGFsaWMiOmZhbHNlLCJJc1VuZGVybGluZWQiOmZhbHNlLCJQYXJlbnRTdHlsZSI6bnVsbH0sIkF1dG9TaXplIjowLCJGb3JlZ3JvdW5kIjp7IiRpZCI6IjE0NTQiLCJDb2xvciI6eyIkaWQiOiIxNDU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0NTYiLCJUb3AiOjAuMCwiTGVmdCI6MC4wLCJSaWdodCI6MC4wLCJCb3R0b20iOjAuMH0sIlBhZGRpbmciOnsiJGlkIjoiMTQ1NyIsIlRvcCI6MC4wLCJMZWZ0IjowLjAsIlJpZ2h0IjowLjAsIkJvdHRvbSI6MC4wfSwiQmFja2dyb3VuZCI6eyIkaWQiOiIxNDU4IiwiQ29sb3IiOnsiJGlkIjoiMTQ1OSIsIkEiOjg5LCJSIjowLCJHIjowLCJCIjowfX0sIklzVmlzaWJsZSI6dHJ1ZSwiV2lkdGgiOjAuMCwiSGVpZ2h0IjowLjAsIkJvcmRlclN0eWxlIjpudWxsLCJQYXJlbnRTdHlsZSI6bnVsbH0sIkRhdGVTdHlsZSI6eyIkaWQiOiIxNDYwIiwiRm9udFNldHRpbmdzIjp7IiRpZCI6IjE0NjEiLCJGb250U2l6ZSI6MTAsIkZvbnROYW1lIjoiQ2FsaWJyaSIsIklzQm9sZCI6ZmFsc2UsIklzSXRhbGljIjpmYWxzZSwiSXNVbmRlcmxpbmVkIjpmYWxzZSwiUGFyZW50U3R5bGUiOm51bGx9LCJBdXRvU2l6ZSI6MCwiRm9yZWdyb3VuZCI6eyIkaWQiOiIxNDYyIiwiQ29sb3IiOnsiJGlkIjoiMTQ2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2NCIsIlRvcCI6MC4wLCJMZWZ0IjowLjAsIlJpZ2h0IjowLjAsIkJvdHRvbSI6MC4wfSwiUGFkZGluZyI6eyIkaWQiOiIxNDY1IiwiVG9wIjowLjAsIkxlZnQiOjAuMCwiUmlnaHQiOjAuMCwiQm90dG9tIjowLjB9LCJCYWNrZ3JvdW5kIjp7IiRpZCI6IjE0NjYiLCJDb2xvciI6eyIkcmVmIjoiMTQ1OSJ9fSwiSXNWaXNpYmxlIjp0cnVlLCJXaWR0aCI6MC4wLCJIZWlnaHQiOjAuMCwiQm9yZGVyU3R5bGUiOm51bGwsIlBhcmVudFN0eWxlIjpudWxsfSwiRGF0ZUZvcm1hdCI6eyIkaWQiOiIxND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jgiLCJGb3JtYXQiOjAsIklzVmlzaWJsZSI6ZmFsc2UsIkxhc3RLbm93blZpc2liaWxpdHlTdGF0ZSI6ZmFsc2V9LCJJc1Zpc2libGUiOnRydWUsIlBhcmVudFN0eWxlIjpudWxsfSwiRGVmYXVsdFN3aW1sYW5lTWlsZXN0b25lU3R5bGUiOnsiJGlkIjoiMTQ2OSIsIlRpdGxlUG9zaXRpb24iOiJSaWdodCIsIkRhdGVQb3NpdGlvbiI6IkxlZnQiLCJTaGFwZVR5cGUiOjUsIlNoYXBlU2l6ZSI6MSwiU3BhY2luZyI6NSwiU2hhcGVTdHlsZSI6eyIkaWQiOiIxNDcwIiwiTWFyZ2luIjp7IiRpZCI6IjE0NzEiLCJUb3AiOjAuMCwiTGVmdCI6MC4wLCJSaWdodCI6MC4wLCJCb3R0b20iOjAuMH0sIlBhZGRpbmciOnsiJGlkIjoiMTQ3MiIsIlRvcCI6MC4wLCJMZWZ0IjowLjAsIlJpZ2h0IjowLjAsIkJvdHRvbSI6MC4wfSwiQmFja2dyb3VuZCI6eyIkaWQiOiIxNDczIiwiQ29sb3IiOnsiJGlkIjoiMTQ3NCIsIkEiOjI1NSwiUiI6MTY1LCJHIjoxNjUsIkIiOjE2NX19LCJJc1Zpc2libGUiOnRydWUsIldpZHRoIjoxMy4wLCJIZWlnaHQiOjEzLjAsIkJvcmRlclN0eWxlIjp7IiRpZCI6IjE0NzUiLCJMaW5lQ29sb3IiOnsiJGlkIjoiMTQ3NiIsIiR0eXBlIjoiTkxSRS5Db21tb24uRG9tLlNvbGlkQ29sb3JCcnVzaCwgTkxSRS5Db21tb24iLCJDb2xvciI6eyIkaWQiOiIxNDc3IiwiQSI6MjU1LCJSIjoyMzQsIkciOjIyLCJCIjozMH19LCJMaW5lV2VpZ2h0IjowLjAsIkxpbmVUeXBlIjowLCJQYXJlbnRTdHlsZSI6bnVsbH0sIlBhcmVudFN0eWxlIjpudWxsfSwiVGl0bGVTdHlsZSI6eyIkaWQiOiIxNDc4IiwiRm9udFNldHRpbmdzIjp7IiRpZCI6IjE0NzkiLCJGb250U2l6ZSI6MTEsIkZvbnROYW1lIjoiQ2FsaWJyaSIsIklzQm9sZCI6dHJ1ZSwiSXNJdGFsaWMiOmZhbHNlLCJJc1VuZGVybGluZWQiOmZhbHNlLCJQYXJlbnRTdHlsZSI6bnVsbH0sIkF1dG9TaXplIjowLCJGb3JlZ3JvdW5kIjp7IiRpZCI6IjE0ODAiLCJDb2xvciI6eyIkaWQiOiIxNDg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0ODIiLCJUb3AiOjAuMCwiTGVmdCI6MC4wLCJSaWdodCI6MC4wLCJCb3R0b20iOjAuMH0sIlBhZGRpbmciOnsiJGlkIjoiMTQ4MyIsIlRvcCI6MC4wLCJMZWZ0IjowLjAsIlJpZ2h0IjowLjAsIkJvdHRvbSI6MC4wfSwiQmFja2dyb3VuZCI6eyIkaWQiOiIxNDg0IiwiQ29sb3IiOnsiJGlkIjoiMTQ4NSIsIkEiOjg5LCJSIjowLCJHIjowLCJCIjowfX0sIklzVmlzaWJsZSI6dHJ1ZSwiV2lkdGgiOjAuMCwiSGVpZ2h0IjowLjAsIkJvcmRlclN0eWxlIjpudWxsLCJQYXJlbnRTdHlsZSI6bnVsbH0sIkRhdGVTdHlsZSI6eyIkaWQiOiIxNDg2IiwiRm9udFNldHRpbmdzIjp7IiRpZCI6IjE0ODciLCJGb250U2l6ZSI6MTAsIkZvbnROYW1lIjoiQ2FsaWJyaSIsIklzQm9sZCI6ZmFsc2UsIklzSXRhbGljIjpmYWxzZSwiSXNVbmRlcmxpbmVkIjpmYWxzZSwiUGFyZW50U3R5bGUiOm51bGx9LCJBdXRvU2l6ZSI6MCwiRm9yZWdyb3VuZCI6eyIkaWQiOiIxNDg4IiwiQ29sb3IiOnsiJGlkIjoiMTQ4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Q5MCIsIlRvcCI6MC4wLCJMZWZ0IjowLjAsIlJpZ2h0IjowLjAsIkJvdHRvbSI6MC4wfSwiUGFkZGluZyI6eyIkaWQiOiIxNDkxIiwiVG9wIjowLjAsIkxlZnQiOjAuMCwiUmlnaHQiOjAuMCwiQm90dG9tIjowLjB9LCJCYWNrZ3JvdW5kIjp7IiRpZCI6IjE0OTIiLCJDb2xvciI6eyIkcmVmIjoiMTQ4NSJ9fSwiSXNWaXNpYmxlIjpmYWxzZSwiV2lkdGgiOjAuMCwiSGVpZ2h0IjowLjAsIkJvcmRlclN0eWxlIjpudWxsLCJQYXJlbnRTdHlsZSI6bnVsbH0sIkRhdGVGb3JtYXQiOnsiJGlkIjoiMTQ5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k0IiwiRm9ybWF0IjowLCJJc1Zpc2libGUiOmZhbHNlLCJMYXN0S25vd25WaXNpYmlsaXR5U3RhdGUiOmZhbHNlfSwiSXNWaXNpYmxlIjp0cnVlLCJQYXJlbnRTdHlsZSI6bnVsbH0sIkRlZmF1bHRTd2ltbGFuZUFjdGl2aXR5U3R5bGUiOnsiJGlkIjoiMTQ5NSIsIkhlYWRlclN0eWxlIjp7IiRpZCI6IjE0OTYiLCJUZXh0U3R5bGUiOnsiJGlkIjoiMTQ5NyIsIkZvbnRTZXR0aW5ncyI6eyIkaWQiOiIxNDk4IiwiRm9udFNpemUiOjExLCJGb250TmFtZSI6IkNhbGlicmkiLCJJc0JvbGQiOmZhbHNlLCJJc0l0YWxpYyI6ZmFsc2UsIklzVW5kZXJsaW5lZCI6ZmFsc2UsIlBhcmVudFN0eWxlIjpudWxsfSwiQXV0b1NpemUiOjIsIkZvcmVncm91bmQiOnsiJGlkIjoiMTQ5OSIsIkNvbG9yIjp7IiRpZCI6IjE1MD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TAxIiwiVG9wIjowLjAsIkxlZnQiOjAuMCwiUmlnaHQiOjAuMCwiQm90dG9tIjowLjB9LCJQYWRkaW5nIjp7IiRpZCI6IjE1MDIiLCJUb3AiOjAuMCwiTGVmdCI6MC4wLCJSaWdodCI6MC4wLCJCb3R0b20iOjAuMH0sIkJhY2tncm91bmQiOm51bGwsIklzVmlzaWJsZSI6dHJ1ZSwiV2lkdGgiOjAuMCwiSGVpZ2h0IjowLjAsIkJvcmRlclN0eWxlIjpudWxsLCJQYXJlbnRTdHlsZSI6bnVsbH0sIlJlY3RhbmdsZVN0eWxlIjp7IiRpZCI6IjE1MDMiLCJNYXJnaW4iOnsiJGlkIjoiMTUwNCIsIlRvcCI6MC4wLCJMZWZ0IjowLjAsIlJpZ2h0IjowLjAsIkJvdHRvbSI6MC4wfSwiUGFkZGluZyI6eyIkaWQiOiIxNTA1IiwiVG9wIjowLjAsIkxlZnQiOjAuMCwiUmlnaHQiOjAuMCwiQm90dG9tIjowLjB9LCJCYWNrZ3JvdW5kIjp7IiRpZCI6IjE1MDYiLCJDb2xvciI6eyIkaWQiOiIxNTA3IiwiQSI6NjMsIlIiOjE2NSwiRyI6MTY1LCJCIjoxNjV9fSwiSXNWaXNpYmxlIjp0cnVlLCJXaWR0aCI6MC4wLCJIZWlnaHQiOjAuMCwiQm9yZGVyU3R5bGUiOnsiJGlkIjoiMTUwOCIsIkxpbmVDb2xvciI6eyIkaWQiOiIxNTA5IiwiJHR5cGUiOiJOTFJFLkNvbW1vbi5Eb20uU29saWRDb2xvckJydXNoLCBOTFJFLkNvbW1vbiIsIkNvbG9yIjp7IiRpZCI6IjE1MTAiLCJBIjoyNTUsIlIiOjI1NSwiRyI6MCwiQiI6MH19LCJMaW5lV2VpZ2h0IjowLjAsIkxpbmVUeXBlIjowLCJQYXJlbnRTdHlsZSI6bnVsbH0sIlBhcmVudFN0eWxlIjpudWxsfSwiTWFyZ2luIjp7IiRpZCI6IjE1MTEiLCJUb3AiOjAuMCwiTGVmdCI6MC4wLCJSaWdodCI6MC4wLCJCb3R0b20iOjAuMH0sIlBhZGRpbmciOnsiJGlkIjoiMTUxMiIsIlRvcCI6MC4wLCJMZWZ0IjowLjAsIlJpZ2h0IjowLjAsIkJvdHRvbSI6MC4wfSwiQmFja2dyb3VuZCI6bnVsbCwiSXNWaXNpYmxlIjp0cnVlLCJXaWR0aCI6MC4wLCJIZWlnaHQiOjAuMCwiQm9yZGVyU3R5bGUiOm51bGwsIlBhcmVudFN0eWxlIjpudWxsfSwiQmFja2dyb3VuZFN0eWxlIjp7IiRpZCI6IjE1MTMiLCJNYXJnaW4iOnsiJGlkIjoiMTUxNCIsIlRvcCI6MC4wLCJMZWZ0IjowLjAsIlJpZ2h0IjowLjAsIkJvdHRvbSI6MC4wfSwiUGFkZGluZyI6eyIkaWQiOiIxNTE1IiwiVG9wIjowLjAsIkxlZnQiOjAuMCwiUmlnaHQiOjAuMCwiQm90dG9tIjowLjB9LCJCYWNrZ3JvdW5kIjp7IiRyZWYiOiIxMzg2In0sIklzVmlzaWJsZSI6dHJ1ZSwiV2lkdGgiOjAuMCwiSGVpZ2h0IjowLjAsIkJvcmRlclN0eWxlIjp7IiRpZCI6IjE1MTYiLCJMaW5lQ29sb3IiOnsiJGlkIjoiMTUxNyIsIiR0eXBlIjoiTkxSRS5Db21tb24uRG9tLlNvbGlkQ29sb3JCcnVzaCwgTkxSRS5Db21tb24iLCJDb2xvciI6eyIkaWQiOiIxNTE4IiwiQSI6MjU1LCJSIjoyMzQsIkciOjIyLCJCIjozMH19LCJMaW5lV2VpZ2h0IjowLjAsIkxpbmVUeXBlIjowLCJQYXJlbnRTdHlsZSI6bnVsbH0sIlBhcmVudFN0eWxlIjpudWxsfSwiTWFyZ2luIjp7IiRpZCI6IjE1MTkiLCJUb3AiOjAuMCwiTGVmdCI6MC4wLCJSaWdodCI6MC4wLCJCb3R0b20iOjAuMH0sIlBhZGRpbmciOnsiJGlkIjoiMTUyMCIsIlRvcCI6MC4wLCJMZWZ0IjowLjAsIlJpZ2h0IjowLjAsIkJvdHRvbSI6MC4wfSwiSXNWaXNpYmxlIjp0cnVlLCJXaWR0aCI6MC4wLCJIZWlnaHQiOjAuMCwiQm9yZGVyU3R5bGUiOm51bGwsIlBhcmVudFN0eWxlIjpudWxsfSwiTWFyZ2luIjp7IiRpZCI6IjE1MjEiLCJUb3AiOjAuMCwiTGVmdCI6MC4wLCJSaWdodCI6MC4wLCJCb3R0b20iOjAuMH0sIlBhZGRpbmciOnsiJGlkIjoiMTUyMiIsIlRvcCI6MC4wLCJMZWZ0IjowLjAsIlJpZ2h0IjowLjAsIkJvdHRvbSI6MC4wfSwiSXNWaXNpYmxlIjp0cnVlLCJXaWR0aCI6MC4wLCJIZWlnaHQiOjAuMCwiQm9yZGVyU3R5bGUiOnsiJGlkIjoiMTUyMyIsIkxpbmVDb2xvciI6bnVsbCwiTGluZVdlaWdodCI6MC4wLCJMaW5lVHlwZSI6MCwiUGFyZW50U3R5bGUiOm51bGx9LCJQYXJlbnRTdHlsZSI6bnVsbH19XSwiQ3VsdHVyZUluZm9OYW1lIjoiZW4tVVMiLCJTdHlsZU5hbWUiOm51bGwsIlZlcnNpb24iOnsiJGlkIjoiMTUyNCIsIlZlcnNpb24iOiI0LjEuMCIsIk9yaWdpbmFsQXNzZW1ibHlWZXJzaW9uIjoiMy4yMC4wNC4wMCIsIkVkaXRpb24iOiJQcm8iLCJMYXN0U2F2ZWRFZGl0aW9uIjo0LCJJc1BsdXNFZGl0aW9uIjp0cnVlLCJJc1Byb0VkaXRpb24iOnRydWV9LCJFZmZlY3QiOjAsIlN0eWxlIjp7IiRpZCI6IjE1MjUiLCJEZWZhdWx0RGVwZW5kZW5jeVN0eWxlIjp7IiRpZCI6IjE1MjYiLCJMaW5lU3R5bGUiOnsiJGlkIjoiMTUyNyIsIkxpbmVDb2xvciI6eyIkaWQiOiIxNTI4IiwiJHR5cGUiOiJOTFJFLkNvbW1vbi5Eb20uU29saWRDb2xvckJydXNoLCBOTFJFLkNvbW1vbiIsIkNvbG9yIjp7IiRpZCI6IjE1MjkiLCJBIjoyNTUsIlIiOjAsIkciOjAsIkIiOjB9fSwiTGluZVdlaWdodCI6MS4wLCJMaW5lVHlwZSI6MCwiUGFyZW50U3R5bGUiOm51bGx9LCJFbmRBcnJvd2hlYWRMaW5lU3R5bGUiOnsiJGlkIjoiMTUzMCIsIktpbmQiOjEsIldpZHRoIjoxLCJMZW5ndGgiOjAsIlBhcmVudFN0eWxlIjpudWxsfSwiQnJpbmdUb0Zyb250Ijp0cnVlLCJFbGJvd1JhZGl1cyI6MC4wLCJNYXJnaW4iOnsiJGlkIjoiMTUzMSIsIlRvcCI6MC4wLCJMZWZ0IjowLjAsIlJpZ2h0IjowLjAsIkJvdHRvbSI6MC4wfSwiUGFkZGluZyI6eyIkaWQiOiIxNTMyIiwiVG9wIjowLjAsIkxlZnQiOjAuMCwiUmlnaHQiOjAuMCwiQm90dG9tIjowLjB9LCJCYWNrZ3JvdW5kIjpudWxsLCJJc1Zpc2libGUiOnRydWUsIldpZHRoIjowLjAsIkhlaWdodCI6MC4wLCJCb3JkZXJTdHlsZSI6bnVsbCwiUGFyZW50U3R5bGUiOm51bGx9LCJDcml0aWNhbFBhdGhTdHlsZSI6eyIkaWQiOiIxNTMzIiwiQ3JpdGljYWxQYXRoU3R5bGVPcHRpb25zIjoxNSwiTGluZVN0eWxlIjp7IiRpZCI6IjE1MzQiLCJMaW5lQ29sb3IiOnsiJGlkIjoiMTUzNSIsIiR0eXBlIjoiTkxSRS5Db21tb24uRG9tLlNvbGlkQ29sb3JCcnVzaCwgTkxSRS5Db21tb24iLCJDb2xvciI6eyIkaWQiOiIxNTM2IiwiQSI6MjU1LCJSIjoyMjIsIkciOjUwLCJCIjo1MH19LCJMaW5lV2VpZ2h0IjoxLjAsIkxpbmVUeXBlIjowLCJQYXJlbnRTdHlsZSI6bnVsbH0sIlRpdGxlRm9yZWdyb3VuZCI6eyIkaWQiOiIxNTM3IiwiQ29sb3IiOnsiJGlkIjoiMTUzOCIsIkEiOjI1NSwiUiI6MTc2LCJHIjoxOSwiQiI6MjV9fSwiU2hhcGVzQmFja2dyb3VuZCI6eyIkaWQiOiIxNTM5IiwiQ29sb3IiOnsiJGlkIjoiMTU0MCIsIkEiOjI1NSwiUiI6MjUzLCJHIjoyMDMsIkIiOjIwOH19LCJTaGFwZXNCb3JkZXJTdHlsZSI6eyIkaWQiOiIxNTQxIiwiTGluZUNvbG9yIjp7IiRpZCI6IjE1NDIiLCIkdHlwZSI6Ik5MUkUuQ29tbW9uLkRvbS5Tb2xpZENvbG9yQnJ1c2gsIE5MUkUuQ29tbW9uIiwiQ29sb3IiOnsiJGlkIjoiMTU0MyIsIkEiOjI1NSwiUiI6MjIyLCJHIjo1MCwiQiI6NTB9fSwiTGluZVdlaWdodCI6MS41LCJMaW5lVHlwZSI6MCwiUGFyZW50U3R5bGUiOm51bGx9LCJNYXJnaW4iOnsiJGlkIjoiMTU0NCIsIlRvcCI6MC4wLCJMZWZ0IjowLjAsIlJpZ2h0IjowLjAsIkJvdHRvbSI6MC4wfSwiUGFkZGluZyI6eyIkaWQiOiIxNTQ1IiwiVG9wIjowLjAsIkxlZnQiOjAuMCwiUmlnaHQiOjAuMCwiQm90dG9tIjowLjB9LCJCYWNrZ3JvdW5kIjpudWxsLCJJc1Zpc2libGUiOmZhbHNlLCJXaWR0aCI6MC4wLCJIZWlnaHQiOjAuMCwiQm9yZGVyU3R5bGUiOm51bGwsIlBhcmVudFN0eWxlIjpudWxsfSwiUGFuZWxzU3BhY2luZ0RlZmluaXRpb24iOnsiJGlkIjoiMTU0NiIsIlNwYWNpbmdBYm92ZVRpbWViYW5kIjoxNiwiU3BhY2luZ0JlbG93VGltZWJhbmQiOjE2LCJTcGFjaW5nQWJvdmVCZXR3ZWVuU3dpbWxhbmVzQW5kVGFza3MiOjE2LCJTcGFjaW5nQmVsb3dCZXR3ZWVuU3dpbWxhbmVzQW5kVGFza3MiOjE2fSwiVGltZWJhbmRTdHlsZSI6eyIkaWQiOiIxNTQ3IiwiU2NhbGVNYXJraW5nIjowLCJTaGFwZSI6MTcsIlNoYXBlU3R5bGUiOnsiJGlkIjoiMTU0OCIsIk1hcmdpbiI6eyIkaWQiOiIxNTQ5IiwiVG9wIjowLjAsIkxlZnQiOjEwLjAsIlJpZ2h0IjoxMC4wLCJCb3R0b20iOjAuMH0sIlBhZGRpbmciOnsiJGlkIjoiMTU1MCIsIlRvcCI6NS4wLCJMZWZ0IjoxMy4wLCJSaWdodCI6MTMuMCwiQm90dG9tIjo1LjB9LCJCYWNrZ3JvdW5kIjp7IiRpZCI6IjE1NTEiLCJDb2xvciI6eyIkaWQiOiIxNTUyIiwiQSI6MjU1LCJSIjo2OCwiRyI6ODQsIkIiOjEwNn19LCJJc1Zpc2libGUiOnRydWUsIldpZHRoIjo4NTguMCwiSGVpZ2h0IjozMC4wLCJCb3JkZXJTdHlsZSI6eyIkaWQiOiIxNTUzIiwiTGluZUNvbG9yIjp7IiRpZCI6IjE1NTQiLCIkdHlwZSI6Ik5MUkUuQ29tbW9uLkRvbS5Tb2xpZENvbG9yQnJ1c2gsIE5MUkUuQ29tbW9uIiwiQ29sb3IiOnsiJGlkIjoiMTU1NSIsIkEiOjI1NSwiUiI6MjU1LCJHIjowLCJCIjowfX0sIkxpbmVXZWlnaHQiOjAuMCwiTGluZVR5cGUiOjAsIlBhcmVudFN0eWxlIjpudWxsfSwiUGFyZW50U3R5bGUiOm51bGx9LCJNaWRkbGVUaWVyU2hhcGVTdHlsZSI6eyIkaWQiOiIxNTU2IiwiTWFyZ2luIjp7IiRyZWYiOiIxNTQ5In0sIlBhZGRpbmciOnsiJHJlZiI6IjE1NTAifSwiQmFja2dyb3VuZCI6eyIkcmVmIjoiMTU1MSJ9LCJJc1Zpc2libGUiOnRydWUsIldpZHRoIjo4NTguMCwiSGVpZ2h0IjozMC4wLCJCb3JkZXJTdHlsZSI6eyIkaWQiOiIxNTU3IiwiTGluZUNvbG9yIjpudWxsLCJMaW5lV2VpZ2h0IjowLjAsIkxpbmVUeXBlIjowLCJQYXJlbnRTdHlsZSI6bnVsbH0sIlBhcmVudFN0eWxlIjpudWxsfSwiQm90dG9tVGllclNoYXBlU3R5bGUiOnsiJGlkIjoiMTU1OCIsIk1hcmdpbiI6eyIkcmVmIjoiMTU0OSJ9LCJQYWRkaW5nIjp7IiRyZWYiOiIxNTUwIn0sIkJhY2tncm91bmQiOnsiJHJlZiI6IjE1NTEifSwiSXNWaXNpYmxlIjp0cnVlLCJXaWR0aCI6ODU4LjAsIkhlaWdodCI6MzAuMCwiQm9yZGVyU3R5bGUiOnsiJGlkIjoiMTU1OSIsIkxpbmVDb2xvciI6bnVsbCwiTGluZVdlaWdodCI6MC4wLCJMaW5lVHlwZSI6MCwiUGFyZW50U3R5bGUiOm51bGx9LCJQYXJlbnRTdHlsZSI6bnVsbH0sIlJpZ2h0RW5kQ2Fwc1N0eWxlIjp7IiRpZCI6IjE1NjAiLCJGb250U2V0dGluZ3MiOnsiJGlkIjoiMTU2MSIsIkZvbnRTaXplIjoxOCwiRm9udE5hbWUiOiJDYWxpYnJpIiwiSXNCb2xkIjp0cnVlLCJJc0l0YWxpYyI6ZmFsc2UsIklzVW5kZXJsaW5lZCI6ZmFsc2UsIlBhcmVudFN0eWxlIjpudWxsfSwiQXV0b1NpemUiOjAsIkZvcmVncm91bmQiOnsiJGlkIjoiMTU2MiIsIkNvbG9yIjp7IiRpZCI6IjE1Nj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1NjQiLCJUb3AiOjAuMCwiTGVmdCI6MC4wLCJSaWdodCI6MjAuMCwiQm90dG9tIjowLjB9LCJQYWRkaW5nIjp7IiRpZCI6IjE1NjUiLCJUb3AiOjAuMCwiTGVmdCI6MC4wLCJSaWdodCI6MC4wLCJCb3R0b20iOjAuMH0sIkJhY2tncm91bmQiOnsiJGlkIjoiMTU2NiIsIkNvbG9yIjp7IiRyZWYiOiIxNSJ9fSwiSXNWaXNpYmxlIjpmYWxzZSwiV2lkdGgiOjAuMCwiSGVpZ2h0IjowLjAsIkJvcmRlclN0eWxlIjpudWxsLCJQYXJlbnRTdHlsZSI6bnVsbH0sIkxlZnRFbmRDYXBzU3R5bGUiOnsiJGlkIjoiMTU2NyIsIkZvbnRTZXR0aW5ncyI6eyIkaWQiOiIxNTY4IiwiRm9udFNpemUiOjE4LCJGb250TmFtZSI6IkNhbGlicmkiLCJJc0JvbGQiOnRydWUsIklzSXRhbGljIjpmYWxzZSwiSXNVbmRlcmxpbmVkIjpmYWxzZSwiUGFyZW50U3R5bGUiOm51bGx9LCJBdXRvU2l6ZSI6MCwiRm9yZWdyb3VuZCI6eyIkaWQiOiIxNTY5IiwiQ29sb3IiOnsiJGlkIjoiMTU3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U3MSIsIlRvcCI6MC4wLCJMZWZ0IjoyMC4wLCJSaWdodCI6MC4wLCJCb3R0b20iOjAuMH0sIlBhZGRpbmciOnsiJGlkIjoiMTU3MiIsIlRvcCI6MC4wLCJMZWZ0IjowLjAsIlJpZ2h0IjowLjAsIkJvdHRvbSI6MC4wfSwiQmFja2dyb3VuZCI6eyIkaWQiOiIxNTczIiwiQ29sb3IiOnsiJHJlZiI6IjE1In19LCJJc1Zpc2libGUiOmZhbHNlLCJXaWR0aCI6MC4wLCJIZWlnaHQiOjAuMCwiQm9yZGVyU3R5bGUiOm51bGwsIlBhcmVudFN0eWxlIjpudWxsfSwiVG9kYXlUZXh0U3R5bGUiOnsiJGlkIjoiMTU3NCIsIkZvbnRTZXR0aW5ncyI6eyIkaWQiOiIxNTc1IiwiRm9udFNpemUiOjEyLCJGb250TmFtZSI6IkNhbGlicmkiLCJJc0JvbGQiOmZhbHNlLCJJc0l0YWxpYyI6ZmFsc2UsIklzVW5kZXJsaW5lZCI6ZmFsc2UsIlBhcmVudFN0eWxlIjpudWxsfSwiQXV0b1NpemUiOjAsIkZvcmVncm91bmQiOnsiJGlkIjoiMTU3NiIsIkNvbG9yIjp7IiRpZCI6IjE1Nz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3OCIsIlRvcCI6MC4wLCJMZWZ0IjowLjAsIlJpZ2h0IjowLjAsIkJvdHRvbSI6MC4wfSwiUGFkZGluZyI6eyIkaWQiOiIxNTc5IiwiVG9wIjowLjAsIkxlZnQiOjAuMCwiUmlnaHQiOjAuMCwiQm90dG9tIjowLjB9LCJCYWNrZ3JvdW5kIjp7IiRpZCI6IjE1ODAiLCJDb2xvciI6eyIkcmVmIjoiMTUifX0sIklzVmlzaWJsZSI6dHJ1ZSwiV2lkdGgiOjAuMCwiSGVpZ2h0IjowLjAsIkJvcmRlclN0eWxlIjpudWxsLCJQYXJlbnRTdHlsZSI6bnVsbH0sIlRvZGF5TWFya2VyU3R5bGUiOnsiJGlkIjoiMTU4MSIsIk1hcmdpbiI6eyIkaWQiOiIxNTgyIiwiVG9wIjowLjAsIkxlZnQiOjAuMCwiUmlnaHQiOjAuMCwiQm90dG9tIjowLjB9LCJQYWRkaW5nIjp7IiRpZCI6IjE1ODMiLCJUb3AiOjAuMCwiTGVmdCI6MC4wLCJSaWdodCI6MC4wLCJCb3R0b20iOjAuMH0sIkJhY2tncm91bmQiOnsiJGlkIjoiMTU4NCIsIkNvbG9yIjp7IiRpZCI6IjE1ODUiLCJBIjoyNTUsIlIiOjI1NSwiRyI6MCwiQiI6MH19LCJJc1Zpc2libGUiOnRydWUsIldpZHRoIjowLjAsIkhlaWdodCI6MC4wLCJCb3JkZXJTdHlsZSI6bnVsbCwiUGFyZW50U3R5bGUiOm51bGx9LCJTY2FsZVN0eWxlIjp7IiRpZCI6IjE1ODYiLCJTaGFwZSI6NSwiU2hvd1NlZ21lbnRTZXBhcmF0b3JzIjp0cnVlLCJTZWdtZW50U2VwYXJhdG9yT3BhY2l0eSI6MzAsIkhhc0JlZW5WaXNpYmxlQmVmb3JlIjp0cnVlLCJGb250U2V0dGluZ3MiOnsiJGlkIjoiMTU4NyIsIkZvbnRTaXplIjoxOCwiRm9udE5hbWUiOiJDYWxpYnJpIiwiSXNCb2xkIjpmYWxzZSwiSXNJdGFsaWMiOmZhbHNlLCJJc1VuZGVybGluZWQiOmZhbHNlLCJQYXJlbnRTdHlsZSI6bnVsbH0sIkF1dG9TaXplIjowLCJGb3JlZ3JvdW5kIjp7IiRpZCI6IjE1ODgiLCJDb2xvciI6eyIkaWQiOiIxNTg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1OTAiLCJUb3AiOjAuMCwiTGVmdCI6NS4wLCJSaWdodCI6MC4wLCJCb3R0b20iOjAuMH0sIlBhZGRpbmciOnsiJGlkIjoiMTU5MSIsIlRvcCI6MC4wLCJMZWZ0IjowLjAsIlJpZ2h0IjowLjAsIkJvdHRvbSI6MC4wfSwiQmFja2dyb3VuZCI6eyIkaWQiOiIxNTkyIiwiQ29sb3IiOnsiJHJlZiI6IjE1In19LCJJc1Zpc2libGUiOnRydWUsIldpZHRoIjowLjAsIkhlaWdodCI6MC4wLCJCb3JkZXJTdHlsZSI6bnVsbCwiUGFyZW50U3R5bGUiOm51bGx9LCJTaW5nbGVTY2FsZVNoYXBlU3R5bGUiOnsiJGlkIjoiMTU5MyIsIlNoYXBlIjo1LCJIZWlnaHQiOjMwLjB9LCJNaWRkbGVUaWVyU2NhbGVTdHlsZSI6eyIkaWQiOiIxNTk0IiwiU2hhcGUiOjUsIlNob3dTZWdtZW50U2VwYXJhdG9ycyI6dHJ1ZSwiU2VnbWVudFNlcGFyYXRvck9wYWNpdHkiOjMwLCJIYXNCZWVuVmlzaWJsZUJlZm9yZSI6ZmFsc2UsIkZvbnRTZXR0aW5ncyI6eyIkaWQiOiIxNTk1IiwiRm9udFNpemUiOjE4LCJGb250TmFtZSI6IkNhbGlicmkiLCJJc0JvbGQiOmZhbHNlLCJJc0l0YWxpYyI6ZmFsc2UsIklzVW5kZXJsaW5lZCI6ZmFsc2UsIlBhcmVudFN0eWxlIjpudWxsfSwiQXV0b1NpemUiOjAsIkZvcmVncm91bmQiOnsiJHJlZiI6IjE1ODgifSwiTWF4V2lkdGgiOjIwMC4wLCJNYXhIZWlnaHQiOiJJbmZpbml0eSIsIlNtYXJ0Rm9yZWdyb3VuZElzQWN0aXZlIjpmYWxzZSwiSG9yaXpvbnRhbEFsaWdubWVudCI6MCwiVmVydGljYWxBbGlnbm1lbnQiOjEsIlNtYXJ0Rm9yZWdyb3VuZCI6bnVsbCwiQmFja2dyb3VuZEZpbGxUeXBlIjowLCJNYXJnaW4iOnsiJHJlZiI6IjE1OTAifSwiUGFkZGluZyI6eyIkcmVmIjoiMTU5MSJ9LCJCYWNrZ3JvdW5kIjp7IiRyZWYiOiIxNTkyIn0sIklzVmlzaWJsZSI6ZmFsc2UsIldpZHRoIjowLjAsIkhlaWdodCI6MC4wLCJCb3JkZXJTdHlsZSI6bnVsbCwiUGFyZW50U3R5bGUiOm51bGx9LCJCb3R0b21UaWVyU2NhbGVTdHlsZSI6eyIkaWQiOiIxNTk2IiwiU2hhcGUiOjUsIlNob3dTZWdtZW50U2VwYXJhdG9ycyI6dHJ1ZSwiU2VnbWVudFNlcGFyYXRvck9wYWNpdHkiOjMwLCJIYXNCZWVuVmlzaWJsZUJlZm9yZSI6ZmFsc2UsIkZvbnRTZXR0aW5ncyI6eyIkaWQiOiIxNTk3IiwiRm9udFNpemUiOjE4LCJGb250TmFtZSI6IkNhbGlicmkiLCJJc0JvbGQiOmZhbHNlLCJJc0l0YWxpYyI6ZmFsc2UsIklzVW5kZXJsaW5lZCI6ZmFsc2UsIlBhcmVudFN0eWxlIjpudWxsfSwiQXV0b1NpemUiOjAsIkZvcmVncm91bmQiOnsiJHJlZiI6IjE1ODgifSwiTWF4V2lkdGgiOjIwMC4wLCJNYXhIZWlnaHQiOiJJbmZpbml0eSIsIlNtYXJ0Rm9yZWdyb3VuZElzQWN0aXZlIjpmYWxzZSwiSG9yaXpvbnRhbEFsaWdubWVudCI6MCwiVmVydGljYWxBbGlnbm1lbnQiOjEsIlNtYXJ0Rm9yZWdyb3VuZCI6bnVsbCwiQmFja2dyb3VuZEZpbGxUeXBlIjowLCJNYXJnaW4iOnsiJHJlZiI6IjE1OTAifSwiUGFkZGluZyI6eyIkcmVmIjoiMTU5MSJ9LCJCYWNrZ3JvdW5kIjp7IiRyZWYiOiIxNTkyIn0sIklzVmlzaWJsZSI6ZmFsc2UsIldpZHRoIjowLjAsIkhlaWdodCI6MC4wLCJCb3JkZXJTdHlsZSI6bnVsbCwiUGFyZW50U3R5bGUiOm51bGx9LCJFbGFwc2VkVGltZUJhY2tncm91bmQiOnsiJGlkIjoiMTU5OCIsIkNvbG9yIjp7IiRpZCI6IjE1OTkiLCJBIjo3NywiUiI6MjU1LCJHIjowLCJCIjowfX0sIkFwcGVuZFllYXJPblllYXJDaGFuZ2UiOnRydWUsIkVsYXBzZWRUaW1lRm9ybWF0IjowLCJUb2RheU1hcmtlclBvc2l0aW9uIjoxLCJRdWlja1Bvc2l0aW9uIjozLCJBYnNvbHV0ZVBvc2l0aW9uIjoxMzUuODc0NzI1LCJNYXJnaW4iOnsiJGlkIjoiMTYwMCIsIlRvcCI6MC4wLCJMZWZ0IjoxMC4wLCJSaWdodCI6MTAuMCwiQm90dG9tIjowLjB9LCJQYWRkaW5nIjp7IiRpZCI6IjE2MDEiLCJUb3AiOjAuMCwiTGVmdCI6MC4wLCJSaWdodCI6MC4wLCJCb3R0b20iOjAuMH0sIkJhY2tncm91bmQiOnsiJGlkIjoiMTYwMiIsIkNvbG9yIjp7IiRpZCI6IjE2MDMiLCJBIjoyNTUsIlIiOjQ3LCJHIjo1NCwiQiI6MTUzfX0sIklzVmlzaWJsZSI6dHJ1ZSwiV2lkdGgiOjAuMCwiSGVpZ2h0IjowLjAsIkJvcmRlclN0eWxlIjpudWxsLCJQYXJlbnRTdHlsZSI6bnVsbH0sIkRlZmF1bHRNaWxlc3RvbmVTdHlsZSI6eyIkaWQiOiIxNjA0IiwiU2hhcGUiOjksIkNvbm5lY3Rvck1hcmdpbiI6eyIkaWQiOiIxNjA1IiwiVG9wIjowLjAsIkxlZnQiOjIuMCwiUmlnaHQiOjIuMCwiQm90dG9tIjowLjB9LCJDb25uZWN0b3JTdHlsZSI6eyIkaWQiOiIxNjA2IiwiTGluZUNvbG9yIjp7IiRpZCI6IjE2MDciLCIkdHlwZSI6Ik5MUkUuQ29tbW9uLkRvbS5Tb2xpZENvbG9yQnJ1c2gsIE5MUkUuQ29tbW9uIiwiQ29sb3IiOnsiJGlkIjoiMTYwOCIsIkEiOjEyNywiUiI6NzksIkciOjEyOSwiQiI6MTg5fX0sIkxpbmVXZWlnaHQiOjEuMCwiTGluZVR5cGUiOjAsIlBhcmVudFN0eWxlIjpudWxsfSwiSXNCZWxvd1RpbWViYW5kIjpmYWxzZSwiUG9zaXRpb25PblRhc2siOjAsIkhpZGVEYXRlIjpmYWxzZSwiU2hhcGVTaXplIjoxLCJTcGFjaW5nIjoyLjAsIlBhZGRpbmciOnsiJGlkIjoiMTYwOSIsIlRvcCI6Ny4wLCJMZWZ0IjozLjAsIlJpZ2h0IjowLjAsIkJvdHRvbSI6Mi4wfSwiU2hhcGVTdHlsZSI6eyIkaWQiOiIxNjEwIiwiTWFyZ2luIjp7IiRyZWYiOiI0NDUifSwiUGFkZGluZyI6eyIkcmVmIjoiNDQ2In0sIkJhY2tncm91bmQiOnsiJGlkIjoiMTYxMSIsIkNvbG9yIjp7IiRpZCI6IjE2MTIiLCJBIjoyNTUsIlIiOjI1NSwiRyI6MTkyLCJCIjowfX0sIklzVmlzaWJsZSI6dHJ1ZSwiV2lkdGgiOjE4LjAsIkhlaWdodCI6MjAuMCwiQm9yZGVyU3R5bGUiOnsiJGlkIjoiMTYxMyIsIkxpbmVDb2xvciI6eyIkaWQiOiIxNjE0IiwiJHR5cGUiOiJOTFJFLkNvbW1vbi5Eb20uU29saWRDb2xvckJydXNoLCBOTFJFLkNvbW1vbiIsIkNvbG9yIjp7IiRpZCI6IjE2MTUiLCJBIjoyNTUsIlIiOjIzNCwiRyI6MjIsIkIiOjMwfX0sIkxpbmVXZWlnaHQiOjAuMCwiTGluZVR5cGUiOjAsIlBhcmVudFN0eWxlIjpudWxsfSwiUGFyZW50U3R5bGUiOm51bGx9LCJUaXRsZVN0eWxlIjp7IiRpZCI6IjE2MTYiLCJGb250U2V0dGluZ3MiOnsiJGlkIjoiMTYxNyIsIkZvbnRTaXplIjoxMSwiRm9udE5hbWUiOiJDYWxpYnJpIiwiSXNCb2xkIjp0cnVlLCJJc0l0YWxpYyI6ZmFsc2UsIklzVW5kZXJsaW5lZCI6ZmFsc2UsIlBhcmVudFN0eWxlIjpudWxsfSwiQXV0b1NpemUiOjAsIkZvcmVncm91bmQiOnsiJGlkIjoiMTYxOCIsIkNvbG9yIjp7IiRpZCI6IjE2MT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Q1NCJ9LCJQYWRkaW5nIjp7IiRyZWYiOiI0NTUifSwiQmFja2dyb3VuZCI6eyIkcmVmIjoiNzQifSwiSXNWaXNpYmxlIjp0cnVlLCJXaWR0aCI6MC4wLCJIZWlnaHQiOjAuMCwiQm9yZGVyU3R5bGUiOm51bGwsIlBhcmVudFN0eWxlIjpudWxsfSwiRGF0ZVN0eWxlIjp7IiRpZCI6IjE2MjAiLCJGb250U2V0dGluZ3MiOnsiJGlkIjoiMTYyMS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cmVmIjoiNDYwIn0sIlBhZGRpbmciOnsiJHJlZiI6IjQ2MSJ9LCJCYWNrZ3JvdW5kIjp7IiRyZWYiOiI4MSJ9LCJJc1Zpc2libGUiOnRydWUsIldpZHRoIjowLjAsIkhlaWdodCI6MC4wLCJCb3JkZXJTdHlsZSI6bnVsbCwiUGFyZW50U3R5bGUiOm51bGx9LCJEYXRlRm9ybWF0Ijp7IiRyZWYiOiI0NjIifSwiV2Vla051bWJlcmluZyI6eyIkaWQiOiIxNjIyIiwiRm9ybWF0IjowLCJJc1Zpc2libGUiOmZhbHNlLCJMYXN0S25vd25WaXNpYmlsaXR5U3RhdGUiOmZhbHNlfSwiSXNWaXNpYmxlIjp0cnVlLCJQYXJlbnRTdHlsZSI6bnVsbH0sIkRlZmF1bHRNb3RTdHlsZSI6eyIkaWQiOiIxNjIzIiwiU2hhcGUiOjksIkNvbm5lY3Rvck1hcmdpbiI6eyIkaWQiOiIxNjI0IiwiVG9wIjowLjAsIkxlZnQiOjIuMCwiUmlnaHQiOjIuMCwiQm90dG9tIjowLjB9LCJDb25uZWN0b3JTdHlsZSI6eyIkaWQiOiIxNjI1IiwiTGluZUNvbG9yIjp7IiRpZCI6IjE2MjYiLCIkdHlwZSI6Ik5MUkUuQ29tbW9uLkRvbS5Tb2xpZENvbG9yQnJ1c2gsIE5MUkUuQ29tbW9uIiwiQ29sb3IiOnsiJGlkIjoiMTYyNyIsIkEiOjEyNywiUiI6NzksIkciOjEyOSwiQiI6MTg5fX0sIkxpbmVXZWlnaHQiOjEuMCwiTGluZVR5cGUiOjAsIlBhcmVudFN0eWxlIjpudWxsfSwiSXNCZWxvd1RpbWViYW5kIjpmYWxzZSwiUG9zaXRpb25PblRhc2siOjEsIkhpZGVEYXRlIjpmYWxzZSwiU2hhcGVTaXplIjoxLCJTcGFjaW5nIjoyLjAsIlBhZGRpbmciOnsiJGlkIjoiMTYyOCIsIlRvcCI6Ny4wLCJMZWZ0IjozLjAsIlJpZ2h0IjowLjAsIkJvdHRvbSI6Mi4wfSwiU2hhcGVTdHlsZSI6eyIkaWQiOiIxNjI5IiwiTWFyZ2luIjp7IiRpZCI6IjE2MzAiLCJUb3AiOjAuMCwiTGVmdCI6MC4wLCJSaWdodCI6MC4wLCJCb3R0b20iOjAuMH0sIlBhZGRpbmciOnsiJGlkIjoiMTYzMSIsIlRvcCI6MC4wLCJMZWZ0IjowLjAsIlJpZ2h0IjowLjAsIkJvdHRvbSI6MC4wfSwiQmFja2dyb3VuZCI6eyIkaWQiOiIxNjMyIiwiQ29sb3IiOnsiJGlkIjoiMTYzMyIsIkEiOjI1NSwiUiI6MjU1LCJHIjoxOTIsIkIiOjB9fSwiSXNWaXNpYmxlIjp0cnVlLCJXaWR0aCI6MTguMCwiSGVpZ2h0IjoyMC4wLCJCb3JkZXJTdHlsZSI6eyIkaWQiOiIxNjM0IiwiTGluZUNvbG9yIjp7IiRpZCI6IjE2MzUiLCIkdHlwZSI6Ik5MUkUuQ29tbW9uLkRvbS5Tb2xpZENvbG9yQnJ1c2gsIE5MUkUuQ29tbW9uIiwiQ29sb3IiOnsiJGlkIjoiMTYzNiIsIkEiOjI1NSwiUiI6MjM0LCJHIjoyMiwiQiI6MzB9fSwiTGluZVdlaWdodCI6MC4wLCJMaW5lVHlwZSI6MCwiUGFyZW50U3R5bGUiOm51bGx9LCJQYXJlbnRTdHlsZSI6bnVsbH0sIlRpdGxlU3R5bGUiOnsiJGlkIjoiMTYzNyIsIkZvbnRTZXR0aW5ncyI6eyIkaWQiOiIxNjM4IiwiRm9udFNpemUiOjExLCJGb250TmFtZSI6IkNhbGlicmkiLCJJc0JvbGQiOnRydWUsIklzSXRhbGljIjpmYWxzZSwiSXNVbmRlcmxpbmVkIjpmYWxzZSwiUGFyZW50U3R5bGUiOm51bGx9LCJBdXRvU2l6ZSI6MCwiRm9yZWdyb3VuZCI6eyIkaWQiOiIxNjM5IiwiQ29sb3IiOnsiJGlkIjoiMTY0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jQxIiwiVG9wIjowLjAsIkxlZnQiOjAuMCwiUmlnaHQiOjAuMCwiQm90dG9tIjowLjB9LCJQYWRkaW5nIjp7IiRpZCI6IjE2NDIiLCJUb3AiOjAuMCwiTGVmdCI6MC4wLCJSaWdodCI6MC4wLCJCb3R0b20iOjAuMH0sIkJhY2tncm91bmQiOnsiJGlkIjoiMTY0MyIsIkNvbG9yIjp7IiRpZCI6IjE2NDQiLCJBIjo4OSwiUiI6MCwiRyI6MCwiQiI6MH19LCJJc1Zpc2libGUiOnRydWUsIldpZHRoIjowLjAsIkhlaWdodCI6MC4wLCJCb3JkZXJTdHlsZSI6bnVsbCwiUGFyZW50U3R5bGUiOm51bGx9LCJEYXRlU3R5bGUiOnsiJGlkIjoiMTY0NSIsIkZvbnRTZXR0aW5ncyI6eyIkaWQiOiIxNjQ2IiwiRm9udFNpemUiOjEwLCJGb250TmFtZSI6IkNhbGlicmkiLCJJc0JvbGQiOmZhbHNlLCJJc0l0YWxpYyI6ZmFsc2UsIklzVW5kZXJsaW5lZCI6ZmFsc2UsIlBhcmVudFN0eWxlIjpudWxsfSwiQXV0b1NpemUiOjAsIkZvcmVncm91bmQiOnsiJGlkIjoiMTY0NyIsIkNvbG9yIjp7IiRpZCI6IjE2N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NDkiLCJUb3AiOjAuMCwiTGVmdCI6MC4wLCJSaWdodCI6MC4wLCJCb3R0b20iOjAuMH0sIlBhZGRpbmciOnsiJGlkIjoiMTY1MCIsIlRvcCI6MC4wLCJMZWZ0IjowLjAsIlJpZ2h0IjowLjAsIkJvdHRvbSI6MC4wfSwiQmFja2dyb3VuZCI6eyIkaWQiOiIxNjUxIiwiQ29sb3IiOnsiJHJlZiI6IjE2NDQifX0sIklzVmlzaWJsZSI6dHJ1ZSwiV2lkdGgiOjAuMCwiSGVpZ2h0IjowLjAsIkJvcmRlclN0eWxlIjpudWxsLCJQYXJlbnRTdHlsZSI6bnVsbH0sIkRhdGVGb3JtYXQiOnsiJGlkIjoiMTY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UzIiwiRm9ybWF0IjowLCJJc1Zpc2libGUiOmZhbHNlLCJMYXN0S25vd25WaXNpYmlsaXR5U3RhdGUiOmZhbHNlfSwiSXNWaXNpYmxlIjp0cnVlLCJQYXJlbnRTdHlsZSI6bnVsbH0sIkRlZmF1bHRUYXNrU3R5bGUiOnsiJGlkIjoiMTY1NCIsIlNoYXBlIjo4LCJTaGFwZVRoaWNrbmVzcyI6MSwiRHVyYXRpb25Gb3JtYXQiOjAsIkluY2x1ZGVOb25Xb3JraW5nRGF5c0luRHVyYXRpb24iOmZhbHNlLCJQZXJjZW50YWdlQ29tcGxldGVTdHlsZSI6eyIkaWQiOiIxNjU1IiwiRm9udFNldHRpbmdzIjp7IiRpZCI6IjE2NTY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0In0sIklzVmlzaWJsZSI6dHJ1ZSwiV2lkdGgiOjAuMCwiSGVpZ2h0IjowLjAsIkJvcmRlclN0eWxlIjpudWxsLCJQYXJlbnRTdHlsZSI6bnVsbH0sIkR1cmF0aW9uU3R5bGUiOnsiJGlkIjoiMTY1NyIsIkZvbnRTZXR0aW5ncyI6eyIkaWQiOiIxNjU4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bnVsbCwiUGFyZW50U3R5bGUiOm51bGx9LCJIb3Jpem9udGFsQ29ubmVjdG9yU3R5bGUiOnsiJGlkIjoiMTY1OSIsIkxpbmVDb2xvciI6eyIkcmVmIjoiMjYifSwiTGluZVdlaWdodCI6MS4wLCJMaW5lVHlwZSI6MCwiUGFyZW50U3R5bGUiOm51bGx9LCJWZXJ0aWNhbENvbm5lY3RvclN0eWxlIjp7IiRpZCI6IjE2NjAiLCJMaW5lQ29sb3IiOnsiJHJlZiI6IjI5In0sIkxpbmVXZWlnaHQiOjE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NjYxIiwiTWFyZ2luIjp7IiRyZWYiOiIzMiJ9LCJQYWRkaW5nIjp7IiRyZWYiOiIzMyJ9LCJCYWNrZ3JvdW5kIjp7IiRpZCI6IjE2NjIiLCJDb2xvciI6eyIkaWQiOiIxNjYzIiwiQSI6MjU1LCJSIjoyNTUsIkciOjE5MiwiQiI6MH19LCJJc1Zpc2libGUiOnRydWUsIldpZHRoIjowLjAsIkhlaWdodCI6MTYuMCwiQm9yZGVyU3R5bGUiOnsiJGlkIjoiMTY2NCIsIkxpbmVDb2xvciI6eyIkaWQiOiIxNjY1IiwiJHR5cGUiOiJOTFJFLkNvbW1vbi5Eb20uU29saWRDb2xvckJydXNoLCBOTFJFLkNvbW1vbiIsIkNvbG9yIjp7IiRpZCI6IjE2NjYiLCJBIjoyNTUsIlIiOjIzNCwiRyI6MjIsIkIiOjMwfX0sIkxpbmVXZWlnaHQiOjAuMCwiTGluZVR5cGUiOjAsIlBhcmVudFN0eWxlIjpudWxsfSwiUGFyZW50U3R5bGUiOm51bGx9LCJUaXRsZVN0eWxlIjp7IiRpZCI6IjE2NjciLCJGb250U2V0dGluZ3MiOnsiJGlkIjoiMTY2OCIsIkZvbnRTaXplIjoxMSwiRm9udE5hbWUiOiJDYWxpYnJpIiwiSXNCb2xkIjp0cnVlLCJJc0l0YWxpYyI6ZmFsc2UsIklzVW5kZXJsaW5lZCI6ZmFsc2UsIlBhcmVudFN0eWxlIjpudWxsfSwiQXV0b1NpemUiOjAsIkZvcmVncm91bmQiOnsiJHJlZiI6IjQxIn0sIk1heFdpZHRoIjoyMDAuMCwiTWF4SGVpZ2h0IjoiSW5maW5pdHkiLCJTbWFydEZvcmVncm91bmRJc0FjdGl2ZSI6ZmFsc2UsIkhvcml6b250YWxBbGlnbm1lbnQiOjEsIlZlcnRpY2FsQWxpZ25tZW50IjowLCJTbWFydEZvcmVncm91bmQiOm51bGwsIkJhY2tncm91bmRGaWxsVHlwZSI6MCwiTWFyZ2luIjp7IiRyZWYiOiI0MyJ9LCJQYWRkaW5nIjp7IiRyZWYiOiI0NCJ9LCJCYWNrZ3JvdW5kIjp7IiRyZWYiOiI0NSJ9LCJJc1Zpc2libGUiOnRydWUsIldpZHRoIjowLjAsIkhlaWdodCI6MC4wLCJCb3JkZXJTdHlsZSI6bnVsbCwiUGFyZW50U3R5bGUiOm51bGx9LCJEYXRlU3R5bGUiOnsiJGlkIjoiMTY2OSIsIkZvbnRTZXR0aW5ncyI6eyIkaWQiOiIxNjcwIiwiRm9udFNpemUiOjEwLCJGb250TmFtZSI6IkNhbGlicmkiLCJJc0JvbGQiOmZhbHNlLCJJc0l0YWxpYyI6ZmFsc2UsIklzVW5kZXJsaW5lZCI6ZmFsc2UsIlBhcmVudFN0eWxlIjpudWxsfSwiQXV0b1NpemUiOjAsIkZvcmVncm91bmQiOnsiJHJlZiI6IjQ5In0sIk1heFdpZHRoIjoyMDAuMCwiTWF4SGVpZ2h0IjoiSW5maW5pdHkiLCJTbWFydEZvcmVncm91bmRJc0FjdGl2ZSI6ZmFsc2UsIkhvcml6b250YWxBbGlnbm1lbnQiOjEsIlZlcnRpY2FsQWxpZ25tZW50IjowLCJTbWFydEZvcmVncm91bmQiOm51bGwsIkJhY2tncm91bmRGaWxsVHlwZSI6MCwiTWFyZ2luIjp7IiRyZWYiOiI1MSJ9LCJQYWRkaW5nIjp7IiRyZWYiOiI1MiJ9LCJCYWNrZ3JvdW5kIjp7IiRyZWYiOiI1MyJ9LCJJc1Zpc2libGUiOnRydWUsIldpZHRoIjowLjAsIkhlaWdodCI6MC4wLCJCb3JkZXJTdHlsZSI6bnVsbCwiUGFyZW50U3R5bGUiOm51bGx9LCJEYXRlRm9ybWF0Ijp7IiRyZWYiOiI1NSJ9LCJXZWVrTnVtYmVyaW5nIjp7IiRpZCI6IjE2NzEiLCJGb3JtYXQiOjAsIklzVmlzaWJsZSI6ZmFsc2UsIkxhc3RLbm93blZpc2liaWxpdHlTdGF0ZSI6ZmFsc2V9LCJJc1Zpc2libGUiOnRydWUsIlBhcmVudFN0eWxlIjpudWxsLCJfZXhwbGljaXRseVNldCI6eyIkaWQiOiIxNjc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2NzMiLCJUaXRsZVBvc2l0aW9uIjoiUmlnaHQiLCJEYXRlUG9zaXRpb24iOiJMZWZ0IiwiU2hhcGVUeXBlIjo5LCJTaGFwZVNpemUiOjEsIlNwYWNpbmciOjUsIlNoYXBlU3R5bGUiOnsiJGlkIjoiMTY3NCIsIk1hcmdpbiI6eyIkaWQiOiIxNjc1IiwiVG9wIjowLjAsIkxlZnQiOjAuMCwiUmlnaHQiOjAuMCwiQm90dG9tIjowLjB9LCJQYWRkaW5nIjp7IiRpZCI6IjE2NzYiLCJUb3AiOjAuMCwiTGVmdCI6MC4wLCJSaWdodCI6MC4wLCJCb3R0b20iOjAuMH0sIkJhY2tncm91bmQiOnsiJGlkIjoiMTY3NyIsIkNvbG9yIjp7IiRpZCI6IjE2NzgiLCJBIjoyNTUsIlIiOjkxLCJHIjoxNTUsIkIiOjIxM319LCJJc1Zpc2libGUiOnRydWUsIldpZHRoIjoxOC4wLCJIZWlnaHQiOjIwLjAsIkJvcmRlclN0eWxlIjp7IiRpZCI6IjE2NzkiLCJMaW5lQ29sb3IiOnsiJGlkIjoiMTY4MCIsIiR0eXBlIjoiTkxSRS5Db21tb24uRG9tLlNvbGlkQ29sb3JCcnVzaCwgTkxSRS5Db21tb24iLCJDb2xvciI6eyIkaWQiOiIxNjgxIiwiQSI6MjU1LCJSIjoyNTUsIkciOjAsIkIiOjB9fSwiTGluZVdlaWdodCI6MC4wLCJMaW5lVHlwZSI6MCwiUGFyZW50U3R5bGUiOm51bGx9LCJQYXJlbnRTdHlsZSI6bnVsbH0sIlRpdGxlU3R5bGUiOnsiJGlkIjoiMTY4MiIsIkZvbnRTZXR0aW5ncyI6eyIkaWQiOiIxNjgzIiwiRm9udFNpemUiOjExLCJGb250TmFtZSI6IkNhbGlicmkiLCJJc0JvbGQiOnRydWUsIklzSXRhbGljIjpmYWxzZSwiSXNVbmRlcmxpbmVkIjpmYWxzZSwiUGFyZW50U3R5bGUiOm51bGx9LCJBdXRvU2l6ZSI6MCwiRm9yZWdyb3VuZCI6eyIkaWQiOiIxNjg0IiwiQ29sb3IiOnsiJGlkIjoiMTY4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jg2IiwiVG9wIjowLjAsIkxlZnQiOjAuMCwiUmlnaHQiOjAuMCwiQm90dG9tIjowLjB9LCJQYWRkaW5nIjp7IiRpZCI6IjE2ODciLCJUb3AiOjAuMCwiTGVmdCI6MC4wLCJSaWdodCI6MC4wLCJCb3R0b20iOjAuMH0sIkJhY2tncm91bmQiOnsiJGlkIjoiMTY4OCIsIkNvbG9yIjp7IiRpZCI6IjE2ODkiLCJBIjo4OSwiUiI6MCwiRyI6MCwiQiI6MH19LCJJc1Zpc2libGUiOnRydWUsIldpZHRoIjowLjAsIkhlaWdodCI6MC4wLCJCb3JkZXJTdHlsZSI6bnVsbCwiUGFyZW50U3R5bGUiOm51bGx9LCJEYXRlU3R5bGUiOnsiJGlkIjoiMTY5MCIsIkZvbnRTZXR0aW5ncyI6eyIkaWQiOiIxNjkxIiwiRm9udFNpemUiOjEwLCJGb250TmFtZSI6IkNhbGlicmkiLCJJc0JvbGQiOmZhbHNlLCJJc0l0YWxpYyI6ZmFsc2UsIklzVW5kZXJsaW5lZCI6ZmFsc2UsIlBhcmVudFN0eWxlIjpudWxsfSwiQXV0b1NpemUiOjAsIkZvcmVncm91bmQiOnsiJGlkIjoiMTY5MiIsIkNvbG9yIjp7IiRpZCI6IjE2O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OTQiLCJUb3AiOjAuMCwiTGVmdCI6MC4wLCJSaWdodCI6MC4wLCJCb3R0b20iOjAuMH0sIlBhZGRpbmciOnsiJGlkIjoiMTY5NSIsIlRvcCI6MC4wLCJMZWZ0IjowLjAsIlJpZ2h0IjowLjAsIkJvdHRvbSI6MC4wfSwiQmFja2dyb3VuZCI6eyIkaWQiOiIxNjk2IiwiQ29sb3IiOnsiJGlkIjoiMTY5NyIsIkEiOjg5LCJSIjowLCJHIjowLCJCIjowfX0sIklzVmlzaWJsZSI6dHJ1ZSwiV2lkdGgiOjAuMCwiSGVpZ2h0IjowLjAsIkJvcmRlclN0eWxlIjpudWxsLCJQYXJlbnRTdHlsZSI6bnVsbH0sIkRhdGVGb3JtYXQiOnsiJGlkIjoiMTY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k5IiwiRm9ybWF0IjowLCJJc1Zpc2libGUiOmZhbHNlLCJMYXN0S25vd25WaXNpYmlsaXR5U3RhdGUiOmZhbHNlfSwiSXNWaXNpYmxlIjp0cnVlLCJQYXJlbnRTdHlsZSI6bnVsbH0sIkdyaWRsaW5lUGFuZWxTdHlsZSI6eyIkaWQiOiIxNzAwIiwiR3JpZGxpbmVTdHlsZSI6eyIkaWQiOiIxNzAxIiwiTGluZUNvbG9yIjp7IiRpZCI6IjE3MDIiLCIkdHlwZSI6Ik5MUkUuQ29tbW9uLkRvbS5Tb2xpZENvbG9yQnJ1c2gsIE5MUkUuQ29tbW9uIiwiQ29sb3IiOnsiJGlkIjoiMTcwMyIsIkEiOjI1NSwiUiI6MjA4LCJHIjoyMDYsIkIiOjIwNn19LCJMaW5lV2VpZ2h0IjoxLjAsIkxpbmVUeXBlIjowLCJQYXJlbnRTdHlsZSI6bnVsbH0sIk1hcmdpbiI6eyIkaWQiOiIxNzA0IiwiVG9wIjowLjAsIkxlZnQiOjAuMCwiUmlnaHQiOjAuMCwiQm90dG9tIjowLjB9LCJQYWRkaW5nIjp7IiRpZCI6IjE3MDUiLCJUb3AiOjAuMCwiTGVmdCI6MC4wLCJSaWdodCI6MC4wLCJCb3R0b20iOjAuMH0sIkJhY2tncm91bmQiOm51bGwsIklzVmlzaWJsZSI6dHJ1ZSwiV2lkdGgiOjAuMCwiSGVpZ2h0IjowLjAsIkJvcmRlclN0eWxlIjp7IiRpZCI6IjE3MDYiLCJMaW5lQ29sb3IiOm51bGwsIkxpbmVXZWlnaHQiOjAuMCwiTGluZVR5cGUiOjAsIlBhcmVudFN0eWxlIjpudWxsfSwiUGFyZW50U3R5bGUiOm51bGx9LCJBY3Rpdml0eUxpbmVQYW5lbFN0eWxlIjp7IiRpZCI6IjE3MDciLCJBY3Rpdml0eUxpbmVTdHlsZSI6eyIkaWQiOiIxNzA4IiwiTGluZUNvbG9yIjp7IiRpZCI6IjE3MDkiLCIkdHlwZSI6Ik5MUkUuQ29tbW9uLkRvbS5Tb2xpZENvbG9yQnJ1c2gsIE5MUkUuQ29tbW9uIiwiQ29sb3IiOnsiJGlkIjoiMTcxMCIsIkEiOjM4LCJSIjo2OCwiRyI6MTE0LCJCIjoxOTZ9fSwiTGluZVdlaWdodCI6MS4wLCJMaW5lVHlwZSI6MCwiUGFyZW50U3R5bGUiOm51bGx9LCJNYXJnaW4iOnsiJGlkIjoiMTcxMSIsIlRvcCI6MC4wLCJMZWZ0IjowLjAsIlJpZ2h0IjowLjAsIkJvdHRvbSI6MC4wfSwiUGFkZGluZyI6eyIkaWQiOiIxNzEyIiwiVG9wIjowLjAsIkxlZnQiOjAuMCwiUmlnaHQiOjAuMCwiQm90dG9tIjowLjB9LCJCYWNrZ3JvdW5kIjpudWxsLCJJc1Zpc2libGUiOnRydWUsIldpZHRoIjowLjAsIkhlaWdodCI6MC4wLCJCb3JkZXJTdHlsZSI6bnVsbCwiUGFyZW50U3R5bGUiOm51bGx9LCJfc2VsZWN0ZWRUaGVtZVByZXNldENvbG9ycyI6eyIkaWQiOiIxNzEzIiwiVGV4dExpZ2h0Ijp7IiRpZCI6IjE3MTQiLCJBIjoyNTUsIlIiOjI1NSwiRyI6MjU1LCJCIjoyNTV9LCJUZXh0RGFyayI6eyIkaWQiOiIxNzE1IiwiQSI6MjU1LCJSIjowLCJHIjowLCJCIjowfSwiQWNjZW50MSI6eyIkcmVmIjoiMTU4OSJ9LCJBY2NlbnQyIjp7IiRyZWYiOiIxNTUyIn0sIkFjY2VudDMiOnsiJHJlZiI6IjIzMiJ9LCJBY2NlbnQ0Ijp7IiRyZWYiOiI1ODUifSwiQWNjZW50NSI6eyIkcmVmIjoiOTA3In0sIkFjY2VudDYiOnsiJHJlZiI6IjExNTIifSwiQWNjZW50NyI6eyIkcmVmIjoiMTM4MSJ9LCJBY2NlbnQ4Ijp7IiRpZCI6IjE3MTYiLCJBIjoyNTUsIlIiOjc4LCJHIjoxNjcsIkIiOjQ2fX0sIlNob3dFbGFwc2VkVGltZUdyYWRpZW50U3R5bGUiOmZhbHNlLCJUaW1lYmFuZFJlc2VydmVkTGVmdEFyZWFTdHlsZSI6eyIkaWQiOiIxNzE3IiwiQWN0aXZpdHlIZWFkZXJXaWR0aCI6MC4wLCJJc1NldCI6ZmFsc2V9LCJEZWZhdWx0U3dpbWxhbmVTdHlsZSI6eyIkaWQiOiIxNzE4IiwiSGVhZGVyU3R5bGUiOnsiJGlkIjoiMTcxOSIsIlRleHRTdHlsZSI6eyIkaWQiOiIxNzIwIiwiRm9udFNldHRpbmdzIjp7IiRpZCI6IjE3MjEiLCJGb250U2l6ZSI6MTIsIkZvbnROYW1lIjoiQ2FsaWJyaSIsIklzQm9sZCI6ZmFsc2UsIklzSXRhbGljIjpmYWxzZSwiSXNVbmRlcmxpbmVkIjpmYWxzZSwiUGFyZW50U3R5bGUiOm51bGx9LCJBdXRvU2l6ZSI6MCwiRm9yZWdyb3VuZCI6eyIkaWQiOiIxNzIyIiwiQ29sb3IiOnsiJGlkIjoiMTcyMyIsIkEiOjI1NSwiUiI6MzIsIkciOjU2LCJCIjoxMDB9fSwiTWF4V2lkdGgiOjAuMCwiTWF4SGVpZ2h0IjowLjAsIlNtYXJ0Rm9yZWdyb3VuZElzQWN0aXZlIjpmYWxzZSwiSG9yaXpvbnRhbEFsaWdubWVudCI6MCwiVmVydGljYWxBbGlnbm1lbnQiOjAsIlNtYXJ0Rm9yZWdyb3VuZCI6bnVsbCwiQmFja2dyb3VuZEZpbGxUeXBlIjowLCJNYXJnaW4iOnsiJGlkIjoiMTcyNCIsIlRvcCI6MC4wLCJMZWZ0IjowLjAsIlJpZ2h0IjowLjAsIkJvdHRvbSI6MC4wfSwiUGFkZGluZyI6eyIkaWQiOiIxNzI1IiwiVG9wIjowLjAsIkxlZnQiOjAuMCwiUmlnaHQiOjAuMCwiQm90dG9tIjowLjB9LCJCYWNrZ3JvdW5kIjpudWxsLCJJc1Zpc2libGUiOmZhbHNlLCJXaWR0aCI6MC4wLCJIZWlnaHQiOjAuMCwiQm9yZGVyU3R5bGUiOm51bGwsIlBhcmVudFN0eWxlIjpudWxsfSwiUmVjdGFuZ2xlU3R5bGUiOnsiJGlkIjoiMTcyNiIsIk1hcmdpbiI6eyIkaWQiOiIxNzI3IiwiVG9wIjowLjAsIkxlZnQiOjAuMCwiUmlnaHQiOjAuMCwiQm90dG9tIjowLjB9LCJQYWRkaW5nIjp7IiRpZCI6IjE3MjgiLCJUb3AiOjAuMCwiTGVmdCI6MC4wLCJSaWdodCI6MC4wLCJCb3R0b20iOjAuMH0sIkJhY2tncm91bmQiOnsiJGlkIjoiMTcyOSIsIkNvbG9yIjp7IiRpZCI6IjE3MzAiLCJBIjoxMjcsIlIiOjkxLCJHIjoxNTUsIkIiOjIxM319LCJJc1Zpc2libGUiOmZhbHNlLCJXaWR0aCI6MC4wLCJIZWlnaHQiOjAuMCwiQm9yZGVyU3R5bGUiOnsiJGlkIjoiMTczMSIsIkxpbmVDb2xvciI6eyIkaWQiOiIxNzMyIiwiJHR5cGUiOiJOTFJFLkNvbW1vbi5Eb20uU29saWRDb2xvckJydXNoLCBOTFJFLkNvbW1vbiIsIkNvbG9yIjp7IiRpZCI6IjE3MzMiLCJBIjoyNTUsIlIiOjI1NSwiRyI6MCwiQiI6MH19LCJMaW5lV2VpZ2h0IjowLjAsIkxpbmVUeXBlIjowLCJQYXJlbnRTdHlsZSI6bnVsbH0sIlBhcmVudFN0eWxlIjpudWxsfSwiTWFyZ2luIjp7IiRpZCI6IjE3MzQiLCJUb3AiOjAuMCwiTGVmdCI6MC4wLCJSaWdodCI6MC4wLCJCb3R0b20iOjAuMH0sIlBhZGRpbmciOnsiJGlkIjoiMTczNSIsIlRvcCI6MC4wLCJMZWZ0IjowLjAsIlJpZ2h0IjowLjAsIkJvdHRvbSI6MC4wfSwiQmFja2dyb3VuZCI6bnVsbCwiSXNWaXNpYmxlIjp0cnVlLCJXaWR0aCI6MC4wLCJIZWlnaHQiOjAuMCwiQm9yZGVyU3R5bGUiOm51bGwsIlBhcmVudFN0eWxlIjpudWxsfSwiQmFja2dyb3VuZFN0eWxlIjp7IiRpZCI6IjE3MzYiLCJNYXJnaW4iOnsiJGlkIjoiMTczNyIsIlRvcCI6MC4wLCJMZWZ0IjowLjAsIlJpZ2h0IjowLjAsIkJvdHRvbSI6MC4wfSwiUGFkZGluZyI6eyIkaWQiOiIxNzM4IiwiVG9wIjowLjAsIkxlZnQiOjAuMCwiUmlnaHQiOjAuMCwiQm90dG9tIjowLjB9LCJCYWNrZ3JvdW5kIjp7IiRpZCI6IjE3MzkiLCJDb2xvciI6eyIkaWQiOiIxNzQwIiwiQSI6MzgsIlIiOjkxLCJHIjoxNTUsIkIiOjIxM319LCJJc1Zpc2libGUiOnRydWUsIldpZHRoIjowLjAsIkhlaWdodCI6MC4wLCJCb3JkZXJTdHlsZSI6eyIkaWQiOiIxNzQxIiwiTGluZUNvbG9yIjp7IiRpZCI6IjE3NDIiLCIkdHlwZSI6Ik5MUkUuQ29tbW9uLkRvbS5Tb2xpZENvbG9yQnJ1c2gsIE5MUkUuQ29tbW9uIiwiQ29sb3IiOnsiJGlkIjoiMTc0MyIsIkEiOjI1NSwiUiI6MjU1LCJHIjowLCJCIjowfX0sIkxpbmVXZWlnaHQiOjAuMCwiTGluZVR5cGUiOjAsIlBhcmVudFN0eWxlIjpudWxsfSwiUGFyZW50U3R5bGUiOm51bGx9LCJJc0Fib3ZlVGltZWJhbmQiOmZhbHNlLCJNYXJnaW4iOnsiJGlkIjoiMTc0NCIsIlRvcCI6MC4wLCJMZWZ0IjowLjAsIlJpZ2h0IjowLjAsIkJvdHRvbSI6MC4wfSwiUGFkZGluZyI6eyIkaWQiOiIxNzQ1IiwiVG9wIjowLjAsIkxlZnQiOjAuMCwiUmlnaHQiOjAuMCwiQm90dG9tIjowLjB9LCJJc1Zpc2libGUiOnRydWUsIldpZHRoIjowLjAsIkhlaWdodCI6MC4wLCJCb3JkZXJTdHlsZSI6bnVsbCwiUGFyZW50U3R5bGUiOm51bGx9LCJEZWZhdWx0U3dpbWxhbmVWMlN0eWxlIjp7IiRpZCI6IjE3NDYiLCJTdHlsZUlkIjoiMDAwMDAwMDAtMDAwMC0wMDAwLTAwMDAtMDAwMDAwMDAwMDAwIiwiSGVhZGVyU3R5bGUiOnsiJGlkIjoiMTc0NyIsIlRleHRJc1ZlcnRpY2FsIjpmYWxzZSwiVGV4dFN0eWxlIjp7IiRpZCI6IjE3NDgiLCJGb250U2V0dGluZ3MiOnsiJGlkIjoiMTc0OSIsIkZvbnRTaXplIjoxMiwiRm9udE5hbWUiOiJDYWxpYnJpIiwiSXNCb2xkIjp0cnVlLCJJc0l0YWxpYyI6ZmFsc2UsIklzVW5kZXJsaW5lZCI6ZmFsc2UsIlBhcmVudFN0eWxlIjpudWxsfSwiQXV0b1NpemUiOjIsIkZvcmVncm91bmQiOnsiJGlkIjoiMTc1MCIsIkNvbG9yIjp7IiRpZCI6IjE3NTEiLCJBIjoyNTUsIlIiOjYwLCJHIjo1NCwiQiI6NDl9fSwiTWF4V2lkdGgiOiJJbmZpbml0eSIsIk1heEhlaWdodCI6IkluZmluaXR5IiwiU21hcnRGb3JlZ3JvdW5kSXNBY3RpdmUiOmZhbHNlLCJIb3Jpem9udGFsQWxpZ25tZW50IjowLCJWZXJ0aWNhbEFsaWdubWVudCI6MCwiU21hcnRGb3JlZ3JvdW5kIjpudWxsLCJCYWNrZ3JvdW5kRmlsbFR5cGUiOjAsIk1hcmdpbiI6eyIkaWQiOiIxNzUyIiwiVG9wIjowLjAsIkxlZnQiOjAuMCwiUmlnaHQiOjAuMCwiQm90dG9tIjowLjB9LCJQYWRkaW5nIjp7IiRpZCI6IjE3NTMiLCJUb3AiOjAuMCwiTGVmdCI6MC4wLCJSaWdodCI6MC4wLCJCb3R0b20iOjAuMH0sIkJhY2tncm91bmQiOm51bGwsIklzVmlzaWJsZSI6ZmFsc2UsIldpZHRoIjowLjAsIkhlaWdodCI6MC4wLCJCb3JkZXJTdHlsZSI6bnVsbCwiUGFyZW50U3R5bGUiOm51bGx9LCJSZWN0YW5nbGVTdHlsZSI6eyIkaWQiOiIxNzU0IiwiTWFyZ2luIjp7IiRpZCI6IjE3NTUiLCJUb3AiOjAuMCwiTGVmdCI6MC4wLCJSaWdodCI6MC4wLCJCb3R0b20iOjAuMH0sIlBhZGRpbmciOnsiJGlkIjoiMTc1NiIsIlRvcCI6MC4wLCJMZWZ0IjowLjAsIlJpZ2h0IjowLjAsIkJvdHRvbSI6MC4wfSwiQmFja2dyb3VuZCI6eyIkaWQiOiIxNzU3IiwiQ29sb3IiOnsiJGlkIjoiMTc1OCIsIkEiOjI1NSwiUiI6MjU1LCJHIjoxOTIsIkIiOjB9fSwiSXNWaXNpYmxlIjp0cnVlLCJXaWR0aCI6MC4wLCJIZWlnaHQiOjAuMCwiQm9yZGVyU3R5bGUiOnsiJGlkIjoiMTc1OSIsIkxpbmVDb2xvciI6eyIkaWQiOiIxNzYwIiwiJHR5cGUiOiJOTFJFLkNvbW1vbi5Eb20uU29saWRDb2xvckJydXNoLCBOTFJFLkNvbW1vbiIsIkNvbG9yIjp7IiRpZCI6IjE3NjEiLCJBIjoyNTUsIlIiOjYwLCJHIjo1NCwiQiI6NDl9fSwiTGluZVdlaWdodCI6MC4wLCJMaW5lVHlwZSI6MCwiUGFyZW50U3R5bGUiOm51bGx9LCJQYXJlbnRTdHlsZSI6bnVsbH0sIk1hcmdpbiI6eyIkaWQiOiIxNzYyIiwiVG9wIjowLjAsIkxlZnQiOjAuMCwiUmlnaHQiOjAuMCwiQm90dG9tIjowLjB9LCJQYWRkaW5nIjp7IiRpZCI6IjE3NjMiLCJUb3AiOjAuMCwiTGVmdCI6MC4wLCJSaWdodCI6MC4wLCJCb3R0b20iOjAuMH0sIkJhY2tncm91bmQiOm51bGwsIklzVmlzaWJsZSI6dHJ1ZSwiV2lkdGgiOjAuMCwiSGVpZ2h0IjowLjAsIkJvcmRlclN0eWxlIjpudWxsLCJQYXJlbnRTdHlsZSI6bnVsbH0sIkJhY2tncm91bmRTdHlsZSI6eyIkaWQiOiIxNzY0IiwiTWFyZ2luIjp7IiRpZCI6IjE3NjUiLCJUb3AiOjAuMCwiTGVmdCI6MC4wLCJSaWdodCI6MC4wLCJCb3R0b20iOjAuMH0sIlBhZGRpbmciOnsiJGlkIjoiMTc2NiIsIlRvcCI6MC4wLCJMZWZ0IjowLjAsIlJpZ2h0IjowLjAsIkJvdHRvbSI6MC4wfSwiQmFja2dyb3VuZCI6eyIkaWQiOiIxNzY3IiwiQ29sb3IiOnsiJGlkIjoiMTc2OCIsIkEiOjM4LCJSIjoyNTUsIkciOjE5MiwiQiI6MH19LCJJc1Zpc2libGUiOnRydWUsIldpZHRoIjowLjAsIkhlaWdodCI6MC4wLCJCb3JkZXJTdHlsZSI6eyIkaWQiOiIxNzY5IiwiTGluZUNvbG9yIjp7IiRpZCI6IjE3NzAiLCIkdHlwZSI6Ik5MUkUuQ29tbW9uLkRvbS5Tb2xpZENvbG9yQnJ1c2gsIE5MUkUuQ29tbW9uIiwiQ29sb3IiOnsiJGlkIjoiMTc3MSIsIkEiOjI1NSwiUiI6MjM0LCJHIjoyMiwiQiI6MzB9fSwiTGluZVdlaWdodCI6MC4wLCJMaW5lVHlwZSI6MCwiUGFyZW50U3R5bGUiOm51bGx9LCJQYXJlbnRTdHlsZSI6bnVsbH0sIklzQWJvdmVUaW1lYmFuZCI6ZmFsc2UsIlNwYWNpbmciOjUsIkRlZmF1bHRTd2ltbGFuZVRhc2tTdHlsZSI6eyIkaWQiOiIxNzcyIiwiJHR5cGUiOiJOTFJFLkNvbW1vbi5Eb20uU3R5bGVzLkV4cGxpY2l0U2V0YWJsZVRhc2tTdHlsZSwgTkxSRS5Db21tb24iLCJTaGFwZSI6NiwiU2hhcGVUaGlja25lc3MiOjEsIkR1cmF0aW9uRm9ybWF0IjowLCJJbmNsdWRlTm9uV29ya2luZ0RheXNJbkR1cmF0aW9uIjpmYWxzZSwiUGVyY2VudGFnZUNvbXBsZXRlU3R5bGUiOnsiJGlkIjoiMTc3MyIsIkZvbnRTZXR0aW5ncyI6eyIkaWQiOiIxNzc0IiwiRm9udFNpemUiOjEwLCJGb250TmFtZSI6IkNhbGlicmkiLCJJc0JvbGQiOmZhbHNlLCJJc0l0YWxpYyI6ZmFsc2UsIklzVW5kZXJsaW5lZCI6ZmFsc2UsIlBhcmVudFN0eWxlIjpudWxsfSwiQXV0b1NpemUiOjAsIkZvcmVncm91bmQiOnsiJHJlZiI6IjI0OSJ9LCJNYXhXaWR0aCI6MjAwLjAsIk1heEhlaWdodCI6IkluZmluaXR5IiwiU21hcnRGb3JlZ3JvdW5kSXNBY3RpdmUiOmZhbHNlLCJIb3Jpem9udGFsQWxpZ25tZW50IjowLCJWZXJ0aWNhbEFsaWdubWVudCI6MCwiU21hcnRGb3JlZ3JvdW5kIjpudWxsLCJCYWNrZ3JvdW5kRmlsbFR5cGUiOjAsIk1hcmdpbiI6eyIkcmVmIjoiMjUxIn0sIlBhZGRpbmciOnsiJHJlZiI6IjI1MiJ9LCJCYWNrZ3JvdW5kIjp7IiRyZWYiOiIyNTMifSwiSXNWaXNpYmxlIjp0cnVlLCJXaWR0aCI6MC4wLCJIZWlnaHQiOjAuMCwiQm9yZGVyU3R5bGUiOm51bGwsIlBhcmVudFN0eWxlIjpudWxsfSwiRHVyYXRpb25TdHlsZSI6eyIkaWQiOiIxNzc1IiwiRm9udFNldHRpbmdzIjp7IiRpZCI6IjE3NzYiLCJGb250U2l6ZSI6MTAsIkZvbnROYW1lIjoiQ2FsaWJyaSIsIklzQm9sZCI6ZmFsc2UsIklzSXRhbGljIjpmYWxzZSwiSXNVbmRlcmxpbmVkIjpmYWxzZSwiUGFyZW50U3R5bGUiOm51bGx9LCJBdXRvU2l6ZSI6MCwiRm9yZWdyb3VuZCI6eyIkcmVmIjoiMjU3In0sIk1heFdpZHRoIjoyMDAuMCwiTWF4SGVpZ2h0IjoiSW5maW5pdHkiLCJTbWFydEZvcmVncm91bmRJc0FjdGl2ZSI6ZmFsc2UsIkhvcml6b250YWxBbGlnbm1lbnQiOjAsIlZlcnRpY2FsQWxpZ25tZW50IjowLCJTbWFydEZvcmVncm91bmQiOm51bGwsIkJhY2tncm91bmRGaWxsVHlwZSI6MCwiTWFyZ2luIjp7IiRyZWYiOiIyNTkifSwiUGFkZGluZyI6eyIkcmVmIjoiMjYwIn0sIkJhY2tncm91bmQiOnsiJHJlZiI6IjI2MSJ9LCJJc1Zpc2libGUiOnRydWUsIldpZHRoIjowLjAsIkhlaWdodCI6MC4wLCJCb3JkZXJTdHlsZSI6bnVsbCwiUGFyZW50U3R5bGUiOm51bGx9LCJIb3Jpem9udGFsQ29ubmVjdG9yU3R5bGUiOnsiJGlkIjoiMTc3NyIsIkxpbmVDb2xvciI6eyIkcmVmIjoiMjYzIn0sIkxpbmVXZWlnaHQiOjEuMCwiTGluZVR5cGUiOjAsIlBhcmVudFN0eWxlIjpudWxsfSwiVmVydGljYWxDb25uZWN0b3JTdHlsZSI6eyIkaWQiOiIxNzc4IiwiTGluZUNvbG9yIjp7IiRyZWYiOiIyNjYifSwiTGluZVdlaWdodCI6MS4wLCJMaW5lVHlwZSI6MCwiUGFyZW50U3R5bGUiOm51bGx9LCJNYXJnaW4iOm51bGwsIlN0YXJ0RGF0ZVBvc2l0aW9uIjozLCJFbmREYXRlUG9zaXRpb24iOjQsIkRhdGVJc1Zpc2libGUiOnRydWUsIlRpdGxlUG9zaXRpb24iOjAsIkR1cmF0aW9uUG9zaXRpb24iOjYsIlBlcmNlbnRhZ2VDb21wbGV0ZWRQb3NpdGlvbiI6NiwiU3BhY2luZyI6NSwiSXNCZWxvd1RpbWViYW5kIjp0cnVlLCJQZXJjZW50YWdlQ29tcGxldGVTaGFwZU9wYWNpdHkiOjM1LCJTaGFwZVN0eWxlIjp7IiRpZCI6IjE3NzkiLCJNYXJnaW4iOnsiJHJlZiI6IjI2OSJ9LCJQYWRkaW5nIjp7IiRyZWYiOiIyNzAifSwiQmFja2dyb3VuZCI6eyIkcmVmIjoiMjcxIn0sIklzVmlzaWJsZSI6dHJ1ZSwiV2lkdGgiOjAuMCwiSGVpZ2h0IjoxNi4wLCJCb3JkZXJTdHlsZSI6eyIkaWQiOiIxNzgwIiwiTGluZUNvbG9yIjp7IiRyZWYiOiIyNzQifSwiTGluZVdlaWdodCI6MC4wLCJMaW5lVHlwZSI6MCwiUGFyZW50U3R5bGUiOm51bGx9LCJQYXJlbnRTdHlsZSI6bnVsbH0sIlRpdGxlU3R5bGUiOnsiJGlkIjoiMTc4MSIsIkZvbnRTZXR0aW5ncyI6eyIkaWQiOiIxNzgyIiwiRm9udFNpemUiOjExLCJGb250TmFtZSI6IkNhbGlicmkiLCJJc0JvbGQiOnRydWUsIklzSXRhbGljIjpmYWxzZSwiSXNVbmRlcmxpbmVkIjpmYWxzZSwiUGFyZW50U3R5bGUiOm51bGx9LCJBdXRvU2l6ZSI6MCwiRm9yZWdyb3VuZCI6eyIkcmVmIjoiMjc4In0sIk1heFdpZHRoIjoyMDAuMCwiTWF4SGVpZ2h0IjoiSW5maW5pdHkiLCJTbWFydEZvcmVncm91bmRJc0FjdGl2ZSI6ZmFsc2UsIkhvcml6b250YWxBbGlnbm1lbnQiOjAsIlZlcnRpY2FsQWxpZ25tZW50IjowLCJTbWFydEZvcmVncm91bmQiOm51bGwsIkJhY2tncm91bmRGaWxsVHlwZSI6MCwiTWFyZ2luIjp7IiRyZWYiOiIyODAifSwiUGFkZGluZyI6eyIkcmVmIjoiMjgxIn0sIkJhY2tncm91bmQiOnsiJHJlZiI6IjI4MiJ9LCJJc1Zpc2libGUiOnRydWUsIldpZHRoIjowLjAsIkhlaWdodCI6MC4wLCJCb3JkZXJTdHlsZSI6bnVsbCwiUGFyZW50U3R5bGUiOm51bGx9LCJEYXRlU3R5bGUiOnsiJGlkIjoiMTc4MyIsIkZvbnRTZXR0aW5ncyI6eyIkaWQiOiIxNzg0IiwiRm9udFNpemUiOjEwLCJGb250TmFtZSI6IkNhbGlicmkiLCJJc0JvbGQiOmZhbHNlLCJJc0l0YWxpYyI6ZmFsc2UsIklzVW5kZXJsaW5lZCI6ZmFsc2UsIlBhcmVudFN0eWxlIjpudWxsfSwiQXV0b1NpemUiOjAsIkZvcmVncm91bmQiOnsiJHJlZiI6IjI4NSJ9LCJNYXhXaWR0aCI6MjAwLjAsIk1heEhlaWdodCI6IkluZmluaXR5IiwiU21hcnRGb3JlZ3JvdW5kSXNBY3RpdmUiOmZhbHNlLCJIb3Jpem9udGFsQWxpZ25tZW50IjoxLCJWZXJ0aWNhbEFsaWdubWVudCI6MCwiU21hcnRGb3JlZ3JvdW5kIjpudWxsLCJCYWNrZ3JvdW5kRmlsbFR5cGUiOjAsIk1hcmdpbiI6eyIkcmVmIjoiMjg3In0sIlBhZGRpbmciOnsiJHJlZiI6IjI4OCJ9LCJCYWNrZ3JvdW5kIjp7IiRyZWYiOiIyODkifSwiSXNWaXNpYmxlIjp0cnVlLCJXaWR0aCI6MC4wLCJIZWlnaHQiOjAuMCwiQm9yZGVyU3R5bGUiOm51bGwsIlBhcmVudFN0eWxlIjpudWxsfSwiRGF0ZUZvcm1hdCI6eyIkcmVmIjoiMjkwIn0sIldlZWtOdW1iZXJpbmciOnsiJGlkIjoiMTc4NSIsIkZvcm1hdCI6MCwiSXNWaXNpYmxlIjpmYWxzZSwiTGFzdEtub3duVmlzaWJpbGl0eVN0YXRlIjpmYWxzZX0sIklzVmlzaWJsZSI6ZmFsc2UsIlBhcmVudFN0eWxlIjpudWxsLCJfZXhwbGljaXRseVNldCI6eyIkaWQiOiIxNzg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3ODciLCJTaGFwZSI6OSwiQ29ubmVjdG9yTWFyZ2luIjp7IiRyZWYiOiIyOTQifSwiQ29ubmVjdG9yU3R5bGUiOnsiJGlkIjoiMTc4OCIsIkxpbmVDb2xvciI6eyIkcmVmIjoiMjk2In0sIkxpbmVXZWlnaHQiOjEuMCwiTGluZVR5cGUiOjAsIlBhcmVudFN0eWxlIjpudWxsfSwiSXNCZWxvd1RpbWViYW5kIjpmYWxzZSwiUG9zaXRpb25PblRhc2siOjEsIkhpZGVEYXRlIjpmYWxzZSwiU2hhcGVTaXplIjoxLCJTcGFjaW5nIjoyLjAsIlBhZGRpbmciOnsiJHJlZiI6IjI5OCJ9LCJTaGFwZVN0eWxlIjp7IiRpZCI6IjE3ODkiLCJNYXJnaW4iOnsiJHJlZiI6IjMwMCJ9LCJQYWRkaW5nIjp7IiRyZWYiOiIzMDEifSwiQmFja2dyb3VuZCI6eyIkcmVmIjoiMzAyIn0sIklzVmlzaWJsZSI6dHJ1ZSwiV2lkdGgiOjE4LjAsIkhlaWdodCI6MjAuMCwiQm9yZGVyU3R5bGUiOnsiJGlkIjoiMTc5MCIsIkxpbmVDb2xvciI6eyIkcmVmIjoiMzA1In0sIkxpbmVXZWlnaHQiOjAuMCwiTGluZVR5cGUiOjAsIlBhcmVudFN0eWxlIjpudWxsfSwiUGFyZW50U3R5bGUiOm51bGx9LCJUaXRsZVN0eWxlIjp7IiRpZCI6IjE3OTEiLCJGb250U2V0dGluZ3MiOnsiJGlkIjoiMTc5MiIsIkZvbnRTaXplIjoxMSwiRm9udE5hbWUiOiJDYWxpYnJpIiwiSXNCb2xkIjp0cnVlLCJJc0l0YWxpYyI6ZmFsc2UsIklzVW5kZXJsaW5lZCI6ZmFsc2UsIlBhcmVudFN0eWxlIjpudWxsfSwiQXV0b1NpemUiOjAsIkZvcmVncm91bmQiOnsiJHJlZiI6IjMwOSJ9LCJNYXhXaWR0aCI6MjAwLjAsIk1heEhlaWdodCI6IkluZmluaXR5IiwiU21hcnRGb3JlZ3JvdW5kSXNBY3RpdmUiOmZhbHNlLCJIb3Jpem9udGFsQWxpZ25tZW50IjoxLCJWZXJ0aWNhbEFsaWdubWVudCI6MCwiU21hcnRGb3JlZ3JvdW5kIjpudWxsLCJCYWNrZ3JvdW5kRmlsbFR5cGUiOjAsIk1hcmdpbiI6eyIkcmVmIjoiMzExIn0sIlBhZGRpbmciOnsiJHJlZiI6IjMxMiJ9LCJCYWNrZ3JvdW5kIjp7IiRyZWYiOiIzMTMifSwiSXNWaXNpYmxlIjp0cnVlLCJXaWR0aCI6MC4wLCJIZWlnaHQiOjAuMCwiQm9yZGVyU3R5bGUiOm51bGwsIlBhcmVudFN0eWxlIjpudWxsfSwiRGF0ZVN0eWxlIjp7IiRpZCI6IjE3OTMiLCJGb250U2V0dGluZ3MiOnsiJGlkIjoiMTc5NCIsIkZvbnRTaXplIjoxMCwiRm9udE5hbWUiOiJDYWxpYnJpIiwiSXNCb2xkIjpmYWxzZSwiSXNJdGFsaWMiOmZhbHNlLCJJc1VuZGVybGluZWQiOmZhbHNlLCJQYXJlbnRTdHlsZSI6bnVsbH0sIkF1dG9TaXplIjowLCJGb3JlZ3JvdW5kIjp7IiRyZWYiOiIzMTcifSwiTWF4V2lkdGgiOjIwMC4wLCJNYXhIZWlnaHQiOiJJbmZpbml0eSIsIlNtYXJ0Rm9yZWdyb3VuZElzQWN0aXZlIjpmYWxzZSwiSG9yaXpvbnRhbEFsaWdubWVudCI6MCwiVmVydGljYWxBbGlnbm1lbnQiOjAsIlNtYXJ0Rm9yZWdyb3VuZCI6bnVsbCwiQmFja2dyb3VuZEZpbGxUeXBlIjowLCJNYXJnaW4iOnsiJHJlZiI6IjMxOSJ9LCJQYWRkaW5nIjp7IiRyZWYiOiIzMjAifSwiQmFja2dyb3VuZCI6eyIkcmVmIjoiMzIxIn0sIklzVmlzaWJsZSI6dHJ1ZSwiV2lkdGgiOjAuMCwiSGVpZ2h0IjowLjAsIkJvcmRlclN0eWxlIjpudWxsLCJQYXJlbnRTdHlsZSI6bnVsbH0sIkRhdGVGb3JtYXQiOnsiJHJlZiI6IjMyMiJ9LCJXZWVrTnVtYmVyaW5nIjp7IiRpZCI6IjE3OTUiLCJGb3JtYXQiOjAsIklzVmlzaWJsZSI6ZmFsc2UsIkxhc3RLbm93blZpc2liaWxpdHlTdGF0ZSI6ZmFsc2V9LCJJc1Zpc2libGUiOnRydWUsIlBhcmVudFN0eWxlIjpudWxsfSwiRGVmYXVsdFN3aW1sYW5lTWlsZXN0b25lU3R5bGUiOnsiJGlkIjoiMTc5NiIsIlRpdGxlUG9zaXRpb24iOiJSaWdodCIsIkRhdGVQb3NpdGlvbiI6IkxlZnQiLCJTaGFwZVR5cGUiOjE0LCJTaGFwZVNpemUiOjEsIlNwYWNpbmciOjUsIlNoYXBlU3R5bGUiOnsiJGlkIjoiMTc5NyIsIk1hcmdpbiI6eyIkcmVmIjoiMzI2In0sIlBhZGRpbmciOnsiJHJlZiI6IjMyNyJ9LCJCYWNrZ3JvdW5kIjp7IiRyZWYiOiIzMjgifSwiSXNWaXNpYmxlIjp0cnVlLCJXaWR0aCI6MTMuMCwiSGVpZ2h0IjoxMy4wLCJCb3JkZXJTdHlsZSI6eyIkaWQiOiIxNzk4IiwiTGluZUNvbG9yIjp7IiRyZWYiOiIzMzEifSwiTGluZVdlaWdodCI6MC4wLCJMaW5lVHlwZSI6MCwiUGFyZW50U3R5bGUiOm51bGx9LCJQYXJlbnRTdHlsZSI6bnVsbH0sIlRpdGxlU3R5bGUiOnsiJGlkIjoiMTc5OSIsIkZvbnRTZXR0aW5ncyI6eyIkaWQiOiIxODAwIiwiRm9udFNpemUiOjExLCJGb250TmFtZSI6IkNhbGlicmkiLCJJc0JvbGQiOnRydWUsIklzSXRhbGljIjpmYWxzZSwiSXNVbmRlcmxpbmVkIjpmYWxzZSwiUGFyZW50U3R5bGUiOm51bGx9LCJBdXRvU2l6ZSI6MCwiRm9yZWdyb3VuZCI6eyIkcmVmIjoiMzM1In0sIk1heFdpZHRoIjoyMDAuMCwiTWF4SGVpZ2h0IjoiSW5maW5pdHkiLCJTbWFydEZvcmVncm91bmRJc0FjdGl2ZSI6ZmFsc2UsIkhvcml6b250YWxBbGlnbm1lbnQiOjAsIlZlcnRpY2FsQWxpZ25tZW50IjowLCJTbWFydEZvcmVncm91bmQiOm51bGwsIkJhY2tncm91bmRGaWxsVHlwZSI6MCwiTWFyZ2luIjp7IiRyZWYiOiIzMzcifSwiUGFkZGluZyI6eyIkcmVmIjoiMzM4In0sIkJhY2tncm91bmQiOnsiJHJlZiI6IjMzOSJ9LCJJc1Zpc2libGUiOnRydWUsIldpZHRoIjowLjAsIkhlaWdodCI6MC4wLCJCb3JkZXJTdHlsZSI6bnVsbCwiUGFyZW50U3R5bGUiOm51bGx9LCJEYXRlU3R5bGUiOnsiJGlkIjoiMTgwMSIsIkZvbnRTZXR0aW5ncyI6eyIkaWQiOiIxODAyIiwiRm9udFNpemUiOjEwLCJGb250TmFtZSI6IkNhbGlicmkiLCJJc0JvbGQiOmZhbHNlLCJJc0l0YWxpYyI6ZmFsc2UsIklzVW5kZXJsaW5lZCI6ZmFsc2UsIlBhcmVudFN0eWxlIjpudWxsfSwiQXV0b1NpemUiOjAsIkZvcmVncm91bmQiOnsiJHJlZiI6IjM0MyJ9LCJNYXhXaWR0aCI6MjAwLjAsIk1heEhlaWdodCI6IkluZmluaXR5IiwiU21hcnRGb3JlZ3JvdW5kSXNBY3RpdmUiOmZhbHNlLCJIb3Jpem9udGFsQWxpZ25tZW50IjoyLCJWZXJ0aWNhbEFsaWdubWVudCI6MCwiU21hcnRGb3JlZ3JvdW5kIjpudWxsLCJCYWNrZ3JvdW5kRmlsbFR5cGUiOjAsIk1hcmdpbiI6eyIkcmVmIjoiMzQ1In0sIlBhZGRpbmciOnsiJHJlZiI6IjM0NiJ9LCJCYWNrZ3JvdW5kIjp7IiRyZWYiOiIzNDcifSwiSXNWaXNpYmxlIjpmYWxzZSwiV2lkdGgiOjAuMCwiSGVpZ2h0IjowLjAsIkJvcmRlclN0eWxlIjpudWxsLCJQYXJlbnRTdHlsZSI6bnVsbH0sIkRhdGVGb3JtYXQiOnsiJHJlZiI6IjM0OCJ9LCJXZWVrTnVtYmVyaW5nIjp7IiRpZCI6IjE4MDMiLCJGb3JtYXQiOjAsIklzVmlzaWJsZSI6ZmFsc2UsIkxhc3RLbm93blZpc2liaWxpdHlTdGF0ZSI6ZmFsc2V9LCJJc1Zpc2libGUiOnRydWUsIlBhcmVudFN0eWxlIjpudWxsfSwiRGVmYXVsdFN3aW1sYW5lQWN0aXZpdHlTdHlsZSI6eyIkaWQiOiIxODA0IiwiSGVhZGVyU3R5bGUiOnsiJGlkIjoiMTgwNSIsIlRleHRTdHlsZSI6eyIkaWQiOiIxODA2IiwiRm9udFNldHRpbmdzIjp7IiRpZCI6IjE4MDciLCJGb250U2l6ZSI6MTEsIkZvbnROYW1lIjoiQ2FsaWJyaSIsIklzQm9sZCI6ZmFsc2UsIklzSXRhbGljIjpmYWxzZSwiSXNVbmRlcmxpbmVkIjpmYWxzZSwiUGFyZW50U3R5bGUiOm51bGx9LCJBdXRvU2l6ZSI6MiwiRm9yZWdyb3VuZCI6eyIkcmVmIjoiMzU0In0sIk1heFdpZHRoIjoiSW5maW5pdHkiLCJNYXhIZWlnaHQiOiJJbmZpbml0eSIsIlNtYXJ0Rm9yZWdyb3VuZElzQWN0aXZlIjpmYWxzZSwiSG9yaXpvbnRhbEFsaWdubWVudCI6MCwiVmVydGljYWxBbGlnbm1lbnQiOjAsIlNtYXJ0Rm9yZWdyb3VuZCI6bnVsbCwiQmFja2dyb3VuZEZpbGxUeXBlIjowLCJNYXJnaW4iOnsiJHJlZiI6IjM1NiJ9LCJQYWRkaW5nIjp7IiRyZWYiOiIzNTcifSwiQmFja2dyb3VuZCI6bnVsbCwiSXNWaXNpYmxlIjp0cnVlLCJXaWR0aCI6MC4wLCJIZWlnaHQiOjAuMCwiQm9yZGVyU3R5bGUiOm51bGwsIlBhcmVudFN0eWxlIjpudWxsfSwiUmVjdGFuZ2xlU3R5bGUiOnsiJGlkIjoiMTgwOCIsIk1hcmdpbiI6eyIkcmVmIjoiMzU5In0sIlBhZGRpbmciOnsiJHJlZiI6IjM2MCJ9LCJCYWNrZ3JvdW5kIjp7IiRyZWYiOiIzNjEifSwiSXNWaXNpYmxlIjp0cnVlLCJXaWR0aCI6MC4wLCJIZWlnaHQiOjAuMCwiQm9yZGVyU3R5bGUiOnsiJGlkIjoiMTgwOSIsIkxpbmVDb2xvciI6eyIkcmVmIjoiMzY0In0sIkxpbmVXZWlnaHQiOjAuMCwiTGluZVR5cGUiOjAsIlBhcmVudFN0eWxlIjpudWxsfSwiUGFyZW50U3R5bGUiOm51bGx9LCJNYXJnaW4iOnsiJHJlZiI6IjM2NiJ9LCJQYWRkaW5nIjp7IiRyZWYiOiIzNjcifSwiQmFja2dyb3VuZCI6bnVsbCwiSXNWaXNpYmxlIjp0cnVlLCJXaWR0aCI6MC4wLCJIZWlnaHQiOjAuMCwiQm9yZGVyU3R5bGUiOm51bGwsIlBhcmVudFN0eWxlIjpudWxsfSwiQmFja2dyb3VuZFN0eWxlIjp7IiRpZCI6IjE4MTAiLCJNYXJnaW4iOnsiJHJlZiI6IjM2OSJ9LCJQYWRkaW5nIjp7IiRyZWYiOiIzNzAifSwiQmFja2dyb3VuZCI6eyIkcmVmIjoiMjQxIn0sIklzVmlzaWJsZSI6dHJ1ZSwiV2lkdGgiOjAuMCwiSGVpZ2h0IjowLjAsIkJvcmRlclN0eWxlIjp7IiRpZCI6IjE4MTEiLCJMaW5lQ29sb3IiOnsiJHJlZiI6IjM3MiJ9LCJMaW5lV2VpZ2h0IjowLjAsIkxpbmVUeXBlIjowLCJQYXJlbnRTdHlsZSI6bnVsbH0sIlBhcmVudFN0eWxlIjpudWxsfSwiTWFyZ2luIjp7IiRyZWYiOiIzNzQifSwiUGFkZGluZyI6eyIkcmVmIjoiMzc1In0sIklzVmlzaWJsZSI6dHJ1ZSwiV2lkdGgiOjAuMCwiSGVpZ2h0IjowLjAsIkJvcmRlclN0eWxlIjpudWxsLCJQYXJlbnRTdHlsZSI6bnVsbH0sIk1hcmdpbiI6eyIkaWQiOiIxODEyIiwiVG9wIjowLjAsIkxlZnQiOjAuMCwiUmlnaHQiOjAuMCwiQm90dG9tIjowLjB9LCJQYWRkaW5nIjp7IiRpZCI6IjE4MTMiLCJUb3AiOjAuMCwiTGVmdCI6MC4wLCJSaWdodCI6MC4wLCJCb3R0b20iOjAuMH0sIklzVmlzaWJsZSI6dHJ1ZSwiV2lkdGgiOjAuMCwiSGVpZ2h0IjowLjAsIkJvcmRlclN0eWxlIjp7IiRpZCI6IjE4MTQiLCJMaW5lQ29sb3IiOm51bGwsIkxpbmVXZWlnaHQiOjAuMCwiTGluZVR5cGUiOjAsIlBhcmVudFN0eWxlIjpudWxsfSwiUGFyZW50U3R5bGUiOm51bGx9LCJfYWRkaXRpb25hbFN3aW1sYW5lVjJTdHlsZXMiOlt7IiRpZCI6IjE4MTUiLCJTdHlsZUlkIjoiMDAwMDAwMDAtMDAwMC0wMDAwLTAwMDAtMDAwMDAwMDAwMDAwIiwiSGVhZGVyU3R5bGUiOnsiJGlkIjoiMTgxNiIsIlRleHRJc1ZlcnRpY2FsIjpmYWxzZSwiVGV4dFN0eWxlIjp7IiRpZCI6IjE4MTciLCJGb250U2V0dGluZ3MiOnsiJGlkIjoiMTgxOCIsIkZvbnRTaXplIjoxMiwiRm9udE5hbWUiOiJDYWxpYnJpIiwiSXNCb2xkIjp0cnVlLCJJc0l0YWxpYyI6ZmFsc2UsIklzVW5kZXJsaW5lZCI6ZmFsc2UsIlBhcmVudFN0eWxlIjpudWxsfSwiQXV0b1NpemUiOjAsIkZvcmVncm91bmQiOnsiJGlkIjoiMTgxOSIsIkNvbG9yIjp7IiRpZCI6IjE4MjAiLCJBIjoyNTUsIlIiOjI3LCJHIjoxNiwiQiI6MTl9fSwiTWF4V2lkdGgiOjAuMCwiTWF4SGVpZ2h0IjowLjAsIlNtYXJ0Rm9yZWdyb3VuZElzQWN0aXZlIjpmYWxzZSwiSG9yaXpvbnRhbEFsaWdubWVudCI6MCwiVmVydGljYWxBbGlnbm1lbnQiOjAsIlNtYXJ0Rm9yZWdyb3VuZCI6bnVsbCwiQmFja2dyb3VuZEZpbGxUeXBlIjowLCJNYXJnaW4iOnsiJGlkIjoiMTgyMSIsIlRvcCI6MC4wLCJMZWZ0IjowLjAsIlJpZ2h0IjowLjAsIkJvdHRvbSI6MC4wfSwiUGFkZGluZyI6eyIkaWQiOiIxODIyIiwiVG9wIjowLjAsIkxlZnQiOjAuMCwiUmlnaHQiOjAuMCwiQm90dG9tIjowLjB9LCJCYWNrZ3JvdW5kIjpudWxsLCJJc1Zpc2libGUiOmZhbHNlLCJXaWR0aCI6MC4wLCJIZWlnaHQiOjAuMCwiQm9yZGVyU3R5bGUiOm51bGwsIlBhcmVudFN0eWxlIjpudWxsfSwiUmVjdGFuZ2xlU3R5bGUiOnsiJGlkIjoiMTgyMyIsIk1hcmdpbiI6eyIkaWQiOiIxODI0IiwiVG9wIjowLjAsIkxlZnQiOjAuMCwiUmlnaHQiOjAuMCwiQm90dG9tIjowLjB9LCJQYWRkaW5nIjp7IiRpZCI6IjE4MjUiLCJUb3AiOjAuMCwiTGVmdCI6MC4wLCJSaWdodCI6MC4wLCJCb3R0b20iOjAuMH0sIkJhY2tncm91bmQiOnsiJGlkIjoiMTgyNiIsIkNvbG9yIjp7IiRpZCI6IjE4MjciLCJBIjoyNTUsIlIiOjExMiwiRyI6MTczLCJCIjo3MX19LCJJc1Zpc2libGUiOmZhbHNlLCJXaWR0aCI6MC4wLCJIZWlnaHQiOjAuMCwiQm9yZGVyU3R5bGUiOnsiJGlkIjoiMTgyOCIsIkxpbmVDb2xvciI6eyIkaWQiOiIxODI5IiwiJHR5cGUiOiJOTFJFLkNvbW1vbi5Eb20uU29saWRDb2xvckJydXNoLCBOTFJFLkNvbW1vbiIsIkNvbG9yIjp7IiRpZCI6IjE4MzAiLCJBIjoyNTUsIlIiOjI3LCJHIjoxNiwiQiI6MTl9fSwiTGluZVdlaWdodCI6MC4wLCJMaW5lVHlwZSI6MCwiUGFyZW50U3R5bGUiOm51bGx9LCJQYXJlbnRTdHlsZSI6bnVsbH0sIk1hcmdpbiI6eyIkaWQiOiIxODMxIiwiVG9wIjowLjAsIkxlZnQiOjAuMCwiUmlnaHQiOjAuMCwiQm90dG9tIjowLjB9LCJQYWRkaW5nIjp7IiRpZCI6IjE4MzIiLCJUb3AiOjAuMCwiTGVmdCI6MC4wLCJSaWdodCI6MC4wLCJCb3R0b20iOjAuMH0sIkJhY2tncm91bmQiOm51bGwsIklzVmlzaWJsZSI6dHJ1ZSwiV2lkdGgiOjAuMCwiSGVpZ2h0IjowLjAsIkJvcmRlclN0eWxlIjpudWxsLCJQYXJlbnRTdHlsZSI6bnVsbH0sIkJhY2tncm91bmRTdHlsZSI6eyIkaWQiOiIxODMzIiwiTWFyZ2luIjp7IiRpZCI6IjE4MzQiLCJUb3AiOjAuMCwiTGVmdCI6MC4wLCJSaWdodCI6MC4wLCJCb3R0b20iOjAuMH0sIlBhZGRpbmciOnsiJGlkIjoiMTgzNSIsIlRvcCI6MC4wLCJMZWZ0IjowLjAsIlJpZ2h0IjowLjAsIkJvdHRvbSI6MC4wfSwiQmFja2dyb3VuZCI6eyIkaWQiOiIxODM2IiwiQ29sb3IiOnsiJGlkIjoiMTgzNyIsIkEiOjM4LCJSIjoxMTIsIkciOjE3MywiQiI6NzF9fSwiSXNWaXNpYmxlIjp0cnVlLCJXaWR0aCI6MC4wLCJIZWlnaHQiOjAuMCwiQm9yZGVyU3R5bGUiOnsiJGlkIjoiMTgzOCIsIkxpbmVDb2xvciI6eyIkaWQiOiIxODM5IiwiJHR5cGUiOiJOTFJFLkNvbW1vbi5Eb20uU29saWRDb2xvckJydXNoLCBOTFJFLkNvbW1vbiIsIkNvbG9yIjp7IiRpZCI6IjE4NDAiLCJBIjoyNTUsIlIiOjIzNCwiRyI6MjIsIkIiOjMwfX0sIkxpbmVXZWlnaHQiOjAuMCwiTGluZVR5cGUiOjAsIlBhcmVudFN0eWxlIjpudWxsfSwiUGFyZW50U3R5bGUiOm51bGx9LCJJc0Fib3ZlVGltZWJhbmQiOmZhbHNlLCJTcGFjaW5nIjo1LCJEZWZhdWx0U3dpbWxhbmVUYXNrU3R5bGUiOnsiJGlkIjoiMTg0MSIsIiR0eXBlIjoiTkxSRS5Db21tb24uRG9tLlN0eWxlcy5FeHBsaWNpdFNldGFibGVUYXNrU3R5bGUsIE5MUkUuQ29tbW9uIiwiU2hhcGUiOjgsIlNoYXBlVGhpY2tuZXNzIjoxLCJEdXJhdGlvbkZvcm1hdCI6MCwiSW5jbHVkZU5vbldvcmtpbmdEYXlzSW5EdXJhdGlvbiI6ZmFsc2UsIlBlcmNlbnRhZ2VDb21wbGV0ZVN0eWxlIjp7IiRpZCI6IjE4NDIiLCJGb250U2V0dGluZ3MiOnsiJGlkIjoiMTg0MyIsIkZvbnRTaXplIjoxMCwiRm9udE5hbWUiOiJDYWxpYnJpIiwiSXNCb2xkIjpmYWxzZSwiSXNJdGFsaWMiOmZhbHNlLCJJc1VuZGVybGluZWQiOmZhbHNlLCJQYXJlbnRTdHlsZSI6bnVsbH0sIkF1dG9TaXplIjowLCJGb3JlZ3JvdW5kIjp7IiRyZWYiOiI1OTgifSwiTWF4V2lkdGgiOjIwMC4wLCJNYXhIZWlnaHQiOiJJbmZpbml0eSIsIlNtYXJ0Rm9yZWdyb3VuZElzQWN0aXZlIjpmYWxzZSwiSG9yaXpvbnRhbEFsaWdubWVudCI6MCwiVmVydGljYWxBbGlnbm1lbnQiOjAsIlNtYXJ0Rm9yZWdyb3VuZCI6bnVsbCwiQmFja2dyb3VuZEZpbGxUeXBlIjowLCJNYXJnaW4iOnsiJHJlZiI6IjYwMCJ9LCJQYWRkaW5nIjp7IiRyZWYiOiI2MDEifSwiQmFja2dyb3VuZCI6eyIkcmVmIjoiNjAyIn0sIklzVmlzaWJsZSI6dHJ1ZSwiV2lkdGgiOjAuMCwiSGVpZ2h0IjowLjAsIkJvcmRlclN0eWxlIjpudWxsLCJQYXJlbnRTdHlsZSI6bnVsbH0sIkR1cmF0aW9uU3R5bGUiOnsiJGlkIjoiMTg0NCIsIkZvbnRTZXR0aW5ncyI6eyIkaWQiOiIxODQ1IiwiRm9udFNpemUiOjEwLCJGb250TmFtZSI6IkNhbGlicmkiLCJJc0JvbGQiOmZhbHNlLCJJc0l0YWxpYyI6ZmFsc2UsIklzVW5kZXJsaW5lZCI6ZmFsc2UsIlBhcmVudFN0eWxlIjpudWxsfSwiQXV0b1NpemUiOjAsIkZvcmVncm91bmQiOnsiJHJlZiI6IjYwNiJ9LCJNYXhXaWR0aCI6MjAwLjAsIk1heEhlaWdodCI6IkluZmluaXR5IiwiU21hcnRGb3JlZ3JvdW5kSXNBY3RpdmUiOmZhbHNlLCJIb3Jpem9udGFsQWxpZ25tZW50IjowLCJWZXJ0aWNhbEFsaWdubWVudCI6MCwiU21hcnRGb3JlZ3JvdW5kIjpudWxsLCJCYWNrZ3JvdW5kRmlsbFR5cGUiOjAsIk1hcmdpbiI6eyIkcmVmIjoiNjA4In0sIlBhZGRpbmciOnsiJHJlZiI6IjYwOSJ9LCJCYWNrZ3JvdW5kIjp7IiRyZWYiOiI2MTAifSwiSXNWaXNpYmxlIjp0cnVlLCJXaWR0aCI6MC4wLCJIZWlnaHQiOjAuMCwiQm9yZGVyU3R5bGUiOm51bGwsIlBhcmVudFN0eWxlIjpudWxsfSwiSG9yaXpvbnRhbENvbm5lY3RvclN0eWxlIjp7IiRpZCI6IjE4NDYiLCJMaW5lQ29sb3IiOnsiJHJlZiI6IjYxMiJ9LCJMaW5lV2VpZ2h0IjoxLjAsIkxpbmVUeXBlIjowLCJQYXJlbnRTdHlsZSI6bnVsbH0sIlZlcnRpY2FsQ29ubmVjdG9yU3R5bGUiOnsiJGlkIjoiMTg0NyIsIkxpbmVDb2xvciI6eyIkcmVmIjoiNjE1In0sIkxpbmVXZWlnaHQiOjE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ODQ4IiwiTWFyZ2luIjp7IiRyZWYiOiI2MTgifSwiUGFkZGluZyI6eyIkcmVmIjoiNjE5In0sIkJhY2tncm91bmQiOnsiJHJlZiI6IjYyMCJ9LCJJc1Zpc2libGUiOnRydWUsIldpZHRoIjowLjAsIkhlaWdodCI6MTYuMCwiQm9yZGVyU3R5bGUiOnsiJGlkIjoiMTg0OSIsIkxpbmVDb2xvciI6eyIkcmVmIjoiNjIzIn0sIkxpbmVXZWlnaHQiOjAuMCwiTGluZVR5cGUiOjAsIlBhcmVudFN0eWxlIjpudWxsfSwiUGFyZW50U3R5bGUiOm51bGx9LCJUaXRsZVN0eWxlIjp7IiRpZCI6IjE4NTAiLCJGb250U2V0dGluZ3MiOnsiJGlkIjoiMTg1MSIsIkZvbnRTaXplIjoxMSwiRm9udE5hbWUiOiJDYWxpYnJpIiwiSXNCb2xkIjp0cnVlLCJJc0l0YWxpYyI6ZmFsc2UsIklzVW5kZXJsaW5lZCI6ZmFsc2UsIlBhcmVudFN0eWxlIjpudWxsfSwiQXV0b1NpemUiOjAsIkZvcmVncm91bmQiOnsiJHJlZiI6IjYyNyJ9LCJNYXhXaWR0aCI6OTYwLjAsIk1heEhlaWdodCI6IkluZmluaXR5IiwiU21hcnRGb3JlZ3JvdW5kSXNBY3RpdmUiOmZhbHNlLCJIb3Jpem9udGFsQWxpZ25tZW50IjoxLCJWZXJ0aWNhbEFsaWdubWVudCI6MCwiU21hcnRGb3JlZ3JvdW5kIjpudWxsLCJCYWNrZ3JvdW5kRmlsbFR5cGUiOjAsIk1hcmdpbiI6eyIkcmVmIjoiNjI5In0sIlBhZGRpbmciOnsiJHJlZiI6IjYzMCJ9LCJCYWNrZ3JvdW5kIjp7IiRyZWYiOiI2MzEifSwiSXNWaXNpYmxlIjp0cnVlLCJXaWR0aCI6MC4wLCJIZWlnaHQiOjAuMCwiQm9yZGVyU3R5bGUiOm51bGwsIlBhcmVudFN0eWxlIjpudWxsfSwiRGF0ZVN0eWxlIjp7IiRpZCI6IjE4NTIiLCJGb250U2V0dGluZ3MiOnsiJGlkIjoiMTg1MyIsIkZvbnRTaXplIjoxMCwiRm9udE5hbWUiOiJDYWxpYnJpIiwiSXNCb2xkIjpmYWxzZSwiSXNJdGFsaWMiOmZhbHNlLCJJc1VuZGVybGluZWQiOmZhbHNlLCJQYXJlbnRTdHlsZSI6bnVsbH0sIkF1dG9TaXplIjowLCJGb3JlZ3JvdW5kIjp7IiRyZWYiOiI2MzQifSwiTWF4V2lkdGgiOjIwMC4wLCJNYXhIZWlnaHQiOiJJbmZpbml0eSIsIlNtYXJ0Rm9yZWdyb3VuZElzQWN0aXZlIjpmYWxzZSwiSG9yaXpvbnRhbEFsaWdubWVudCI6MSwiVmVydGljYWxBbGlnbm1lbnQiOjAsIlNtYXJ0Rm9yZWdyb3VuZCI6bnVsbCwiQmFja2dyb3VuZEZpbGxUeXBlIjowLCJNYXJnaW4iOnsiJHJlZiI6IjYzNiJ9LCJQYWRkaW5nIjp7IiRyZWYiOiI2MzcifSwiQmFja2dyb3VuZCI6eyIkcmVmIjoiNjM4In0sIklzVmlzaWJsZSI6dHJ1ZSwiV2lkdGgiOjAuMCwiSGVpZ2h0IjowLjAsIkJvcmRlclN0eWxlIjpudWxsLCJQYXJlbnRTdHlsZSI6bnVsbH0sIkRhdGVGb3JtYXQiOnsiJHJlZiI6IjYzOSJ9LCJXZWVrTnVtYmVyaW5nIjp7IiRpZCI6IjE4NTQiLCJGb3JtYXQiOjAsIklzVmlzaWJsZSI6ZmFsc2UsIkxhc3RLbm93blZpc2liaWxpdHlTdGF0ZSI6ZmFsc2V9LCJJc1Zpc2libGUiOnRydWUsIlBhcmVudFN0eWxlIjpudWxsLCJfZXhwbGljaXRseVNldCI6eyIkaWQiOiIxODU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4NTYiLCJTaGFwZSI6OSwiQ29ubmVjdG9yTWFyZ2luIjp7IiRyZWYiOiI2NDMifSwiQ29ubmVjdG9yU3R5bGUiOnsiJGlkIjoiMTg1NyIsIkxpbmVDb2xvciI6eyIkcmVmIjoiNjQ1In0sIkxpbmVXZWlnaHQiOjEuMCwiTGluZVR5cGUiOjAsIlBhcmVudFN0eWxlIjpudWxsfSwiSXNCZWxvd1RpbWViYW5kIjpmYWxzZSwiUG9zaXRpb25PblRhc2siOjEsIkhpZGVEYXRlIjpmYWxzZSwiU2hhcGVTaXplIjoxLCJTcGFjaW5nIjoyLjAsIlBhZGRpbmciOnsiJHJlZiI6IjY0NyJ9LCJTaGFwZVN0eWxlIjp7IiRpZCI6IjE4NTgiLCJNYXJnaW4iOnsiJHJlZiI6IjY0OSJ9LCJQYWRkaW5nIjp7IiRyZWYiOiI2NTAifSwiQmFja2dyb3VuZCI6eyIkcmVmIjoiNjUxIn0sIklzVmlzaWJsZSI6dHJ1ZSwiV2lkdGgiOjE4LjAsIkhlaWdodCI6MjAuMCwiQm9yZGVyU3R5bGUiOnsiJGlkIjoiMTg1OSIsIkxpbmVDb2xvciI6eyIkcmVmIjoiNjU0In0sIkxpbmVXZWlnaHQiOjAuMCwiTGluZVR5cGUiOjAsIlBhcmVudFN0eWxlIjpudWxsfSwiUGFyZW50U3R5bGUiOm51bGx9LCJUaXRsZVN0eWxlIjp7IiRpZCI6IjE4NjAiLCJGb250U2V0dGluZ3MiOnsiJGlkIjoiMTg2MSIsIkZvbnRTaXplIjoxMSwiRm9udE5hbWUiOiJDYWxpYnJpIiwiSXNCb2xkIjp0cnVlLCJJc0l0YWxpYyI6ZmFsc2UsIklzVW5kZXJsaW5lZCI6ZmFsc2UsIlBhcmVudFN0eWxlIjpudWxsfSwiQXV0b1NpemUiOjAsIkZvcmVncm91bmQiOnsiJHJlZiI6IjY1OCJ9LCJNYXhXaWR0aCI6MjAwLjAsIk1heEhlaWdodCI6IkluZmluaXR5IiwiU21hcnRGb3JlZ3JvdW5kSXNBY3RpdmUiOmZhbHNlLCJIb3Jpem9udGFsQWxpZ25tZW50IjoxLCJWZXJ0aWNhbEFsaWdubWVudCI6MCwiU21hcnRGb3JlZ3JvdW5kIjpudWxsLCJCYWNrZ3JvdW5kRmlsbFR5cGUiOjAsIk1hcmdpbiI6eyIkcmVmIjoiNjYwIn0sIlBhZGRpbmciOnsiJHJlZiI6IjY2MSJ9LCJCYWNrZ3JvdW5kIjp7IiRyZWYiOiI2NjIifSwiSXNWaXNpYmxlIjp0cnVlLCJXaWR0aCI6MC4wLCJIZWlnaHQiOjAuMCwiQm9yZGVyU3R5bGUiOm51bGwsIlBhcmVudFN0eWxlIjpudWxsfSwiRGF0ZVN0eWxlIjp7IiRpZCI6IjE4NjIiLCJGb250U2V0dGluZ3MiOnsiJGlkIjoiMTg2MyIsIkZvbnRTaXplIjoxMCwiRm9udE5hbWUiOiJDYWxpYnJpIiwiSXNCb2xkIjpmYWxzZSwiSXNJdGFsaWMiOmZhbHNlLCJJc1VuZGVybGluZWQiOmZhbHNlLCJQYXJlbnRTdHlsZSI6bnVsbH0sIkF1dG9TaXplIjowLCJGb3JlZ3JvdW5kIjp7IiRyZWYiOiI2NjYifSwiTWF4V2lkdGgiOjIwMC4wLCJNYXhIZWlnaHQiOiJJbmZpbml0eSIsIlNtYXJ0Rm9yZWdyb3VuZElzQWN0aXZlIjpmYWxzZSwiSG9yaXpvbnRhbEFsaWdubWVudCI6MCwiVmVydGljYWxBbGlnbm1lbnQiOjAsIlNtYXJ0Rm9yZWdyb3VuZCI6bnVsbCwiQmFja2dyb3VuZEZpbGxUeXBlIjowLCJNYXJnaW4iOnsiJHJlZiI6IjY2OCJ9LCJQYWRkaW5nIjp7IiRyZWYiOiI2NjkifSwiQmFja2dyb3VuZCI6eyIkcmVmIjoiNjcwIn0sIklzVmlzaWJsZSI6dHJ1ZSwiV2lkdGgiOjAuMCwiSGVpZ2h0IjowLjAsIkJvcmRlclN0eWxlIjpudWxsLCJQYXJlbnRTdHlsZSI6bnVsbH0sIkRhdGVGb3JtYXQiOnsiJHJlZiI6IjY3MSJ9LCJXZWVrTnVtYmVyaW5nIjp7IiRpZCI6IjE4NjQiLCJGb3JtYXQiOjAsIklzVmlzaWJsZSI6ZmFsc2UsIkxhc3RLbm93blZpc2liaWxpdHlTdGF0ZSI6ZmFsc2V9LCJJc1Zpc2libGUiOnRydWUsIlBhcmVudFN0eWxlIjpudWxsfSwiRGVmYXVsdFN3aW1sYW5lTWlsZXN0b25lU3R5bGUiOnsiJGlkIjoiMTg2NSIsIlRpdGxlUG9zaXRpb24iOiJSaWdodCIsIkRhdGVQb3NpdGlvbiI6IkxlZnQiLCJTaGFwZVR5cGUiOjEsIlNoYXBlU2l6ZSI6MSwiU3BhY2luZyI6NSwiU2hhcGVTdHlsZSI6eyIkaWQiOiIxODY2IiwiTWFyZ2luIjp7IiRyZWYiOiI2NzUifSwiUGFkZGluZyI6eyIkcmVmIjoiNjc2In0sIkJhY2tncm91bmQiOnsiJHJlZiI6IjY3NyJ9LCJJc1Zpc2libGUiOnRydWUsIldpZHRoIjoxMy4wLCJIZWlnaHQiOjEzLjAsIkJvcmRlclN0eWxlIjp7IiRpZCI6IjE4NjciLCJMaW5lQ29sb3IiOnsiJHJlZiI6IjY4MCJ9LCJMaW5lV2VpZ2h0IjowLjAsIkxpbmVUeXBlIjowLCJQYXJlbnRTdHlsZSI6bnVsbH0sIlBhcmVudFN0eWxlIjpudWxsfSwiVGl0bGVTdHlsZSI6eyIkaWQiOiIxODY4IiwiRm9udFNldHRpbmdzIjp7IiRpZCI6IjE4NjkiLCJGb250U2l6ZSI6MTEsIkZvbnROYW1lIjoiQ2FsaWJyaSIsIklzQm9sZCI6dHJ1ZSwiSXNJdGFsaWMiOmZhbHNlLCJJc1VuZGVybGluZWQiOmZhbHNlLCJQYXJlbnRTdHlsZSI6bnVsbH0sIkF1dG9TaXplIjowLCJGb3JlZ3JvdW5kIjp7IiRyZWYiOiI2ODQifSwiTWF4V2lkdGgiOjIwMC4wLCJNYXhIZWlnaHQiOiJJbmZpbml0eSIsIlNtYXJ0Rm9yZWdyb3VuZElzQWN0aXZlIjpmYWxzZSwiSG9yaXpvbnRhbEFsaWdubWVudCI6MCwiVmVydGljYWxBbGlnbm1lbnQiOjAsIlNtYXJ0Rm9yZWdyb3VuZCI6bnVsbCwiQmFja2dyb3VuZEZpbGxUeXBlIjowLCJNYXJnaW4iOnsiJHJlZiI6IjY4NiJ9LCJQYWRkaW5nIjp7IiRyZWYiOiI2ODcifSwiQmFja2dyb3VuZCI6eyIkcmVmIjoiNjg4In0sIklzVmlzaWJsZSI6dHJ1ZSwiV2lkdGgiOjAuMCwiSGVpZ2h0IjowLjAsIkJvcmRlclN0eWxlIjpudWxsLCJQYXJlbnRTdHlsZSI6bnVsbH0sIkRhdGVTdHlsZSI6eyIkaWQiOiIxODcwIiwiRm9udFNldHRpbmdzIjp7IiRpZCI6IjE4NzEiLCJGb250U2l6ZSI6MTAsIkZvbnROYW1lIjoiQ2FsaWJyaSIsIklzQm9sZCI6ZmFsc2UsIklzSXRhbGljIjpmYWxzZSwiSXNVbmRlcmxpbmVkIjpmYWxzZSwiUGFyZW50U3R5bGUiOm51bGx9LCJBdXRvU2l6ZSI6MCwiRm9yZWdyb3VuZCI6eyIkcmVmIjoiNjkyIn0sIk1heFdpZHRoIjoyMDAuMCwiTWF4SGVpZ2h0IjoiSW5maW5pdHkiLCJTbWFydEZvcmVncm91bmRJc0FjdGl2ZSI6ZmFsc2UsIkhvcml6b250YWxBbGlnbm1lbnQiOjIsIlZlcnRpY2FsQWxpZ25tZW50IjowLCJTbWFydEZvcmVncm91bmQiOm51bGwsIkJhY2tncm91bmRGaWxsVHlwZSI6MCwiTWFyZ2luIjp7IiRyZWYiOiI2OTQifSwiUGFkZGluZyI6eyIkcmVmIjoiNjk1In0sIkJhY2tncm91bmQiOnsiJHJlZiI6IjY5NiJ9LCJJc1Zpc2libGUiOmZhbHNlLCJXaWR0aCI6MC4wLCJIZWlnaHQiOjAuMCwiQm9yZGVyU3R5bGUiOm51bGwsIlBhcmVudFN0eWxlIjpudWxsfSwiRGF0ZUZvcm1hdCI6eyIkcmVmIjoiNjk3In0sIldlZWtOdW1iZXJpbmciOnsiJGlkIjoiMTg3MiIsIkZvcm1hdCI6MCwiSXNWaXNpYmxlIjpmYWxzZSwiTGFzdEtub3duVmlzaWJpbGl0eVN0YXRlIjpmYWxzZX0sIklzVmlzaWJsZSI6dHJ1ZSwiUGFyZW50U3R5bGUiOm51bGx9LCJEZWZhdWx0U3dpbWxhbmVBY3Rpdml0eVN0eWxlIjp7IiRpZCI6IjE4NzMiLCJIZWFkZXJTdHlsZSI6eyIkaWQiOiIxODc0IiwiVGV4dFN0eWxlIjp7IiRpZCI6IjE4NzUiLCJGb250U2V0dGluZ3MiOnsiJGlkIjoiMTg3NiIsIkZvbnRTaXplIjoxMSwiRm9udE5hbWUiOiJDYWxpYnJpIiwiSXNCb2xkIjpmYWxzZSwiSXNJdGFsaWMiOmZhbHNlLCJJc1VuZGVybGluZWQiOmZhbHNlLCJQYXJlbnRTdHlsZSI6bnVsbH0sIkF1dG9TaXplIjoyLCJGb3JlZ3JvdW5kIjp7IiRyZWYiOiI3MDMifSwiTWF4V2lkdGgiOiJJbmZpbml0eSIsIk1heEhlaWdodCI6IkluZmluaXR5IiwiU21hcnRGb3JlZ3JvdW5kSXNBY3RpdmUiOmZhbHNlLCJIb3Jpem9udGFsQWxpZ25tZW50IjowLCJWZXJ0aWNhbEFsaWdubWVudCI6MCwiU21hcnRGb3JlZ3JvdW5kIjpudWxsLCJCYWNrZ3JvdW5kRmlsbFR5cGUiOjAsIk1hcmdpbiI6eyIkcmVmIjoiNzA1In0sIlBhZGRpbmciOnsiJHJlZiI6IjcwNiJ9LCJCYWNrZ3JvdW5kIjpudWxsLCJJc1Zpc2libGUiOnRydWUsIldpZHRoIjowLjAsIkhlaWdodCI6MC4wLCJCb3JkZXJTdHlsZSI6bnVsbCwiUGFyZW50U3R5bGUiOm51bGx9LCJSZWN0YW5nbGVTdHlsZSI6eyIkaWQiOiIxODc3IiwiTWFyZ2luIjp7IiRyZWYiOiI3MDgifSwiUGFkZGluZyI6eyIkcmVmIjoiNzA5In0sIkJhY2tncm91bmQiOnsiJHJlZiI6IjcxMCJ9LCJJc1Zpc2libGUiOnRydWUsIldpZHRoIjowLjAsIkhlaWdodCI6MC4wLCJCb3JkZXJTdHlsZSI6eyIkaWQiOiIxODc4IiwiTGluZUNvbG9yIjp7IiRyZWYiOiI3MTMifSwiTGluZVdlaWdodCI6MC4wLCJMaW5lVHlwZSI6MCwiUGFyZW50U3R5bGUiOm51bGx9LCJQYXJlbnRTdHlsZSI6bnVsbH0sIk1hcmdpbiI6eyIkcmVmIjoiNzE1In0sIlBhZGRpbmciOnsiJHJlZiI6IjcxNiJ9LCJCYWNrZ3JvdW5kIjpudWxsLCJJc1Zpc2libGUiOnRydWUsIldpZHRoIjowLjAsIkhlaWdodCI6MC4wLCJCb3JkZXJTdHlsZSI6bnVsbCwiUGFyZW50U3R5bGUiOm51bGx9LCJCYWNrZ3JvdW5kU3R5bGUiOnsiJGlkIjoiMTg3OSIsIk1hcmdpbiI6eyIkcmVmIjoiNzE4In0sIlBhZGRpbmciOnsiJHJlZiI6IjcxOSJ9LCJCYWNrZ3JvdW5kIjp7IiRyZWYiOiI1OTAifSwiSXNWaXNpYmxlIjp0cnVlLCJXaWR0aCI6MC4wLCJIZWlnaHQiOjAuMCwiQm9yZGVyU3R5bGUiOnsiJGlkIjoiMTg4MCIsIkxpbmVDb2xvciI6eyIkcmVmIjoiNzIxIn0sIkxpbmVXZWlnaHQiOjAuMCwiTGluZVR5cGUiOjAsIlBhcmVudFN0eWxlIjpudWxsfSwiUGFyZW50U3R5bGUiOm51bGx9LCJNYXJnaW4iOnsiJHJlZiI6IjcyMyJ9LCJQYWRkaW5nIjp7IiRyZWYiOiI3MjQifSwiSXNWaXNpYmxlIjp0cnVlLCJXaWR0aCI6MC4wLCJIZWlnaHQiOjAuMCwiQm9yZGVyU3R5bGUiOm51bGwsIlBhcmVudFN0eWxlIjpudWxsfSwiTWFyZ2luIjp7IiRpZCI6IjE4ODEiLCJUb3AiOjAuMCwiTGVmdCI6MC4wLCJSaWdodCI6MC4wLCJCb3R0b20iOjAuMH0sIlBhZGRpbmciOnsiJGlkIjoiMTg4MiIsIlRvcCI6MC4wLCJMZWZ0IjowLjAsIlJpZ2h0IjowLjAsIkJvdHRvbSI6MC4wfSwiSXNWaXNpYmxlIjp0cnVlLCJXaWR0aCI6MC4wLCJIZWlnaHQiOjAuMCwiQm9yZGVyU3R5bGUiOnsiJGlkIjoiMTg4MyIsIkxpbmVDb2xvciI6bnVsbCwiTGluZVdlaWdodCI6MC4wLCJMaW5lVHlwZSI6MCwiUGFyZW50U3R5bGUiOm51bGx9LCJQYXJlbnRTdHlsZSI6bnVsbH0seyIkaWQiOiIxODg0IiwiU3R5bGVJZCI6IjAwMDAwMDAwLTAwMDAtMDAwMC0wMDAwLTAwMDAwMDAwMDAwMCIsIkhlYWRlclN0eWxlIjp7IiRpZCI6IjE4ODUiLCJUZXh0SXNWZXJ0aWNhbCI6ZmFsc2UsIlRleHRTdHlsZSI6eyIkaWQiOiIxODg2IiwiRm9udFNldHRpbmdzIjp7IiRpZCI6IjE4ODciLCJGb250U2l6ZSI6MTIsIkZvbnROYW1lIjoiQ2FsaWJyaSIsIklzQm9sZCI6dHJ1ZSwiSXNJdGFsaWMiOmZhbHNlLCJJc1VuZGVybGluZWQiOmZhbHNlLCJQYXJlbnRTdHlsZSI6bnVsbH0sIkF1dG9TaXplIjowLCJGb3JlZ3JvdW5kIjp7IiRpZCI6IjE4ODgiLCJDb2xvciI6eyIkaWQiOiIxODg5IiwiQSI6MjU1LCJSIjowLCJHIjowLCJCIjowfX0sIk1heFdpZHRoIjowLjAsIk1heEhlaWdodCI6MC4wLCJTbWFydEZvcmVncm91bmRJc0FjdGl2ZSI6ZmFsc2UsIkhvcml6b250YWxBbGlnbm1lbnQiOjAsIlZlcnRpY2FsQWxpZ25tZW50IjowLCJTbWFydEZvcmVncm91bmQiOm51bGwsIkJhY2tncm91bmRGaWxsVHlwZSI6MCwiTWFyZ2luIjp7IiRpZCI6IjE4OTAiLCJUb3AiOjAuMCwiTGVmdCI6MC4wLCJSaWdodCI6MC4wLCJCb3R0b20iOjAuMH0sIlBhZGRpbmciOnsiJGlkIjoiMTg5MSIsIlRvcCI6MC4wLCJMZWZ0IjowLjAsIlJpZ2h0IjowLjAsIkJvdHRvbSI6MC4wfSwiQmFja2dyb3VuZCI6bnVsbCwiSXNWaXNpYmxlIjpmYWxzZSwiV2lkdGgiOjAuMCwiSGVpZ2h0IjowLjAsIkJvcmRlclN0eWxlIjpudWxsLCJQYXJlbnRTdHlsZSI6bnVsbH0sIlJlY3RhbmdsZVN0eWxlIjp7IiRpZCI6IjE4OTIiLCJNYXJnaW4iOnsiJGlkIjoiMTg5MyIsIlRvcCI6MC4wLCJMZWZ0IjowLjAsIlJpZ2h0IjowLjAsIkJvdHRvbSI6MC4wfSwiUGFkZGluZyI6eyIkaWQiOiIxODk0IiwiVG9wIjowLjAsIkxlZnQiOjAuMCwiUmlnaHQiOjAuMCwiQm90dG9tIjowLjB9LCJCYWNrZ3JvdW5kIjp7IiRpZCI6IjE4OTUiLCJDb2xvciI6eyIkaWQiOiIxODk2IiwiQSI6MjU1LCJSIjo5MSwiRyI6MTU1LCJCIjoyMTN9fSwiSXNWaXNpYmxlIjpmYWxzZSwiV2lkdGgiOjAuMCwiSGVpZ2h0IjowLjAsIkJvcmRlclN0eWxlIjp7IiRpZCI6IjE4OTciLCJMaW5lQ29sb3IiOnsiJGlkIjoiMTg5OCIsIiR0eXBlIjoiTkxSRS5Db21tb24uRG9tLlNvbGlkQ29sb3JCcnVzaCwgTkxSRS5Db21tb24iLCJDb2xvciI6eyIkaWQiOiIxODk5IiwiQSI6MjU1LCJSIjo2LCJHIjo0LCJCIjo1fX0sIkxpbmVXZWlnaHQiOjAuMCwiTGluZVR5cGUiOjAsIlBhcmVudFN0eWxlIjpudWxsfSwiUGFyZW50U3R5bGUiOm51bGx9LCJNYXJnaW4iOnsiJGlkIjoiMTkwMCIsIlRvcCI6MC4wLCJMZWZ0IjowLjAsIlJpZ2h0IjowLjAsIkJvdHRvbSI6MC4wfSwiUGFkZGluZyI6eyIkaWQiOiIxOTAxIiwiVG9wIjowLjAsIkxlZnQiOjAuMCwiUmlnaHQiOjAuMCwiQm90dG9tIjowLjB9LCJCYWNrZ3JvdW5kIjpudWxsLCJJc1Zpc2libGUiOnRydWUsIldpZHRoIjowLjAsIkhlaWdodCI6MC4wLCJCb3JkZXJTdHlsZSI6bnVsbCwiUGFyZW50U3R5bGUiOm51bGx9LCJCYWNrZ3JvdW5kU3R5bGUiOnsiJGlkIjoiMTkwMiIsIk1hcmdpbiI6eyIkaWQiOiIxOTAzIiwiVG9wIjowLjAsIkxlZnQiOjAuMCwiUmlnaHQiOjAuMCwiQm90dG9tIjowLjB9LCJQYWRkaW5nIjp7IiRpZCI6IjE5MDQiLCJUb3AiOjAuMCwiTGVmdCI6MC4wLCJSaWdodCI6MC4wLCJCb3R0b20iOjAuMH0sIkJhY2tncm91bmQiOnsiJGlkIjoiMTkwNSIsIkNvbG9yIjp7IiRpZCI6IjE5MDYiLCJBIjozOCwiUiI6OTEsIkciOjE1NSwiQiI6MjEzfX0sIklzVmlzaWJsZSI6dHJ1ZSwiV2lkdGgiOjAuMCwiSGVpZ2h0IjowLjAsIkJvcmRlclN0eWxlIjp7IiRpZCI6IjE5MDciLCJMaW5lQ29sb3IiOnsiJGlkIjoiMTkwOCIsIiR0eXBlIjoiTkxSRS5Db21tb24uRG9tLlNvbGlkQ29sb3JCcnVzaCwgTkxSRS5Db21tb24iLCJDb2xvciI6eyIkaWQiOiIxOTA5IiwiQSI6MjU1LCJSIjoyMzQsIkciOjIyLCJCIjozMH19LCJMaW5lV2VpZ2h0IjowLjAsIkxpbmVUeXBlIjowLCJQYXJlbnRTdHlsZSI6bnVsbH0sIlBhcmVudFN0eWxlIjpudWxsfSwiSXNBYm92ZVRpbWViYW5kIjpmYWxzZSwiU3BhY2luZyI6NSwiRGVmYXVsdFN3aW1sYW5lVGFza1N0eWxlIjp7IiRpZCI6IjE5MTAiLCIkdHlwZSI6Ik5MUkUuQ29tbW9uLkRvbS5TdHlsZXMuRXhwbGljaXRTZXRhYmxlVGFza1N0eWxlLCBOTFJFLkNvbW1vbiIsIlNoYXBlIjo4LCJTaGFwZVRoaWNrbmVzcyI6MSwiRHVyYXRpb25Gb3JtYXQiOjAsIkluY2x1ZGVOb25Xb3JraW5nRGF5c0luRHVyYXRpb24iOmZhbHNlLCJQZXJjZW50YWdlQ29tcGxldGVTdHlsZSI6eyIkaWQiOiIxOTExIiwiRm9udFNldHRpbmdzIjp7IiRpZCI6IjE5MTIiLCJGb250U2l6ZSI6MTAsIkZvbnROYW1lIjoiQ2FsaWJyaSIsIklzQm9sZCI6ZmFsc2UsIklzSXRhbGljIjpmYWxzZSwiSXNVbmRlcmxpbmVkIjpmYWxzZSwiUGFyZW50U3R5bGUiOm51bGx9LCJBdXRvU2l6ZSI6MCwiRm9yZWdyb3VuZCI6eyIkcmVmIjoiOTIwIn0sIk1heFdpZHRoIjoyMDAuMCwiTWF4SGVpZ2h0IjoiSW5maW5pdHkiLCJTbWFydEZvcmVncm91bmRJc0FjdGl2ZSI6ZmFsc2UsIkhvcml6b250YWxBbGlnbm1lbnQiOjAsIlZlcnRpY2FsQWxpZ25tZW50IjowLCJTbWFydEZvcmVncm91bmQiOm51bGwsIkJhY2tncm91bmRGaWxsVHlwZSI6MCwiTWFyZ2luIjp7IiRyZWYiOiI5MjIifSwiUGFkZGluZyI6eyIkcmVmIjoiOTIzIn0sIkJhY2tncm91bmQiOnsiJHJlZiI6IjkyNCJ9LCJJc1Zpc2libGUiOnRydWUsIldpZHRoIjowLjAsIkhlaWdodCI6MC4wLCJCb3JkZXJTdHlsZSI6bnVsbCwiUGFyZW50U3R5bGUiOm51bGx9LCJEdXJhdGlvblN0eWxlIjp7IiRpZCI6IjE5MTMiLCJGb250U2V0dGluZ3MiOnsiJGlkIjoiMTkxNCIsIkZvbnRTaXplIjoxMCwiRm9udE5hbWUiOiJDYWxpYnJpIiwiSXNCb2xkIjpmYWxzZSwiSXNJdGFsaWMiOmZhbHNlLCJJc1VuZGVybGluZWQiOmZhbHNlLCJQYXJlbnRTdHlsZSI6bnVsbH0sIkF1dG9TaXplIjowLCJGb3JlZ3JvdW5kIjp7IiRyZWYiOiI5MjgifSwiTWF4V2lkdGgiOjIwMC4wLCJNYXhIZWlnaHQiOiJJbmZpbml0eSIsIlNtYXJ0Rm9yZWdyb3VuZElzQWN0aXZlIjpmYWxzZSwiSG9yaXpvbnRhbEFsaWdubWVudCI6MCwiVmVydGljYWxBbGlnbm1lbnQiOjAsIlNtYXJ0Rm9yZWdyb3VuZCI6bnVsbCwiQmFja2dyb3VuZEZpbGxUeXBlIjowLCJNYXJnaW4iOnsiJHJlZiI6IjkzMCJ9LCJQYWRkaW5nIjp7IiRyZWYiOiI5MzEifSwiQmFja2dyb3VuZCI6eyIkcmVmIjoiOTMyIn0sIklzVmlzaWJsZSI6dHJ1ZSwiV2lkdGgiOjAuMCwiSGVpZ2h0IjowLjAsIkJvcmRlclN0eWxlIjpudWxsLCJQYXJlbnRTdHlsZSI6bnVsbH0sIkhvcml6b250YWxDb25uZWN0b3JTdHlsZSI6eyIkaWQiOiIxOTE1IiwiTGluZUNvbG9yIjp7IiRyZWYiOiI5MzQifSwiTGluZVdlaWdodCI6MS4wLCJMaW5lVHlwZSI6MCwiUGFyZW50U3R5bGUiOm51bGx9LCJWZXJ0aWNhbENvbm5lY3RvclN0eWxlIjp7IiRpZCI6IjE5MTYiLCJMaW5lQ29sb3IiOnsiJHJlZiI6IjkzNyJ9LCJMaW5lV2VpZ2h0IjoxLjAsIkxpbmVUeXBlIjowLCJQYXJlbnRTdHlsZSI6bnVsbH0sIk1hcmdpbiI6bnVsbCwiU3RhcnREYXRlUG9zaXRpb24iOjMsIkVuZERhdGVQb3NpdGlvbiI6NCwiRGF0ZUlzVmlzaWJsZSI6dHJ1ZSwiVGl0bGVQb3NpdGlvbiI6MiwiRHVyYXRpb25Qb3NpdGlvbiI6NiwiUGVyY2VudGFnZUNvbXBsZXRlZFBvc2l0aW9uIjo2LCJTcGFjaW5nIjo1LCJJc0JlbG93VGltZWJhbmQiOnRydWUsIlBlcmNlbnRhZ2VDb21wbGV0ZVNoYXBlT3BhY2l0eSI6MzUsIlNoYXBlU3R5bGUiOnsiJGlkIjoiMTkxNyIsIk1hcmdpbiI6eyIkcmVmIjoiOTQwIn0sIlBhZGRpbmciOnsiJHJlZiI6Ijk0MSJ9LCJCYWNrZ3JvdW5kIjp7IiRyZWYiOiI5NDIifSwiSXNWaXNpYmxlIjp0cnVlLCJXaWR0aCI6MC4wLCJIZWlnaHQiOjE2LjAsIkJvcmRlclN0eWxlIjp7IiRpZCI6IjE5MTgiLCJMaW5lQ29sb3IiOnsiJHJlZiI6Ijk0NSJ9LCJMaW5lV2VpZ2h0IjowLjAsIkxpbmVUeXBlIjowLCJQYXJlbnRTdHlsZSI6bnVsbH0sIlBhcmVudFN0eWxlIjpudWxsfSwiVGl0bGVTdHlsZSI6eyIkaWQiOiIxOTE5IiwiRm9udFNldHRpbmdzIjp7IiRpZCI6IjE5MjAiLCJGb250U2l6ZSI6MTEsIkZvbnROYW1lIjoiQ2FsaWJyaSIsIklzQm9sZCI6dHJ1ZSwiSXNJdGFsaWMiOmZhbHNlLCJJc1VuZGVybGluZWQiOmZhbHNlLCJQYXJlbnRTdHlsZSI6bnVsbH0sIkF1dG9TaXplIjowLCJGb3JlZ3JvdW5kIjp7IiRyZWYiOiI5NDkifSwiTWF4V2lkdGgiOjk2MC4wLCJNYXhIZWlnaHQiOiJJbmZpbml0eSIsIlNtYXJ0Rm9yZWdyb3VuZElzQWN0aXZlIjpmYWxzZSwiSG9yaXpvbnRhbEFsaWdubWVudCI6MSwiVmVydGljYWxBbGlnbm1lbnQiOjAsIlNtYXJ0Rm9yZWdyb3VuZCI6bnVsbCwiQmFja2dyb3VuZEZpbGxUeXBlIjowLCJNYXJnaW4iOnsiJHJlZiI6Ijk1MSJ9LCJQYWRkaW5nIjp7IiRyZWYiOiI5NTIifSwiQmFja2dyb3VuZCI6eyIkcmVmIjoiOTUzIn0sIklzVmlzaWJsZSI6dHJ1ZSwiV2lkdGgiOjAuMCwiSGVpZ2h0IjowLjAsIkJvcmRlclN0eWxlIjpudWxsLCJQYXJlbnRTdHlsZSI6bnVsbH0sIkRhdGVTdHlsZSI6eyIkaWQiOiIxOTIxIiwiRm9udFNldHRpbmdzIjp7IiRpZCI6IjE5MjIiLCJGb250U2l6ZSI6MTAsIkZvbnROYW1lIjoiQ2FsaWJyaSIsIklzQm9sZCI6ZmFsc2UsIklzSXRhbGljIjpmYWxzZSwiSXNVbmRlcmxpbmVkIjpmYWxzZSwiUGFyZW50U3R5bGUiOm51bGx9LCJBdXRvU2l6ZSI6MCwiRm9yZWdyb3VuZCI6eyIkcmVmIjoiOTU2In0sIk1heFdpZHRoIjoyMDAuMCwiTWF4SGVpZ2h0IjoiSW5maW5pdHkiLCJTbWFydEZvcmVncm91bmRJc0FjdGl2ZSI6ZmFsc2UsIkhvcml6b250YWxBbGlnbm1lbnQiOjEsIlZlcnRpY2FsQWxpZ25tZW50IjowLCJTbWFydEZvcmVncm91bmQiOm51bGwsIkJhY2tncm91bmRGaWxsVHlwZSI6MCwiTWFyZ2luIjp7IiRyZWYiOiI5NTgifSwiUGFkZGluZyI6eyIkcmVmIjoiOTU5In0sIkJhY2tncm91bmQiOnsiJHJlZiI6Ijk2MCJ9LCJJc1Zpc2libGUiOnRydWUsIldpZHRoIjowLjAsIkhlaWdodCI6MC4wLCJCb3JkZXJTdHlsZSI6bnVsbCwiUGFyZW50U3R5bGUiOm51bGx9LCJEYXRlRm9ybWF0Ijp7IiRyZWYiOiI5NjEifSwiV2Vla051bWJlcmluZyI6eyIkaWQiOiIxOTIzIiwiRm9ybWF0IjowLCJJc1Zpc2libGUiOmZhbHNlLCJMYXN0S25vd25WaXNpYmlsaXR5U3RhdGUiOmZhbHNlfSwiSXNWaXNpYmxlIjp0cnVlLCJQYXJlbnRTdHlsZSI6bnVsbCwiX2V4cGxpY2l0bHlTZXQiOnsiJGlkIjoiMTky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TI1IiwiU2hhcGUiOjksIkNvbm5lY3Rvck1hcmdpbiI6eyIkcmVmIjoiOTY1In0sIkNvbm5lY3RvclN0eWxlIjp7IiRpZCI6IjE5MjYiLCJMaW5lQ29sb3IiOnsiJHJlZiI6Ijk2NyJ9LCJMaW5lV2VpZ2h0IjoxLjAsIkxpbmVUeXBlIjowLCJQYXJlbnRTdHlsZSI6bnVsbH0sIklzQmVsb3dUaW1lYmFuZCI6ZmFsc2UsIlBvc2l0aW9uT25UYXNrIjoxLCJIaWRlRGF0ZSI6ZmFsc2UsIlNoYXBlU2l6ZSI6MSwiU3BhY2luZyI6Mi4wLCJQYWRkaW5nIjp7IiRyZWYiOiI5NjkifSwiU2hhcGVTdHlsZSI6eyIkaWQiOiIxOTI3IiwiTWFyZ2luIjp7IiRyZWYiOiI5NzEifSwiUGFkZGluZyI6eyIkcmVmIjoiOTcyIn0sIkJhY2tncm91bmQiOnsiJHJlZiI6Ijk3MyJ9LCJJc1Zpc2libGUiOnRydWUsIldpZHRoIjoxOC4wLCJIZWlnaHQiOjIwLjAsIkJvcmRlclN0eWxlIjp7IiRpZCI6IjE5MjgiLCJMaW5lQ29sb3IiOnsiJHJlZiI6Ijk3NiJ9LCJMaW5lV2VpZ2h0IjowLjAsIkxpbmVUeXBlIjowLCJQYXJlbnRTdHlsZSI6bnVsbH0sIlBhcmVudFN0eWxlIjpudWxsfSwiVGl0bGVTdHlsZSI6eyIkaWQiOiIxOTI5IiwiRm9udFNldHRpbmdzIjp7IiRpZCI6IjE5MzAiLCJGb250U2l6ZSI6MTEsIkZvbnROYW1lIjoiQ2FsaWJyaSIsIklzQm9sZCI6dHJ1ZSwiSXNJdGFsaWMiOmZhbHNlLCJJc1VuZGVybGluZWQiOmZhbHNlLCJQYXJlbnRTdHlsZSI6bnVsbH0sIkF1dG9TaXplIjowLCJGb3JlZ3JvdW5kIjp7IiRyZWYiOiI5ODAifSwiTWF4V2lkdGgiOjIwMC4wLCJNYXhIZWlnaHQiOiJJbmZpbml0eSIsIlNtYXJ0Rm9yZWdyb3VuZElzQWN0aXZlIjpmYWxzZSwiSG9yaXpvbnRhbEFsaWdubWVudCI6MSwiVmVydGljYWxBbGlnbm1lbnQiOjAsIlNtYXJ0Rm9yZWdyb3VuZCI6bnVsbCwiQmFja2dyb3VuZEZpbGxUeXBlIjowLCJNYXJnaW4iOnsiJHJlZiI6Ijk4MiJ9LCJQYWRkaW5nIjp7IiRyZWYiOiI5ODMifSwiQmFja2dyb3VuZCI6eyIkcmVmIjoiOTg0In0sIklzVmlzaWJsZSI6dHJ1ZSwiV2lkdGgiOjAuMCwiSGVpZ2h0IjowLjAsIkJvcmRlclN0eWxlIjpudWxsLCJQYXJlbnRTdHlsZSI6bnVsbH0sIkRhdGVTdHlsZSI6eyIkaWQiOiIxOTMxIiwiRm9udFNldHRpbmdzIjp7IiRpZCI6IjE5MzIiLCJGb250U2l6ZSI6MTAsIkZvbnROYW1lIjoiQ2FsaWJyaSIsIklzQm9sZCI6ZmFsc2UsIklzSXRhbGljIjpmYWxzZSwiSXNVbmRlcmxpbmVkIjpmYWxzZSwiUGFyZW50U3R5bGUiOm51bGx9LCJBdXRvU2l6ZSI6MCwiRm9yZWdyb3VuZCI6eyIkcmVmIjoiOTg4In0sIk1heFdpZHRoIjoyMDAuMCwiTWF4SGVpZ2h0IjoiSW5maW5pdHkiLCJTbWFydEZvcmVncm91bmRJc0FjdGl2ZSI6ZmFsc2UsIkhvcml6b250YWxBbGlnbm1lbnQiOjAsIlZlcnRpY2FsQWxpZ25tZW50IjowLCJTbWFydEZvcmVncm91bmQiOm51bGwsIkJhY2tncm91bmRGaWxsVHlwZSI6MCwiTWFyZ2luIjp7IiRyZWYiOiI5OTAifSwiUGFkZGluZyI6eyIkcmVmIjoiOTkxIn0sIkJhY2tncm91bmQiOnsiJHJlZiI6Ijk5MiJ9LCJJc1Zpc2libGUiOnRydWUsIldpZHRoIjowLjAsIkhlaWdodCI6MC4wLCJCb3JkZXJTdHlsZSI6bnVsbCwiUGFyZW50U3R5bGUiOm51bGx9LCJEYXRlRm9ybWF0Ijp7IiRyZWYiOiI5OTMifSwiV2Vla051bWJlcmluZyI6eyIkaWQiOiIxOTMzIiwiRm9ybWF0IjowLCJJc1Zpc2libGUiOmZhbHNlLCJMYXN0S25vd25WaXNpYmlsaXR5U3RhdGUiOmZhbHNlfSwiSXNWaXNpYmxlIjp0cnVlLCJQYXJlbnRTdHlsZSI6bnVsbH0sIkRlZmF1bHRTd2ltbGFuZU1pbGVzdG9uZVN0eWxlIjp7IiRpZCI6IjE5MzQiLCJUaXRsZVBvc2l0aW9uIjoiUmlnaHQiLCJEYXRlUG9zaXRpb24iOiJMZWZ0IiwiU2hhcGVUeXBlIjo0LCJTaGFwZVNpemUiOjEsIlNwYWNpbmciOjUsIlNoYXBlU3R5bGUiOnsiJGlkIjoiMTkzNSIsIk1hcmdpbiI6eyIkcmVmIjoiOTk3In0sIlBhZGRpbmciOnsiJHJlZiI6Ijk5OCJ9LCJCYWNrZ3JvdW5kIjp7IiRyZWYiOiI5OTkifSwiSXNWaXNpYmxlIjp0cnVlLCJXaWR0aCI6MTguMCwiSGVpZ2h0IjoyMC4wLCJCb3JkZXJTdHlsZSI6eyIkaWQiOiIxOTM2IiwiTGluZUNvbG9yIjp7IiRyZWYiOiIxMDAyIn0sIkxpbmVXZWlnaHQiOjAuMCwiTGluZVR5cGUiOjAsIlBhcmVudFN0eWxlIjpudWxsfSwiUGFyZW50U3R5bGUiOm51bGx9LCJUaXRsZVN0eWxlIjp7IiRpZCI6IjE5MzciLCJGb250U2V0dGluZ3MiOnsiJGlkIjoiMTkzOCIsIkZvbnRTaXplIjoxMSwiRm9udE5hbWUiOiJDYWxpYnJpIiwiSXNCb2xkIjp0cnVlLCJJc0l0YWxpYyI6ZmFsc2UsIklzVW5kZXJsaW5lZCI6ZmFsc2UsIlBhcmVudFN0eWxlIjpudWxsfSwiQXV0b1NpemUiOjAsIkZvcmVncm91bmQiOnsiJHJlZiI6IjEwMDYifSwiTWF4V2lkdGgiOjIwMC4wLCJNYXhIZWlnaHQiOiJJbmZpbml0eSIsIlNtYXJ0Rm9yZWdyb3VuZElzQWN0aXZlIjpmYWxzZSwiSG9yaXpvbnRhbEFsaWdubWVudCI6MCwiVmVydGljYWxBbGlnbm1lbnQiOjAsIlNtYXJ0Rm9yZWdyb3VuZCI6bnVsbCwiQmFja2dyb3VuZEZpbGxUeXBlIjowLCJNYXJnaW4iOnsiJHJlZiI6IjEwMDgifSwiUGFkZGluZyI6eyIkcmVmIjoiMTAwOSJ9LCJCYWNrZ3JvdW5kIjp7IiRyZWYiOiIxMDEwIn0sIklzVmlzaWJsZSI6dHJ1ZSwiV2lkdGgiOjAuMCwiSGVpZ2h0IjowLjAsIkJvcmRlclN0eWxlIjpudWxsLCJQYXJlbnRTdHlsZSI6bnVsbH0sIkRhdGVTdHlsZSI6eyIkaWQiOiIxOTM5IiwiRm9udFNldHRpbmdzIjp7IiRpZCI6IjE5NDAiLCJGb250U2l6ZSI6MTAsIkZvbnROYW1lIjoiQ2FsaWJyaSIsIklzQm9sZCI6ZmFsc2UsIklzSXRhbGljIjpmYWxzZSwiSXNVbmRlcmxpbmVkIjpmYWxzZSwiUGFyZW50U3R5bGUiOm51bGx9LCJBdXRvU2l6ZSI6MCwiRm9yZWdyb3VuZCI6eyIkcmVmIjoiMTAxNCJ9LCJNYXhXaWR0aCI6MjAwLjAsIk1heEhlaWdodCI6IkluZmluaXR5IiwiU21hcnRGb3JlZ3JvdW5kSXNBY3RpdmUiOmZhbHNlLCJIb3Jpem9udGFsQWxpZ25tZW50IjoyLCJWZXJ0aWNhbEFsaWdubWVudCI6MCwiU21hcnRGb3JlZ3JvdW5kIjpudWxsLCJCYWNrZ3JvdW5kRmlsbFR5cGUiOjAsIk1hcmdpbiI6eyIkcmVmIjoiMTAxNiJ9LCJQYWRkaW5nIjp7IiRyZWYiOiIxMDE3In0sIkJhY2tncm91bmQiOnsiJHJlZiI6IjEwMTgifSwiSXNWaXNpYmxlIjpmYWxzZSwiV2lkdGgiOjAuMCwiSGVpZ2h0IjowLjAsIkJvcmRlclN0eWxlIjpudWxsLCJQYXJlbnRTdHlsZSI6bnVsbH0sIkRhdGVGb3JtYXQiOnsiJHJlZiI6IjEwMTkifSwiV2Vla051bWJlcmluZyI6eyIkaWQiOiIxOTQxIiwiRm9ybWF0IjowLCJJc1Zpc2libGUiOmZhbHNlLCJMYXN0S25vd25WaXNpYmlsaXR5U3RhdGUiOmZhbHNlfSwiSXNWaXNpYmxlIjp0cnVlLCJQYXJlbnRTdHlsZSI6bnVsbH0sIkRlZmF1bHRTd2ltbGFuZUFjdGl2aXR5U3R5bGUiOnsiJGlkIjoiMTk0MiIsIkhlYWRlclN0eWxlIjp7IiRpZCI6IjE5NDMiLCJUZXh0U3R5bGUiOnsiJGlkIjoiMTk0NCIsIkZvbnRTZXR0aW5ncyI6eyIkaWQiOiIxOTQ1IiwiRm9udFNpemUiOjExLCJGb250TmFtZSI6IkNhbGlicmkiLCJJc0JvbGQiOmZhbHNlLCJJc0l0YWxpYyI6ZmFsc2UsIklzVW5kZXJsaW5lZCI6ZmFsc2UsIlBhcmVudFN0eWxlIjpudWxsfSwiQXV0b1NpemUiOjIsIkZvcmVncm91bmQiOnsiJHJlZiI6IjEwMjUifSwiTWF4V2lkdGgiOiJJbmZpbml0eSIsIk1heEhlaWdodCI6IkluZmluaXR5IiwiU21hcnRGb3JlZ3JvdW5kSXNBY3RpdmUiOmZhbHNlLCJIb3Jpem9udGFsQWxpZ25tZW50IjowLCJWZXJ0aWNhbEFsaWdubWVudCI6MCwiU21hcnRGb3JlZ3JvdW5kIjpudWxsLCJCYWNrZ3JvdW5kRmlsbFR5cGUiOjAsIk1hcmdpbiI6eyIkcmVmIjoiMTAyNyJ9LCJQYWRkaW5nIjp7IiRyZWYiOiIxMDI4In0sIkJhY2tncm91bmQiOm51bGwsIklzVmlzaWJsZSI6dHJ1ZSwiV2lkdGgiOjAuMCwiSGVpZ2h0IjowLjAsIkJvcmRlclN0eWxlIjpudWxsLCJQYXJlbnRTdHlsZSI6bnVsbH0sIlJlY3RhbmdsZVN0eWxlIjp7IiRpZCI6IjE5NDYiLCJNYXJnaW4iOnsiJHJlZiI6IjEwMzAifSwiUGFkZGluZyI6eyIkcmVmIjoiMTAzMSJ9LCJCYWNrZ3JvdW5kIjp7IiRyZWYiOiIxMDMyIn0sIklzVmlzaWJsZSI6dHJ1ZSwiV2lkdGgiOjAuMCwiSGVpZ2h0IjowLjAsIkJvcmRlclN0eWxlIjp7IiRpZCI6IjE5NDciLCJMaW5lQ29sb3IiOnsiJHJlZiI6IjEwMzUifSwiTGluZVdlaWdodCI6MC4wLCJMaW5lVHlwZSI6MCwiUGFyZW50U3R5bGUiOm51bGx9LCJQYXJlbnRTdHlsZSI6bnVsbH0sIk1hcmdpbiI6eyIkcmVmIjoiMTAzNyJ9LCJQYWRkaW5nIjp7IiRyZWYiOiIxMDM4In0sIkJhY2tncm91bmQiOm51bGwsIklzVmlzaWJsZSI6dHJ1ZSwiV2lkdGgiOjAuMCwiSGVpZ2h0IjowLjAsIkJvcmRlclN0eWxlIjpudWxsLCJQYXJlbnRTdHlsZSI6bnVsbH0sIkJhY2tncm91bmRTdHlsZSI6eyIkaWQiOiIxOTQ4IiwiTWFyZ2luIjp7IiRyZWYiOiIxMDQwIn0sIlBhZGRpbmciOnsiJHJlZiI6IjEwNDEifSwiQmFja2dyb3VuZCI6eyIkcmVmIjoiOTEyIn0sIklzVmlzaWJsZSI6dHJ1ZSwiV2lkdGgiOjAuMCwiSGVpZ2h0IjowLjAsIkJvcmRlclN0eWxlIjp7IiRpZCI6IjE5NDkiLCJMaW5lQ29sb3IiOnsiJHJlZiI6IjEwNDMifSwiTGluZVdlaWdodCI6MC4wLCJMaW5lVHlwZSI6MCwiUGFyZW50U3R5bGUiOm51bGx9LCJQYXJlbnRTdHlsZSI6bnVsbH0sIk1hcmdpbiI6eyIkcmVmIjoiMTA0NSJ9LCJQYWRkaW5nIjp7IiRyZWYiOiIxMDQ2In0sIklzVmlzaWJsZSI6dHJ1ZSwiV2lkdGgiOjAuMCwiSGVpZ2h0IjowLjAsIkJvcmRlclN0eWxlIjpudWxsLCJQYXJlbnRTdHlsZSI6bnVsbH0sIk1hcmdpbiI6eyIkaWQiOiIxOTUwIiwiVG9wIjowLjAsIkxlZnQiOjAuMCwiUmlnaHQiOjAuMCwiQm90dG9tIjowLjB9LCJQYWRkaW5nIjp7IiRpZCI6IjE5NTEiLCJUb3AiOjAuMCwiTGVmdCI6MC4wLCJSaWdodCI6MC4wLCJCb3R0b20iOjAuMH0sIklzVmlzaWJsZSI6dHJ1ZSwiV2lkdGgiOjAuMCwiSGVpZ2h0IjowLjAsIkJvcmRlclN0eWxlIjp7IiRpZCI6IjE5NTIiLCJMaW5lQ29sb3IiOm51bGwsIkxpbmVXZWlnaHQiOjAuMCwiTGluZVR5cGUiOjAsIlBhcmVudFN0eWxlIjpudWxsfSwiUGFyZW50U3R5bGUiOm51bGx9LHsiJGlkIjoiMTk1MyIsIlN0eWxlSWQiOiIwMDAwMDAwMC0wMDAwLTAwMDAtMDAwMC0wMDAwMDAwMDAwMDAiLCJIZWFkZXJTdHlsZSI6eyIkaWQiOiIxOTU0IiwiVGV4dElzVmVydGljYWwiOmZhbHNlLCJUZXh0U3R5bGUiOnsiJGlkIjoiMTk1NSIsIkZvbnRTZXR0aW5ncyI6eyIkaWQiOiIxOTU2IiwiRm9udFNpemUiOjEyLCJGb250TmFtZSI6IkNhbGlicmkiLCJJc0JvbGQiOnRydWUsIklzSXRhbGljIjpmYWxzZSwiSXNVbmRlcmxpbmVkIjpmYWxzZSwiUGFyZW50U3R5bGUiOm51bGx9LCJBdXRvU2l6ZSI6MCwiRm9yZWdyb3VuZCI6eyIkaWQiOiIxOTU3IiwiQ29sb3IiOnsiJGlkIjoiMTk1OCIsIkEiOjI1NSwiUiI6MjMsIkciOjMwLCJCIjozNn19LCJNYXhXaWR0aCI6MC4wLCJNYXhIZWlnaHQiOjAuMCwiU21hcnRGb3JlZ3JvdW5kSXNBY3RpdmUiOmZhbHNlLCJIb3Jpem9udGFsQWxpZ25tZW50IjowLCJWZXJ0aWNhbEFsaWdubWVudCI6MCwiU21hcnRGb3JlZ3JvdW5kIjpudWxsLCJCYWNrZ3JvdW5kRmlsbFR5cGUiOjAsIk1hcmdpbiI6eyIkaWQiOiIxOTU5IiwiVG9wIjowLjAsIkxlZnQiOjAuMCwiUmlnaHQiOjAuMCwiQm90dG9tIjowLjB9LCJQYWRkaW5nIjp7IiRpZCI6IjE5NjAiLCJUb3AiOjAuMCwiTGVmdCI6MC4wLCJSaWdodCI6MC4wLCJCb3R0b20iOjAuMH0sIkJhY2tncm91bmQiOm51bGwsIklzVmlzaWJsZSI6ZmFsc2UsIldpZHRoIjowLjAsIkhlaWdodCI6MC4wLCJCb3JkZXJTdHlsZSI6bnVsbCwiUGFyZW50U3R5bGUiOm51bGx9LCJSZWN0YW5nbGVTdHlsZSI6eyIkaWQiOiIxOTYxIiwiTWFyZ2luIjp7IiRpZCI6IjE5NjIiLCJUb3AiOjAuMCwiTGVmdCI6MC4wLCJSaWdodCI6MC4wLCJCb3R0b20iOjAuMH0sIlBhZGRpbmciOnsiJGlkIjoiMTk2MyIsIlRvcCI6MC4wLCJMZWZ0IjowLjAsIlJpZ2h0IjowLjAsIkJvdHRvbSI6MC4wfSwiQmFja2dyb3VuZCI6eyIkaWQiOiIxOTY0IiwiQ29sb3IiOnsiJGlkIjoiMTk2NSIsIkEiOjI1NSwiUiI6MjM3LCJHIjoxMjUsIkIiOjQ5fX0sIklzVmlzaWJsZSI6ZmFsc2UsIldpZHRoIjowLjAsIkhlaWdodCI6MC4wLCJCb3JkZXJTdHlsZSI6eyIkaWQiOiIxOTY2IiwiTGluZUNvbG9yIjp7IiRpZCI6IjE5NjciLCIkdHlwZSI6Ik5MUkUuQ29tbW9uLkRvbS5Tb2xpZENvbG9yQnJ1c2gsIE5MUkUuQ29tbW9uIiwiQ29sb3IiOnsiJGlkIjoiMTk2OCIsIkEiOjI1NSwiUiI6MjMsIkciOjMwLCJCIjozNn19LCJMaW5lV2VpZ2h0IjowLjAsIkxpbmVUeXBlIjowLCJQYXJlbnRTdHlsZSI6bnVsbH0sIlBhcmVudFN0eWxlIjpudWxsfSwiTWFyZ2luIjp7IiRpZCI6IjE5NjkiLCJUb3AiOjAuMCwiTGVmdCI6MC4wLCJSaWdodCI6MC4wLCJCb3R0b20iOjAuMH0sIlBhZGRpbmciOnsiJGlkIjoiMTk3MCIsIlRvcCI6MC4wLCJMZWZ0IjowLjAsIlJpZ2h0IjowLjAsIkJvdHRvbSI6MC4wfSwiQmFja2dyb3VuZCI6bnVsbCwiSXNWaXNpYmxlIjp0cnVlLCJXaWR0aCI6MC4wLCJIZWlnaHQiOjAuMCwiQm9yZGVyU3R5bGUiOm51bGwsIlBhcmVudFN0eWxlIjpudWxsfSwiQmFja2dyb3VuZFN0eWxlIjp7IiRpZCI6IjE5NzEiLCJNYXJnaW4iOnsiJGlkIjoiMTk3MiIsIlRvcCI6MC4wLCJMZWZ0IjowLjAsIlJpZ2h0IjowLjAsIkJvdHRvbSI6MC4wfSwiUGFkZGluZyI6eyIkaWQiOiIxOTczIiwiVG9wIjowLjAsIkxlZnQiOjAuMCwiUmlnaHQiOjAuMCwiQm90dG9tIjowLjB9LCJCYWNrZ3JvdW5kIjp7IiRpZCI6IjE5NzQiLCJDb2xvciI6eyIkaWQiOiIxOTc1IiwiQSI6MzgsIlIiOjIzNywiRyI6MTI1LCJCIjo0OX19LCJJc1Zpc2libGUiOnRydWUsIldpZHRoIjowLjAsIkhlaWdodCI6MC4wLCJCb3JkZXJTdHlsZSI6eyIkaWQiOiIxOTc2IiwiTGluZUNvbG9yIjp7IiRpZCI6IjE5NzciLCIkdHlwZSI6Ik5MUkUuQ29tbW9uLkRvbS5Tb2xpZENvbG9yQnJ1c2gsIE5MUkUuQ29tbW9uIiwiQ29sb3IiOnsiJGlkIjoiMTk3OCIsIkEiOjI1NSwiUiI6MjM0LCJHIjoyMiwiQiI6MzB9fSwiTGluZVdlaWdodCI6MC4wLCJMaW5lVHlwZSI6MCwiUGFyZW50U3R5bGUiOm51bGx9LCJQYXJlbnRTdHlsZSI6bnVsbH0sIklzQWJvdmVUaW1lYmFuZCI6ZmFsc2UsIlNwYWNpbmciOjUsIkRlZmF1bHRTd2ltbGFuZVRhc2tTdHlsZSI6eyIkaWQiOiIxOTc5IiwiJHR5cGUiOiJOTFJFLkNvbW1vbi5Eb20uU3R5bGVzLkV4cGxpY2l0U2V0YWJsZVRhc2tTdHlsZSwgTkxSRS5Db21tb24iLCJTaGFwZSI6OCwiU2hhcGVUaGlja25lc3MiOjEsIkR1cmF0aW9uRm9ybWF0IjowLCJJbmNsdWRlTm9uV29ya2luZ0RheXNJbkR1cmF0aW9uIjpmYWxzZSwiUGVyY2VudGFnZUNvbXBsZXRlU3R5bGUiOnsiJGlkIjoiMTk4MCIsIkZvbnRTZXR0aW5ncyI6eyIkaWQiOiIxOTgxIiwiRm9udFNpemUiOjEwLCJGb250TmFtZSI6IkNhbGlicmkiLCJJc0JvbGQiOmZhbHNlLCJJc0l0YWxpYyI6ZmFsc2UsIklzVW5kZXJsaW5lZCI6ZmFsc2UsIlBhcmVudFN0eWxlIjpudWxsfSwiQXV0b1NpemUiOjAsIkZvcmVncm91bmQiOnsiJHJlZiI6IjExNjUifSwiTWF4V2lkdGgiOjIwMC4wLCJNYXhIZWlnaHQiOiJJbmZpbml0eSIsIlNtYXJ0Rm9yZWdyb3VuZElzQWN0aXZlIjpmYWxzZSwiSG9yaXpvbnRhbEFsaWdubWVudCI6MCwiVmVydGljYWxBbGlnbm1lbnQiOjAsIlNtYXJ0Rm9yZWdyb3VuZCI6bnVsbCwiQmFja2dyb3VuZEZpbGxUeXBlIjowLCJNYXJnaW4iOnsiJHJlZiI6IjExNjcifSwiUGFkZGluZyI6eyIkcmVmIjoiMTE2OCJ9LCJCYWNrZ3JvdW5kIjp7IiRyZWYiOiIxMTY5In0sIklzVmlzaWJsZSI6dHJ1ZSwiV2lkdGgiOjAuMCwiSGVpZ2h0IjowLjAsIkJvcmRlclN0eWxlIjpudWxsLCJQYXJlbnRTdHlsZSI6bnVsbH0sIkR1cmF0aW9uU3R5bGUiOnsiJGlkIjoiMTk4MiIsIkZvbnRTZXR0aW5ncyI6eyIkaWQiOiIxOTgzIiwiRm9udFNpemUiOjEwLCJGb250TmFtZSI6IkNhbGlicmkiLCJJc0JvbGQiOmZhbHNlLCJJc0l0YWxpYyI6ZmFsc2UsIklzVW5kZXJsaW5lZCI6ZmFsc2UsIlBhcmVudFN0eWxlIjpudWxsfSwiQXV0b1NpemUiOjAsIkZvcmVncm91bmQiOnsiJHJlZiI6IjExNzMifSwiTWF4V2lkdGgiOjIwMC4wLCJNYXhIZWlnaHQiOiJJbmZpbml0eSIsIlNtYXJ0Rm9yZWdyb3VuZElzQWN0aXZlIjpmYWxzZSwiSG9yaXpvbnRhbEFsaWdubWVudCI6MCwiVmVydGljYWxBbGlnbm1lbnQiOjAsIlNtYXJ0Rm9yZWdyb3VuZCI6bnVsbCwiQmFja2dyb3VuZEZpbGxUeXBlIjowLCJNYXJnaW4iOnsiJHJlZiI6IjExNzUifSwiUGFkZGluZyI6eyIkcmVmIjoiMTE3NiJ9LCJCYWNrZ3JvdW5kIjp7IiRyZWYiOiIxMTc3In0sIklzVmlzaWJsZSI6dHJ1ZSwiV2lkdGgiOjAuMCwiSGVpZ2h0IjowLjAsIkJvcmRlclN0eWxlIjpudWxsLCJQYXJlbnRTdHlsZSI6bnVsbH0sIkhvcml6b250YWxDb25uZWN0b3JTdHlsZSI6eyIkaWQiOiIxOTg0IiwiTGluZUNvbG9yIjp7IiRyZWYiOiIxMTc5In0sIkxpbmVXZWlnaHQiOjEuMCwiTGluZVR5cGUiOjAsIlBhcmVudFN0eWxlIjpudWxsfSwiVmVydGljYWxDb25uZWN0b3JTdHlsZSI6eyIkaWQiOiIxOTg1IiwiTGluZUNvbG9yIjp7IiRyZWYiOiIxMTgyIn0sIkxpbmVXZWlnaHQiOjE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OTg2IiwiTWFyZ2luIjp7IiRyZWYiOiIxMTg1In0sIlBhZGRpbmciOnsiJHJlZiI6IjExODYifSwiQmFja2dyb3VuZCI6eyIkcmVmIjoiMTE4NyJ9LCJJc1Zpc2libGUiOnRydWUsIldpZHRoIjowLjAsIkhlaWdodCI6MTYuMCwiQm9yZGVyU3R5bGUiOnsiJGlkIjoiMTk4NyIsIkxpbmVDb2xvciI6eyIkcmVmIjoiMTE5MCJ9LCJMaW5lV2VpZ2h0IjowLjAsIkxpbmVUeXBlIjowLCJQYXJlbnRTdHlsZSI6bnVsbH0sIlBhcmVudFN0eWxlIjpudWxsfSwiVGl0bGVTdHlsZSI6eyIkaWQiOiIxOTg4IiwiRm9udFNldHRpbmdzIjp7IiRpZCI6IjE5ODkiLCJGb250U2l6ZSI6MTEsIkZvbnROYW1lIjoiQ2FsaWJyaSIsIklzQm9sZCI6dHJ1ZSwiSXNJdGFsaWMiOmZhbHNlLCJJc1VuZGVybGluZWQiOmZhbHNlLCJQYXJlbnRTdHlsZSI6bnVsbH0sIkF1dG9TaXplIjowLCJGb3JlZ3JvdW5kIjp7IiRyZWYiOiIxMTk0In0sIk1heFdpZHRoIjo5NjAuMCwiTWF4SGVpZ2h0IjoiSW5maW5pdHkiLCJTbWFydEZvcmVncm91bmRJc0FjdGl2ZSI6ZmFsc2UsIkhvcml6b250YWxBbGlnbm1lbnQiOjEsIlZlcnRpY2FsQWxpZ25tZW50IjowLCJTbWFydEZvcmVncm91bmQiOm51bGwsIkJhY2tncm91bmRGaWxsVHlwZSI6MCwiTWFyZ2luIjp7IiRyZWYiOiIxMTk2In0sIlBhZGRpbmciOnsiJHJlZiI6IjExOTcifSwiQmFja2dyb3VuZCI6eyIkcmVmIjoiMTE5OCJ9LCJJc1Zpc2libGUiOnRydWUsIldpZHRoIjowLjAsIkhlaWdodCI6MC4wLCJCb3JkZXJTdHlsZSI6bnVsbCwiUGFyZW50U3R5bGUiOm51bGx9LCJEYXRlU3R5bGUiOnsiJGlkIjoiMTk5MCIsIkZvbnRTZXR0aW5ncyI6eyIkaWQiOiIxOTkxIiwiRm9udFNpemUiOjEwLCJGb250TmFtZSI6IkNhbGlicmkiLCJJc0JvbGQiOmZhbHNlLCJJc0l0YWxpYyI6ZmFsc2UsIklzVW5kZXJsaW5lZCI6ZmFsc2UsIlBhcmVudFN0eWxlIjpudWxsfSwiQXV0b1NpemUiOjAsIkZvcmVncm91bmQiOnsiJHJlZiI6IjEyMDEifSwiTWF4V2lkdGgiOjIwMC4wLCJNYXhIZWlnaHQiOiJJbmZpbml0eSIsIlNtYXJ0Rm9yZWdyb3VuZElzQWN0aXZlIjpmYWxzZSwiSG9yaXpvbnRhbEFsaWdubWVudCI6MSwiVmVydGljYWxBbGlnbm1lbnQiOjAsIlNtYXJ0Rm9yZWdyb3VuZCI6bnVsbCwiQmFja2dyb3VuZEZpbGxUeXBlIjowLCJNYXJnaW4iOnsiJHJlZiI6IjEyMDMifSwiUGFkZGluZyI6eyIkcmVmIjoiMTIwNCJ9LCJCYWNrZ3JvdW5kIjp7IiRyZWYiOiIxMjA1In0sIklzVmlzaWJsZSI6dHJ1ZSwiV2lkdGgiOjAuMCwiSGVpZ2h0IjowLjAsIkJvcmRlclN0eWxlIjpudWxsLCJQYXJlbnRTdHlsZSI6bnVsbH0sIkRhdGVGb3JtYXQiOnsiJHJlZiI6IjEyMDYifSwiV2Vla051bWJlcmluZyI6eyIkaWQiOiIxOTkyIiwiRm9ybWF0IjowLCJJc1Zpc2libGUiOmZhbHNlLCJMYXN0S25vd25WaXNpYmlsaXR5U3RhdGUiOmZhbHNlfSwiSXNWaXNpYmxlIjp0cnVlLCJQYXJlbnRTdHlsZSI6bnVsbCwiX2V4cGxpY2l0bHlTZXQiOnsiJGlkIjoiMTk5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Tk0IiwiU2hhcGUiOjksIkNvbm5lY3Rvck1hcmdpbiI6eyIkcmVmIjoiMTIxMCJ9LCJDb25uZWN0b3JTdHlsZSI6eyIkaWQiOiIxOTk1IiwiTGluZUNvbG9yIjp7IiRyZWYiOiIxMjEyIn0sIkxpbmVXZWlnaHQiOjEuMCwiTGluZVR5cGUiOjAsIlBhcmVudFN0eWxlIjpudWxsfSwiSXNCZWxvd1RpbWViYW5kIjpmYWxzZSwiUG9zaXRpb25PblRhc2siOjEsIkhpZGVEYXRlIjpmYWxzZSwiU2hhcGVTaXplIjoxLCJTcGFjaW5nIjoyLjAsIlBhZGRpbmciOnsiJHJlZiI6IjEyMTQifSwiU2hhcGVTdHlsZSI6eyIkaWQiOiIxOTk2IiwiTWFyZ2luIjp7IiRyZWYiOiIxMjE2In0sIlBhZGRpbmciOnsiJHJlZiI6IjEyMTcifSwiQmFja2dyb3VuZCI6eyIkcmVmIjoiMTIxOCJ9LCJJc1Zpc2libGUiOnRydWUsIldpZHRoIjoxOC4wLCJIZWlnaHQiOjIwLjAsIkJvcmRlclN0eWxlIjp7IiRpZCI6IjE5OTciLCJMaW5lQ29sb3IiOnsiJHJlZiI6IjEyMjEifSwiTGluZVdlaWdodCI6MC4wLCJMaW5lVHlwZSI6MCwiUGFyZW50U3R5bGUiOm51bGx9LCJQYXJlbnRTdHlsZSI6bnVsbH0sIlRpdGxlU3R5bGUiOnsiJGlkIjoiMTk5OCIsIkZvbnRTZXR0aW5ncyI6eyIkaWQiOiIxOTk5IiwiRm9udFNpemUiOjExLCJGb250TmFtZSI6IkNhbGlicmkiLCJJc0JvbGQiOnRydWUsIklzSXRhbGljIjpmYWxzZSwiSXNVbmRlcmxpbmVkIjpmYWxzZSwiUGFyZW50U3R5bGUiOm51bGx9LCJBdXRvU2l6ZSI6MCwiRm9yZWdyb3VuZCI6eyIkcmVmIjoiMTIyNSJ9LCJNYXhXaWR0aCI6MjAwLjAsIk1heEhlaWdodCI6IkluZmluaXR5IiwiU21hcnRGb3JlZ3JvdW5kSXNBY3RpdmUiOmZhbHNlLCJIb3Jpem9udGFsQWxpZ25tZW50IjoxLCJWZXJ0aWNhbEFsaWdubWVudCI6MCwiU21hcnRGb3JlZ3JvdW5kIjpudWxsLCJCYWNrZ3JvdW5kRmlsbFR5cGUiOjAsIk1hcmdpbiI6eyIkcmVmIjoiMTIyNyJ9LCJQYWRkaW5nIjp7IiRyZWYiOiIxMjI4In0sIkJhY2tncm91bmQiOnsiJHJlZiI6IjEyMjkifSwiSXNWaXNpYmxlIjp0cnVlLCJXaWR0aCI6MC4wLCJIZWlnaHQiOjAuMCwiQm9yZGVyU3R5bGUiOm51bGwsIlBhcmVudFN0eWxlIjpudWxsfSwiRGF0ZVN0eWxlIjp7IiRpZCI6IjIwMDAiLCJGb250U2V0dGluZ3MiOnsiJGlkIjoiMjAwMSIsIkZvbnRTaXplIjoxMCwiRm9udE5hbWUiOiJDYWxpYnJpIiwiSXNCb2xkIjpmYWxzZSwiSXNJdGFsaWMiOmZhbHNlLCJJc1VuZGVybGluZWQiOmZhbHNlLCJQYXJlbnRTdHlsZSI6bnVsbH0sIkF1dG9TaXplIjowLCJGb3JlZ3JvdW5kIjp7IiRyZWYiOiIxMjMzIn0sIk1heFdpZHRoIjoyMDAuMCwiTWF4SGVpZ2h0IjoiSW5maW5pdHkiLCJTbWFydEZvcmVncm91bmRJc0FjdGl2ZSI6ZmFsc2UsIkhvcml6b250YWxBbGlnbm1lbnQiOjAsIlZlcnRpY2FsQWxpZ25tZW50IjowLCJTbWFydEZvcmVncm91bmQiOm51bGwsIkJhY2tncm91bmRGaWxsVHlwZSI6MCwiTWFyZ2luIjp7IiRyZWYiOiIxMjM1In0sIlBhZGRpbmciOnsiJHJlZiI6IjEyMzYifSwiQmFja2dyb3VuZCI6eyIkcmVmIjoiMTIzNyJ9LCJJc1Zpc2libGUiOnRydWUsIldpZHRoIjowLjAsIkhlaWdodCI6MC4wLCJCb3JkZXJTdHlsZSI6bnVsbCwiUGFyZW50U3R5bGUiOm51bGx9LCJEYXRlRm9ybWF0Ijp7IiRyZWYiOiIxMjM4In0sIldlZWtOdW1iZXJpbmciOnsiJGlkIjoiMjAwMiIsIkZvcm1hdCI6MCwiSXNWaXNpYmxlIjpmYWxzZSwiTGFzdEtub3duVmlzaWJpbGl0eVN0YXRlIjpmYWxzZX0sIklzVmlzaWJsZSI6dHJ1ZSwiUGFyZW50U3R5bGUiOm51bGx9LCJEZWZhdWx0U3dpbWxhbmVNaWxlc3RvbmVTdHlsZSI6eyIkaWQiOiIyMDAzIiwiVGl0bGVQb3NpdGlvbiI6IlJpZ2h0IiwiRGF0ZVBvc2l0aW9uIjoiTGVmdCIsIlNoYXBlVHlwZSI6MTcsIlNoYXBlU2l6ZSI6MSwiU3BhY2luZyI6NSwiU2hhcGVTdHlsZSI6eyIkaWQiOiIyMDA0IiwiTWFyZ2luIjp7IiRyZWYiOiIxMjQyIn0sIlBhZGRpbmciOnsiJHJlZiI6IjEyNDMifSwiQmFja2dyb3VuZCI6eyIkcmVmIjoiMTI0NCJ9LCJJc1Zpc2libGUiOnRydWUsIldpZHRoIjoyMC4wLCJIZWlnaHQiOjIwLjAsIkJvcmRlclN0eWxlIjp7IiRpZCI6IjIwMDUiLCJMaW5lQ29sb3IiOnsiJHJlZiI6IjEyNDcifSwiTGluZVdlaWdodCI6MC4wLCJMaW5lVHlwZSI6MCwiUGFyZW50U3R5bGUiOm51bGx9LCJQYXJlbnRTdHlsZSI6bnVsbH0sIlRpdGxlU3R5bGUiOnsiJGlkIjoiMjAwNiIsIkZvbnRTZXR0aW5ncyI6eyIkaWQiOiIyMDA3IiwiRm9udFNpemUiOjExLCJGb250TmFtZSI6IkNhbGlicmkiLCJJc0JvbGQiOnRydWUsIklzSXRhbGljIjpmYWxzZSwiSXNVbmRlcmxpbmVkIjpmYWxzZSwiUGFyZW50U3R5bGUiOm51bGx9LCJBdXRvU2l6ZSI6MCwiRm9yZWdyb3VuZCI6eyIkcmVmIjoiMTI1MSJ9LCJNYXhXaWR0aCI6MjAwLjAsIk1heEhlaWdodCI6IkluZmluaXR5IiwiU21hcnRGb3JlZ3JvdW5kSXNBY3RpdmUiOmZhbHNlLCJIb3Jpem9udGFsQWxpZ25tZW50IjowLCJWZXJ0aWNhbEFsaWdubWVudCI6MCwiU21hcnRGb3JlZ3JvdW5kIjpudWxsLCJCYWNrZ3JvdW5kRmlsbFR5cGUiOjAsIk1hcmdpbiI6eyIkcmVmIjoiMTI1MyJ9LCJQYWRkaW5nIjp7IiRyZWYiOiIxMjU0In0sIkJhY2tncm91bmQiOnsiJHJlZiI6IjEyNTUifSwiSXNWaXNpYmxlIjp0cnVlLCJXaWR0aCI6MC4wLCJIZWlnaHQiOjAuMCwiQm9yZGVyU3R5bGUiOm51bGwsIlBhcmVudFN0eWxlIjpudWxsfSwiRGF0ZVN0eWxlIjp7IiRpZCI6IjIwMDgiLCJGb250U2V0dGluZ3MiOnsiJGlkIjoiMjAwOSIsIkZvbnRTaXplIjoxMCwiRm9udE5hbWUiOiJDYWxpYnJpIiwiSXNCb2xkIjpmYWxzZSwiSXNJdGFsaWMiOmZhbHNlLCJJc1VuZGVybGluZWQiOmZhbHNlLCJQYXJlbnRTdHlsZSI6bnVsbH0sIkF1dG9TaXplIjowLCJGb3JlZ3JvdW5kIjp7IiRyZWYiOiIxMjU5In0sIk1heFdpZHRoIjoyMDAuMCwiTWF4SGVpZ2h0IjoiSW5maW5pdHkiLCJTbWFydEZvcmVncm91bmRJc0FjdGl2ZSI6ZmFsc2UsIkhvcml6b250YWxBbGlnbm1lbnQiOjIsIlZlcnRpY2FsQWxpZ25tZW50IjowLCJTbWFydEZvcmVncm91bmQiOm51bGwsIkJhY2tncm91bmRGaWxsVHlwZSI6MCwiTWFyZ2luIjp7IiRyZWYiOiIxMjYxIn0sIlBhZGRpbmciOnsiJHJlZiI6IjEyNjIifSwiQmFja2dyb3VuZCI6eyIkcmVmIjoiMTI2MyJ9LCJJc1Zpc2libGUiOmZhbHNlLCJXaWR0aCI6MC4wLCJIZWlnaHQiOjAuMCwiQm9yZGVyU3R5bGUiOm51bGwsIlBhcmVudFN0eWxlIjpudWxsfSwiRGF0ZUZvcm1hdCI6eyIkcmVmIjoiMTI2NCJ9LCJXZWVrTnVtYmVyaW5nIjp7IiRpZCI6IjIwMTAiLCJGb3JtYXQiOjAsIklzVmlzaWJsZSI6ZmFsc2UsIkxhc3RLbm93blZpc2liaWxpdHlTdGF0ZSI6ZmFsc2V9LCJJc1Zpc2libGUiOnRydWUsIlBhcmVudFN0eWxlIjpudWxsfSwiRGVmYXVsdFN3aW1sYW5lQWN0aXZpdHlTdHlsZSI6eyIkaWQiOiIyMDExIiwiSGVhZGVyU3R5bGUiOnsiJGlkIjoiMjAxMiIsIlRleHRTdHlsZSI6eyIkaWQiOiIyMDEzIiwiRm9udFNldHRpbmdzIjp7IiRpZCI6IjIwMTQiLCJGb250U2l6ZSI6MTEsIkZvbnROYW1lIjoiQ2FsaWJyaSIsIklzQm9sZCI6ZmFsc2UsIklzSXRhbGljIjpmYWxzZSwiSXNVbmRlcmxpbmVkIjpmYWxzZSwiUGFyZW50U3R5bGUiOm51bGx9LCJBdXRvU2l6ZSI6MiwiRm9yZWdyb3VuZCI6eyIkcmVmIjoiMTI3MCJ9LCJNYXhXaWR0aCI6IkluZmluaXR5IiwiTWF4SGVpZ2h0IjoiSW5maW5pdHkiLCJTbWFydEZvcmVncm91bmRJc0FjdGl2ZSI6ZmFsc2UsIkhvcml6b250YWxBbGlnbm1lbnQiOjAsIlZlcnRpY2FsQWxpZ25tZW50IjowLCJTbWFydEZvcmVncm91bmQiOm51bGwsIkJhY2tncm91bmRGaWxsVHlwZSI6MCwiTWFyZ2luIjp7IiRyZWYiOiIxMjcyIn0sIlBhZGRpbmciOnsiJHJlZiI6IjEyNzMifSwiQmFja2dyb3VuZCI6bnVsbCwiSXNWaXNpYmxlIjp0cnVlLCJXaWR0aCI6MC4wLCJIZWlnaHQiOjAuMCwiQm9yZGVyU3R5bGUiOm51bGwsIlBhcmVudFN0eWxlIjpudWxsfSwiUmVjdGFuZ2xlU3R5bGUiOnsiJGlkIjoiMjAxNSIsIk1hcmdpbiI6eyIkcmVmIjoiMTI3NSJ9LCJQYWRkaW5nIjp7IiRyZWYiOiIxMjc2In0sIkJhY2tncm91bmQiOnsiJHJlZiI6IjEyNzcifSwiSXNWaXNpYmxlIjp0cnVlLCJXaWR0aCI6MC4wLCJIZWlnaHQiOjAuMCwiQm9yZGVyU3R5bGUiOnsiJGlkIjoiMjAxNiIsIkxpbmVDb2xvciI6eyIkcmVmIjoiMTI4MCJ9LCJMaW5lV2VpZ2h0IjowLjAsIkxpbmVUeXBlIjowLCJQYXJlbnRTdHlsZSI6bnVsbH0sIlBhcmVudFN0eWxlIjpudWxsfSwiTWFyZ2luIjp7IiRyZWYiOiIxMjgyIn0sIlBhZGRpbmciOnsiJHJlZiI6IjEyODMifSwiQmFja2dyb3VuZCI6bnVsbCwiSXNWaXNpYmxlIjp0cnVlLCJXaWR0aCI6MC4wLCJIZWlnaHQiOjAuMCwiQm9yZGVyU3R5bGUiOm51bGwsIlBhcmVudFN0eWxlIjpudWxsfSwiQmFja2dyb3VuZFN0eWxlIjp7IiRpZCI6IjIwMTciLCJNYXJnaW4iOnsiJHJlZiI6IjEyODUifSwiUGFkZGluZyI6eyIkcmVmIjoiMTI4NiJ9LCJCYWNrZ3JvdW5kIjp7IiRyZWYiOiIxMTU3In0sIklzVmlzaWJsZSI6dHJ1ZSwiV2lkdGgiOjAuMCwiSGVpZ2h0IjowLjAsIkJvcmRlclN0eWxlIjp7IiRpZCI6IjIwMTgiLCJMaW5lQ29sb3IiOnsiJHJlZiI6IjEyODgifSwiTGluZVdlaWdodCI6MC4wLCJMaW5lVHlwZSI6MCwiUGFyZW50U3R5bGUiOm51bGx9LCJQYXJlbnRTdHlsZSI6bnVsbH0sIk1hcmdpbiI6eyIkcmVmIjoiMTI5MCJ9LCJQYWRkaW5nIjp7IiRyZWYiOiIxMjkxIn0sIklzVmlzaWJsZSI6dHJ1ZSwiV2lkdGgiOjAuMCwiSGVpZ2h0IjowLjAsIkJvcmRlclN0eWxlIjpudWxsLCJQYXJlbnRTdHlsZSI6bnVsbH0sIk1hcmdpbiI6eyIkaWQiOiIyMDE5IiwiVG9wIjowLjAsIkxlZnQiOjAuMCwiUmlnaHQiOjAuMCwiQm90dG9tIjowLjB9LCJQYWRkaW5nIjp7IiRpZCI6IjIwMjAiLCJUb3AiOjAuMCwiTGVmdCI6MC4wLCJSaWdodCI6MC4wLCJCb3R0b20iOjAuMH0sIklzVmlzaWJsZSI6dHJ1ZSwiV2lkdGgiOjAuMCwiSGVpZ2h0IjowLjAsIkJvcmRlclN0eWxlIjp7IiRpZCI6IjIwMjEiLCJMaW5lQ29sb3IiOm51bGwsIkxpbmVXZWlnaHQiOjAuMCwiTGluZVR5cGUiOjAsIlBhcmVudFN0eWxlIjpudWxsfSwiUGFyZW50U3R5bGUiOm51bGx9LHsiJGlkIjoiMjAyMiIsIlN0eWxlSWQiOiIwMDAwMDAwMC0wMDAwLTAwMDAtMDAwMC0wMDAwMDAwMDAwMDAiLCJIZWFkZXJTdHlsZSI6eyIkaWQiOiIyMDIzIiwiVGV4dElzVmVydGljYWwiOmZhbHNlLCJUZXh0U3R5bGUiOnsiJGlkIjoiMjAyNCIsIkZvbnRTZXR0aW5ncyI6eyIkaWQiOiIyMDI1IiwiRm9udFNpemUiOjEyLCJGb250TmFtZSI6IkNhbGlicmkiLCJJc0JvbGQiOnRydWUsIklzSXRhbGljIjpmYWxzZSwiSXNVbmRlcmxpbmVkIjpmYWxzZSwiUGFyZW50U3R5bGUiOm51bGx9LCJBdXRvU2l6ZSI6MCwiRm9yZWdyb3VuZCI6eyIkaWQiOiIyMDI2IiwiQ29sb3IiOnsiJGlkIjoiMjAyNyIsIkEiOjI1NSwiUiI6NTEsIkciOjMwLCJCIjoyOH19LCJNYXhXaWR0aCI6MC4wLCJNYXhIZWlnaHQiOjAuMCwiU21hcnRGb3JlZ3JvdW5kSXNBY3RpdmUiOmZhbHNlLCJIb3Jpem9udGFsQWxpZ25tZW50IjowLCJWZXJ0aWNhbEFsaWdubWVudCI6MCwiU21hcnRGb3JlZ3JvdW5kIjpudWxsLCJCYWNrZ3JvdW5kRmlsbFR5cGUiOjAsIk1hcmdpbiI6eyIkaWQiOiIyMDI4IiwiVG9wIjowLjAsIkxlZnQiOjAuMCwiUmlnaHQiOjAuMCwiQm90dG9tIjowLjB9LCJQYWRkaW5nIjp7IiRpZCI6IjIwMjkiLCJUb3AiOjAuMCwiTGVmdCI6MC4wLCJSaWdodCI6MC4wLCJCb3R0b20iOjAuMH0sIkJhY2tncm91bmQiOm51bGwsIklzVmlzaWJsZSI6ZmFsc2UsIldpZHRoIjowLjAsIkhlaWdodCI6MC4wLCJCb3JkZXJTdHlsZSI6bnVsbCwiUGFyZW50U3R5bGUiOm51bGx9LCJSZWN0YW5nbGVTdHlsZSI6eyIkaWQiOiIyMDMwIiwiTWFyZ2luIjp7IiRpZCI6IjIwMzEiLCJUb3AiOjAuMCwiTGVmdCI6MC4wLCJSaWdodCI6MC4wLCJCb3R0b20iOjAuMH0sIlBhZGRpbmciOnsiJGlkIjoiMjAzMiIsIlRvcCI6MC4wLCJMZWZ0IjowLjAsIlJpZ2h0IjowLjAsIkJvdHRvbSI6MC4wfSwiQmFja2dyb3VuZCI6eyIkaWQiOiIyMDMzIiwiQ29sb3IiOnsiJGlkIjoiMjAzNCIsIkEiOjI1NSwiUiI6MTY1LCJHIjoxNjUsIkIiOjE2NX19LCJJc1Zpc2libGUiOmZhbHNlLCJXaWR0aCI6MC4wLCJIZWlnaHQiOjAuMCwiQm9yZGVyU3R5bGUiOnsiJGlkIjoiMjAzNSIsIkxpbmVDb2xvciI6eyIkaWQiOiIyMDM2IiwiJHR5cGUiOiJOTFJFLkNvbW1vbi5Eb20uU29saWRDb2xvckJydXNoLCBOTFJFLkNvbW1vbiIsIkNvbG9yIjp7IiRpZCI6IjIwMzciLCJBIjoyNTUsIlIiOjUxLCJHIjozMCwiQiI6Mjh9fSwiTGluZVdlaWdodCI6MC4wLCJMaW5lVHlwZSI6MCwiUGFyZW50U3R5bGUiOm51bGx9LCJQYXJlbnRTdHlsZSI6bnVsbH0sIk1hcmdpbiI6eyIkaWQiOiIyMDM4IiwiVG9wIjowLjAsIkxlZnQiOjAuMCwiUmlnaHQiOjAuMCwiQm90dG9tIjowLjB9LCJQYWRkaW5nIjp7IiRpZCI6IjIwMzkiLCJUb3AiOjAuMCwiTGVmdCI6MC4wLCJSaWdodCI6MC4wLCJCb3R0b20iOjAuMH0sIkJhY2tncm91bmQiOm51bGwsIklzVmlzaWJsZSI6dHJ1ZSwiV2lkdGgiOjAuMCwiSGVpZ2h0IjowLjAsIkJvcmRlclN0eWxlIjpudWxsLCJQYXJlbnRTdHlsZSI6bnVsbH0sIkJhY2tncm91bmRTdHlsZSI6eyIkaWQiOiIyMDQwIiwiTWFyZ2luIjp7IiRpZCI6IjIwNDEiLCJUb3AiOjAuMCwiTGVmdCI6MC4wLCJSaWdodCI6MC4wLCJCb3R0b20iOjAuMH0sIlBhZGRpbmciOnsiJGlkIjoiMjA0MiIsIlRvcCI6MC4wLCJMZWZ0IjowLjAsIlJpZ2h0IjowLjAsIkJvdHRvbSI6MC4wfSwiQmFja2dyb3VuZCI6eyIkaWQiOiIyMDQzIiwiQ29sb3IiOnsiJGlkIjoiMjA0NCIsIkEiOjM4LCJSIjoxNjUsIkciOjE2NSwiQiI6MTY1fX0sIklzVmlzaWJsZSI6dHJ1ZSwiV2lkdGgiOjAuMCwiSGVpZ2h0IjowLjAsIkJvcmRlclN0eWxlIjp7IiRpZCI6IjIwNDUiLCJMaW5lQ29sb3IiOnsiJGlkIjoiMjA0NiIsIiR0eXBlIjoiTkxSRS5Db21tb24uRG9tLlNvbGlkQ29sb3JCcnVzaCwgTkxSRS5Db21tb24iLCJDb2xvciI6eyIkaWQiOiIyMDQ3IiwiQSI6MjU1LCJSIjoyMzQsIkciOjIyLCJCIjozMH19LCJMaW5lV2VpZ2h0IjowLjAsIkxpbmVUeXBlIjowLCJQYXJlbnRTdHlsZSI6bnVsbH0sIlBhcmVudFN0eWxlIjpudWxsfSwiSXNBYm92ZVRpbWViYW5kIjpmYWxzZSwiU3BhY2luZyI6NSwiRGVmYXVsdFN3aW1sYW5lVGFza1N0eWxlIjp7IiRpZCI6IjIwNDgiLCIkdHlwZSI6Ik5MUkUuQ29tbW9uLkRvbS5TdHlsZXMuRXhwbGljaXRTZXRhYmxlVGFza1N0eWxlLCBOTFJFLkNvbW1vbiIsIlNoYXBlIjo4LCJTaGFwZVRoaWNrbmVzcyI6MSwiRHVyYXRpb25Gb3JtYXQiOjAsIkluY2x1ZGVOb25Xb3JraW5nRGF5c0luRHVyYXRpb24iOmZhbHNlLCJQZXJjZW50YWdlQ29tcGxldGVTdHlsZSI6eyIkaWQiOiIyMDQ5IiwiRm9udFNldHRpbmdzIjp7IiRpZCI6IjIwNTAiLCJGb250U2l6ZSI6MTAsIkZvbnROYW1lIjoiQ2FsaWJyaSIsIklzQm9sZCI6ZmFsc2UsIklzSXRhbGljIjpmYWxzZSwiSXNVbmRlcmxpbmVkIjpmYWxzZSwiUGFyZW50U3R5bGUiOm51bGx9LCJBdXRvU2l6ZSI6MCwiRm9yZWdyb3VuZCI6eyIkcmVmIjoiMTM5NCJ9LCJNYXhXaWR0aCI6MjAwLjAsIk1heEhlaWdodCI6IkluZmluaXR5IiwiU21hcnRGb3JlZ3JvdW5kSXNBY3RpdmUiOmZhbHNlLCJIb3Jpem9udGFsQWxpZ25tZW50IjowLCJWZXJ0aWNhbEFsaWdubWVudCI6MCwiU21hcnRGb3JlZ3JvdW5kIjpudWxsLCJCYWNrZ3JvdW5kRmlsbFR5cGUiOjAsIk1hcmdpbiI6eyIkcmVmIjoiMTM5NiJ9LCJQYWRkaW5nIjp7IiRyZWYiOiIxMzk3In0sIkJhY2tncm91bmQiOnsiJHJlZiI6IjEzOTgifSwiSXNWaXNpYmxlIjp0cnVlLCJXaWR0aCI6MC4wLCJIZWlnaHQiOjAuMCwiQm9yZGVyU3R5bGUiOm51bGwsIlBhcmVudFN0eWxlIjpudWxsfSwiRHVyYXRpb25TdHlsZSI6eyIkaWQiOiIyMDUxIiwiRm9udFNldHRpbmdzIjp7IiRpZCI6IjIwNTIiLCJGb250U2l6ZSI6MTAsIkZvbnROYW1lIjoiQ2FsaWJyaSIsIklzQm9sZCI6ZmFsc2UsIklzSXRhbGljIjpmYWxzZSwiSXNVbmRlcmxpbmVkIjpmYWxzZSwiUGFyZW50U3R5bGUiOm51bGx9LCJBdXRvU2l6ZSI6MCwiRm9yZWdyb3VuZCI6eyIkcmVmIjoiMTQwMiJ9LCJNYXhXaWR0aCI6MjAwLjAsIk1heEhlaWdodCI6IkluZmluaXR5IiwiU21hcnRGb3JlZ3JvdW5kSXNBY3RpdmUiOmZhbHNlLCJIb3Jpem9udGFsQWxpZ25tZW50IjowLCJWZXJ0aWNhbEFsaWdubWVudCI6MCwiU21hcnRGb3JlZ3JvdW5kIjpudWxsLCJCYWNrZ3JvdW5kRmlsbFR5cGUiOjAsIk1hcmdpbiI6eyIkcmVmIjoiMTQwNCJ9LCJQYWRkaW5nIjp7IiRyZWYiOiIxNDA1In0sIkJhY2tncm91bmQiOnsiJHJlZiI6IjE0MDYifSwiSXNWaXNpYmxlIjp0cnVlLCJXaWR0aCI6MC4wLCJIZWlnaHQiOjAuMCwiQm9yZGVyU3R5bGUiOm51bGwsIlBhcmVudFN0eWxlIjpudWxsfSwiSG9yaXpvbnRhbENvbm5lY3RvclN0eWxlIjp7IiRpZCI6IjIwNTMiLCJMaW5lQ29sb3IiOnsiJHJlZiI6IjE0MDgifSwiTGluZVdlaWdodCI6MS4wLCJMaW5lVHlwZSI6MCwiUGFyZW50U3R5bGUiOm51bGx9LCJWZXJ0aWNhbENvbm5lY3RvclN0eWxlIjp7IiRpZCI6IjIwNTQiLCJMaW5lQ29sb3IiOnsiJHJlZiI6IjE0MTEifSwiTGluZVdlaWdodCI6MS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IwNTUiLCJNYXJnaW4iOnsiJHJlZiI6IjE0MTQifSwiUGFkZGluZyI6eyIkcmVmIjoiMTQxNSJ9LCJCYWNrZ3JvdW5kIjp7IiRyZWYiOiIxNDE2In0sIklzVmlzaWJsZSI6dHJ1ZSwiV2lkdGgiOjAuMCwiSGVpZ2h0IjoxNi4wLCJCb3JkZXJTdHlsZSI6eyIkaWQiOiIyMDU2IiwiTGluZUNvbG9yIjp7IiRyZWYiOiIxNDE5In0sIkxpbmVXZWlnaHQiOjAuMCwiTGluZVR5cGUiOjAsIlBhcmVudFN0eWxlIjpudWxsfSwiUGFyZW50U3R5bGUiOm51bGx9LCJUaXRsZVN0eWxlIjp7IiRpZCI6IjIwNTciLCJGb250U2V0dGluZ3MiOnsiJGlkIjoiMjA1OCIsIkZvbnRTaXplIjoxMSwiRm9udE5hbWUiOiJDYWxpYnJpIiwiSXNCb2xkIjp0cnVlLCJJc0l0YWxpYyI6ZmFsc2UsIklzVW5kZXJsaW5lZCI6ZmFsc2UsIlBhcmVudFN0eWxlIjpudWxsfSwiQXV0b1NpemUiOjAsIkZvcmVncm91bmQiOnsiJHJlZiI6IjE0MjMifSwiTWF4V2lkdGgiOjk2MC4wLCJNYXhIZWlnaHQiOiJJbmZpbml0eSIsIlNtYXJ0Rm9yZWdyb3VuZElzQWN0aXZlIjpmYWxzZSwiSG9yaXpvbnRhbEFsaWdubWVudCI6MSwiVmVydGljYWxBbGlnbm1lbnQiOjAsIlNtYXJ0Rm9yZWdyb3VuZCI6bnVsbCwiQmFja2dyb3VuZEZpbGxUeXBlIjowLCJNYXJnaW4iOnsiJHJlZiI6IjE0MjUifSwiUGFkZGluZyI6eyIkcmVmIjoiMTQyNiJ9LCJCYWNrZ3JvdW5kIjp7IiRyZWYiOiIxNDI3In0sIklzVmlzaWJsZSI6dHJ1ZSwiV2lkdGgiOjAuMCwiSGVpZ2h0IjowLjAsIkJvcmRlclN0eWxlIjpudWxsLCJQYXJlbnRTdHlsZSI6bnVsbH0sIkRhdGVTdHlsZSI6eyIkaWQiOiIyMDU5IiwiRm9udFNldHRpbmdzIjp7IiRpZCI6IjIwNjAiLCJGb250U2l6ZSI6MTAsIkZvbnROYW1lIjoiQ2FsaWJyaSIsIklzQm9sZCI6ZmFsc2UsIklzSXRhbGljIjpmYWxzZSwiSXNVbmRlcmxpbmVkIjpmYWxzZSwiUGFyZW50U3R5bGUiOm51bGx9LCJBdXRvU2l6ZSI6MCwiRm9yZWdyb3VuZCI6eyIkcmVmIjoiMTQzMCJ9LCJNYXhXaWR0aCI6MjAwLjAsIk1heEhlaWdodCI6IkluZmluaXR5IiwiU21hcnRGb3JlZ3JvdW5kSXNBY3RpdmUiOmZhbHNlLCJIb3Jpem9udGFsQWxpZ25tZW50IjoxLCJWZXJ0aWNhbEFsaWdubWVudCI6MCwiU21hcnRGb3JlZ3JvdW5kIjpudWxsLCJCYWNrZ3JvdW5kRmlsbFR5cGUiOjAsIk1hcmdpbiI6eyIkcmVmIjoiMTQzMiJ9LCJQYWRkaW5nIjp7IiRyZWYiOiIxNDMzIn0sIkJhY2tncm91bmQiOnsiJHJlZiI6IjE0MzQifSwiSXNWaXNpYmxlIjp0cnVlLCJXaWR0aCI6MC4wLCJIZWlnaHQiOjAuMCwiQm9yZGVyU3R5bGUiOm51bGwsIlBhcmVudFN0eWxlIjpudWxsfSwiRGF0ZUZvcm1hdCI6eyIkcmVmIjoiMTQzNSJ9LCJXZWVrTnVtYmVyaW5nIjp7IiRpZCI6IjIwNjEiLCJGb3JtYXQiOjAsIklzVmlzaWJsZSI6ZmFsc2UsIkxhc3RLbm93blZpc2liaWxpdHlTdGF0ZSI6ZmFsc2V9LCJJc1Zpc2libGUiOnRydWUsIlBhcmVudFN0eWxlIjpudWxsLCJfZXhwbGljaXRseVNldCI6eyIkaWQiOiIyMDY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wNjMiLCJTaGFwZSI6OSwiQ29ubmVjdG9yTWFyZ2luIjp7IiRyZWYiOiIxNDM5In0sIkNvbm5lY3RvclN0eWxlIjp7IiRpZCI6IjIwNjQiLCJMaW5lQ29sb3IiOnsiJHJlZiI6IjE0NDEifSwiTGluZVdlaWdodCI6MS4wLCJMaW5lVHlwZSI6MCwiUGFyZW50U3R5bGUiOm51bGx9LCJJc0JlbG93VGltZWJhbmQiOmZhbHNlLCJQb3NpdGlvbk9uVGFzayI6MSwiSGlkZURhdGUiOmZhbHNlLCJTaGFwZVNpemUiOjEsIlNwYWNpbmciOjIuMCwiUGFkZGluZyI6eyIkcmVmIjoiMTQ0MyJ9LCJTaGFwZVN0eWxlIjp7IiRpZCI6IjIwNjUiLCJNYXJnaW4iOnsiJHJlZiI6IjE0NDUifSwiUGFkZGluZyI6eyIkcmVmIjoiMTQ0NiJ9LCJCYWNrZ3JvdW5kIjp7IiRyZWYiOiIxNDQ3In0sIklzVmlzaWJsZSI6dHJ1ZSwiV2lkdGgiOjE4LjAsIkhlaWdodCI6MjAuMCwiQm9yZGVyU3R5bGUiOnsiJGlkIjoiMjA2NiIsIkxpbmVDb2xvciI6eyIkcmVmIjoiMTQ1MCJ9LCJMaW5lV2VpZ2h0IjowLjAsIkxpbmVUeXBlIjowLCJQYXJlbnRTdHlsZSI6bnVsbH0sIlBhcmVudFN0eWxlIjpudWxsfSwiVGl0bGVTdHlsZSI6eyIkaWQiOiIyMDY3IiwiRm9udFNldHRpbmdzIjp7IiRpZCI6IjIwNjgiLCJGb250U2l6ZSI6MTEsIkZvbnROYW1lIjoiQ2FsaWJyaSIsIklzQm9sZCI6dHJ1ZSwiSXNJdGFsaWMiOmZhbHNlLCJJc1VuZGVybGluZWQiOmZhbHNlLCJQYXJlbnRTdHlsZSI6bnVsbH0sIkF1dG9TaXplIjowLCJGb3JlZ3JvdW5kIjp7IiRyZWYiOiIxNDU0In0sIk1heFdpZHRoIjoyMDAuMCwiTWF4SGVpZ2h0IjoiSW5maW5pdHkiLCJTbWFydEZvcmVncm91bmRJc0FjdGl2ZSI6ZmFsc2UsIkhvcml6b250YWxBbGlnbm1lbnQiOjEsIlZlcnRpY2FsQWxpZ25tZW50IjowLCJTbWFydEZvcmVncm91bmQiOm51bGwsIkJhY2tncm91bmRGaWxsVHlwZSI6MCwiTWFyZ2luIjp7IiRyZWYiOiIxNDU2In0sIlBhZGRpbmciOnsiJHJlZiI6IjE0NTcifSwiQmFja2dyb3VuZCI6eyIkcmVmIjoiMTQ1OCJ9LCJJc1Zpc2libGUiOnRydWUsIldpZHRoIjowLjAsIkhlaWdodCI6MC4wLCJCb3JkZXJTdHlsZSI6bnVsbCwiUGFyZW50U3R5bGUiOm51bGx9LCJEYXRlU3R5bGUiOnsiJGlkIjoiMjA2OSIsIkZvbnRTZXR0aW5ncyI6eyIkaWQiOiIyMDcwIiwiRm9udFNpemUiOjEwLCJGb250TmFtZSI6IkNhbGlicmkiLCJJc0JvbGQiOmZhbHNlLCJJc0l0YWxpYyI6ZmFsc2UsIklzVW5kZXJsaW5lZCI6ZmFsc2UsIlBhcmVudFN0eWxlIjpudWxsfSwiQXV0b1NpemUiOjAsIkZvcmVncm91bmQiOnsiJHJlZiI6IjE0NjIifSwiTWF4V2lkdGgiOjIwMC4wLCJNYXhIZWlnaHQiOiJJbmZpbml0eSIsIlNtYXJ0Rm9yZWdyb3VuZElzQWN0aXZlIjpmYWxzZSwiSG9yaXpvbnRhbEFsaWdubWVudCI6MCwiVmVydGljYWxBbGlnbm1lbnQiOjAsIlNtYXJ0Rm9yZWdyb3VuZCI6bnVsbCwiQmFja2dyb3VuZEZpbGxUeXBlIjowLCJNYXJnaW4iOnsiJHJlZiI6IjE0NjQifSwiUGFkZGluZyI6eyIkcmVmIjoiMTQ2NSJ9LCJCYWNrZ3JvdW5kIjp7IiRyZWYiOiIxNDY2In0sIklzVmlzaWJsZSI6dHJ1ZSwiV2lkdGgiOjAuMCwiSGVpZ2h0IjowLjAsIkJvcmRlclN0eWxlIjpudWxsLCJQYXJlbnRTdHlsZSI6bnVsbH0sIkRhdGVGb3JtYXQiOnsiJHJlZiI6IjE0NjcifSwiV2Vla051bWJlcmluZyI6eyIkaWQiOiIyMDcxIiwiRm9ybWF0IjowLCJJc1Zpc2libGUiOmZhbHNlLCJMYXN0S25vd25WaXNpYmlsaXR5U3RhdGUiOmZhbHNlfSwiSXNWaXNpYmxlIjp0cnVlLCJQYXJlbnRTdHlsZSI6bnVsbH0sIkRlZmF1bHRTd2ltbGFuZU1pbGVzdG9uZVN0eWxlIjp7IiRpZCI6IjIwNzIiLCJUaXRsZVBvc2l0aW9uIjoiUmlnaHQiLCJEYXRlUG9zaXRpb24iOiJMZWZ0IiwiU2hhcGVUeXBlIjo1LCJTaGFwZVNpemUiOjEsIlNwYWNpbmciOjUsIlNoYXBlU3R5bGUiOnsiJGlkIjoiMjA3MyIsIk1hcmdpbiI6eyIkcmVmIjoiMTQ3MSJ9LCJQYWRkaW5nIjp7IiRyZWYiOiIxNDcyIn0sIkJhY2tncm91bmQiOnsiJHJlZiI6IjE0NzMifSwiSXNWaXNpYmxlIjp0cnVlLCJXaWR0aCI6MTMuMCwiSGVpZ2h0IjoxMy4wLCJCb3JkZXJTdHlsZSI6eyIkaWQiOiIyMDc0IiwiTGluZUNvbG9yIjp7IiRyZWYiOiIxNDc2In0sIkxpbmVXZWlnaHQiOjAuMCwiTGluZVR5cGUiOjAsIlBhcmVudFN0eWxlIjpudWxsfSwiUGFyZW50U3R5bGUiOm51bGx9LCJUaXRsZVN0eWxlIjp7IiRpZCI6IjIwNzUiLCJGb250U2V0dGluZ3MiOnsiJGlkIjoiMjA3NiIsIkZvbnRTaXplIjoxMSwiRm9udE5hbWUiOiJDYWxpYnJpIiwiSXNCb2xkIjp0cnVlLCJJc0l0YWxpYyI6ZmFsc2UsIklzVW5kZXJsaW5lZCI6ZmFsc2UsIlBhcmVudFN0eWxlIjpudWxsfSwiQXV0b1NpemUiOjAsIkZvcmVncm91bmQiOnsiJHJlZiI6IjE0ODAifSwiTWF4V2lkdGgiOjIwMC4wLCJNYXhIZWlnaHQiOiJJbmZpbml0eSIsIlNtYXJ0Rm9yZWdyb3VuZElzQWN0aXZlIjpmYWxzZSwiSG9yaXpvbnRhbEFsaWdubWVudCI6MCwiVmVydGljYWxBbGlnbm1lbnQiOjAsIlNtYXJ0Rm9yZWdyb3VuZCI6bnVsbCwiQmFja2dyb3VuZEZpbGxUeXBlIjowLCJNYXJnaW4iOnsiJHJlZiI6IjE0ODIifSwiUGFkZGluZyI6eyIkcmVmIjoiMTQ4MyJ9LCJCYWNrZ3JvdW5kIjp7IiRyZWYiOiIxNDg0In0sIklzVmlzaWJsZSI6dHJ1ZSwiV2lkdGgiOjAuMCwiSGVpZ2h0IjowLjAsIkJvcmRlclN0eWxlIjpudWxsLCJQYXJlbnRTdHlsZSI6bnVsbH0sIkRhdGVTdHlsZSI6eyIkaWQiOiIyMDc3IiwiRm9udFNldHRpbmdzIjp7IiRpZCI6IjIwNzgiLCJGb250U2l6ZSI6MTAsIkZvbnROYW1lIjoiQ2FsaWJyaSIsIklzQm9sZCI6ZmFsc2UsIklzSXRhbGljIjpmYWxzZSwiSXNVbmRlcmxpbmVkIjpmYWxzZSwiUGFyZW50U3R5bGUiOm51bGx9LCJBdXRvU2l6ZSI6MCwiRm9yZWdyb3VuZCI6eyIkcmVmIjoiMTQ4OCJ9LCJNYXhXaWR0aCI6MjAwLjAsIk1heEhlaWdodCI6IkluZmluaXR5IiwiU21hcnRGb3JlZ3JvdW5kSXNBY3RpdmUiOmZhbHNlLCJIb3Jpem9udGFsQWxpZ25tZW50IjoyLCJWZXJ0aWNhbEFsaWdubWVudCI6MCwiU21hcnRGb3JlZ3JvdW5kIjpudWxsLCJCYWNrZ3JvdW5kRmlsbFR5cGUiOjAsIk1hcmdpbiI6eyIkcmVmIjoiMTQ5MCJ9LCJQYWRkaW5nIjp7IiRyZWYiOiIxNDkxIn0sIkJhY2tncm91bmQiOnsiJHJlZiI6IjE0OTIifSwiSXNWaXNpYmxlIjpmYWxzZSwiV2lkdGgiOjAuMCwiSGVpZ2h0IjowLjAsIkJvcmRlclN0eWxlIjpudWxsLCJQYXJlbnRTdHlsZSI6bnVsbH0sIkRhdGVGb3JtYXQiOnsiJHJlZiI6IjE0OTMifSwiV2Vla051bWJlcmluZyI6eyIkaWQiOiIyMDc5IiwiRm9ybWF0IjowLCJJc1Zpc2libGUiOmZhbHNlLCJMYXN0S25vd25WaXNpYmlsaXR5U3RhdGUiOmZhbHNlfSwiSXNWaXNpYmxlIjp0cnVlLCJQYXJlbnRTdHlsZSI6bnVsbH0sIkRlZmF1bHRTd2ltbGFuZUFjdGl2aXR5U3R5bGUiOnsiJGlkIjoiMjA4MCIsIkhlYWRlclN0eWxlIjp7IiRpZCI6IjIwODEiLCJUZXh0U3R5bGUiOnsiJGlkIjoiMjA4MiIsIkZvbnRTZXR0aW5ncyI6eyIkaWQiOiIyMDgzIiwiRm9udFNpemUiOjExLCJGb250TmFtZSI6IkNhbGlicmkiLCJJc0JvbGQiOmZhbHNlLCJJc0l0YWxpYyI6ZmFsc2UsIklzVW5kZXJsaW5lZCI6ZmFsc2UsIlBhcmVudFN0eWxlIjpudWxsfSwiQXV0b1NpemUiOjIsIkZvcmVncm91bmQiOnsiJHJlZiI6IjE0OTkifSwiTWF4V2lkdGgiOiJJbmZpbml0eSIsIk1heEhlaWdodCI6IkluZmluaXR5IiwiU21hcnRGb3JlZ3JvdW5kSXNBY3RpdmUiOmZhbHNlLCJIb3Jpem9udGFsQWxpZ25tZW50IjowLCJWZXJ0aWNhbEFsaWdubWVudCI6MCwiU21hcnRGb3JlZ3JvdW5kIjpudWxsLCJCYWNrZ3JvdW5kRmlsbFR5cGUiOjAsIk1hcmdpbiI6eyIkcmVmIjoiMTUwMSJ9LCJQYWRkaW5nIjp7IiRyZWYiOiIxNTAyIn0sIkJhY2tncm91bmQiOm51bGwsIklzVmlzaWJsZSI6dHJ1ZSwiV2lkdGgiOjAuMCwiSGVpZ2h0IjowLjAsIkJvcmRlclN0eWxlIjpudWxsLCJQYXJlbnRTdHlsZSI6bnVsbH0sIlJlY3RhbmdsZVN0eWxlIjp7IiRpZCI6IjIwODQiLCJNYXJnaW4iOnsiJHJlZiI6IjE1MDQifSwiUGFkZGluZyI6eyIkcmVmIjoiMTUwNSJ9LCJCYWNrZ3JvdW5kIjp7IiRyZWYiOiIxNTA2In0sIklzVmlzaWJsZSI6dHJ1ZSwiV2lkdGgiOjAuMCwiSGVpZ2h0IjowLjAsIkJvcmRlclN0eWxlIjp7IiRpZCI6IjIwODUiLCJMaW5lQ29sb3IiOnsiJHJlZiI6IjE1MDkifSwiTGluZVdlaWdodCI6MC4wLCJMaW5lVHlwZSI6MCwiUGFyZW50U3R5bGUiOm51bGx9LCJQYXJlbnRTdHlsZSI6bnVsbH0sIk1hcmdpbiI6eyIkcmVmIjoiMTUxMSJ9LCJQYWRkaW5nIjp7IiRyZWYiOiIxNTEyIn0sIkJhY2tncm91bmQiOm51bGwsIklzVmlzaWJsZSI6dHJ1ZSwiV2lkdGgiOjAuMCwiSGVpZ2h0IjowLjAsIkJvcmRlclN0eWxlIjpudWxsLCJQYXJlbnRTdHlsZSI6bnVsbH0sIkJhY2tncm91bmRTdHlsZSI6eyIkaWQiOiIyMDg2IiwiTWFyZ2luIjp7IiRyZWYiOiIxNTE0In0sIlBhZGRpbmciOnsiJHJlZiI6IjE1MTUifSwiQmFja2dyb3VuZCI6eyIkcmVmIjoiMTM4NiJ9LCJJc1Zpc2libGUiOnRydWUsIldpZHRoIjowLjAsIkhlaWdodCI6MC4wLCJCb3JkZXJTdHlsZSI6eyIkaWQiOiIyMDg3IiwiTGluZUNvbG9yIjp7IiRyZWYiOiIxNTE3In0sIkxpbmVXZWlnaHQiOjAuMCwiTGluZVR5cGUiOjAsIlBhcmVudFN0eWxlIjpudWxsfSwiUGFyZW50U3R5bGUiOm51bGx9LCJNYXJnaW4iOnsiJHJlZiI6IjE1MTkifSwiUGFkZGluZyI6eyIkcmVmIjoiMTUyMCJ9LCJJc1Zpc2libGUiOnRydWUsIldpZHRoIjowLjAsIkhlaWdodCI6MC4wLCJCb3JkZXJTdHlsZSI6bnVsbCwiUGFyZW50U3R5bGUiOm51bGx9LCJNYXJnaW4iOnsiJGlkIjoiMjA4OCIsIlRvcCI6MC4wLCJMZWZ0IjowLjAsIlJpZ2h0IjowLjAsIkJvdHRvbSI6MC4wfSwiUGFkZGluZyI6eyIkaWQiOiIyMDg5IiwiVG9wIjowLjAsIkxlZnQiOjAuMCwiUmlnaHQiOjAuMCwiQm90dG9tIjowLjB9LCJJc1Zpc2libGUiOnRydWUsIldpZHRoIjowLjAsIkhlaWdodCI6MC4wLCJCb3JkZXJTdHlsZSI6eyIkaWQiOiIyMDkwIiwiTGluZUNvbG9yIjpudWxsLCJMaW5lV2VpZ2h0IjowLjAsIkxpbmVUeXBlIjowLCJQYXJlbnRTdHlsZSI6bnVsbH0sIlBhcmVudFN0eWxlIjpudWxsfV19LCJTY2FsZSI6eyIkaWQiOiIyMDkxIiwiU3RhcnREYXRlIjoiMDAwMS0wMS0wMVQwMDowMDowMCIsIkVuZERhdGUiOiIyMDIxLTEwLTEzVDIzOjU5OjAwIiwiRm9ybWF0IjoiTU1NIiwiVHlwZSI6MywiQXV0b0RhdGVSYW5nZSI6dHJ1ZSwiV29ya2luZ0RheXMiOjMxLCJGaXNjYWxZZWFyIjp7IiRpZCI6IjIwOTIiLCJTdGFydE1vbnRoIjoxLCJVc2VTdGFydGluZ1llYXJGb3JOdW1iZXJpbmciOnRydWUsIlNob3dGaXNjYWxZZWFyTGFiZWwiOnRydWV9LCJUb2RheU1hcmtlclRleHQiOiJUb2RheSIsIkF1dG9TY2FsZVR5cGUiOmZhbHNlfSwiU2NhbGVWMiI6eyIkaWQiOiIyMDkzIiwiU3RhcnREYXRlIjoiMDAwMS0wMS0wMVQwMDowMDowMCIsIkVuZERhdGUiOiIyMDI1LTEwLTEzVDIzOjU5OjAwIiwiQXV0b0RhdGVSYW5nZSI6dHJ1ZSwiV29ya2luZ0RheXMiOjMxLCJGaXNjYWxZZWFyIjp7IiRyZWYiOiIyMDkyIn0sIlRvZGF5TWFya2VyVGV4dCI6IlRvZGF5IiwiQXV0b1NjYWxlVHlwZSI6ZmFsc2UsIlRpbWViYW5kU2NhbGVzIjp7IiRpZCI6IjIwOTQiLCJUb3BTY2FsZUxheWVyIjp7IiRpZCI6IjIwOTUiLCJGb3JtYXQiOiJNTU0iLCJUeXBlIjozfSwiTWlkZGxlU2NhbGVMYXllciI6eyIkaWQiOiIyMDk2IiwiRm9ybWF0IjpudWxsLCJUeXBlIjowfSwiQm90dG9tU2NhbGVMYXllciI6eyIkaWQiOiIyMDk3IiwiRm9ybWF0IjpudWxsLCJUeXBlIjowfX19LCJNaWxlc3RvbmVzIjpbXSwiVGFza3MiOltdLCJTd2ltbGFuZXMiOltdLCJNc1Byb2plY3RJdGVtc1RyZWUiOm51bGwsIk1ldGFkYXRhIjp7IiRpZCI6IjIwOTg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LCJTb3VyY2VUaGVtZSI6IntcIiRpZFwiOlwiMVwiLFwiSWRcIjpcIjUzZDg0M2E4LWY4NmYtNDNiMi04MDRlLWFhMjliMDY4NTZhNlwiLFwiQ2F0ZWdvcnlcIjoyLFwiQ3VsdHVyZUluZm9OYW1lXCI6XCJlbi1VU1wiLFwiVmVyc2lvblwiOntcIiRpZFwiOlwiMlwiLFwiVGhlbWVEb21WZXJzaW9uXCI6XCIxLjEuMFwifSxcIlN0eWxlXCI6e1wiJGlkXCI6XCIzXCIsXCJUaW1lYmFuZFN0eWxlXCI6e1wiJGlkXCI6XCI0XCIsXCJSaWdodEVuZENhcHNTdHlsZVwiOntcIiRpZFwiOlwiNVwiLFwiRm9udFNldHRpbmdzXCI6e1wiJGlkXCI6XCI2XCIsXCJGb250U2l6ZVwiOjE4LFwiRm9udE5hbWVcIjpcIkNhbGlicmlcIixcIklzQm9sZFwiOnRydWUsXCJJc0l0YWxpY1wiOmZhbHNlLFwiSXNVbmRlcmxpbmVkXCI6ZmFsc2V9LFwiRm9yZWdyb3VuZFwiOntcIiRpZFwiOlwiN1wiLFwiQ29sb3JcIjp7XCIkaWRcIjpcIjhcIixcIkFcIjoyNTUsXCJSXCI6MjM3LFwiR1wiOjEyNSxcIkJcIjo0OX19LFwiSG9yaXpvbnRhbEFsaWdubWVudFwiOjAsXCJJc1Zpc2libGVcIjpmYWxz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xLFwiSXNWaXNpYmxlXCI6dHJ1ZX0sXCJTY2FsZVN0eWxlXCI6e1wiJGlkXCI6XCIyM1wiLFwiU2hvd1NlZ21lbnRTZXBhcmF0b3JzXCI6dHJ1ZSxcIlNlZ21lbnRTZXBhcmF0b3JPcGFjaXR5XCI6MzAsXCJTaGFwZVwiOjUsXCJTZWdtZW50VGV4dFN0eWxlXCI6e1wiJGlkXCI6XCIyNFwiLFwiRm9udFNldHRpbmdzXCI6e1wiJGlkXCI6XCIyNVwiLFwiRm9udFNpemVcIjoxOC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1LjAsXCJMZWZ0XCI6MTMuMCxcIlJpZ2h0XCI6MTMuMCxcIkJvdHRvbVwiOjUuMH0sXCJCYWNrZ3JvdW5kXCI6e1wiJGlkXCI6XCIzMVwiLFwiQ29sb3JcIjp7XCIkaWRcIjpcIjMyXCIsXCJBXCI6MjU1LFwiUlwiOjY4LFwiR1wiOjg0LFwiQlwiOjEwNn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yNTUsXCJHXCI6MCxcIkJcIjowfX0sXCJFbGFwc2VkVGltZUZvcm1hdFwiOjIsXCJJc1Zpc2libGVcIjpmYWxz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OCxcIlNoYXBlVGhpY2tuZXNzXCI6MS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csXCJHXCI6MTI1LFwiQlwiOjQ5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xLjAsXCJMaW5lVHlwZVwiOjB9LFwiSXNWaXNpYmxlXCI6dHJ1ZX0sXCJNYXJnaW5cIjp7XCIkaWRcIjpcIjY0XCIsXCJUb3BcIjowLjAsXCJMZWZ0XCI6MC4wLFwiUmlnaHRcIjowLjAsXCJCb3R0b21cIjowLjB9LFwiU3RhcnREYXRlUG9zaXRpb25cIjozLFwiRW5kRGF0ZVBvc2l0aW9uXCI6NCxcIlRpdGxlUG9zaXRpb25cIjoyLFwiRHVyYXRpb25Qb3NpdGlvblwiOjAsXCJQZXJjZW50YWdlQ29tcGxldGVkUG9zaXRpb25cIjowLFwiU3BhY2luZ1wiOjUsXCJJc0JlbG93VGltZWJhbmRcIjp0cnV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yNTUsXCJSXCI6MjU1LFwiR1wiOjE5MixcIkJcIjowfX0sXCJJc1Zpc2libGVcIjp0cnVlLFwiV2lkdGhcIjowLjAsXCJIZWlnaHRcIjoxNi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0cnVlLFwiSXNJdGFsaWNcIjpmYWxzZSxcIklzVW5kZXJsaW5lZFwiOmZhbHNlfSxcIkZvcmVncm91bmRcIjp7XCIkaWRcIjpcIjc2XCIsXCJDb2xvclwiOntcIiRpZFwiOlwiNzdcIixcIkFcIjoyNTUsXCJSXCI6MCxcIkdcIjowLFwiQlwiOjB9fSxcIkhvcml6b250YWxBbGlnbm1lbnRcIjox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S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OSxcIklzQmVsb3dUaW1lYmFuZFwiOmZhbHNlLFwiU2hhcGVTaXplXCI6MSxcIlBhZGRpbmdcIjp7XCIkaWRcIjpcIjg1XCIsXCJUb3BcIjo3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U1LFwiR1wiOjE5MixcIkJcIjow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S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Y4LFwiR1wiOjg0LFwiQlwiOjEwNn19LFwiSG9yaXpvbnRhbEFsaWdubWVudFwiOjA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ksXCJTaGFwZVNpemVcIjoxLFwiRGV0YWlsc1NwYWNpbmdcIjoy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I1NSxcIkdcIjoxOTIsXCJCXCI6MH19LFwiSXNWaXNpYmxlXCI6dHJ1ZSxcIldpZHRoXCI6MTguMCxcIkhlaWdodFwiOjIwLjAsXCJCb3JkZXJTdHlsZVwiOntcIiRpZFwiOlwiMTEyXCIsXCJMaW5lU3R5bGVcIjp7XCIkaWRcIjpcIjExM1wiLFwiTGluZUNvbG9yXCI6e1wiJGlkXCI6XCIxMTRcIixcIkNvbG9yXCI6e1wiJGlkXCI6XCIxMTVcIixcIkFcIjoyNTUsXCJSXCI6MjM0LFwiR1wiOjIyLFwiQlwiOjMwfX0sXCJMaW5lV2VpZ2h0XCI6MC4wLFwiTGluZVR5cGVcIjowfSxcIklzVmlzaWJsZVwiOmZhbHNlfX0sXCJUaXRsZVN0eWxlXCI6e1wiJGlkXCI6XCIxMTZcIixcIkZvbnRTZXR0aW5nc1wiOntcIiRpZFwiOlwiMTE3XCIsXCJGb250U2l6ZVwiOjExLFwiRm9udE5hbWVcIjpcIkNhbGlicmlcIixcIklzQm9sZFwiOnRydWUsXCJJc0l0YWxpY1wiOmZhbHNlLFwiSXNVbmRlcmxpbmVkXCI6ZmFsc2V9LFwiRm9yZWdyb3VuZFwiOntcIiRpZFwiOlwiMTE4XCIsXCJDb2xvclwiOntcIiRpZFwiOlwiMTE5XCIsXCJBXCI6MjU1LFwiUlwiOjAsXCJHXCI6MCxcIkJcIjowfX0sXCJIb3Jpem9udGFsQWxpZ25tZW50XCI6MSxcIklzVmlzaWJsZVwiOnRydWV9LFwiRGF0ZVN0eWxlXCI6e1wiJGlkXCI6XCIxMjBcIixcIkZvbnRTZXR0aW5nc1wiOntcIiRpZFwiOlwiMTIxXCIsXCJGb250U2l6ZVwiOjEwLFwiRm9udE5hbWVcIjpcIkNhbGlicmlcIixcIklzQm9sZFwiOmZhbHNlLFwiSXNJdGFsaWNcIjpmYWxzZSxcIklzVW5kZXJsaW5lZFwiOmZhbHNlfSxcIkZvcmVncm91bmRcIjp7XCIkaWRcIjpcIjEyMlwiLFwiQ29sb3JcIjp7XCIkaWRcIjpcIjEyM1wiLFwiQVwiOjI1NSxcIlJcIjo2OCxcIkdcIjo4NCxcIkJcIjoxMDZ9fSxcIkhvcml6b250YWxBbGlnbm1lbnRcIjowLFwiSXNWaXNpYmxlXCI6dHJ1ZX0sXCJEYXRlRm9ybWF0XCI6e1wiJGlkXCI6XCIxM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mViZjY2ZjVjLWVkNzQtNDkyNi1hM2ZmLWY2NWYyODE1OTk3ZlwiLFwiTmFtZVwiOlwiU3dpbWxhbmUgU3R5bGUgMVwiLFwiSGVhZGVyU3R5bGVcIjp7XCIkaWRcIjpcIjEyN1wiLFwiVGV4dFN0eWxlXCI6e1wiJGlkXCI6XCIxMjhcIixcIkZvbnRTZXR0aW5nc1wiOntcIiRpZFwiOlwiMTI5XCIsXCJGb250U2l6ZVwiOjEyLFwiRm9udE5hbWVcIjpcIkNhbGlicmlcIixcIklzQm9sZFwiOnRydWUsXCJJc0l0YWxpY1wiOmZhbHNlLFwiSXNVbmRlcmxpbmVkXCI6ZmFsc2V9LFwiRm9yZWdyb3VuZFwiOntcIiRpZFwiOlwiMTMwXCIsXCJDb2xvclwiOntcIiRpZFwiOlwiMTMxXCIsXCJBXCI6MjU1LFwiUlwiOjYwLFwiR1wiOjU0LFwiQlwiOjQ5fX0sXCJIb3Jpem9udGFsQWxpZ25tZW50XCI6MCxcIklzVmlzaWJsZVwiOmZhbHN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I1NSxcIkdcIjoxOTIsXCJCXCI6MH19LFwiSXNWaXNpYmxlXCI6dHJ1ZSxcIldpZHRoXCI6MC4wLFwiSGVpZ2h0XCI6MC4wLFwiQm9yZGVyU3R5bGVcIjp7XCIkaWRcIjpcIjEzN1wiLFwiTGluZVN0eWxlXCI6e1wiJGlkXCI6XCIxMzhcIixcIkxpbmVDb2xvclwiOntcIiRpZFwiOlwiMTM5XCIsXCJDb2xvclwiOntcIiRpZFwiOlwiMTQwXCIsXCJBXCI6MjU1LFwiUlwiOjYwLFwiR1wiOjU0LFwiQlwiOjQ5fX0sXCJMaW5lV2VpZ2h0XCI6MC4wLFwiTGluZVR5cGVcIjowfSxcIklzVmlzaWJsZVwiOmZhbHNlfX19LFwiQmFja2dyb3VuZFN0eWxlXCI6e1wiJGlkXCI6XCIxNDFcIixcIk1hcmdpblwiOntcIiRpZFwiOlwiMTQyXCIsXCJUb3BcIjowLjAsXCJMZWZ0XCI6MC4wLFwiUmlnaHRcIjowLjAsXCJCb3R0b21cIjowLjB9LFwiUGFkZGluZ1wiOntcIiRpZFwiOlwiMTQzXCIsXCJUb3BcIjowLjAsXCJMZWZ0XCI6MC4wLFwiUmlnaHRcIjowLjAsXCJCb3R0b21cIjowLjB9LFwiQmFja2dyb3VuZFwiOntcIiRpZFwiOlwiMTQ0XCIsXCJDb2xvclwiOntcIiRpZFwiOlwiMTQ1XCIsXCJBXCI6MzgsXCJSXCI6MjU1LFwiR1wiOjE5MixcIkJcIjow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yNTUsXCJHXCI6MTkyLFwiQlwiOjB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MzgsXCJSXCI6MjU1LFwiR1wiOjE5MixcIkJcIjow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IsXCJEYXRlUG9zaXRpb25cIjowLFwiU2hhcGVUeXBlXCI6MTQsXCJTaGFwZVNpemVcIjoxLFwiU3BhY2luZ1wiOjU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I1NSxcIkdcIjoxOTIsXCJCXCI6MH19LFwiSXNWaXNpYmxlXCI6dHJ1ZSxcIldpZHRoXCI6MTMuMCxcIkhlaWdodFwiOjEzLjAsXCJCb3JkZXJTdHlsZVwiOntcIiRpZFwiOlwiMTgwXCIsXCJMaW5lU3R5bGVcIjp7XCIkaWRcIjpcIjE4MVwiLFwiTGluZUNvbG9yXCI6e1wiJGlkXCI6XCIxODJcIixcIkNvbG9yXCI6e1wiJGlkXCI6XCIxODNcIixcIkFcIjoyNTUsXCJSXCI6MjM0LFwiR1wiOjIyLFwiQlwiOjMwfX0sXCJMaW5lV2VpZ2h0XCI6Mi4wLFwiTGluZVR5cGVcIjowfSxcIklzVmlzaWJsZVwiOmZhbHNlfX0sXCJUaXRsZVN0eWxlXCI6e1wiJGlkXCI6XCIxODRcIixcIkZvbnRTZXR0aW5nc1wiOntcIiRpZFwiOlwiMTg1XCIsXCJGb250U2l6ZVwiOjExLFwiRm9udE5hbWVcIjpcIkNhbGlicmlcIixcIklzQm9sZFwiOnRydWUsXCJJc0l0YWxpY1wiOmZhbHNlLFwiSXNVbmRlcmxpbmVkXCI6ZmFsc2V9LFwiRm9yZWdyb3VuZFwiOntcIiRpZFwiOlwiMTg2XCIsXCJDb2xvclwiOntcIiRpZFwiOlwiMTg3XCIsXCJBXCI6MjU1LFwiUlwiOjAsXCJHXCI6MCxcIkJcIjowfX0sXCJIb3Jpem9udGFsQWxpZ25tZW50XCI6MC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yLFwiSXNWaXNpYmxlXCI6ZmFsc2V9LFwiRGF0ZUZvcm1hdFwiOntcIiRpZFwiOlwiMT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YsXCJTaGFwZVRoaWNrbmVzc1wiOjE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NyxcIkdcIjoxMjUsXCJCXCI6NDl9fSxcIkhvcml6b250YWxBbGlnbm1lbnRcIjowLFwiSXNWaXNpYmxlXCI6ZmFsc2V9LFwiUGVyY2VudGFnZUNvbXBsZXRlSGlnaGxpZ2h0U3R5bGVcIjp7XCIkaWRcIjpcIjE5OVwiLFwiQmFja2dyb3VuZFwiOntcIiRpZFwiOlwiMjAwXCIsXCJDb2xvclwiOntcIiRpZFwiOlwiMjAxXCIsXCJBXCI6ODksXCJSXCI6MCxcIkdcIjowLFwiQlwiOjB9fX0sXCJEdXJhdGlvblN0eWxlXCI6e1wiJGlkXCI6XCIyMDJcIixcIkZvbnRTZXR0aW5nc1wiOntcIiRpZFwiOlwiMjAzXCIsXCJGb250U2l6ZVwiOjEwLFwiRm9udE5hbWVcIjpcIkNhbGlicmlcIixcIklzQm9sZFwiOmZhbHNlLFwiSXNJdGFsaWNcIjpmYWxzZSxcIklzVW5kZXJsaW5lZFwiOmZhbHNlfSxcIkZvcmVncm91bmRcIjp7XCIkaWRcIjpcIjIwNFwiLFwiQ29sb3JcIjp7XCIkaWRcIjpcIjIwNVwiLFwiQVwiOjI1NSxcIlJcIjoyMzcsXCJHXCI6MTI1LFwiQlwiOjQ5fX0sXCJIb3Jpem9udGFsQWxpZ25tZW50XCI6MCxcIklzVmlzaWJsZVwiOmZhbHNlfSxcIk1hcmdpblwiOntcIiRpZFwiOlwiMjA2XCIsXCJUb3BcIjowLjAsXCJMZWZ0XCI6MC4wLFwiUmlnaHRcIjowLjAsXCJCb3R0b21cIjowLjB9LFwiU3RhcnREYXRlUG9zaXRpb25cIjozLFwiRW5kRGF0ZVBvc2l0aW9uXCI6NCxcIlRpdGxlUG9zaXRpb25cIjowLFwiRHVyYXRpb25Qb3NpdGlvblwiOjAsXCJQZXJjZW50YWdlQ29tcGxldGVkUG9zaXRpb25cIjowLFwiU3BhY2luZ1wiOjUsXCJTaGFwZVN0eWxlXCI6e1wiJGlkXCI6XCIyMDdcIixcIk1hcmdpblwiOntcIiRpZFwiOlwiMjA4XCIsXCJUb3BcIjowLjAsXCJMZWZ0XCI6NC4wLFwiUmlnaHRcIjo0LjAsXCJCb3R0b21cIjowLjB9LFwiUGFkZGluZ1wiOntcIiRpZFwiOlwiMjA5XCIsXCJUb3BcIjowLjAsXCJMZWZ0XCI6MC4wLFwiUmlnaHRcIjowLjAsXCJCb3R0b21cIjowLjB9LFwiQmFja2dyb3VuZFwiOntcIiRpZFwiOlwiMjEwXCIsXCJDb2xvclwiOntcIiRpZFwiOlwiMjExXCIsXCJBXCI6MjU1LFwiUlwiOjE2NSxcIkdcIjoxNjUsXCJCXCI6MTY1fX0sXCJJc1Zpc2libGVcIjp0cnVlLFwiV2lkdGhcIjowLjAsXCJIZWlnaHRcIjoxNi4wLFwiQm9yZGVyU3R5bGVcIjp7XCIkaWRcIjpcIjIxMlwiLFwiTGluZVN0eWxlXCI6e1wiJGlkXCI6XCIyMTNcIixcIkxpbmVDb2xvclwiOntcIiRpZFwiOlwiMjE0XCIsXCJDb2xvclwiOntcIiRpZFwiOlwiMjE1XCIsXCJBXCI6MjU1LFwiUlwiOjIzNCxcIkdcIjoyMixcIkJcIjozMH19LFwiTGluZVdlaWdodFwiOjIuMCxcIkxpbmVUeXBlXCI6MH0sXCJJc1Zpc2libGVcIjpmYWxzZX19LFwiVGl0bGVTdHlsZVwiOntcIiRpZFwiOlwiMjE2XCIsXCJGb250U2V0dGluZ3NcIjp7XCIkaWRcIjpcIjIxN1wiLFwiRm9udFNpemVcIjoxMSxcIkZvbnROYW1lXCI6XCJDYWxpYnJpXCIsXCJJc0JvbGRcIjp0cnVlLFwiSXNJdGFsaWNcIjpmYWxzZSxcIklzVW5kZXJsaW5lZFwiOmZhbHNlfSxcIkZvcmVncm91bmRcIjp7XCIkaWRcIjpcIjIxOFwiLFwiQ29sb3JcIjp7XCIkaWRcIjpcIjIxOVwiLFwiQVwiOjI1NSxcIlJcIjowLFwiR1wiOjAsXCJCXCI6MH19LFwiSG9yaXpvbnRhbEFsaWdubWVudFwiOjAsXCJJc1Zpc2libGVcIjp0cnVlfSxcIkRhdGV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NjgsXCJHXCI6ODQsXCJCXCI6MTA2fX0sXCJIb3Jpem9udGFsQWxpZ25tZW50XCI6MSxcIklzVmlzaWJsZVwiOnRydWV9LFwiRGF0ZUZvcm1hdFwiOntcIiRpZFwiOlwiMjI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yNVwiLFwiRm9ybWF0XCI6MCxcIklzVmlzaWJsZVwiOmZhbHNlLFwiTGFzdEtub3duVmlzaWJpbGl0eVN0YXRlXCI6ZmFsc2V9fSxcIkRlZmF1bHRTd2ltbGFuZU1vdFN0eWxlXCI6e1wiJGlkXCI6XCIyMjZcIixcIlNoYXBlXCI6OSxcIlNoYXBlU2l6ZVwiOjEsXCJEZXRhaWxzU3BhY2luZ1wiOjIuMCxcIlBhZGRpbmdcIjp7XCIkaWRcIjpcIjIyN1wiLFwiVG9wXCI6Ny4wLFwiTGVmdFwiOjMuMCxcIlJpZ2h0XCI6MC4wLFwiQm90dG9tXCI6Mi4wfSxcIlBvc2l0aW9uT25UYXNrXCI6MSxcIlNoYXBlU3R5bGVcIjp7XCIkaWRcIjpcIjIyOFwiLFwiTWFyZ2luXCI6e1wiJGlkXCI6XCIyMjlcIixcIlRvcFwiOjAuMCxcIkxlZnRcIjowLjAsXCJSaWdodFwiOjAuMCxcIkJvdHRvbVwiOjAuMH0sXCJQYWRkaW5nXCI6e1wiJGlkXCI6XCIyMzBcIixcIlRvcFwiOjAuMCxcIkxlZnRcIjowLjAsXCJSaWdodFwiOjAuMCxcIkJvdHRvbVwiOjAuMH0sXCJCYWNrZ3JvdW5kXCI6e1wiJGlkXCI6XCIyMzFcIixcIkNvbG9yXCI6e1wiJGlkXCI6XCIyMzJcIixcIkFcIjoyNTUsXCJSXCI6MjU1LFwiR1wiOjE5MixcIkJcIjowfX0sXCJJc1Zpc2libGVcIjp0cnVlLFwiV2lkdGhcIjoxOC4wLFwiSGVpZ2h0XCI6MjAuMCxcIkJvcmRlclN0eWxlXCI6e1wiJGlkXCI6XCIyMzNcIixcIkxpbmVTdHlsZVwiOntcIiRpZFwiOlwiMjM0XCIsXCJMaW5lQ29sb3JcIjp7XCIkaWRcIjpcIjIzNVwiLFwiQ29sb3JcIjp7XCIkaWRcIjpcIjIzNlwiLFwiQVwiOjI1NSxcIlJcIjoyMzQsXCJHXCI6MjIsXCJCXCI6MzB9fSxcIkxpbmVXZWlnaHRcIjowLjAsXCJMaW5lVHlwZVwiOjB9LFwiSXNWaXNpYmxlXCI6ZmFsc2V9fSxcIlRpdGxlU3R5bGVcIjp7XCIkaWRcIjpcIjIzN1wiLFwiRm9udFNldHRpbmdzXCI6e1wiJGlkXCI6XCIyMzhcIixcIkZvbnRTaXplXCI6MTEsXCJGb250TmFtZVwiOlwiQ2FsaWJyaVwiLFwiSXNCb2xkXCI6dHJ1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A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JkZmJjMDk4My02NTg1LTRiZDEtYjE1OC00ZmMwYjE2YjJkNTJcIixcIk5hbWVcIjpcIlN3aW1sYW5lIFN0eWxlIDJcIixcIkhlYWRlclN0eWxlXCI6e1wiJGlkXCI6XCIyNDhcIixcIlRleHRTdHlsZVwiOntcIiRpZFwiOlwiMjQ5XCIsXCJGb250U2V0dGluZ3NcIjp7XCIkaWRcIjpcIjI1MFwiLFwiRm9udFNpemVcIjoxMixcIkZvbnROYW1lXCI6XCJDYWxpYnJpXCIsXCJJc0JvbGRcIjp0cnVlLFwiSXNJdGFsaWNcIjpmYWxzZSxcIklzVW5kZXJsaW5lZFwiOmZhbHNlfSxcIkZvcmVncm91bmRcIjp7XCIkaWRcIjpcIjI1MVwiLFwiQ29sb3JcIjp7XCIkaWRcIjpcIjI1MlwiLFwiQVwiOjI1NSxcIlJcIjoyNyxcIkdcIjoxNixcIkJcIjoxOX19LFwiSG9yaXpvbnRhbEFsaWdubWVudFwiOjAsXCJJc1Zpc2libGVcIjpmYWxzZX0sXCJSZWN0YW5nbGVTdHlsZVwiOntcIiRpZFwiOlwiMjUzXCIsXCJNYXJnaW5cIjp7XCIkaWRcIjpcIjI1NFwiLFwiVG9wXCI6MC4wLFwiTGVmdFwiOjAuMCxcIlJpZ2h0XCI6MC4wLFwiQm90dG9tXCI6MC4wfSxcIlBhZGRpbmdcIjp7XCIkaWRcIjpcIjI1NVwiLFwiVG9wXCI6MC4wLFwiTGVmdFwiOjAuMCxcIlJpZ2h0XCI6MC4wLFwiQm90dG9tXCI6MC4wfSxcIkJhY2tncm91bmRcIjp7XCIkaWRcIjpcIjI1NlwiLFwiQ29sb3JcIjp7XCIkaWRcIjpcIjI1N1wiLFwiQVwiOjI1NSxcIlJcIjoxMTIsXCJHXCI6MTczLFwiQlwiOjcxfX0sXCJJc1Zpc2libGVcIjpmYWxzZSxcIldpZHRoXCI6MC4wLFwiSGVpZ2h0XCI6MC4wLFwiQm9yZGVyU3R5bGVcIjp7XCIkaWRcIjpcIjI1OFwiLFwiTGluZVN0eWxlXCI6e1wiJGlkXCI6XCIyNTlcIixcIkxpbmVDb2xvclwiOntcIiRpZFwiOlwiMjYwXCIsXCJDb2xvclwiOntcIiRpZFwiOlwiMjYxXCIsXCJBXCI6MjU1LFwiUlwiOjI3LFwiR1wiOjE2LFwiQlwiOjE5fX0sXCJMaW5lV2VpZ2h0XCI6MC4wLFwiTGluZVR5cGVcIjowfSxcIklzVmlzaWJsZVwiOmZhbHNlfX19LFwiQmFja2dyb3VuZFN0eWxlXCI6e1wiJGlkXCI6XCIyNjJcIixcIk1hcmdpblwiOntcIiRpZFwiOlwiMjYzXCIsXCJUb3BcIjowLjAsXCJMZWZ0XCI6MC4wLFwiUmlnaHRcIjowLjAsXCJCb3R0b21cIjowLjB9LFwiUGFkZGluZ1wiOntcIiRpZFwiOlwiMjY0XCIsXCJUb3BcIjowLjAsXCJMZWZ0XCI6MC4wLFwiUmlnaHRcIjowLjAsXCJCb3R0b21cIjowLjB9LFwiQmFja2dyb3VuZFwiOntcIiRpZFwiOlwiMjY1XCIsXCJDb2xvclwiOntcIiRpZFwiOlwiMjY2XCIsXCJBXCI6MzgsXCJSXCI6MTEyLFwiR1wiOjE3MyxcIkJcIjo3MX19LFwiSXNWaXNpYmxlXCI6dHJ1ZSxcIldpZHRoXCI6MC4wLFwiSGVpZ2h0XCI6MC4wLFwiQm9yZGVyU3R5bGVcIjp7XCIkaWRcIjpcIjI2N1wiLFwiTGluZVN0eWxlXCI6e1wiJGlkXCI6XCIyNjhcIixcIkxpbmVDb2xvclwiOntcIiRpZFwiOlwiMjY5XCIsXCJDb2xvclwiOntcIiRpZFwiOlwiMjcwXCIsXCJBXCI6MjU1LFwiUlwiOjIzNCxcIkdcIjoyMixcIkJcIjozMH19LFwiTGluZVdlaWdodFwiOjAuMCxcIkxpbmVUeXBlXCI6MH0sXCJJc1Zpc2libGVcIjpmYWxzZX19LFwiSXNBYm92ZVRpbWViYW5kXCI6ZmFsc2UsXCJTcGFjaW5nXCI6NSxcIkRlZmF1bHRTd2ltbGFuZUFjdGl2aXR5U3R5bGVcIjp7XCIkaWRcIjpcIjI3MVwiLFwiSGVhZGVyU3R5bGVcIjp7XCIkaWRcIjpcIjI3MlwiLFwiVGV4dFN0eWxlXCI6e1wiJGlkXCI6XCIyNzNcIixcIkZvbnRTZXR0aW5nc1wiOntcIiRpZFwiOlwiMjc0XCIsXCJGb250U2l6ZVwiOjExLFwiRm9udE5hbWVcIjpcIkNhbGlicmlcIixcIklzQm9sZFwiOmZhbHNlLFwiSXNJdGFsaWNcIjpmYWxzZSxcIklzVW5kZXJsaW5lZFwiOmZhbHNlfSxcIkZvcmVncm91bmRcIjp7XCIkaWRcIjpcIjI3NVwiLFwiQ29sb3JcIjp7XCIkaWRcIjpcIjI3NlwiLFwiQVwiOjI1NSxcIlJcIjowLFwiR1wiOjAsXCJCXCI6MH19LFwiSG9yaXpvbnRhbEFsaWdubWVudFwiOjAsXCJJc1Zpc2libGVcIjp0cnVlfSxcIlJlY3RhbmdsZVN0eWxlXCI6e1wiJGlkXCI6XCIyNzdcIixcIk1hcmdpblwiOntcIiRpZFwiOlwiMjc4XCIsXCJUb3BcIjowLjAsXCJMZWZ0XCI6MC4wLFwiUmlnaHRcIjowLjAsXCJCb3R0b21cIjowLjB9LFwiUGFkZGluZ1wiOntcIiRpZFwiOlwiMjc5XCIsXCJUb3BcIjowLjAsXCJMZWZ0XCI6MC4wLFwiUmlnaHRcIjowLjAsXCJCb3R0b21cIjowLjB9LFwiQmFja2dyb3VuZFwiOntcIiRpZFwiOlwiMjgwXCIsXCJDb2xvclwiOntcIiRpZFwiOlwiMjgxXCIsXCJBXCI6NjMsXCJSXCI6MTEyLFwiR1wiOjE3MyxcIkJcIjo3MX19LFwiSXNWaXNpYmxlXCI6dHJ1ZSxcIldpZHRoXCI6MC4wLFwiSGVpZ2h0XCI6MC4wLFwiQm9yZGVyU3R5bGVcIjp7XCIkaWRcIjpcIjI4MlwiLFwiTGluZVN0eWxlXCI6e1wiJGlkXCI6XCIyODNcIixcIkxpbmVDb2xvclwiOntcIiRpZFwiOlwiMjg0XCIsXCJDb2xvclwiOntcIiRpZFwiOlwiMjg1XCIsXCJBXCI6MjU1LFwiUlwiOjI1NSxcIkdcIjowLFwiQlwiOjB9fSxcIkxpbmVXZWlnaHRcIjowLjAsXCJMaW5lVHlwZVwiOjB9LFwiSXNWaXNpYmxlXCI6ZmFsc2V9fX0sXCJCYWNrZ3JvdW5k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zOCxcIlJcIjoxMTIsXCJHXCI6MTczLFwiQlwiOjcx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IsXCJEYXRlUG9zaXRpb25cIjowLFwiU2hhcGVUeXBlXCI6MSxcIlNoYXBlU2l6ZVwiOjEsXCJTcGFjaW5nXCI6NSxcIlNoYXBlU3R5bGVcIjp7XCIkaWRcIjpcIjI5NlwiLFwiTWFyZ2luXCI6e1wiJGlkXCI6XCIyOTdcIixcIlRvcFwiOjAuMCxcIkxlZnRcIjowLjAsXCJSaWdodFwiOjAuMCxcIkJvdHRvbVwiOjAuMH0sXCJQYWRkaW5nXCI6e1wiJGlkXCI6XCIyOThcIixcIlRvcFwiOjAuMCxcIkxlZnRcIjowLjAsXCJSaWdodFwiOjAuMCxcIkJvdHRvbVwiOjAuMH0sXCJCYWNrZ3JvdW5kXCI6e1wiJGlkXCI6XCIyOTlcIixcIkNvbG9yXCI6e1wiJGlkXCI6XCIzMDBcIixcIkFcIjoyNTUsXCJSXCI6MTEyLFwiR1wiOjE3MyxcIkJcIjo3MX19LFwiSXNWaXNpYmxlXCI6dHJ1ZSxcIldpZHRoXCI6MTMuMCxcIkhlaWdodFwiOjEzLjAsXCJCb3JkZXJTdHlsZVwiOntcIiRpZFwiOlwiMzAxXCIsXCJMaW5lU3R5bGVcIjp7XCIkaWRcIjpcIjMwMlwiLFwiTGluZUNvbG9yXCI6e1wiJGlkXCI6XCIzMDNcIixcIkNvbG9yXCI6e1wiJGlkXCI6XCIzMDRcIixcIkFcIjoyNTUsXCJSXCI6MjM0LFwiR1wiOjIyLFwiQlwiOjMwfX0sXCJMaW5lV2VpZ2h0XCI6Mi4wLFwiTGluZVR5cGVcIjowfSxcIklzVmlzaWJsZVwiOmZhbHNlfX0sXCJUaXRsZVN0eWxlXCI6e1wiJGlkXCI6XCIzMDVcIixcIkZvbnRTZXR0aW5nc1wiOntcIiRpZFwiOlwiMzA2XCIsXCJGb250U2l6ZVwiOjExLFwiRm9udE5hbWVcIjpcIkNhbGlicmlcIixcIklzQm9sZFwiOnRydWUsXCJJc0l0YWxpY1wiOmZhbHNlLFwiSXNVbmRlcmxpbmVkXCI6ZmFsc2V9LFwiRm9yZWdyb3VuZFwiOntcIiRpZFwiOlwiMzA3XCIsXCJDb2xvclwiOntcIiRpZFwiOlwiMzA4XCIsXCJBXCI6MjU1LFwiUlwiOjAsXCJHXCI6MCxcIkJcIjowfX0sXCJIb3Jpem9udGFsQWxpZ25tZW50XCI6MCxcIklzVmlzaWJsZVwiOnRydWV9LFwiRGF0ZVN0eWxlXCI6e1wiJGlkXCI6XCIzMDlcIixcIkZvbnRTZXR0aW5nc1wiOntcIiRpZFwiOlwiMzEwXCIsXCJGb250U2l6ZVwiOjEwLFwiRm9udE5hbWVcIjpcIkNhbGlicmlcIixcIklzQm9sZFwiOmZhbHNlLFwiSXNJdGFsaWNcIjpmYWxzZSxcIklzVW5kZXJsaW5lZFwiOmZhbHNlfSxcIkZvcmVncm91bmRcIjp7XCIkaWRcIjpcIjMxMVwiLFwiQ29sb3JcIjp7XCIkaWRcIjpcIjMxMlwiLFwiQVwiOjI1NSxcIlJcIjo2OCxcIkdcIjo4NCxcIkJcIjoxMDZ9fSxcIkhvcml6b250YWxBbGlnbm1lbnRcIjoyLFwiSXNWaXNpYmxlXCI6ZmFsc2V9LFwiRGF0ZUZvcm1hdFwiOntcIiRpZFwiOlwiMzEz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gsXCJTaGFwZVRoaWNrbmVzc1wiOjE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NyxcIkdcIjoxMjUsXCJCXCI6NDl9fSxcIkhvcml6b250YWxBbGlnbm1lbnRcIjowLFwiSXNWaXNpYmxlXCI6ZmFsc2V9LFwiUGVyY2VudGFnZUNvbXBsZXRlSGlnaGxpZ2h0U3R5bGVcIjp7XCIkaWRcIjpcIjMyMFwiLFwiQmFja2dyb3VuZFwiOntcIiRpZFwiOlwiMzIxXCIsXCJDb2xvclwiOntcIiRpZFwiOlwiMzIyXCIsXCJBXCI6ODksXCJSXCI6MCxcIkdcIjowLFwiQlwiOjB9fX0sXCJEdXJhdGlvblN0eWxlXCI6e1wiJGlkXCI6XCIzMjNcIixcIkZvbnRTZXR0aW5nc1wiOntcIiRpZFwiOlwiMzI0XCIsXCJGb250U2l6ZVwiOjEwLFwiRm9udE5hbWVcIjpcIkNhbGlicmlcIixcIklzQm9sZFwiOmZhbHNlLFwiSXNJdGFsaWNcIjpmYWxzZSxcIklzVW5kZXJsaW5lZFwiOmZhbHNlfSxcIkZvcmVncm91bmRcIjp7XCIkaWRcIjpcIjMyNVwiLFwiQ29sb3JcIjp7XCIkaWRcIjpcIjMyNlwiLFwiQVwiOjI1NSxcIlJcIjoyMzcsXCJHXCI6MTI1LFwiQlwiOjQ5fX0sXCJIb3Jpem9udGFsQWxpZ25tZW50XCI6MCxcIklzVmlzaWJsZVwiOmZhbHNlfSxcIk1hcmdpblwiOntcIiRpZFwiOlwiMzI3XCIsXCJUb3BcIjowLjAsXCJMZWZ0XCI6MC4wLFwiUmlnaHRcIjowLjAsXCJCb3R0b21cIjowLjB9LFwiU3RhcnREYXRlUG9zaXRpb25cIjozLFwiRW5kRGF0ZVBvc2l0aW9uXCI6NCxcIlRpdGxlUG9zaXRpb25cIjoyLFwiRHVyYXRpb25Qb3NpdGlvblwiOjAsXCJQZXJjZW50YWdlQ29tcGxldGVkUG9zaXRpb25cIjowLFwiU3BhY2luZ1wiOjUsXCJTaGFwZVN0eWxlXCI6e1wiJGlkXCI6XCIzMjhcIixcIk1hcmdpblwiOntcIiRpZFwiOlwiMzI5XCIsXCJUb3BcIjowLjAsXCJMZWZ0XCI6NC4wLFwiUmlnaHRcIjo0LjAsXCJCb3R0b21cIjowLjB9LFwiUGFkZGluZ1wiOntcIiRpZFwiOlwiMzMwXCIsXCJUb3BcIjowLjAsXCJMZWZ0XCI6MC4wLFwiUmlnaHRcIjowLjAsXCJCb3R0b21cIjowLjB9LFwiQmFja2dyb3VuZFwiOntcIiRpZFwiOlwiMzMxXCIsXCJDb2xvclwiOntcIiRpZFwiOlwiMzMyXCIsXCJBXCI6MjU1LFwiUlwiOjExMixcIkdcIjoxNzMsXCJCXCI6NzF9fSxcIklzVmlzaWJsZVwiOnRydWUsXCJXaWR0aFwiOjAuMCxcIkhlaWdodFwiOjE2LjAsXCJCb3JkZXJTdHlsZVwiOntcIiRpZFwiOlwiMzMzXCIsXCJMaW5lU3R5bGVcIjp7XCIkaWRcIjpcIjMzNFwiLFwiTGluZUNvbG9yXCI6e1wiJGlkXCI6XCIzMzVcIixcIkNvbG9yXCI6e1wiJGlkXCI6XCIzMzZcIixcIkFcIjoyNTUsXCJSXCI6MjM0LFwiR1wiOjIyLFwiQlwiOjMwfX0sXCJMaW5lV2VpZ2h0XCI6Mi4wLFwiTGluZVR5cGVcIjowfSxcIklzVmlzaWJsZVwiOmZhbHNlfX0sXCJUaXRsZVN0eWxlXCI6e1wiJGlkXCI6XCIzMzdcIixcIkZvbnRTZXR0aW5nc1wiOntcIiRpZFwiOlwiMzM4XCIsXCJGb250U2l6ZVwiOjExLFwiRm9udE5hbWVcIjpcIkNhbGlicmlcIixcIklzQm9sZFwiOnRydWUsXCJJc0l0YWxpY1wiOmZhbHNlLFwiSXNVbmRlcmxpbmVkXCI6ZmFsc2V9LFwiRm9yZWdyb3VuZFwiOntcIiRpZFwiOlwiMzM5XCIsXCJDb2xvclwiOntcIiRpZFwiOlwiMzQwXCIsXCJBXCI6MjU1LFwiUlwiOjAsXCJHXCI6MCxcIkJcIjowfX0sXCJIb3Jpem9udGFsQWxpZ25tZW50XCI6MS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2OCxcIkdcIjo4NCxcIkJcIjoxMDZ9fSxcIkhvcml6b250YWxBbGlnbm1lbnRcIjoxLFwiSXNWaXNpYmxlXCI6dHJ1ZX0sXCJEYXRlRm9ybWF0XCI6e1wiJGlkXCI6XCIzND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Q2XCIsXCJGb3JtYXRcIjowLFwiSXNWaXNpYmxlXCI6ZmFsc2UsXCJMYXN0S25vd25WaXNpYmlsaXR5U3RhdGVcIjpmYWxzZX19LFwiRGVmYXVsdFN3aW1sYW5lTW90U3R5bGVcIjp7XCIkaWRcIjpcIjM0N1wiLFwiU2hhcGVcIjo5LFwiU2hhcGVTaXplXCI6MSxcIkRldGFpbHNTcGFjaW5nXCI6Mi4wLFwiUGFkZGluZ1wiOntcIiRpZFwiOlwiMzQ4XCIsXCJUb3BcIjo3LjAsXCJMZWZ0XCI6My4wLFwiUmlnaHRcIjowLjAsXCJCb3R0b21cIjoyLjB9LFwiUG9zaXRpb25PblRhc2tcIjoxLFwiU2hhcGVTdHlsZVwiOntcIiRpZFwiOlwiMzQ5XCIsXCJNYXJnaW5cIjp7XCIkaWRcIjpcIjM1MFwiLFwiVG9wXCI6MC4wLFwiTGVmdFwiOjAuMCxcIlJpZ2h0XCI6MC4wLFwiQm90dG9tXCI6MC4wfSxcIlBhZGRpbmdcIjp7XCIkaWRcIjpcIjM1MVwiLFwiVG9wXCI6MC4wLFwiTGVmdFwiOjAuMCxcIlJpZ2h0XCI6MC4wLFwiQm90dG9tXCI6MC4wfSxcIkJhY2tncm91bmRcIjp7XCIkaWRcIjpcIjM1MlwiLFwiQ29sb3JcIjp7XCIkaWRcIjpcIjM1M1wiLFwiQVwiOjI1NSxcIlJcIjoxMTIsXCJHXCI6MTczLFwiQlwiOjcxfX0sXCJJc1Zpc2libGVcIjp0cnVlLFwiV2lkdGhcIjoxOC4wLFwiSGVpZ2h0XCI6MjAuMCxcIkJvcmRlclN0eWxlXCI6e1wiJGlkXCI6XCIzNTRcIixcIkxpbmVTdHlsZVwiOntcIiRpZFwiOlwiMzU1XCIsXCJMaW5lQ29sb3JcIjp7XCIkaWRcIjpcIjM1NlwiLFwiQ29sb3JcIjp7XCIkaWRcIjpcIjM1N1wiLFwiQVwiOjI1NSxcIlJcIjoyMzQsXCJHXCI6MjIsXCJCXCI6MzB9fSxcIkxpbmVXZWlnaHRcIjowLjAsXCJMaW5lVHlwZVwiOjB9LFwiSXNWaXNpYmxlXCI6ZmFsc2V9fSxcIlRpdGxlU3R5bGVcIjp7XCIkaWRcIjpcIjM1OFwiLFwiRm9udFNldHRpbmdzXCI6e1wiJGlkXCI6XCIzNTlcIixcIkZvbnRTaXplXCI6MTEsXCJGb250TmFtZVwiOlwiQ2FsaWJyaVwiLFwiSXNCb2xkXCI6dHJ1ZSxcIklzSXRhbGljXCI6ZmFsc2UsXCJJc1VuZGVybGluZWRcIjpmYWxzZX0sXCJGb3JlZ3JvdW5kXCI6e1wiJGlkXCI6XCIzNjBcIixcIkNvbG9yXCI6e1wiJGlkXCI6XCIzNjFcIixcIkFcIjoyNTUsXCJSXCI6MCxcIkdcIjowLFwiQlwiOjB9fSxcIkhvcml6b250YWxBbGlnbm1lbnRcIjoxLFwiSXNWaXNpYmxlXCI6dHJ1ZX0sXCJEYXRlU3R5bGVcIjp7XCIkaWRcIjpcIjM2MlwiLFwiRm9udFNldHRpbmdzXCI6e1wiJGlkXCI6XCIzNjNcIixcIkZvbnRTaXplXCI6MTAsXCJGb250TmFtZVwiOlwiQ2FsaWJyaVwiLFwiSXNCb2xkXCI6ZmFsc2UsXCJJc0l0YWxpY1wiOmZhbHNlLFwiSXNVbmRlcmxpbmVkXCI6ZmFsc2V9LFwiRm9yZWdyb3VuZFwiOntcIiRpZFwiOlwiMzY0XCIsXCJDb2xvclwiOntcIiRpZFwiOlwiMzY1XCIsXCJBXCI6MjU1LFwiUlwiOjY4LFwiR1wiOjg0LFwiQlwiOjEwNn19LFwiSG9yaXpvbnRhbEFsaWdubWVudFwiOjAsXCJJc1Zpc2libGVcIjp0cnVlfSxcIkRhdGVGb3JtYXRcIjp7XCIkaWRcIjpcIjM2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jdcIixcIkZvcm1hdFwiOjAsXCJJc1Zpc2libGVcIjpmYWxzZSxcIkxhc3RLbm93blZpc2liaWxpdHlTdGF0ZVwiOmZhbHNlfX19LHtcIiRpZFwiOlwiMzY4XCIsXCJTdHlsZUlkXCI6XCJiNDNiOTgwZS04NTcyLTQwNzAtYjZmYS04M2M4MzhlYWFjNTJcIixcIk5hbWVcIjpcIlN3aW1sYW5lIFN0eWxlIDNcIixcIkhlYWRlclN0eWxlXCI6e1wiJGlkXCI6XCIzNjlcIixcIlRleHRTdHlsZVwiOntcIiRpZFwiOlwiMzcwXCIsXCJGb250U2V0dGluZ3NcIjp7XCIkaWRcIjpcIjM3MVwiLFwiRm9udFNpemVcIjoxMixcIkZvbnROYW1lXCI6XCJDYWxpYnJpXCIsXCJJc0JvbGRcIjp0cnVlLFwiSXNJdGFsaWNcIjpmYWxzZSxcIklzVW5kZXJsaW5lZFwiOmZhbHNlfSxcIkZvcmVncm91bmRcIjp7XCIkaWRcIjpcIjM3MlwiLFwiQ29sb3JcIjp7XCIkaWRcIjpcIjM3M1wiLFwiQVwiOjI1NSxcIlJcIjowLFwiR1wiOjAsXCJCXCI6MH19LFwiSG9yaXpvbnRhbEFsaWdubWVudFwiOjAsXCJJc1Zpc2libGVcIjpmYWxzZX0sXCJSZWN0YW5nbGVTdHlsZVwiOntcIiRpZFwiOlwiMzc0XCIsXCJNYXJnaW5cIjp7XCIkaWRcIjpcIjM3NVwiLFwiVG9wXCI6MC4wLFwiTGVmdFwiOjAuMCxcIlJpZ2h0XCI6MC4wLFwiQm90dG9tXCI6MC4wfSxcIlBhZGRpbmdcIjp7XCIkaWRcIjpcIjM3NlwiLFwiVG9wXCI6MC4wLFwiTGVmdFwiOjAuMCxcIlJpZ2h0XCI6MC4wLFwiQm90dG9tXCI6MC4wfSxcIkJhY2tncm91bmRcIjp7XCIkaWRcIjpcIjM3N1wiLFwiQ29sb3JcIjp7XCIkaWRcIjpcIjM3OFwiLFwiQVwiOjI1NSxcIlJcIjo5MSxcIkdcIjoxNTUsXCJCXCI6MjEzfX0sXCJJc1Zpc2libGVcIjpmYWxzZSxcIldpZHRoXCI6MC4wLFwiSGVpZ2h0XCI6MC4wLFwiQm9yZGVyU3R5bGVcIjp7XCIkaWRcIjpcIjM3OVwiLFwiTGluZVN0eWxlXCI6e1wiJGlkXCI6XCIzODBcIixcIkxpbmVDb2xvclwiOntcIiRpZFwiOlwiMzgxXCIsXCJDb2xvclwiOntcIiRpZFwiOlwiMzgyXCIsXCJBXCI6MjU1LFwiUlwiOjYsXCJHXCI6NCxcIkJcIjo1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MzgsXCJSXCI6OTEsXCJHXCI6MTU1LFwiQlwiOjIxM319LFwiSXNWaXNpYmxlXCI6dHJ1ZSxcIldpZHRoXCI6MC4wLFwiSGVpZ2h0XCI6MC4wLFwiQm9yZGVyU3R5bGVcIjp7XCIkaWRcIjpcIjM4OFwiLFwiTGluZVN0eWxlXCI6e1wiJGlkXCI6XCIzODlcIixcIkxpbmVDb2xvclwiOntcIiRpZFwiOlwiMzkwXCIsXCJDb2xvclwiOntcIiRpZFwiOlwiMzkxXCIsXCJBXCI6MjU1LFwiUlwiOjIzNCxcIkdcIjoyMixcIkJcIjozMH19LFwiTGluZVdlaWdodFwiOjAuMCxcIkxpbmVUeXBlXCI6MH0sXCJJc1Zpc2libGVcIjpmYWxzZX19LFwiSXNBYm92ZVRpbWViYW5kXCI6ZmFsc2UsXCJTcGFjaW5nXCI6NSxcIkRlZmF1bHRTd2ltbGFuZUFjdGl2aXR5U3R5bGVcIjp7XCIkaWRcIjpcIjM5MlwiLFwiSGVhZGVyU3R5bGVcIjp7XCIkaWRcIjpcIjM5M1wiLFwiVGV4dFN0eWxlXCI6e1wiJGlkXCI6XCIzOTRcIixcIkZvbnRTZXR0aW5nc1wiOntcIiRpZFwiOlwiMzk1XCIsXCJGb250U2l6ZVwiOjExLFwiRm9udE5hbWVcIjpcIkNhbGlicmlcIixcIklzQm9sZFwiOmZhbHNlLFwiSXNJdGFsaWNcIjpmYWxzZSxcIklzVW5kZXJsaW5lZFwiOmZhbHNlfSxcIkZvcmVncm91bmRcIjp7XCIkaWRcIjpcIjM5NlwiLFwiQ29sb3JcIjp7XCIkaWRcIjpcIjM5N1wiLFwiQVwiOjI1NSxcIlJcIjowLFwiR1wiOjAsXCJCXCI6MH19LFwiSG9yaXpvbnRhbEFsaWdubWVudFwiOjAsXCJJc1Zpc2libGVcIjp0cnVlfSxcIlJlY3RhbmdsZVN0eWxlXCI6e1wiJGlkXCI6XCIzOThcIixcIk1hcmdpblwiOntcIiRpZFwiOlwiMzk5XCIsXCJUb3BcIjowLjAsXCJMZWZ0XCI6MC4wLFwiUmlnaHRcIjowLjAsXCJCb3R0b21cIjowLjB9LFwiUGFkZGluZ1wiOntcIiRpZFwiOlwiNDAwXCIsXCJUb3BcIjowLjAsXCJMZWZ0XCI6MC4wLFwiUmlnaHRcIjowLjAsXCJCb3R0b21cIjowLjB9LFwiQmFja2dyb3VuZFwiOntcIiRpZFwiOlwiNDAxXCIsXCJDb2xvclwiOntcIiRpZFwiOlwiNDAyXCIsXCJBXCI6NjMsXCJSXCI6OTEsXCJHXCI6MTU1LFwiQlwiOjIxM319LFwiSXNWaXNpYmxlXCI6dHJ1ZSxcIldpZHRoXCI6MC4wLFwiSGVpZ2h0XCI6MC4wLFwiQm9yZGVyU3R5bGVcIjp7XCIkaWRcIjpcIjQwM1wiLFwiTGluZVN0eWxlXCI6e1wiJGlkXCI6XCI0MDRcIixcIkxpbmVDb2xvclwiOntcIiRpZFwiOlwiNDA1XCIsXCJDb2xvclwiOntcIiRpZFwiOlwiNDA2XCIsXCJBXCI6MjU1LFwiUlwiOjI1NSxcIkdcIjowLFwiQlwiOjB9fSxcIkxpbmVXZWlnaHRcIjowLjAsXCJMaW5lVHlwZVwiOjB9LFwiSXNWaXNpYmxlXCI6ZmFsc2V9fX0sXCJCYWNrZ3JvdW5kU3R5bGVcIjp7XCIkaWRcIjpcIjQwN1wiLFwiTWFyZ2luXCI6e1wiJGlkXCI6XCI0MDhcIixcIlRvcFwiOjAuMCxcIkxlZnRcIjowLjAsXCJSaWdodFwiOjAuMCxcIkJvdHRvbVwiOjAuMH0sXCJQYWRkaW5nXCI6e1wiJGlkXCI6XCI0MDlcIixcIlRvcFwiOjAuMCxcIkxlZnRcIjowLjAsXCJSaWdodFwiOjAuMCxcIkJvdHRvbVwiOjAuMH0sXCJCYWNrZ3JvdW5kXCI6e1wiJGlkXCI6XCI0MTBcIixcIkNvbG9yXCI6e1wiJGlkXCI6XCI0MTFcIixcIkFcIjozOCxcIlJcIjo5MSxcIkdcIjoxNTUsXCJCXCI6MjEzfX0sXCJJc1Zpc2libGVcIjp0cnVlLFwiV2lkdGhcIjowLjAsXCJIZWlnaHRcIjowLjAsXCJCb3JkZXJTdHlsZVwiOntcIiRpZFwiOlwiNDEyXCIsXCJMaW5lU3R5bGVcIjp7XCIkaWRcIjpcIjQxM1wiLFwiTGluZUNvbG9yXCI6e1wiJGlkXCI6XCI0MTRcIixcIkNvbG9yXCI6e1wiJGlkXCI6XCI0MTVcIixcIkFcIjoyNTUsXCJSXCI6MjM0LFwiR1wiOjIyLFwiQlwiOjMwfX0sXCJMaW5lV2VpZ2h0XCI6MC4wLFwiTGluZVR5cGVcIjowfSxcIklzVmlzaWJsZVwiOmZhbHNlfX19LFwiRGVmYXVsdFN3aW1sYW5lTWlsZXN0b25lU3R5bGVcIjp7XCIkaWRcIjpcIjQxNlwiLFwiVGl0bGVQb3NpdGlvblwiOjIsXCJEYXRlUG9zaXRpb25cIjowLFwiU2hhcGVUeXBlXCI6NCxcIlNoYXBlU2l6ZVwiOjEsXCJTcGFjaW5nXCI6NSxcIlNoYXBlU3R5bGVcIjp7XCIkaWRcIjpcIjQxN1wiLFwiTWFyZ2luXCI6e1wiJGlkXCI6XCI0MThcIixcIlRvcFwiOjAuMCxcIkxlZnRcIjowLjAsXCJSaWdodFwiOjAuMCxcIkJvdHRvbVwiOjAuMH0sXCJQYWRkaW5nXCI6e1wiJGlkXCI6XCI0MTlcIixcIlRvcFwiOjAuMCxcIkxlZnRcIjowLjAsXCJSaWdodFwiOjAuMCxcIkJvdHRvbVwiOjAuMH0sXCJCYWNrZ3JvdW5kXCI6e1wiJGlkXCI6XCI0MjBcIixcIkNvbG9yXCI6e1wiJGlkXCI6XCI0MjFcIixcIkFcIjoyNTUsXCJSXCI6OTEsXCJHXCI6MTU1LFwiQlwiOjIxM319LFwiSXNWaXNpYmxlXCI6dHJ1ZSxcIldpZHRoXCI6MTguMCxcIkhlaWdodFwiOjIwLjAsXCJCb3JkZXJTdHlsZVwiOntcIiRpZFwiOlwiNDIyXCIsXCJMaW5lU3R5bGVcIjp7XCIkaWRcIjpcIjQyM1wiLFwiTGluZUNvbG9yXCI6e1wiJGlkXCI6XCI0MjRcIixcIkNvbG9yXCI6e1wiJGlkXCI6XCI0MjVcIixcIkFcIjoyNTUsXCJSXCI6MjM0LFwiR1wiOjIyLFwiQlwiOjMwfX0sXCJMaW5lV2VpZ2h0XCI6Mi4wLFwiTGluZVR5cGVcIjowfSxcIklzVmlzaWJsZVwiOmZhbHNlfX0sXCJUaXRsZVN0eWxlXCI6e1wiJGlkXCI6XCI0MjZcIixcIkZvbnRTZXR0aW5nc1wiOntcIiRpZFwiOlwiNDI3XCIsXCJGb250U2l6ZVwiOjExLFwiRm9udE5hbWVcIjpcIkNhbGlicmlcIixcIklzQm9sZFwiOnRydWUsXCJJc0l0YWxpY1wiOmZhbHNlLFwiSXNVbmRlcmxpbmVkXCI6ZmFsc2V9LFwiRm9yZWdyb3VuZFwiOntcIiRpZFwiOlwiNDI4XCIsXCJDb2xvclwiOntcIiRpZFwiOlwiNDI5XCIsXCJBXCI6MjU1LFwiUlwiOjAsXCJHXCI6MCxcIkJcIjowfX0sXCJIb3Jpem9udGFsQWxpZ25tZW50XCI6MCxcIklzVmlzaWJsZVwiOnRydWV9LFwiRGF0ZVN0eWxlXCI6e1wiJGlkXCI6XCI0MzBcIixcIkZvbnRTZXR0aW5nc1wiOntcIiRpZFwiOlwiNDMxXCIsXCJGb250U2l6ZVwiOjEwLFwiRm9udE5hbWVcIjpcIkNhbGlicmlcIixcIklzQm9sZFwiOmZhbHNlLFwiSXNJdGFsaWNcIjpmYWxzZSxcIklzVW5kZXJsaW5lZFwiOmZhbHNlfSxcIkZvcmVncm91bmRcIjp7XCIkaWRcIjpcIjQzMlwiLFwiQ29sb3JcIjp7XCIkaWRcIjpcIjQzM1wiLFwiQVwiOjI1NSxcIlJcIjo2OCxcIkdcIjo4NCxcIkJcIjoxMDZ9fSxcIkhvcml6b250YWxBbGlnbm1lbnRcIjoyLFwiSXNWaXNpYmxlXCI6ZmFsc2V9LFwiRGF0ZUZvcm1hdFwiOntcIiRpZFwiOlwiNDM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VwiLFwiRm9ybWF0XCI6MCxcIklzVmlzaWJsZVwiOmZhbHNlLFwiTGFzdEtub3duVmlzaWJpbGl0eVN0YXRlXCI6ZmFsc2V9fSxcIkRlZmF1bHRTd2ltbGFuZVRhc2tTdHlsZVwiOntcIiRpZFwiOlwiNDM2XCIsXCJTaGFwZVwiOjgsXCJTaGFwZVRoaWNrbmVzc1wiOjEsXCJEdXJhdGlvbkZvcm1hdFwiOjAsXCJQZXJjZW50YWdlQ29tcGxldGVUZXh0U3R5bGVcIjp7XCIkaWRcIjpcIjQzN1wiLFwiRm9udFNldHRpbmdzXCI6e1wiJGlkXCI6XCI0MzhcIixcIkZvbnRTaXplXCI6MTAsXCJGb250TmFtZVwiOlwiQ2FsaWJyaVwiLFwiSXNCb2xkXCI6ZmFsc2UsXCJJc0l0YWxpY1wiOmZhbHNlLFwiSXNVbmRlcmxpbmVkXCI6ZmFsc2V9LFwiRm9yZWdyb3VuZFwiOntcIiRpZFwiOlwiNDM5XCIsXCJDb2xvclwiOntcIiRpZFwiOlwiNDQwXCIsXCJBXCI6MjU1LFwiUlwiOjIzNyxcIkdcIjoxMjUsXCJCXCI6NDl9fSxcIkhvcml6b250YWxBbGlnbm1lbnRcIjowLFwiSXNWaXNpYmxlXCI6ZmFsc2V9LFwiUGVyY2VudGFnZUNvbXBsZXRlSGlnaGxpZ2h0U3R5bGVcIjp7XCIkaWRcIjpcIjQ0MVwiLFwiQmFja2dyb3VuZFwiOntcIiRpZFwiOlwiNDQyXCIsXCJDb2xvclwiOntcIiRpZFwiOlwiNDQzXCIsXCJBXCI6ODksXCJSXCI6MCxcIkdcIjowLFwiQlwiOjB9fX0sXCJEdXJhdGlvblN0eWxlXCI6e1wiJGlkXCI6XCI0NDRcIixcIkZvbnRTZXR0aW5nc1wiOntcIiRpZFwiOlwiNDQ1XCIsXCJGb250U2l6ZVwiOjEwLFwiRm9udE5hbWVcIjpcIkNhbGlicmlcIixcIklzQm9sZFwiOmZhbHNlLFwiSXNJdGFsaWNcIjpmYWxzZSxcIklzVW5kZXJsaW5lZFwiOmZhbHNlfSxcIkZvcmVncm91bmRcIjp7XCIkaWRcIjpcIjQ0NlwiLFwiQ29sb3JcIjp7XCIkaWRcIjpcIjQ0N1wiLFwiQVwiOjI1NSxcIlJcIjoyMzcsXCJHXCI6MTI1LFwiQlwiOjQ5fX0sXCJIb3Jpem9udGFsQWxpZ25tZW50XCI6MCxcIklzVmlzaWJsZVwiOmZhbHNlfSxcIk1hcmdpblwiOntcIiRpZFwiOlwiNDQ4XCIsXCJUb3BcIjowLjAsXCJMZWZ0XCI6MC4wLFwiUmlnaHRcIjowLjAsXCJCb3R0b21cIjowLjB9LFwiU3RhcnREYXRlUG9zaXRpb25cIjozLFwiRW5kRGF0ZVBvc2l0aW9uXCI6NCxcIlRpdGxlUG9zaXRpb25cIjoyLFwiRHVyYXRpb25Qb3NpdGlvblwiOjAsXCJQZXJjZW50YWdlQ29tcGxldGVkUG9zaXRpb25cIjowLFwiU3BhY2luZ1wiOjUsXCJTaGFwZVN0eWxlXCI6e1wiJGlkXCI6XCI0NDlcIixcIk1hcmdpblwiOntcIiRpZFwiOlwiNDUwXCIsXCJUb3BcIjowLjAsXCJMZWZ0XCI6NC4wLFwiUmlnaHRcIjo0LjAsXCJCb3R0b21cIjowLjB9LFwiUGFkZGluZ1wiOntcIiRpZFwiOlwiNDUxXCIsXCJUb3BcIjowLjAsXCJMZWZ0XCI6MC4wLFwiUmlnaHRcIjowLjAsXCJCb3R0b21cIjowLjB9LFwiQmFja2dyb3VuZFwiOntcIiRpZFwiOlwiNDUyXCIsXCJDb2xvclwiOntcIiRpZFwiOlwiNDUzXCIsXCJBXCI6MjU1LFwiUlwiOjkxLFwiR1wiOjE1NSxcIkJcIjoyMTN9fSxcIklzVmlzaWJsZVwiOnRydWUsXCJXaWR0aFwiOjAuMCxcIkhlaWdodFwiOjE2LjAsXCJCb3JkZXJTdHlsZVwiOntcIiRpZFwiOlwiNDU0XCIsXCJMaW5lU3R5bGVcIjp7XCIkaWRcIjpcIjQ1NVwiLFwiTGluZUNvbG9yXCI6e1wiJGlkXCI6XCI0NTZcIixcIkNvbG9yXCI6e1wiJGlkXCI6XCI0NTdcIixcIkFcIjoyNTUsXCJSXCI6MjM0LFwiR1wiOjIyLFwiQlwiOjMwfX0sXCJMaW5lV2VpZ2h0XCI6Mi4wLFwiTGluZVR5cGVcIjowfSxcIklzVmlzaWJsZVwiOmZhbHNlfX0sXCJUaXRsZVN0eWxlXCI6e1wiJGlkXCI6XCI0NThcIixcIkZvbnRTZXR0aW5nc1wiOntcIiRpZFwiOlwiNDU5XCIsXCJGb250U2l6ZVwiOjExLFwiRm9udE5hbWVcIjpcIkNhbGlicmlcIixcIklzQm9sZFwiOnRydWUsXCJJc0l0YWxpY1wiOmZhbHNlLFwiSXNVbmRlcmxpbmVkXCI6ZmFsc2V9LFwiRm9yZWdyb3VuZFwiOntcIiRpZFwiOlwiNDYwXCIsXCJDb2xvclwiOntcIiRpZFwiOlwiNDYxXCIsXCJBXCI6MjU1LFwiUlwiOjAsXCJHXCI6MCxcIkJcIjowfX0sXCJIb3Jpem9udGFsQWxpZ25tZW50XCI6MSxcIklzVmlzaWJsZVwiOnRydWV9LFwiRGF0ZVN0eWxlXCI6e1wiJGlkXCI6XCI0NjJcIixcIkZvbnRTZXR0aW5nc1wiOntcIiRpZFwiOlwiNDYzXCIsXCJGb250U2l6ZVwiOjEwLFwiRm9udE5hbWVcIjpcIkNhbGlicmlcIixcIklzQm9sZFwiOmZhbHNlLFwiSXNJdGFsaWNcIjpmYWxzZSxcIklzVW5kZXJsaW5lZFwiOmZhbHNlfSxcIkZvcmVncm91bmRcIjp7XCIkaWRcIjpcIjQ2NFwiLFwiQ29sb3JcIjp7XCIkaWRcIjpcIjQ2NVwiLFwiQVwiOjI1NSxcIlJcIjo2OCxcIkdcIjo4NCxcIkJcIjoxMDZ9fSxcIkhvcml6b250YWxBbGlnbm1lbnRcIjoxLFwiSXNWaXNpYmxlXCI6dHJ1ZX0sXCJEYXRlRm9ybWF0XCI6e1wiJGlkXCI6XCI0Nj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Y3XCIsXCJGb3JtYXRcIjowLFwiSXNWaXNpYmxlXCI6ZmFsc2UsXCJMYXN0S25vd25WaXNpYmlsaXR5U3RhdGVcIjpmYWxzZX19LFwiRGVmYXVsdFN3aW1sYW5lTW90U3R5bGVcIjp7XCIkaWRcIjpcIjQ2OFwiLFwiU2hhcGVcIjo5LFwiU2hhcGVTaXplXCI6MSxcIkRldGFpbHNTcGFjaW5nXCI6Mi4wLFwiUGFkZGluZ1wiOntcIiRpZFwiOlwiNDY5XCIsXCJUb3BcIjo3LjAsXCJMZWZ0XCI6My4wLFwiUmlnaHRcIjowLjAsXCJCb3R0b21cIjoyLjB9LFwiUG9zaXRpb25PblRhc2tcIjoxLFwiU2hhcGVTdHlsZVwiOntcIiRpZFwiOlwiNDcwXCIsXCJNYXJnaW5cIjp7XCIkaWRcIjpcIjQ3MVwiLFwiVG9wXCI6MC4wLFwiTGVmdFwiOjAuMCxcIlJpZ2h0XCI6MC4wLFwiQm90dG9tXCI6MC4wfSxcIlBhZGRpbmdcIjp7XCIkaWRcIjpcIjQ3MlwiLFwiVG9wXCI6MC4wLFwiTGVmdFwiOjAuMCxcIlJpZ2h0XCI6MC4wLFwiQm90dG9tXCI6MC4wfSxcIkJhY2tncm91bmRcIjp7XCIkaWRcIjpcIjQ3M1wiLFwiQ29sb3JcIjp7XCIkaWRcIjpcIjQ3NFwiLFwiQVwiOjI1NSxcIlJcIjo5MSxcIkdcIjoxNTUsXCJCXCI6MjEzfX0sXCJJc1Zpc2libGVcIjp0cnVlLFwiV2lkdGhcIjoxOC4wLFwiSGVpZ2h0XCI6MjAuMCxcIkJvcmRlclN0eWxlXCI6e1wiJGlkXCI6XCI0NzVcIixcIkxpbmVTdHlsZVwiOntcIiRpZFwiOlwiNDc2XCIsXCJMaW5lQ29sb3JcIjp7XCIkaWRcIjpcIjQ3N1wiLFwiQ29sb3JcIjp7XCIkaWRcIjpcIjQ3OFwiLFwiQVwiOjI1NSxcIlJcIjoyMzQsXCJHXCI6MjIsXCJCXCI6MzB9fSxcIkxpbmVXZWlnaHRcIjowLjAsXCJMaW5lVHlwZVwiOjB9LFwiSXNWaXNpYmxlXCI6ZmFsc2V9fSxcIlRpdGxlU3R5bGVcIjp7XCIkaWRcIjpcIjQ3OVwiLFwiRm9udFNldHRpbmdzXCI6e1wiJGlkXCI6XCI0ODBcIixcIkZvbnRTaXplXCI6MTEsXCJGb250TmFtZVwiOlwiQ2FsaWJyaVwiLFwiSXNCb2xkXCI6dHJ1ZSxcIklzSXRhbGljXCI6ZmFsc2UsXCJJc1VuZGVybGluZWRcIjpmYWxzZX0sXCJGb3JlZ3JvdW5kXCI6e1wiJGlkXCI6XCI0ODFcIixcIkNvbG9yXCI6e1wiJGlkXCI6XCI0ODJcIixcIkFcIjoyNTUsXCJSXCI6MCxcIkdcIjowLFwiQlwiOjB9fSxcIkhvcml6b250YWxBbGlnbm1lbnRcIjoxLFwiSXNWaXNpYmxlXCI6dHJ1ZX0sXCJEYXRlU3R5bGVcIjp7XCIkaWRcIjpcIjQ4M1wiLFwiRm9udFNldHRpbmdzXCI6e1wiJGlkXCI6XCI0ODRcIixcIkZvbnRTaXplXCI6MTAsXCJGb250TmFtZVwiOlwiQ2FsaWJyaVwiLFwiSXNCb2xkXCI6ZmFsc2UsXCJJc0l0YWxpY1wiOmZhbHNlLFwiSXNVbmRlcmxpbmVkXCI6ZmFsc2V9LFwiRm9yZWdyb3VuZFwiOntcIiRpZFwiOlwiNDg1XCIsXCJDb2xvclwiOntcIiRpZFwiOlwiNDg2XCIsXCJBXCI6MjU1LFwiUlwiOjY4LFwiR1wiOjg0LFwiQlwiOjEwNn19LFwiSG9yaXpvbnRhbEFsaWdubWVudFwiOjAsXCJJc1Zpc2libGVcIjp0cnVlfSxcIkRhdGVGb3JtYXRcIjp7XCIkaWRcIjpcIjQ4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ODhcIixcIkZvcm1hdFwiOjAsXCJJc1Zpc2libGVcIjpmYWxzZSxcIkxhc3RLbm93blZpc2liaWxpdHlTdGF0ZVwiOmZhbHNlfX19LHtcIiRpZFwiOlwiNDg5XCIsXCJTdHlsZUlkXCI6XCIwNmVlNzJiOS0wN2I5LTQ0YzMtYjQ2Mi00NmM5NjI5NmFhMWVcIixcIk5hbWVcIjpcIlN3aW1sYW5lIFN0eWxlIDRcIixcIkhlYWRlclN0eWxlXCI6e1wiJGlkXCI6XCI0OTBcIixcIlRleHRTdHlsZVwiOntcIiRpZFwiOlwiNDkxXCIsXCJGb250U2V0dGluZ3NcIjp7XCIkaWRcIjpcIjQ5MlwiLFwiRm9udFNpemVcIjoxMixcIkZvbnROYW1lXCI6XCJDYWxpYnJpXCIsXCJJc0JvbGRcIjp0cnVlLFwiSXNJdGFsaWNcIjpmYWxzZSxcIklzVW5kZXJsaW5lZFwiOmZhbHNlfSxcIkZvcmVncm91bmRcIjp7XCIkaWRcIjpcIjQ5M1wiLFwiQ29sb3JcIjp7XCIkaWRcIjpcIjQ5NFwiLFwiQVwiOjI1NSxcIlJcIjoyMyxcIkdcIjozMCxcIkJcIjozNn19LFwiSG9yaXpvbnRhbEFsaWdubWVudFwiOjAsXCJJc1Zpc2libGVcIjpmYWxzZX0sXCJSZWN0YW5nbGVTdHlsZVwiOntcIiRpZFwiOlwiNDk1XCIsXCJNYXJnaW5cIjp7XCIkaWRcIjpcIjQ5NlwiLFwiVG9wXCI6MC4wLFwiTGVmdFwiOjAuMCxcIlJpZ2h0XCI6MC4wLFwiQm90dG9tXCI6MC4wfSxcIlBhZGRpbmdcIjp7XCIkaWRcIjpcIjQ5N1wiLFwiVG9wXCI6MC4wLFwiTGVmdFwiOjAuMCxcIlJpZ2h0XCI6MC4wLFwiQm90dG9tXCI6MC4wfSxcIkJhY2tncm91bmRcIjp7XCIkaWRcIjpcIjQ5OFwiLFwiQ29sb3JcIjp7XCIkaWRcIjpcIjQ5OVwiLFwiQVwiOjI1NSxcIlJcIjoyMzcsXCJHXCI6MTI1LFwiQlwiOjQ5fX0sXCJJc1Zpc2libGVcIjpmYWxzZSxcIldpZHRoXCI6MC4wLFwiSGVpZ2h0XCI6MC4wLFwiQm9yZGVyU3R5bGVcIjp7XCIkaWRcIjpcIjUwMFwiLFwiTGluZVN0eWxlXCI6e1wiJGlkXCI6XCI1MDFcIixcIkxpbmVDb2xvclwiOntcIiRpZFwiOlwiNTAyXCIsXCJDb2xvclwiOntcIiRpZFwiOlwiNTAzXCIsXCJBXCI6MjU1LFwiUlwiOjIzLFwiR1wiOjMwLFwiQlwiOjM2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MzgsXCJSXCI6MjM3LFwiR1wiOjEyNSxcIkJcIjo0OX19LFwiSXNWaXNpYmxlXCI6dHJ1ZSxcIldpZHRoXCI6MC4wLFwiSGVpZ2h0XCI6MC4wLFwiQm9yZGVyU3R5bGVcIjp7XCIkaWRcIjpcIjUwOVwiLFwiTGluZVN0eWxlXCI6e1wiJGlkXCI6XCI1MTBcIixcIkxpbmVDb2xvclwiOntcIiRpZFwiOlwiNTExXCIsXCJDb2xvclwiOntcIiRpZFwiOlwiNTEyXCIsXCJBXCI6MjU1LFwiUlwiOjIzNCxcIkdcIjoyMixcIkJcIjozMH19LFwiTGluZVdlaWdodFwiOjAuMCxcIkxpbmVUeXBlXCI6MH0sXCJJc1Zpc2libGVcIjpmYWxzZX19LFwiSXNBYm92ZVRpbWViYW5kXCI6ZmFsc2UsXCJTcGFjaW5nXCI6NSxcIkRlZmF1bHRTd2ltbGFuZUFjdGl2aXR5U3R5bGVcIjp7XCIkaWRcIjpcIjUxM1wiLFwiSGVhZGVyU3R5bGVcIjp7XCIkaWRcIjpcIjUxNFwiLFwiVGV4dFN0eWxlXCI6e1wiJGlkXCI6XCI1MTVcIixcIkZvbnRTZXR0aW5nc1wiOntcIiRpZFwiOlwiNTE2XCIsXCJGb250U2l6ZVwiOjExLFwiRm9udE5hbWVcIjpcIkNhbGlicmlcIixcIklzQm9sZFwiOmZhbHNlLFwiSXNJdGFsaWNcIjpmYWxzZSxcIklzVW5kZXJsaW5lZFwiOmZhbHNlfSxcIkZvcmVncm91bmRcIjp7XCIkaWRcIjpcIjUxN1wiLFwiQ29sb3JcIjp7XCIkaWRcIjpcIjUxOFwiLFwiQVwiOjI1NSxcIlJcIjowLFwiR1wiOjAsXCJCXCI6MH19LFwiSG9yaXpvbnRhbEFsaWdubWVudFwiOjAsXCJJc1Zpc2libGVcIjp0cnVlfSxcIlJlY3RhbmdsZVN0eWxlXCI6e1wiJGlkXCI6XCI1MTlcIixcIk1hcmdpblwiOntcIiRpZFwiOlwiNTIwXCIsXCJUb3BcIjowLjAsXCJMZWZ0XCI6MC4wLFwiUmlnaHRcIjowLjAsXCJCb3R0b21cIjowLjB9LFwiUGFkZGluZ1wiOntcIiRpZFwiOlwiNTIxXCIsXCJUb3BcIjowLjAsXCJMZWZ0XCI6MC4wLFwiUmlnaHRcIjowLjAsXCJCb3R0b21cIjowLjB9LFwiQmFja2dyb3VuZFwiOntcIiRpZFwiOlwiNTIyXCIsXCJDb2xvclwiOntcIiRpZFwiOlwiNTIzXCIsXCJBXCI6NjMsXCJSXCI6MjM3LFwiR1wiOjEyNSxcIkJcIjo0OX19LFwiSXNWaXNpYmxlXCI6dHJ1ZSxcIldpZHRoXCI6MC4wLFwiSGVpZ2h0XCI6MC4wLFwiQm9yZGVyU3R5bGVcIjp7XCIkaWRcIjpcIjUyNFwiLFwiTGluZVN0eWxlXCI6e1wiJGlkXCI6XCI1MjVcIixcIkxpbmVDb2xvclwiOntcIiRpZFwiOlwiNTI2XCIsXCJDb2xvclwiOntcIiRpZFwiOlwiNTI3XCIsXCJBXCI6MjU1LFwiUlwiOjI1NSxcIkdcIjowLFwiQlwiOjB9fSxcIkxpbmVXZWlnaHRcIjowLjAsXCJMaW5lVHlwZVwiOjB9LFwiSXNWaXNpYmxlXCI6ZmFsc2V9fX0sXCJCYWNrZ3JvdW5kU3R5bGVcIjp7XCIkaWRcIjpcIjUyOFwiLFwiTWFyZ2luXCI6e1wiJGlkXCI6XCI1MjlcIixcIlRvcFwiOjAuMCxcIkxlZnRcIjowLjAsXCJSaWdodFwiOjAuMCxcIkJvdHRvbVwiOjAuMH0sXCJQYWRkaW5nXCI6e1wiJGlkXCI6XCI1MzBcIixcIlRvcFwiOjAuMCxcIkxlZnRcIjowLjAsXCJSaWdodFwiOjAuMCxcIkJvdHRvbVwiOjAuMH0sXCJCYWNrZ3JvdW5kXCI6e1wiJGlkXCI6XCI1MzFcIixcIkNvbG9yXCI6e1wiJGlkXCI6XCI1MzJcIixcIkFcIjozOCxcIlJcIjoyMzcsXCJHXCI6MTI1LFwiQlwiOjQ5fX0sXCJJc1Zpc2libGVcIjp0cnVlLFwiV2lkdGhcIjowLjAsXCJIZWlnaHRcIjowLjAsXCJCb3JkZXJTdHlsZVwiOntcIiRpZFwiOlwiNTMzXCIsXCJMaW5lU3R5bGVcIjp7XCIkaWRcIjpcIjUzNFwiLFwiTGluZUNvbG9yXCI6e1wiJGlkXCI6XCI1MzVcIixcIkNvbG9yXCI6e1wiJGlkXCI6XCI1MzZcIixcIkFcIjoyNTUsXCJSXCI6MjM0LFwiR1wiOjIyLFwiQlwiOjMwfX0sXCJMaW5lV2VpZ2h0XCI6MC4wLFwiTGluZVR5cGVcIjowfSxcIklzVmlzaWJsZVwiOmZhbHNlfX19LFwiRGVmYXVsdFN3aW1sYW5lTWlsZXN0b25lU3R5bGVcIjp7XCIkaWRcIjpcIjUzN1wiLFwiVGl0bGVQb3NpdGlvblwiOjIsXCJEYXRlUG9zaXRpb25cIjowLFwiU2hhcGVUeXBlXCI6MTcsXCJTaGFwZVNpemVcIjoxLFwiU3BhY2luZ1wiOjUsXCJTaGFwZVN0eWxlXCI6e1wiJGlkXCI6XCI1MzhcIixcIk1hcmdpblwiOntcIiRpZFwiOlwiNTM5XCIsXCJUb3BcIjowLjAsXCJMZWZ0XCI6MC4wLFwiUmlnaHRcIjowLjAsXCJCb3R0b21cIjowLjB9LFwiUGFkZGluZ1wiOntcIiRpZFwiOlwiNTQwXCIsXCJUb3BcIjowLjAsXCJMZWZ0XCI6MC4wLFwiUmlnaHRcIjowLjAsXCJCb3R0b21cIjowLjB9LFwiQmFja2dyb3VuZFwiOntcIiRpZFwiOlwiNTQxXCIsXCJDb2xvclwiOntcIiRpZFwiOlwiNTQyXCIsXCJBXCI6MjU1LFwiUlwiOjIzNyxcIkdcIjoxMjUsXCJCXCI6NDl9fSxcIklzVmlzaWJsZVwiOnRydWUsXCJXaWR0aFwiOjIwLjAsXCJIZWlnaHRcIjoyMC4wLFwiQm9yZGVyU3R5bGVcIjp7XCIkaWRcIjpcIjU0M1wiLFwiTGluZVN0eWxlXCI6e1wiJGlkXCI6XCI1NDRcIixcIkxpbmVDb2xvclwiOntcIiRpZFwiOlwiNTQ1XCIsXCJDb2xvclwiOntcIiRpZFwiOlwiNTQ2XCIsXCJBXCI6MjU1LFwiUlwiOjIzNCxcIkdcIjoyMixcIkJcIjozMH19LFwiTGluZVdlaWdodFwiOjIuMCxcIkxpbmVUeXBlXCI6MH0sXCJJc1Zpc2libGVcIjpmYWxzZX19LFwiVGl0bGVTdHlsZVwiOntcIiRpZFwiOlwiNTQ3XCIsXCJGb250U2V0dGluZ3NcIjp7XCIkaWRcIjpcIjU0OFwiLFwiRm9udFNpemVcIjoxMSxcIkZvbnROYW1lXCI6XCJDYWxpYnJpXCIsXCJJc0JvbGRcIjp0cnVlLFwiSXNJdGFsaWNcIjpmYWxzZSxcIklzVW5kZXJsaW5lZFwiOmZhbHNlfSxcIkZvcmVncm91bmRcIjp7XCIkaWRcIjpcIjU0OVwiLFwiQ29sb3JcIjp7XCIkaWRcIjpcIjU1MFwiLFwiQVwiOjI1NSxcIlJcIjowLFwiR1wiOjAsXCJCXCI6MH19LFwiSG9yaXpvbnRhbEFsaWdubWVudFwiOjAsXCJJc1Zpc2libGVcIjp0cnVlfSxcIkRhdGVTdHlsZVwiOntcIiRpZFwiOlwiNTUxXCIsXCJGb250U2V0dGluZ3NcIjp7XCIkaWRcIjpcIjU1MlwiLFwiRm9udFNpemVcIjoxMCxcIkZvbnROYW1lXCI6XCJDYWxpYnJpXCIsXCJJc0JvbGRcIjpmYWxzZSxcIklzSXRhbGljXCI6ZmFsc2UsXCJJc1VuZGVybGluZWRcIjpmYWxzZX0sXCJGb3JlZ3JvdW5kXCI6e1wiJGlkXCI6XCI1NTNcIixcIkNvbG9yXCI6e1wiJGlkXCI6XCI1NTRcIixcIkFcIjoyNTUsXCJSXCI6NjgsXCJHXCI6ODQsXCJCXCI6MTA2fX0sXCJIb3Jpem9udGFsQWxpZ25tZW50XCI6MixcIklzVmlzaWJsZVwiOmZhbHNlfSxcIkRhdGVGb3JtYXRcIjp7XCIkaWRcIjpcIjU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4LFwiU2hhcGVUaGlja25lc3NcIjoxLFwiRHVyYXRpb25Gb3JtYXRcIjow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yMzcsXCJHXCI6MTI1LFwiQlwiOjQ5fX0sXCJIb3Jpem9udGFsQWxpZ25tZW50XCI6MCxcIklzVmlzaWJsZVwiOmZhbHNlfSxcIlBlcmNlbnRhZ2VDb21wbGV0ZUhpZ2hsaWdodFN0eWxlXCI6e1wiJGlkXCI6XCI1NjJcIixcIkJhY2tncm91bmRcIjp7XCIkaWRcIjpcIjU2M1wiLFwiQ29sb3JcIjp7XCIkaWRcIjpcIjU2NFwiLFwiQVwiOjg5LFwiUlwiOjAsXCJHXCI6MCxcIkJcIjowfX19LFwiRHVyYXRpb25TdHlsZVwiOntcIiRpZFwiOlwiNTY1XCIsXCJGb250U2V0dGluZ3NcIjp7XCIkaWRcIjpcIjU2NlwiLFwiRm9udFNpemVcIjoxMCxcIkZvbnROYW1lXCI6XCJDYWxpYnJpXCIsXCJJc0JvbGRcIjpmYWxzZSxcIklzSXRhbGljXCI6ZmFsc2UsXCJJc1VuZGVybGluZWRcIjpmYWxzZX0sXCJGb3JlZ3JvdW5kXCI6e1wiJGlkXCI6XCI1NjdcIixcIkNvbG9yXCI6e1wiJGlkXCI6XCI1NjhcIixcIkFcIjoyNTUsXCJSXCI6MjM3LFwiR1wiOjEyNSxcIkJcIjo0OX19LFwiSG9yaXpvbnRhbEFsaWdubWVudFwiOjAsXCJJc1Zpc2libGVcIjpmYWxzZX0sXCJNYXJnaW5cIjp7XCIkaWRcIjpcIjU2OVwiLFwiVG9wXCI6MC4wLFwiTGVmdFwiOjAuMCxcIlJpZ2h0XCI6MC4wLFwiQm90dG9tXCI6MC4wfSxcIlN0YXJ0RGF0ZVBvc2l0aW9uXCI6MyxcIkVuZERhdGVQb3NpdGlvblwiOjQsXCJUaXRsZVBvc2l0aW9uXCI6MixcIkR1cmF0aW9uUG9zaXRpb25cIjowLFwiUGVyY2VudGFnZUNvbXBsZXRlZFBvc2l0aW9uXCI6MCxcIlNwYWNpbmdcIjo1LFwiU2hhcGVTdHlsZVwiOntcIiRpZFwiOlwiNTcwXCIsXCJNYXJnaW5cIjp7XCIkaWRcIjpcIjU3MVwiLFwiVG9wXCI6MC4wLFwiTGVmdFwiOjQuMCxcIlJpZ2h0XCI6NC4wLFwiQm90dG9tXCI6MC4wfSxcIlBhZGRpbmdcIjp7XCIkaWRcIjpcIjU3MlwiLFwiVG9wXCI6MC4wLFwiTGVmdFwiOjAuMCxcIlJpZ2h0XCI6MC4wLFwiQm90dG9tXCI6MC4wfSxcIkJhY2tncm91bmRcIjp7XCIkaWRcIjpcIjU3M1wiLFwiQ29sb3JcIjp7XCIkaWRcIjpcIjU3NFwiLFwiQVwiOjI1NSxcIlJcIjoyMzcsXCJHXCI6MTI1LFwiQlwiOjQ5fX0sXCJJc1Zpc2libGVcIjp0cnVlLFwiV2lkdGhcIjowLjAsXCJIZWlnaHRcIjoxNi4wLFwiQm9yZGVyU3R5bGVcIjp7XCIkaWRcIjpcIjU3NVwiLFwiTGluZVN0eWxlXCI6e1wiJGlkXCI6XCI1NzZcIixcIkxpbmVDb2xvclwiOntcIiRpZFwiOlwiNTc3XCIsXCJDb2xvclwiOntcIiRpZFwiOlwiNTc4XCIsXCJBXCI6MjU1LFwiUlwiOjIzNCxcIkdcIjoyMixcIkJcIjozMH19LFwiTGluZVdlaWdodFwiOjIuMCxcIkxpbmVUeXBlXCI6MH0sXCJJc1Zpc2libGVcIjpmYWxzZX19LFwiVGl0bGVTdHlsZVwiOntcIiRpZFwiOlwiNTc5XCIsXCJGb250U2V0dGluZ3NcIjp7XCIkaWRcIjpcIjU4MFwiLFwiRm9udFNpemVcIjoxMSxcIkZvbnROYW1lXCI6XCJDYWxpYnJpXCIsXCJJc0JvbGRcIjp0cnVlLFwiSXNJdGFsaWNcIjpmYWxzZSxcIklzVW5kZXJsaW5lZFwiOmZhbHNlfSxcIkZvcmVncm91bmRcIjp7XCIkaWRcIjpcIjU4MVwiLFwiQ29sb3JcIjp7XCIkaWRcIjpcIjU4MlwiLFwiQVwiOjI1NSxcIlJcIjowLFwiR1wiOjAsXCJCXCI6MH19LFwiSG9yaXpvbnRhbEFsaWdubWVudFwiOjEsXCJJc1Zpc2libGVcIjp0cnVlfSxcIkRhdGVTdHlsZVwiOntcIiRpZFwiOlwiNTgzXCIsXCJGb250U2V0dGluZ3NcIjp7XCIkaWRcIjpcIjU4NFwiLFwiRm9udFNpemVcIjoxMCxcIkZvbnROYW1lXCI6XCJDYWxpYnJpXCIsXCJJc0JvbGRcIjpmYWxzZSxcIklzSXRhbGljXCI6ZmFsc2UsXCJJc1VuZGVybGluZWRcIjpmYWxzZX0sXCJGb3JlZ3JvdW5kXCI6e1wiJGlkXCI6XCI1ODVcIixcIkNvbG9yXCI6e1wiJGlkXCI6XCI1ODZcIixcIkFcIjoyNTUsXCJSXCI6NjgsXCJHXCI6ODQsXCJCXCI6MTA2fX0sXCJIb3Jpem9udGFsQWxpZ25tZW50XCI6MSxcIklzVmlzaWJsZVwiOnRydWV9LFwiRGF0ZUZvcm1hdFwiOntcIiRpZFwiOlwiNT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4OFwiLFwiRm9ybWF0XCI6MCxcIklzVmlzaWJsZVwiOmZhbHNlLFwiTGFzdEtub3duVmlzaWJpbGl0eVN0YXRlXCI6ZmFsc2V9fSxcIkRlZmF1bHRTd2ltbGFuZU1vdFN0eWxlXCI6e1wiJGlkXCI6XCI1ODlcIixcIlNoYXBlXCI6OSxcIlNoYXBlU2l6ZVwiOjEsXCJEZXRhaWxzU3BhY2luZ1wiOjIuMCxcIlBhZGRpbmdcIjp7XCIkaWRcIjpcIjU5MFwiLFwiVG9wXCI6Ny4wLFwiTGVmdFwiOjMuMCxcIlJpZ2h0XCI6MC4wLFwiQm90dG9tXCI6Mi4wfSxcIlBvc2l0aW9uT25UYXNrXCI6MSxcIlNoYXBlU3R5bGVcIjp7XCIkaWRcIjpcIjU5MVwiLFwiTWFyZ2luXCI6e1wiJGlkXCI6XCI1OTJcIixcIlRvcFwiOjAuMCxcIkxlZnRcIjowLjAsXCJSaWdodFwiOjAuMCxcIkJvdHRvbVwiOjAuMH0sXCJQYWRkaW5nXCI6e1wiJGlkXCI6XCI1OTNcIixcIlRvcFwiOjAuMCxcIkxlZnRcIjowLjAsXCJSaWdodFwiOjAuMCxcIkJvdHRvbVwiOjAuMH0sXCJCYWNrZ3JvdW5kXCI6e1wiJGlkXCI6XCI1OTRcIixcIkNvbG9yXCI6e1wiJGlkXCI6XCI1OTVcIixcIkFcIjoyNTUsXCJSXCI6MjM3LFwiR1wiOjEyNSxcIkJcIjo0OX19LFwiSXNWaXNpYmxlXCI6dHJ1ZSxcIldpZHRoXCI6MTguMCxcIkhlaWdodFwiOjIwLjAsXCJCb3JkZXJTdHlsZVwiOntcIiRpZFwiOlwiNTk2XCIsXCJMaW5lU3R5bGVcIjp7XCIkaWRcIjpcIjU5N1wiLFwiTGluZUNvbG9yXCI6e1wiJGlkXCI6XCI1OThcIixcIkNvbG9yXCI6e1wiJGlkXCI6XCI1OTlcIixcIkFcIjoyNTUsXCJSXCI6MjM0LFwiR1wiOjIyLFwiQlwiOjMwfX0sXCJMaW5lV2VpZ2h0XCI6MC4wLFwiTGluZVR5cGVcIjowfSxcIklzVmlzaWJsZVwiOmZhbHNlfX0sXCJUaXRsZVN0eWxlXCI6e1wiJGlkXCI6XCI2MDBcIixcIkZvbnRTZXR0aW5nc1wiOntcIiRpZFwiOlwiNjAxXCIsXCJGb250U2l6ZVwiOjExLFwiRm9udE5hbWVcIjpcIkNhbGlicmlcIixcIklzQm9sZFwiOnRydWUsXCJJc0l0YWxpY1wiOmZhbHNlLFwiSXNVbmRlcmxpbmVkXCI6ZmFsc2V9LFwiRm9yZWdyb3VuZFwiOntcIiRpZFwiOlwiNjAyXCIsXCJDb2xvclwiOntcIiRpZFwiOlwiNjAzXCIsXCJBXCI6MjU1LFwiUlwiOjAsXCJHXCI6MCxcIkJcIjowfX0sXCJIb3Jpem9udGFsQWxpZ25tZW50XCI6MSxcIklzVmlzaWJsZVwiOnRydWV9LFwiRGF0ZVN0eWxlXCI6e1wiJGlkXCI6XCI2MDRcIixcIkZvbnRTZXR0aW5nc1wiOntcIiRpZFwiOlwiNjA1XCIsXCJGb250U2l6ZVwiOjEwLFwiRm9udE5hbWVcIjpcIkNhbGlicmlcIixcIklzQm9sZFwiOmZhbHNlLFwiSXNJdGFsaWNcIjpmYWxzZSxcIklzVW5kZXJsaW5lZFwiOmZhbHNlfSxcIkZvcmVncm91bmRcIjp7XCIkaWRcIjpcIjYwNlwiLFwiQ29sb3JcIjp7XCIkaWRcIjpcIjYwN1wiLFwiQVwiOjI1NSxcIlJcIjo2OCxcIkdcIjo4NCxcIkJcIjoxMDZ9fSxcIkhvcml6b250YWxBbGlnbm1lbnRcIjowLFwiSXNWaXNpYmxlXCI6dHJ1ZX0sXCJEYXRlRm9ybWF0XCI6e1wiJGlkXCI6XCI2MD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A5XCIsXCJGb3JtYXRcIjowLFwiSXNWaXNpYmxlXCI6ZmFsc2UsXCJMYXN0S25vd25WaXNpYmlsaXR5U3RhdGVcIjpmYWxzZX19fSx7XCIkaWRcIjpcIjYxMFwiLFwiU3R5bGVJZFwiOlwiYWQ0Zjk3M2QtOWY2Yy00NzNhLTk2YTYtOTQ1NTNlMDJkYTFiXCIsXCJOYW1lXCI6XCJTd2ltbGFuZSBTdHlsZSA1XCIsXCJIZWFkZXJTdHlsZVwiOntcIiRpZFwiOlwiNjExXCIsXCJUZXh0U3R5bGVcIjp7XCIkaWRcIjpcIjYxMlwiLFwiRm9udFNldHRpbmdzXCI6e1wiJGlkXCI6XCI2MTNcIixcIkZvbnRTaXplXCI6MTIsXCJGb250TmFtZVwiOlwiQ2FsaWJyaVwiLFwiSXNCb2xkXCI6dHJ1ZSxcIklzSXRhbGljXCI6ZmFsc2UsXCJJc1VuZGVybGluZWRcIjpmYWxzZX0sXCJGb3JlZ3JvdW5kXCI6e1wiJGlkXCI6XCI2MTRcIixcIkNvbG9yXCI6e1wiJGlkXCI6XCI2MTVcIixcIkFcIjoyNTUsXCJSXCI6NTEsXCJHXCI6MzAsXCJCXCI6Mjh9fSxcIkhvcml6b250YWxBbGlnbm1lbnRcIjowLFwiSXNWaXNpYmxlXCI6ZmFsc2V9LFwiUmVjdGFuZ2xlU3R5bGVcIjp7XCIkaWRcIjpcIjYxNlwiLFwiTWFyZ2luXCI6e1wiJGlkXCI6XCI2MTdcIixcIlRvcFwiOjAuMCxcIkxlZnRcIjowLjAsXCJSaWdodFwiOjAuMCxcIkJvdHRvbVwiOjAuMH0sXCJQYWRkaW5nXCI6e1wiJGlkXCI6XCI2MThcIixcIlRvcFwiOjAuMCxcIkxlZnRcIjowLjAsXCJSaWdodFwiOjAuMCxcIkJvdHRvbVwiOjAuMH0sXCJCYWNrZ3JvdW5kXCI6e1wiJGlkXCI6XCI2MTlcIixcIkNvbG9yXCI6e1wiJGlkXCI6XCI2MjBcIixcIkFcIjoyNTUsXCJSXCI6MTY1LFwiR1wiOjE2NSxcIkJcIjoxNjV9fSxcIklzVmlzaWJsZVwiOmZhbHNlLFwiV2lkdGhcIjowLjAsXCJIZWlnaHRcIjowLjAsXCJCb3JkZXJTdHlsZVwiOntcIiRpZFwiOlwiNjIxXCIsXCJMaW5lU3R5bGVcIjp7XCIkaWRcIjpcIjYyMlwiLFwiTGluZUNvbG9yXCI6e1wiJGlkXCI6XCI2MjNcIixcIkNvbG9yXCI6e1wiJGlkXCI6XCI2MjRcIixcIkFcIjoyNTUsXCJSXCI6NTEsXCJHXCI6MzAsXCJCXCI6Mjh9fSxcIkxpbmVXZWlnaHRcIjowLjAsXCJMaW5lVHlwZVwiOjB9LFwiSXNWaXNpYmxlXCI6ZmFsc2V9fX0sXCJCYWNrZ3JvdW5kU3R5bGVcIjp7XCIkaWRcIjpcIjYyNVwiLFwiTWFyZ2luXCI6e1wiJGlkXCI6XCI2MjZcIixcIlRvcFwiOjAuMCxcIkxlZnRcIjowLjAsXCJSaWdodFwiOjAuMCxcIkJvdHRvbVwiOjAuMH0sXCJQYWRkaW5nXCI6e1wiJGlkXCI6XCI2MjdcIixcIlRvcFwiOjAuMCxcIkxlZnRcIjowLjAsXCJSaWdodFwiOjAuMCxcIkJvdHRvbVwiOjAuMH0sXCJCYWNrZ3JvdW5kXCI6e1wiJGlkXCI6XCI2MjhcIixcIkNvbG9yXCI6e1wiJGlkXCI6XCI2MjlcIixcIkFcIjozOCxcIlJcIjoxNjUsXCJHXCI6MTY1LFwiQlwiOjE2NX19LFwiSXNWaXNpYmxlXCI6dHJ1ZSxcIldpZHRoXCI6MC4wLFwiSGVpZ2h0XCI6MC4wLFwiQm9yZGVyU3R5bGVcIjp7XCIkaWRcIjpcIjYzMFwiLFwiTGluZVN0eWxlXCI6e1wiJGlkXCI6XCI2MzFcIixcIkxpbmVDb2xvclwiOntcIiRpZFwiOlwiNjMyXCIsXCJDb2xvclwiOntcIiRpZFwiOlwiNjMzXCIsXCJBXCI6MjU1LFwiUlwiOjIzNCxcIkdcIjoyMixcIkJcIjozMH19LFwiTGluZVdlaWdodFwiOjAuMCxcIkxpbmVUeXBlXCI6MH0sXCJJc1Zpc2libGVcIjpmYWxzZX19LFwiSXNBYm92ZVRpbWViYW5kXCI6ZmFsc2UsXCJTcGFjaW5nXCI6NSxcIkRlZmF1bHRTd2ltbGFuZUFjdGl2aXR5U3R5bGVcIjp7XCIkaWRcIjpcIjYzNFwiLFwiSGVhZGVyU3R5bGVcIjp7XCIkaWRcIjpcIjYzNVwiLFwiVGV4dFN0eWxlXCI6e1wiJGlkXCI6XCI2MzZcIixcIkZvbnRTZXR0aW5nc1wiOntcIiRpZFwiOlwiNjM3XCIsXCJGb250U2l6ZVwiOjExLFwiRm9udE5hbWVcIjpcIkNhbGlicmlcIixcIklzQm9sZFwiOmZhbHNlLFwiSXNJdGFsaWNcIjpmYWxzZSxcIklzVW5kZXJsaW5lZFwiOmZhbHNlfSxcIkZvcmVncm91bmRcIjp7XCIkaWRcIjpcIjYzOFwiLFwiQ29sb3JcIjp7XCIkaWRcIjpcIjYzOVwiLFwiQVwiOjI1NSxcIlJcIjowLFwiR1wiOjAsXCJCXCI6MH19LFwiSG9yaXpvbnRhbEFsaWdubWVudFwiOjAsXCJJc1Zpc2libGVcIjp0cnVlfSxcIlJlY3RhbmdsZVN0eWxlXCI6e1wiJGlkXCI6XCI2NDBcIixcIk1hcmdpblwiOntcIiRpZFwiOlwiNjQxXCIsXCJUb3BcIjowLjAsXCJMZWZ0XCI6MC4wLFwiUmlnaHRcIjowLjAsXCJCb3R0b21cIjowLjB9LFwiUGFkZGluZ1wiOntcIiRpZFwiOlwiNjQyXCIsXCJUb3BcIjowLjAsXCJMZWZ0XCI6MC4wLFwiUmlnaHRcIjowLjAsXCJCb3R0b21cIjowLjB9LFwiQmFja2dyb3VuZFwiOntcIiRpZFwiOlwiNjQzXCIsXCJDb2xvclwiOntcIiRpZFwiOlwiNjQ0XCIsXCJBXCI6NjMsXCJSXCI6MTY1LFwiR1wiOjE2NSxcIkJcIjoxNjV9fSxcIklzVmlzaWJsZVwiOnRydWUsXCJXaWR0aFwiOjAuMCxcIkhlaWdodFwiOjAuMCxcIkJvcmRlclN0eWxlXCI6e1wiJGlkXCI6XCI2NDVcIixcIkxpbmVTdHlsZVwiOntcIiRpZFwiOlwiNjQ2XCIsXCJMaW5lQ29sb3JcIjp7XCIkaWRcIjpcIjY0N1wiLFwiQ29sb3JcIjp7XCIkaWRcIjpcIjY0OFwiLFwiQVwiOjI1NSxcIlJcIjoyNTUsXCJHXCI6MCxcIkJcIjowfX0sXCJMaW5lV2VpZ2h0XCI6MC4wLFwiTGluZVR5cGVcIjowfSxcIklzVmlzaWJsZVwiOmZhbHNlfX19LFwiQmFja2dyb3VuZFN0eWxlXCI6e1wiJGlkXCI6XCI2NDlcIixcIk1hcmdpblwiOntcIiRpZFwiOlwiNjUwXCIsXCJUb3BcIjowLjAsXCJMZWZ0XCI6MC4wLFwiUmlnaHRcIjowLjAsXCJCb3R0b21cIjowLjB9LFwiUGFkZGluZ1wiOntcIiRpZFwiOlwiNjUxXCIsXCJUb3BcIjowLjAsXCJMZWZ0XCI6MC4wLFwiUmlnaHRcIjowLjAsXCJCb3R0b21cIjowLjB9LFwiQmFja2dyb3VuZFwiOntcIiRpZFwiOlwiNjUyXCIsXCJDb2xvclwiOntcIiRpZFwiOlwiNjUzXCIsXCJBXCI6MzgsXCJSXCI6MTY1LFwiR1wiOjE2NSxcIkJcIjoxNjV9fSxcIklzVmlzaWJsZVwiOnRydWUsXCJXaWR0aFwiOjAuMCxcIkhlaWdodFwiOjAuMCxcIkJvcmRlclN0eWxlXCI6e1wiJGlkXCI6XCI2NTRcIixcIkxpbmVTdHlsZVwiOntcIiRpZFwiOlwiNjU1XCIsXCJMaW5lQ29sb3JcIjp7XCIkaWRcIjpcIjY1NlwiLFwiQ29sb3JcIjp7XCIkaWRcIjpcIjY1N1wiLFwiQVwiOjI1NSxcIlJcIjoyMzQsXCJHXCI6MjIsXCJCXCI6MzB9fSxcIkxpbmVXZWlnaHRcIjowLjAsXCJMaW5lVHlwZVwiOjB9LFwiSXNWaXNpYmxlXCI6ZmFsc2V9fX0sXCJEZWZhdWx0U3dpbWxhbmVNaWxlc3RvbmVTdHlsZVwiOntcIiRpZFwiOlwiNjU4XCIsXCJUaXRsZVBvc2l0aW9uXCI6MixcIkRhdGVQb3NpdGlvblwiOjAsXCJTaGFwZVR5cGVcIjo1LFwiU2hhcGVTaXplXCI6MSxcIlNwYWNpbmdcIjo1LFwiU2hhcGVTdHlsZVwiOntcIiRpZFwiOlwiNjU5XCIsXCJNYXJnaW5cIjp7XCIkaWRcIjpcIjY2MFwiLFwiVG9wXCI6MC4wLFwiTGVmdFwiOjAuMCxcIlJpZ2h0XCI6MC4wLFwiQm90dG9tXCI6MC4wfSxcIlBhZGRpbmdcIjp7XCIkaWRcIjpcIjY2MVwiLFwiVG9wXCI6MC4wLFwiTGVmdFwiOjAuMCxcIlJpZ2h0XCI6MC4wLFwiQm90dG9tXCI6MC4wfSxcIkJhY2tncm91bmRcIjp7XCIkaWRcIjpcIjY2MlwiLFwiQ29sb3JcIjp7XCIkaWRcIjpcIjY2M1wiLFwiQVwiOjI1NSxcIlJcIjoxNjUsXCJHXCI6MTY1LFwiQlwiOjE2NX19LFwiSXNWaXNpYmxlXCI6dHJ1ZSxcIldpZHRoXCI6MTMuMCxcIkhlaWdodFwiOjEzLjAsXCJCb3JkZXJTdHlsZVwiOntcIiRpZFwiOlwiNjY0XCIsXCJMaW5lU3R5bGVcIjp7XCIkaWRcIjpcIjY2NVwiLFwiTGluZUNvbG9yXCI6e1wiJGlkXCI6XCI2NjZcIixcIkNvbG9yXCI6e1wiJGlkXCI6XCI2NjdcIixcIkFcIjoyNTUsXCJSXCI6MjM0LFwiR1wiOjIyLFwiQlwiOjMwfX0sXCJMaW5lV2VpZ2h0XCI6Mi4wLFwiTGluZVR5cGVcIjowfSxcIklzVmlzaWJsZVwiOmZhbHNlfX0sXCJUaXRsZVN0eWxlXCI6e1wiJGlkXCI6XCI2NjhcIixcIkZvbnRTZXR0aW5nc1wiOntcIiRpZFwiOlwiNjY5XCIsXCJGb250U2l6ZVwiOjExLFwiRm9udE5hbWVcIjpcIkNhbGlicmlcIixcIklzQm9sZFwiOnRydWUsXCJJc0l0YWxpY1wiOmZhbHNlLFwiSXNVbmRlcmxpbmVkXCI6ZmFsc2V9LFwiRm9yZWdyb3VuZFwiOntcIiRpZFwiOlwiNjcwXCIsXCJDb2xvclwiOntcIiRpZFwiOlwiNjcxXCIsXCJBXCI6MjU1LFwiUlwiOjAsXCJHXCI6MCxcIkJcIjowfX0sXCJIb3Jpem9udGFsQWxpZ25tZW50XCI6MCxcIklzVmlzaWJsZVwiOnRydWV9LFwiRGF0ZVN0eWxlXCI6e1wiJGlkXCI6XCI2NzJcIixcIkZvbnRTZXR0aW5nc1wiOntcIiRpZFwiOlwiNjczXCIsXCJGb250U2l6ZVwiOjEwLFwiRm9udE5hbWVcIjpcIkNhbGlicmlcIixcIklzQm9sZFwiOmZhbHNlLFwiSXNJdGFsaWNcIjpmYWxzZSxcIklzVW5kZXJsaW5lZFwiOmZhbHNlfSxcIkZvcmVncm91bmRcIjp7XCIkaWRcIjpcIjY3NFwiLFwiQ29sb3JcIjp7XCIkaWRcIjpcIjY3NVwiLFwiQVwiOjI1NSxcIlJcIjo2OCxcIkdcIjo4NCxcIkJcIjoxMDZ9fSxcIkhvcml6b250YWxBbGlnbm1lbnRcIjoyLFwiSXNWaXNpYmxlXCI6ZmFsc2V9LFwiRGF0ZUZvcm1hdFwiOntcIiRpZFwiOlwiNjc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3N1wiLFwiRm9ybWF0XCI6MCxcIklzVmlzaWJsZVwiOmZhbHNlLFwiTGFzdEtub3duVmlzaWJpbGl0eVN0YXRlXCI6ZmFsc2V9fSxcIkRlZmF1bHRTd2ltbGFuZVRhc2tTdHlsZVwiOntcIiRpZFwiOlwiNjc4XCIsXCJTaGFwZVwiOjgsXCJTaGFwZVRoaWNrbmVzc1wiOjEsXCJEdXJhdGlvbkZvcm1hdFwiOjAsXCJQZXJjZW50YWdlQ29tcGxldGVUZXh0U3R5bGVcIjp7XCIkaWRcIjpcIjY3OVwiLFwiRm9udFNldHRpbmdzXCI6e1wiJGlkXCI6XCI2ODBcIixcIkZvbnRTaXplXCI6MTAsXCJGb250TmFtZVwiOlwiQ2FsaWJyaVwiLFwiSXNCb2xkXCI6ZmFsc2UsXCJJc0l0YWxpY1wiOmZhbHNlLFwiSXNVbmRlcmxpbmVkXCI6ZmFsc2V9LFwiRm9yZWdyb3VuZFwiOntcIiRpZFwiOlwiNjgxXCIsXCJDb2xvclwiOntcIiRpZFwiOlwiNjgyXCIsXCJBXCI6MjU1LFwiUlwiOjIzNyxcIkdcIjoxMjUsXCJCXCI6NDl9fSxcIkhvcml6b250YWxBbGlnbm1lbnRcIjowLFwiSXNWaXNpYmxlXCI6ZmFsc2V9LFwiUGVyY2VudGFnZUNvbXBsZXRlSGlnaGxpZ2h0U3R5bGVcIjp7XCIkaWRcIjpcIjY4M1wiLFwiQmFja2dyb3VuZFwiOntcIiRpZFwiOlwiNjg0XCIsXCJDb2xvclwiOntcIiRpZFwiOlwiNjg1XCIsXCJBXCI6ODksXCJSXCI6MCxcIkdcIjowLFwiQlwiOjB9fX0sXCJEdXJhdGlvblN0eWxlXCI6e1wiJGlkXCI6XCI2ODZcIixcIkZvbnRTZXR0aW5nc1wiOntcIiRpZFwiOlwiNjg3XCIsXCJGb250U2l6ZVwiOjEwLFwiRm9udE5hbWVcIjpcIkNhbGlicmlcIixcIklzQm9sZFwiOmZhbHNlLFwiSXNJdGFsaWNcIjpmYWxzZSxcIklzVW5kZXJsaW5lZFwiOmZhbHNlfSxcIkZvcmVncm91bmRcIjp7XCIkaWRcIjpcIjY4OFwiLFwiQ29sb3JcIjp7XCIkaWRcIjpcIjY4OVwiLFwiQVwiOjI1NSxcIlJcIjoyMzcsXCJHXCI6MTI1LFwiQlwiOjQ5fX0sXCJIb3Jpem9udGFsQWxpZ25tZW50XCI6MCxcIklzVmlzaWJsZVwiOmZhbHNlfSxcIk1hcmdpblwiOntcIiRpZFwiOlwiNjkwXCIsXCJUb3BcIjowLjAsXCJMZWZ0XCI6MC4wLFwiUmlnaHRcIjowLjAsXCJCb3R0b21cIjowLjB9LFwiU3RhcnREYXRlUG9zaXRpb25cIjozLFwiRW5kRGF0ZVBvc2l0aW9uXCI6NCxcIlRpdGxlUG9zaXRpb25cIjoyLFwiRHVyYXRpb25Qb3NpdGlvblwiOjAsXCJQZXJjZW50YWdlQ29tcGxldGVkUG9zaXRpb25cIjowLFwiU3BhY2luZ1wiOjUsXCJTaGFwZVN0eWxlXCI6e1wiJGlkXCI6XCI2OTFcIixcIk1hcmdpblwiOntcIiRpZFwiOlwiNjkyXCIsXCJUb3BcIjowLjAsXCJMZWZ0XCI6NC4wLFwiUmlnaHRcIjo0LjAsXCJCb3R0b21cIjowLjB9LFwiUGFkZGluZ1wiOntcIiRpZFwiOlwiNjkzXCIsXCJUb3BcIjowLjAsXCJMZWZ0XCI6MC4wLFwiUmlnaHRcIjowLjAsXCJCb3R0b21cIjowLjB9LFwiQmFja2dyb3VuZFwiOntcIiRpZFwiOlwiNjk0XCIsXCJDb2xvclwiOntcIiRpZFwiOlwiNjk1XCIsXCJBXCI6MjU1LFwiUlwiOjE2NSxcIkdcIjoxNjUsXCJCXCI6MTY1fX0sXCJJc1Zpc2libGVcIjp0cnVlLFwiV2lkdGhcIjowLjAsXCJIZWlnaHRcIjoxNi4wLFwiQm9yZGVyU3R5bGVcIjp7XCIkaWRcIjpcIjY5NlwiLFwiTGluZVN0eWxlXCI6e1wiJGlkXCI6XCI2OTdcIixcIkxpbmVDb2xvclwiOntcIiRpZFwiOlwiNjk4XCIsXCJDb2xvclwiOntcIiRpZFwiOlwiNjk5XCIsXCJBXCI6MjU1LFwiUlwiOjIzNCxcIkdcIjoyMixcIkJcIjozMH19LFwiTGluZVdlaWdodFwiOjIuMCxcIkxpbmVUeXBlXCI6MH0sXCJJc1Zpc2libGVcIjpmYWxzZX19LFwiVGl0bGVTdHlsZVwiOntcIiRpZFwiOlwiNzAwXCIsXCJGb250U2V0dGluZ3NcIjp7XCIkaWRcIjpcIjcwMVwiLFwiRm9udFNpemVcIjoxMSxcIkZvbnROYW1lXCI6XCJDYWxpYnJpXCIsXCJJc0JvbGRcIjp0cnVlLFwiSXNJdGFsaWNcIjpmYWxzZSxcIklzVW5kZXJsaW5lZFwiOmZhbHNlfSxcIkZvcmVncm91bmRcIjp7XCIkaWRcIjpcIjcwMlwiLFwiQ29sb3JcIjp7XCIkaWRcIjpcIjcwM1wiLFwiQVwiOjI1NSxcIlJcIjowLFwiR1wiOjAsXCJCXCI6MH19LFwiSG9yaXpvbnRhbEFsaWdubWVudFwiOjEsXCJJc1Zpc2libGVcIjp0cnVlfSxcIkRhdGVTdHlsZVwiOntcIiRpZFwiOlwiNzA0XCIsXCJGb250U2V0dGluZ3NcIjp7XCIkaWRcIjpcIjcwNVwiLFwiRm9udFNpemVcIjoxMCxcIkZvbnROYW1lXCI6XCJDYWxpYnJpXCIsXCJJc0JvbGRcIjpmYWxzZSxcIklzSXRhbGljXCI6ZmFsc2UsXCJJc1VuZGVybGluZWRcIjpmYWxzZX0sXCJGb3JlZ3JvdW5kXCI6e1wiJGlkXCI6XCI3MDZcIixcIkNvbG9yXCI6e1wiJGlkXCI6XCI3MDdcIixcIkFcIjoyNTUsXCJSXCI6NjgsXCJHXCI6ODQsXCJCXCI6MTA2fX0sXCJIb3Jpem9udGFsQWxpZ25tZW50XCI6MSxcIklzVmlzaWJsZVwiOnRydWV9LFwiRGF0ZUZvcm1hdFwiOntcIiRpZFwiOlwiNzA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wOVwiLFwiRm9ybWF0XCI6MCxcIklzVmlzaWJsZVwiOmZhbHNlLFwiTGFzdEtub3duVmlzaWJpbGl0eVN0YXRlXCI6ZmFsc2V9fSxcIkRlZmF1bHRTd2ltbGFuZU1vdFN0eWxlXCI6e1wiJGlkXCI6XCI3MTBcIixcIlNoYXBlXCI6OSxcIlNoYXBlU2l6ZVwiOjEsXCJEZXRhaWxzU3BhY2luZ1wiOjIuMCxcIlBhZGRpbmdcIjp7XCIkaWRcIjpcIjcxMVwiLFwiVG9wXCI6Ny4wLFwiTGVmdFwiOjMuMCxcIlJpZ2h0XCI6MC4wLFwiQm90dG9tXCI6Mi4wfSxcIlBvc2l0aW9uT25UYXNrXCI6MSxcIlNoYXBlU3R5bGVcIjp7XCIkaWRcIjpcIjcxMlwiLFwiTWFyZ2luXCI6e1wiJGlkXCI6XCI3MTNcIixcIlRvcFwiOjAuMCxcIkxlZnRcIjowLjAsXCJSaWdodFwiOjAuMCxcIkJvdHRvbVwiOjAuMH0sXCJQYWRkaW5nXCI6e1wiJGlkXCI6XCI3MTRcIixcIlRvcFwiOjAuMCxcIkxlZnRcIjowLjAsXCJSaWdodFwiOjAuMCxcIkJvdHRvbVwiOjAuMH0sXCJCYWNrZ3JvdW5kXCI6e1wiJGlkXCI6XCI3MTVcIixcIkNvbG9yXCI6e1wiJGlkXCI6XCI3MTZcIixcIkFcIjoyNTUsXCJSXCI6MTY1LFwiR1wiOjE2NSxcIkJcIjoxNjV9fSxcIklzVmlzaWJsZVwiOnRydWUsXCJXaWR0aFwiOjE4LjAsXCJIZWlnaHRcIjoyMC4wLFwiQm9yZGVyU3R5bGVcIjp7XCIkaWRcIjpcIjcxN1wiLFwiTGluZVN0eWxlXCI6e1wiJGlkXCI6XCI3MThcIixcIkxpbmVDb2xvclwiOntcIiRpZFwiOlwiNzE5XCIsXCJDb2xvclwiOntcIiRpZFwiOlwiNzIwXCIsXCJBXCI6MjU1LFwiUlwiOjIzNCxcIkdcIjoyMixcIkJcIjozMH19LFwiTGluZVdlaWdodFwiOjAuMCxcIkxpbmVUeXBlXCI6MH0sXCJJc1Zpc2libGVcIjpmYWxzZX19LFwiVGl0bGVTdHlsZVwiOntcIiRpZFwiOlwiNzIxXCIsXCJGb250U2V0dGluZ3NcIjp7XCIkaWRcIjpcIjcyMlwiLFwiRm9udFNpemVcIjoxMSxcIkZvbnROYW1lXCI6XCJDYWxpYnJpXCIsXCJJc0JvbGRcIjp0cnVlLFwiSXNJdGFsaWNcIjpmYWxzZSxcIklzVW5kZXJsaW5lZFwiOmZhbHNlfSxcIkZvcmVncm91bmRcIjp7XCIkaWRcIjpcIjcyM1wiLFwiQ29sb3JcIjp7XCIkaWRcIjpcIjcyNFwiLFwiQVwiOjI1NSxcIlJcIjowLFwiR1wiOjAsXCJCXCI6MH19LFwiSG9yaXpvbnRhbEFsaWdubWVudFwiOjEsXCJJc1Zpc2libGVcIjp0cnVlfSxcIkRhdGVTdHlsZVwiOntcIiRpZFwiOlwiNzI1XCIsXCJGb250U2V0dGluZ3NcIjp7XCIkaWRcIjpcIjcyNlwiLFwiRm9udFNpemVcIjoxMCxcIkZvbnROYW1lXCI6XCJDYWxpYnJpXCIsXCJJc0JvbGRcIjpmYWxzZSxcIklzSXRhbGljXCI6ZmFsc2UsXCJJc1VuZGVybGluZWRcIjpmYWxzZX0sXCJGb3JlZ3JvdW5kXCI6e1wiJGlkXCI6XCI3MjdcIixcIkNvbG9yXCI6e1wiJGlkXCI6XCI3MjhcIixcIkFcIjoyNTUsXCJSXCI6NjgsXCJHXCI6ODQsXCJCXCI6MTA2fX0sXCJIb3Jpem9udGFsQWxpZ25tZW50XCI6MCxcIklzVmlzaWJsZVwiOnRydWV9LFwiRGF0ZUZvcm1hdFwiOntcIiRpZFwiOlwiNzI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zMFwiLFwiRm9ybWF0XCI6MCxcIklzVmlzaWJsZVwiOmZhbHNlLFwiTGFzdEtub3duVmlzaWJpbGl0eVN0YXRlXCI6ZmFsc2V9fX1dLFwiR3JpZGxpbmVQYW5lbFN0eWxlXCI6e1wiJGlkXCI6XCI3MzFcIixcIkdyaWRsaW5lU3R5bGVcIjp7XCIkaWRcIjpcIjczMlwiLFwiTGluZUNvbG9yXCI6e1wiJGlkXCI6XCI3MzNcIixcIkNvbG9yXCI6e1wiJGlkXCI6XCI3MzRcIixcIkFcIjoyNTUsXCJSXCI6MjA4LFwiR1wiOjIwNixcIkJcIjoyMDZ9fSxcIkxpbmVXZWlnaHRcIjoxLjAsXCJMaW5lVHlwZVwiOjB9LFwiSXNWaXNpYmxlXCI6dHJ1ZX0sXCJBY3Rpdml0eUxpbmVQYW5lbFN0eWxlXCI6e1wiJGlkXCI6XCI3MzVcIixcIkFjdGl2aXR5TGluZVN0eWxlXCI6e1wiJGlkXCI6XCI3MzZcIixcIkxpbmVDb2xvclwiOntcIiRpZFwiOlwiNzM3XCIsXCJDb2xvclwiOntcIiRpZFwiOlwiNzM4XCIsXCJBXCI6MzgsXCJSXCI6NjgsXCJHXCI6MTE0LFwiQlwiOjE5Nn19LFwiTGluZVdlaWdodFwiOjEuMCxcIkxpbmVUeXBlXCI6MH0sXCJJc1Zpc2libGVcIjp0cnVlfSxcIkRlZmF1bHREZXBlbmRlbmN5U3R5bGVcIjp7XCIkaWRcIjpcIjczOVwiLFwiTGluZVN0eWxlXCI6e1wiJGlkXCI6XCI3NDBcIixcIkxpbmVDb2xvclwiOntcIiRpZFwiOlwiNzQxXCIsXCJDb2xvclwiOntcIiRpZFwiOlwiNzQyXCIsXCJBXCI6MjU1LFwiUlwiOjAsXCJHXCI6MCxcIkJcIjowfX0sXCJMaW5lV2VpZ2h0XCI6MS4wLFwiTGluZVR5cGVcIjowfSxcIkVuZEFycm93aGVhZExpbmVTdHlsZVwiOntcIiRpZFwiOlwiNzQzXCIsXCJLaW5kXCI6MSxcIldpZHRoXCI6MSxcIkxlbmd0aFwiOjB9LFwiQnJpbmdUb0Zyb250XCI6dHJ1ZSxcIlJhZGl1c1wiOjAuMH0sXCJDcml0aWNhbFBhdGhTdHlsZVwiOntcIiRpZFwiOlwiNzQ0XCIsXCJDcml0aWNhbFBhdGhTdHlsZU9wdGlvbnNcIjoxNSxcIkxpbmVTdHlsZVwiOntcIiRpZFwiOlwiNzQ1XCIsXCJMaW5lQ29sb3JcIjp7XCIkaWRcIjpcIjc0NlwiLFwiQ29sb3JcIjp7XCIkaWRcIjpcIjc0N1wiLFwiQVwiOjI1NSxcIlJcIjoyMjIsXCJHXCI6NTAsXCJCXCI6NTB9fSxcIkxpbmVXZWlnaHRcIjoxLjAsXCJMaW5lVHlwZVwiOjB9LFwiVGl0bGVGb3JlZ3JvdW5kXCI6e1wiJGlkXCI6XCI3NDhcIixcIkNvbG9yXCI6e1wiJGlkXCI6XCI3NDlcIixcIkFcIjoyNTUsXCJSXCI6MTc2LFwiR1wiOjE5LFwiQlwiOjI1fX0sXCJTaGFwZXNCYWNrZ3JvdW5kXCI6e1wiJGlkXCI6XCI3NTBcIixcIkNvbG9yXCI6e1wiJGlkXCI6XCI3NTFcIixcIkFcIjoyNTUsXCJSXCI6MjUzLFwiR1wiOjIwMyxcIkJcIjoyMDh9fSxcIlNoYXBlc0JvcmRlclN0eWxlXCI6e1wiJGlkXCI6XCI3NTJcIixcIkxpbmVDb2xvclwiOntcIiRpZFwiOlwiNzUzXCIsXCJDb2xvclwiOntcIiRpZFwiOlwiNzU0XCIsXCJBXCI6MjU1LFwiUlwiOjIyMixcIkdcIjo1MCxcIkJcIjo1MH19LFwiTGluZVdlaWdodFwiOjIuMCxcIkxpbmVUeXBlXCI6MH19LFwiUGFuZWxzU3BhY2luZ0RlZmluaXRpb25cIjp7XCIkaWRcIjpcIjc1NVwiLFwiU3BhY2luZ0Fib3ZlVGltZWJhbmRcIjoxNixcIlNwYWNpbmdCZWxvd1RpbWViYW5kXCI6MTYsXCJTcGFjaW5nQWJvdmVCZXR3ZWVuU3dpbWxhbmVzQW5kVGFza3NcIjoxNixcIlNwYWNpbmdCZWxvd0JldHdlZW5Td2ltbGFuZXNBbmRUYXNrc1wiOjE2fSxcIl9zZWxlY3RlZFRoZW1lUHJlc2V0Q29sb3JzXCI6e1wiJGlkXCI6XCI3NTZcIixcIlRleHRMaWdodFwiOntcIiRpZFwiOlwiNzU3XCIsXCJBXCI6MjU1LFwiUlwiOjI1NSxcIkdcIjoyNTUsXCJCXCI6MjU1fSxcIlRleHREYXJrXCI6e1wiJGlkXCI6XCI3NThcIixcIkFcIjoyNTUsXCJSXCI6MCxcIkdcIjowLFwiQlwiOjB9LFwiQWNjZW50MVwiOntcIiRpZFwiOlwiNzU5XCIsXCJBXCI6MjU1LFwiUlwiOjI1NSxcIkdcIjoyNTUsXCJCXCI6MjU1fSxcIkFjY2VudDJcIjp7XCIkaWRcIjpcIjc2MFwiLFwiQVwiOjI1NSxcIlJcIjo2OCxcIkdcIjo4NCxcIkJcIjoxMDZ9LFwiQWNjZW50M1wiOntcIiRpZFwiOlwiNzYxXCIsXCJBXCI6MjU1LFwiUlwiOjI1NSxcIkdcIjoxOTIsXCJCXCI6MH0sXCJBY2NlbnQ0XCI6e1wiJGlkXCI6XCI3NjJcIixcIkFcIjoyNTUsXCJSXCI6MTEyLFwiR1wiOjE3MyxcIkJcIjo3MX0sXCJBY2NlbnQ1XCI6e1wiJGlkXCI6XCI3NjNcIixcIkFcIjoyNTUsXCJSXCI6OTEsXCJHXCI6MTU1LFwiQlwiOjIxM30sXCJBY2NlbnQ2XCI6e1wiJGlkXCI6XCI3NjRcIixcIkFcIjoyNTUsXCJSXCI6MjM3LFwiR1wiOjEyNSxcIkJcIjo0OX0sXCJBY2NlbnQ3XCI6e1wiJGlkXCI6XCI3NjVcIixcIkFcIjoyNTUsXCJSXCI6MTY1LFwiR1wiOjE2NSxcIkJcIjoxNjV9LFwiQWNjZW50OFwiOntcIiRpZFwiOlwiNzY2XCIsXCJBXCI6MjU1LFwiUlwiOjc4LFwiR1wiOjE2NyxcIkJcIjo0Nn19LFwiX2N1c3RvbVByZXNldENvbG9yc1wiOntcIiRpZFwiOlwiNzY3XCJ9fX0ifSwiU2V0dGluZ3MiOnsiJGlkIjoiMjA5OSIsIkltcGFPcHRpb25zIjp7IiRpZCI6IjIxMDA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yMTAxIiwiVXNlVGltZSI6ZmFsc2UsIldvcmtEYXlTdGFydCI6IjAwOjAwOjAwIiwiV29ya0RheUVuZCI6IjIzOjU5OjAwIn0sIkxhc3RVc2VkVGVtcGxhdGVJZCI6ImNjMjZmODYzLTI3Y2UtNDgwZS1hNTg5LWIzZjEyZjJkNmViMCIsIkxhc3RVc2VkVGhlbWVEZXRhaWxzIjp7IiRpZCI6IjIxMDIiLCJJZCI6IjUzZDg0M2E4LWY4NmYtNDNiMi04MDRlLWFhMjliMDY4NTZhNiIsIlRpdGxlIjoiVW50aXRsZWQgdGhlbWUiLCJDYXRlZ29yeSI6Mn0sIkZpcnN0V2Vla09mWWVhciI6MCwiUGxhY2VNaWxlc3RvbmVBdFRoZUJlZ2lubmluZ09mVGhlRGF5IjpmYWxzZSwiRGVwZW5kZW5jeVNjaGVkdWxpbmdTZXR0aW5ncyI6eyIkaWQiOiIyMTAz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LeafTimeband"/>
  <p:tag name="OTLTIMEBANDSHAPEHEIGHT" val="30"/>
  <p:tag name="OTLTIMEBANDSHAPEPADDINGLEFT" val="13"/>
  <p:tag name="OTLTIMEBANDENDDATE" val="2025-10-13T23:59:00.000000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ing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4-13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O Optimiz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4-13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acebook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1-13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M Audi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1-13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O Audi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1-13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ogle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1-13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mail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3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Commerce Updat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3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obile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3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ocial Media Campaig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13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ptimize for Mobil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4-13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ebsite Design &amp; Dev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1-13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Commerce Dev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13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rchase Flo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4-13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brand Updat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13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og Design Updat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13T23:5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curity Audi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4-13T23:5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3rd Party Lead Ge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13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Youtube Ad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3T23:59:00.000000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isplay Ads Creativ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4-13T23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M Campaig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4-13T23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log Campaig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13T23:59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unnel Optimiz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3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eo-replic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4-13T23:59:00.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cess Firewall Integration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13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isaster Recovery Test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3T23:59:00.000000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utomated Test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13T23:59:00.000000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utomated Test Framework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4-13T23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utomated Testing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3T23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rand Chang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07-13T23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O Revie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3T23:59:00.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M Review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0-13T23:59:00.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Widescreen</PresentationFormat>
  <Paragraphs>86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2_Office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2019-10-18T13:11:18Z</dcterms:created>
  <dcterms:modified xsi:type="dcterms:W3CDTF">2024-10-17T09:13:34Z</dcterms:modified>
</cp:coreProperties>
</file>