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9" r:id="rId2"/>
    <p:sldId id="19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C7DF"/>
    <a:srgbClr val="F7CF27"/>
    <a:srgbClr val="F3B02B"/>
    <a:srgbClr val="BDD38D"/>
    <a:srgbClr val="6C080A"/>
    <a:srgbClr val="B4C72B"/>
    <a:srgbClr val="BBCE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9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7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8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2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2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TLSHAPE_SL_94da38b5ca484e3f9a172e88e7bff00b_BackgroundRectangle">
            <a:extLst>
              <a:ext uri="{FF2B5EF4-FFF2-40B4-BE49-F238E27FC236}">
                <a16:creationId xmlns:a16="http://schemas.microsoft.com/office/drawing/2014/main" id="{2DC3DA35-2B2F-4FBE-B28D-C0B982ABB92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984587"/>
            <a:ext cx="11696700" cy="736600"/>
          </a:xfrm>
          <a:prstGeom prst="rect">
            <a:avLst/>
          </a:prstGeom>
          <a:solidFill>
            <a:schemeClr val="accent4">
              <a:lumMod val="60000"/>
              <a:lumOff val="40000"/>
              <a:alpha val="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_bb31dba40afb42509c61b1136d9b8acb_BackgroundRectangle">
            <a:extLst>
              <a:ext uri="{FF2B5EF4-FFF2-40B4-BE49-F238E27FC236}">
                <a16:creationId xmlns:a16="http://schemas.microsoft.com/office/drawing/2014/main" id="{7B9D3C03-4004-433D-9141-1C4D7336EC2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784687"/>
            <a:ext cx="11696700" cy="722037"/>
          </a:xfrm>
          <a:prstGeom prst="rect">
            <a:avLst/>
          </a:prstGeom>
          <a:solidFill>
            <a:schemeClr val="accent4">
              <a:lumMod val="60000"/>
              <a:lumOff val="40000"/>
              <a:alpha val="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_f6ffadc9780a4f3ab22a7e53bade919d_BackgroundRectangle">
            <a:extLst>
              <a:ext uri="{FF2B5EF4-FFF2-40B4-BE49-F238E27FC236}">
                <a16:creationId xmlns:a16="http://schemas.microsoft.com/office/drawing/2014/main" id="{2280F74E-E4C2-4349-AE00-11A5919790E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570224"/>
            <a:ext cx="11696700" cy="937937"/>
          </a:xfrm>
          <a:prstGeom prst="rect">
            <a:avLst/>
          </a:prstGeom>
          <a:solidFill>
            <a:schemeClr val="accent4">
              <a:lumMod val="60000"/>
              <a:lumOff val="40000"/>
              <a:alpha val="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A1057D7F-A4B6-40BB-AD04-647661EFAB4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1912261" y="5394833"/>
            <a:ext cx="25648" cy="154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  <a:endParaRPr lang="en-US" sz="1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cxnSp>
        <p:nvCxnSpPr>
          <p:cNvPr id="104" name="OTLSHAPE_T_71f4e8e30f8b4054b52122f532f9bc7c_LeftVerticalConnector1">
            <a:extLst>
              <a:ext uri="{FF2B5EF4-FFF2-40B4-BE49-F238E27FC236}">
                <a16:creationId xmlns:a16="http://schemas.microsoft.com/office/drawing/2014/main" id="{6ED302AA-B8B2-5EC6-1726-B668285557DD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555665" y="4774861"/>
            <a:ext cx="0" cy="437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T_71f4e8e30f8b4054b52122f532f9bc7c_RightVerticalConnector1">
            <a:extLst>
              <a:ext uri="{FF2B5EF4-FFF2-40B4-BE49-F238E27FC236}">
                <a16:creationId xmlns:a16="http://schemas.microsoft.com/office/drawing/2014/main" id="{44082E93-C42D-6A4A-04A6-4ECF3ABC30A5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597546" y="4774861"/>
            <a:ext cx="0" cy="437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ScaleContainer">
            <a:extLst>
              <a:ext uri="{FF2B5EF4-FFF2-40B4-BE49-F238E27FC236}">
                <a16:creationId xmlns:a16="http://schemas.microsoft.com/office/drawing/2014/main" id="{1120D859-E749-45EE-A7D1-A69F377D625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555665" y="5212080"/>
            <a:ext cx="102108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SL_94da38b5ca484e3f9a172e88e7bff00b_HeaderRectangle">
            <a:extLst>
              <a:ext uri="{FF2B5EF4-FFF2-40B4-BE49-F238E27FC236}">
                <a16:creationId xmlns:a16="http://schemas.microsoft.com/office/drawing/2014/main" id="{9A11C86E-0AA5-4F6D-A029-8CB94E40742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1984587"/>
            <a:ext cx="1371600" cy="736600"/>
          </a:xfrm>
          <a:prstGeom prst="rect">
            <a:avLst/>
          </a:prstGeom>
          <a:solidFill>
            <a:srgbClr val="B20E12">
              <a:alpha val="6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SL_bb31dba40afb42509c61b1136d9b8acb_HeaderRectangle">
            <a:extLst>
              <a:ext uri="{FF2B5EF4-FFF2-40B4-BE49-F238E27FC236}">
                <a16:creationId xmlns:a16="http://schemas.microsoft.com/office/drawing/2014/main" id="{61A5CC7C-6D00-4AA0-A812-CC35E84EEC1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2784687"/>
            <a:ext cx="1371600" cy="722037"/>
          </a:xfrm>
          <a:prstGeom prst="rect">
            <a:avLst/>
          </a:prstGeom>
          <a:solidFill>
            <a:schemeClr val="accent1">
              <a:alpha val="6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_f6ffadc9780a4f3ab22a7e53bade919d_HeaderRectangle">
            <a:extLst>
              <a:ext uri="{FF2B5EF4-FFF2-40B4-BE49-F238E27FC236}">
                <a16:creationId xmlns:a16="http://schemas.microsoft.com/office/drawing/2014/main" id="{E569626C-B76B-4221-AB28-7C800906E11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570224"/>
            <a:ext cx="1371600" cy="937937"/>
          </a:xfrm>
          <a:prstGeom prst="rect">
            <a:avLst/>
          </a:prstGeom>
          <a:solidFill>
            <a:schemeClr val="accent2">
              <a:alpha val="6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T_72b320f81b6e4b04a3fce01de595adb0_Shape">
            <a:extLst>
              <a:ext uri="{FF2B5EF4-FFF2-40B4-BE49-F238E27FC236}">
                <a16:creationId xmlns:a16="http://schemas.microsoft.com/office/drawing/2014/main" id="{DAB27970-9183-4479-9712-D84DB00024A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2836283" y="3064087"/>
            <a:ext cx="28829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T_cb830a95773b4d238e1a6baad2d9efab_Shape">
            <a:extLst>
              <a:ext uri="{FF2B5EF4-FFF2-40B4-BE49-F238E27FC236}">
                <a16:creationId xmlns:a16="http://schemas.microsoft.com/office/drawing/2014/main" id="{757C7A0E-EDE7-4690-A1FB-BD5A842B6FA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744478" y="3298105"/>
            <a:ext cx="22352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T_302ad5dd614e43839f4e52cba7530e7d_Shape">
            <a:extLst>
              <a:ext uri="{FF2B5EF4-FFF2-40B4-BE49-F238E27FC236}">
                <a16:creationId xmlns:a16="http://schemas.microsoft.com/office/drawing/2014/main" id="{E9814E3A-F8EF-42BF-9828-0539EB8039C0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852858" y="3298105"/>
            <a:ext cx="2044700" cy="170519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T_e8a0d0690d7843edaca796e8b25719da_Shape">
            <a:extLst>
              <a:ext uri="{FF2B5EF4-FFF2-40B4-BE49-F238E27FC236}">
                <a16:creationId xmlns:a16="http://schemas.microsoft.com/office/drawing/2014/main" id="{C7FAFE69-396B-4490-8A03-B3E08EE1094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7171740" y="3611964"/>
            <a:ext cx="1282700" cy="1705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2e86747a0e4d40369fc9e624eddee8ac_Shape">
            <a:extLst>
              <a:ext uri="{FF2B5EF4-FFF2-40B4-BE49-F238E27FC236}">
                <a16:creationId xmlns:a16="http://schemas.microsoft.com/office/drawing/2014/main" id="{556E6EC4-4701-4347-82ED-BA8B5A44513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017929" y="3849624"/>
            <a:ext cx="1143000" cy="170519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T_dee062f831824c40b729e5fc0a7398ab_Shape">
            <a:extLst>
              <a:ext uri="{FF2B5EF4-FFF2-40B4-BE49-F238E27FC236}">
                <a16:creationId xmlns:a16="http://schemas.microsoft.com/office/drawing/2014/main" id="{571DF0BA-D6E3-4BC2-B050-5D89BADBB3C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360552" y="4080002"/>
            <a:ext cx="1219200" cy="1270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M_eb93403433304ea981e8af436a845f5a_Shape">
            <a:extLst>
              <a:ext uri="{FF2B5EF4-FFF2-40B4-BE49-F238E27FC236}">
                <a16:creationId xmlns:a16="http://schemas.microsoft.com/office/drawing/2014/main" id="{F111F38B-A089-4B97-835A-EE7D12235CE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073650" y="2822787"/>
            <a:ext cx="152400" cy="1778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M_d368e01a32b34fc3b54126c6ffd82576_Shape">
            <a:extLst>
              <a:ext uri="{FF2B5EF4-FFF2-40B4-BE49-F238E27FC236}">
                <a16:creationId xmlns:a16="http://schemas.microsoft.com/office/drawing/2014/main" id="{F97BC6F8-8D8E-4E38-B266-FCBFF34D3AE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608454" y="3608324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M_d1dcd03e753e44f9b3bb054a330fe3c7_Shape">
            <a:extLst>
              <a:ext uri="{FF2B5EF4-FFF2-40B4-BE49-F238E27FC236}">
                <a16:creationId xmlns:a16="http://schemas.microsoft.com/office/drawing/2014/main" id="{07E15725-7448-4B79-9A93-75D3C4369C49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840623" y="4292261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M_3ff1d2cf17a04dc7ad850089267784e6_Shape">
            <a:extLst>
              <a:ext uri="{FF2B5EF4-FFF2-40B4-BE49-F238E27FC236}">
                <a16:creationId xmlns:a16="http://schemas.microsoft.com/office/drawing/2014/main" id="{1406D066-6AAC-4A72-8756-AC0A5AF8490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798125" y="2022687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M_0aec949068fc4edb9016a17022f2fa0f_Shape">
            <a:extLst>
              <a:ext uri="{FF2B5EF4-FFF2-40B4-BE49-F238E27FC236}">
                <a16:creationId xmlns:a16="http://schemas.microsoft.com/office/drawing/2014/main" id="{2617F139-5085-4C03-AFCB-45FB72985EB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117006" y="2263987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M_a082688a646c41b89fd9c789a04e5fb9_Shape">
            <a:extLst>
              <a:ext uri="{FF2B5EF4-FFF2-40B4-BE49-F238E27FC236}">
                <a16:creationId xmlns:a16="http://schemas.microsoft.com/office/drawing/2014/main" id="{0565D377-87C8-4143-A428-CA5BD5E2B70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435888" y="2505287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SL_94da38b5ca484e3f9a172e88e7bff00b_Header">
            <a:extLst>
              <a:ext uri="{FF2B5EF4-FFF2-40B4-BE49-F238E27FC236}">
                <a16:creationId xmlns:a16="http://schemas.microsoft.com/office/drawing/2014/main" id="{37508F10-70CA-4F53-9D9E-59731B4DB47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63500" y="2182368"/>
            <a:ext cx="1371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Incident </a:t>
            </a:r>
            <a:b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Response</a:t>
            </a:r>
          </a:p>
        </p:txBody>
      </p:sp>
      <p:sp>
        <p:nvSpPr>
          <p:cNvPr id="78" name="OTLSHAPE_SL_bb31dba40afb42509c61b1136d9b8acb_Header">
            <a:extLst>
              <a:ext uri="{FF2B5EF4-FFF2-40B4-BE49-F238E27FC236}">
                <a16:creationId xmlns:a16="http://schemas.microsoft.com/office/drawing/2014/main" id="{0A19012E-8641-477A-806B-A461AE73718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2975187"/>
            <a:ext cx="1371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Business </a:t>
            </a:r>
            <a:b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Continuity</a:t>
            </a:r>
          </a:p>
        </p:txBody>
      </p:sp>
      <p:sp>
        <p:nvSpPr>
          <p:cNvPr id="81" name="OTLSHAPE_SL_f6ffadc9780a4f3ab22a7e53bade919d_Header">
            <a:extLst>
              <a:ext uri="{FF2B5EF4-FFF2-40B4-BE49-F238E27FC236}">
                <a16:creationId xmlns:a16="http://schemas.microsoft.com/office/drawing/2014/main" id="{A3591F3E-C1FD-4070-A87B-90BEE817FDB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3868674"/>
            <a:ext cx="1371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Review </a:t>
            </a:r>
            <a:b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&amp; Recovery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E8B4E73-60BD-4CEA-A510-E06D4F987A52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1619165" y="5309552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FC26627C-F1F1-4865-B2A8-EE159F3E376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2894690" y="530955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C2214B7-F791-4BD5-98E9-DF302995010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170215" y="530955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46EB8346-19C1-4602-B53A-BC6465EE176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445740" y="53095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A30B64E3-E194-487E-8AF1-9133EF1D7AC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721265" y="53095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71" name="OTLSHAPE_TB_00000000000000000000000000000000_TimescaleInterval6">
            <a:extLst>
              <a:ext uri="{FF2B5EF4-FFF2-40B4-BE49-F238E27FC236}">
                <a16:creationId xmlns:a16="http://schemas.microsoft.com/office/drawing/2014/main" id="{1725D324-8AAC-4692-B9B8-3A502A8AB137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7996790" y="53095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72" name="OTLSHAPE_TB_00000000000000000000000000000000_TimescaleInterval7">
            <a:extLst>
              <a:ext uri="{FF2B5EF4-FFF2-40B4-BE49-F238E27FC236}">
                <a16:creationId xmlns:a16="http://schemas.microsoft.com/office/drawing/2014/main" id="{98554D5D-D9E1-49EB-ABDF-F1B7C18BBCE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2315" y="53095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73" name="OTLSHAPE_TB_00000000000000000000000000000000_TimescaleInterval8">
            <a:extLst>
              <a:ext uri="{FF2B5EF4-FFF2-40B4-BE49-F238E27FC236}">
                <a16:creationId xmlns:a16="http://schemas.microsoft.com/office/drawing/2014/main" id="{4604EE73-DF65-480D-9210-B4C4E7D2630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0547840" y="53095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110" name="OTLSHAPE_SLM_eb93403433304ea981e8af436a845f5a_Title">
            <a:extLst>
              <a:ext uri="{FF2B5EF4-FFF2-40B4-BE49-F238E27FC236}">
                <a16:creationId xmlns:a16="http://schemas.microsoft.com/office/drawing/2014/main" id="{1EC868AC-9696-48F1-9E9E-DBBB7B7E5B13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3276850" y="2826427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Contact staff, vendors, clients</a:t>
            </a:r>
          </a:p>
        </p:txBody>
      </p:sp>
      <p:sp>
        <p:nvSpPr>
          <p:cNvPr id="116" name="OTLSHAPE_SLT_72b320f81b6e4b04a3fce01de595adb0_Duration">
            <a:extLst>
              <a:ext uri="{FF2B5EF4-FFF2-40B4-BE49-F238E27FC236}">
                <a16:creationId xmlns:a16="http://schemas.microsoft.com/office/drawing/2014/main" id="{F35FB210-BCF0-4DD3-99AC-CA6D9C460FB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461252" y="307183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121" name="OTLSHAPE_SLT_72b320f81b6e4b04a3fce01de595adb0_Title">
            <a:extLst>
              <a:ext uri="{FF2B5EF4-FFF2-40B4-BE49-F238E27FC236}">
                <a16:creationId xmlns:a16="http://schemas.microsoft.com/office/drawing/2014/main" id="{C51C0F9C-7FF9-479A-BBB3-D0736256883B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291067" y="3064087"/>
            <a:ext cx="196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Recover critical business processes</a:t>
            </a:r>
          </a:p>
        </p:txBody>
      </p:sp>
      <p:sp>
        <p:nvSpPr>
          <p:cNvPr id="124" name="OTLSHAPE_SLT_cb830a95773b4d238e1a6baad2d9efab_Duration">
            <a:extLst>
              <a:ext uri="{FF2B5EF4-FFF2-40B4-BE49-F238E27FC236}">
                <a16:creationId xmlns:a16="http://schemas.microsoft.com/office/drawing/2014/main" id="{671B6C3B-38C7-45A6-A26A-D2D10101FC05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369447" y="330585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129" name="OTLSHAPE_SLT_cb830a95773b4d238e1a6baad2d9efab_Title">
            <a:extLst>
              <a:ext uri="{FF2B5EF4-FFF2-40B4-BE49-F238E27FC236}">
                <a16:creationId xmlns:a16="http://schemas.microsoft.com/office/drawing/2014/main" id="{26B83098-F730-4E3D-BEB1-D40095B2FE2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396647" y="3298105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Rebuild lost WIP</a:t>
            </a:r>
            <a:endParaRPr lang="en-US" sz="11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SLT_302ad5dd614e43839f4e52cba7530e7d_Duration">
            <a:extLst>
              <a:ext uri="{FF2B5EF4-FFF2-40B4-BE49-F238E27FC236}">
                <a16:creationId xmlns:a16="http://schemas.microsoft.com/office/drawing/2014/main" id="{5F58D2F7-ACF9-406F-A519-60D0199CA70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8940734" y="330585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4.4 days</a:t>
            </a:r>
            <a:endParaRPr lang="en-US" sz="10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SLT_302ad5dd614e43839f4e52cba7530e7d_Title">
            <a:extLst>
              <a:ext uri="{FF2B5EF4-FFF2-40B4-BE49-F238E27FC236}">
                <a16:creationId xmlns:a16="http://schemas.microsoft.com/office/drawing/2014/main" id="{9D9B1FF0-F964-48F7-BC27-0EE6ABAC141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364031" y="3298105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Alternate site Ops</a:t>
            </a:r>
            <a:endParaRPr lang="en-US" sz="11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8" name="OTLSHAPE_SLT_e8a0d0690d7843edaca796e8b25719da_Duration">
            <a:extLst>
              <a:ext uri="{FF2B5EF4-FFF2-40B4-BE49-F238E27FC236}">
                <a16:creationId xmlns:a16="http://schemas.microsoft.com/office/drawing/2014/main" id="{1A904EBF-655C-470E-B427-96BC1242B79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700273" y="361971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2.6 days</a:t>
            </a:r>
          </a:p>
        </p:txBody>
      </p:sp>
      <p:sp>
        <p:nvSpPr>
          <p:cNvPr id="153" name="OTLSHAPE_SLT_e8a0d0690d7843edaca796e8b25719da_Title">
            <a:extLst>
              <a:ext uri="{FF2B5EF4-FFF2-40B4-BE49-F238E27FC236}">
                <a16:creationId xmlns:a16="http://schemas.microsoft.com/office/drawing/2014/main" id="{648F7C21-979A-43DB-819A-0A4EF3E1FCC4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393573" y="3611964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Damage repair</a:t>
            </a:r>
          </a:p>
        </p:txBody>
      </p:sp>
      <p:sp>
        <p:nvSpPr>
          <p:cNvPr id="159" name="OTLSHAPE_SLT_2e86747a0e4d40369fc9e624eddee8ac_Duration">
            <a:extLst>
              <a:ext uri="{FF2B5EF4-FFF2-40B4-BE49-F238E27FC236}">
                <a16:creationId xmlns:a16="http://schemas.microsoft.com/office/drawing/2014/main" id="{3AC68800-EB45-4B06-AD32-7773D46BA09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546463" y="3857371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1.6 days</a:t>
            </a:r>
          </a:p>
        </p:txBody>
      </p:sp>
      <p:sp>
        <p:nvSpPr>
          <p:cNvPr id="164" name="OTLSHAPE_SLT_2e86747a0e4d40369fc9e624eddee8ac_Title">
            <a:extLst>
              <a:ext uri="{FF2B5EF4-FFF2-40B4-BE49-F238E27FC236}">
                <a16:creationId xmlns:a16="http://schemas.microsoft.com/office/drawing/2014/main" id="{448B5F31-C15B-4320-B160-403812DD302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198424" y="3849624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Recover costs</a:t>
            </a:r>
            <a:endParaRPr lang="en-US" sz="1100" spc="-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68" name="OTLSHAPE_SLM_d368e01a32b34fc3b54126c6ffd82576_Title">
            <a:extLst>
              <a:ext uri="{FF2B5EF4-FFF2-40B4-BE49-F238E27FC236}">
                <a16:creationId xmlns:a16="http://schemas.microsoft.com/office/drawing/2014/main" id="{157452F3-37D5-458B-89B1-AFB62750857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811654" y="3611964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Move to permanent place of work</a:t>
            </a:r>
          </a:p>
        </p:txBody>
      </p:sp>
      <p:sp>
        <p:nvSpPr>
          <p:cNvPr id="183" name="OTLSHAPE_SLT_dee062f831824c40b729e5fc0a7398ab_Title">
            <a:extLst>
              <a:ext uri="{FF2B5EF4-FFF2-40B4-BE49-F238E27FC236}">
                <a16:creationId xmlns:a16="http://schemas.microsoft.com/office/drawing/2014/main" id="{B2E47A0D-426A-46A9-B8D3-1EAE804A8948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136357" y="4058243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Document &amp; analyze</a:t>
            </a:r>
          </a:p>
        </p:txBody>
      </p:sp>
      <p:sp>
        <p:nvSpPr>
          <p:cNvPr id="74" name="OTLSHAPE_SLM_d1dcd03e753e44f9b3bb054a330fe3c7_Title">
            <a:extLst>
              <a:ext uri="{FF2B5EF4-FFF2-40B4-BE49-F238E27FC236}">
                <a16:creationId xmlns:a16="http://schemas.microsoft.com/office/drawing/2014/main" id="{744B93A3-F82E-4172-9394-A13D3644781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885328" y="4295902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>
                <a:solidFill>
                  <a:schemeClr val="dk1"/>
                </a:solidFill>
                <a:latin typeface="Calibri" panose="020F0502020204030204" pitchFamily="34" charset="0"/>
              </a:rPr>
              <a:t>Review meeting</a:t>
            </a:r>
          </a:p>
        </p:txBody>
      </p:sp>
      <p:sp>
        <p:nvSpPr>
          <p:cNvPr id="66" name="OTLSHAPE_SLM_3ff1d2cf17a04dc7ad850089267784e6_Title">
            <a:extLst>
              <a:ext uri="{FF2B5EF4-FFF2-40B4-BE49-F238E27FC236}">
                <a16:creationId xmlns:a16="http://schemas.microsoft.com/office/drawing/2014/main" id="{A7A0C252-B79D-4674-AFE6-C51A9EDB3BB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001325" y="2026327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Incident report</a:t>
            </a:r>
          </a:p>
        </p:txBody>
      </p:sp>
      <p:sp>
        <p:nvSpPr>
          <p:cNvPr id="69" name="OTLSHAPE_SLM_0aec949068fc4edb9016a17022f2fa0f_Title">
            <a:extLst>
              <a:ext uri="{FF2B5EF4-FFF2-40B4-BE49-F238E27FC236}">
                <a16:creationId xmlns:a16="http://schemas.microsoft.com/office/drawing/2014/main" id="{009D9397-087A-47D6-8E6C-14532A317B5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320206" y="2267627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Asses &amp; Contain damage</a:t>
            </a:r>
          </a:p>
        </p:txBody>
      </p:sp>
      <p:sp>
        <p:nvSpPr>
          <p:cNvPr id="83" name="OTLSHAPE_SLM_a082688a646c41b89fd9c789a04e5fb9_Title">
            <a:extLst>
              <a:ext uri="{FF2B5EF4-FFF2-40B4-BE49-F238E27FC236}">
                <a16:creationId xmlns:a16="http://schemas.microsoft.com/office/drawing/2014/main" id="{D331D8CC-B70A-404C-BA3A-D99BFD1AF480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639088" y="2508927"/>
            <a:ext cx="185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Declare Business Continuity Plan</a:t>
            </a:r>
          </a:p>
        </p:txBody>
      </p:sp>
      <p:cxnSp>
        <p:nvCxnSpPr>
          <p:cNvPr id="15" name="OTLSHAPE_TB_00000000000000000000000000000000_Separator1">
            <a:extLst>
              <a:ext uri="{FF2B5EF4-FFF2-40B4-BE49-F238E27FC236}">
                <a16:creationId xmlns:a16="http://schemas.microsoft.com/office/drawing/2014/main" id="{BC37BC1F-052C-4520-A901-9D17637C029F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2831187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2">
            <a:extLst>
              <a:ext uri="{FF2B5EF4-FFF2-40B4-BE49-F238E27FC236}">
                <a16:creationId xmlns:a16="http://schemas.microsoft.com/office/drawing/2014/main" id="{E84C5A78-6B99-4A0D-8FC9-FC6A3E533E76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4106712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>
            <a:extLst>
              <a:ext uri="{FF2B5EF4-FFF2-40B4-BE49-F238E27FC236}">
                <a16:creationId xmlns:a16="http://schemas.microsoft.com/office/drawing/2014/main" id="{DDDFEA39-3D76-4C77-9462-4CDC063B8E33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5382237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Separator4">
            <a:extLst>
              <a:ext uri="{FF2B5EF4-FFF2-40B4-BE49-F238E27FC236}">
                <a16:creationId xmlns:a16="http://schemas.microsoft.com/office/drawing/2014/main" id="{128AB532-A57A-4AB6-8E17-12B7F3C15CC8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6657762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5">
            <a:extLst>
              <a:ext uri="{FF2B5EF4-FFF2-40B4-BE49-F238E27FC236}">
                <a16:creationId xmlns:a16="http://schemas.microsoft.com/office/drawing/2014/main" id="{84C63607-2163-4A61-B5A1-481282495249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7933286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6">
            <a:extLst>
              <a:ext uri="{FF2B5EF4-FFF2-40B4-BE49-F238E27FC236}">
                <a16:creationId xmlns:a16="http://schemas.microsoft.com/office/drawing/2014/main" id="{378D278B-DC82-47C9-A506-C572B7B475FF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9208812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7">
            <a:extLst>
              <a:ext uri="{FF2B5EF4-FFF2-40B4-BE49-F238E27FC236}">
                <a16:creationId xmlns:a16="http://schemas.microsoft.com/office/drawing/2014/main" id="{E3135633-B2F4-4DB8-A158-9979A43C1C78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10484336" y="530098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TLSHAPE_T_71f4e8e30f8b4054b52122f532f9bc7c_Shape">
            <a:extLst>
              <a:ext uri="{FF2B5EF4-FFF2-40B4-BE49-F238E27FC236}">
                <a16:creationId xmlns:a16="http://schemas.microsoft.com/office/drawing/2014/main" id="{7D8BDC70-B850-B221-A714-468FB712B31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555665" y="4711361"/>
            <a:ext cx="10045700" cy="127000"/>
          </a:xfrm>
          <a:prstGeom prst="homePlate">
            <a:avLst/>
          </a:prstGeom>
          <a:solidFill>
            <a:srgbClr val="9393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T_71f4e8e30f8b4054b52122f532f9bc7c_Title">
            <a:extLst>
              <a:ext uri="{FF2B5EF4-FFF2-40B4-BE49-F238E27FC236}">
                <a16:creationId xmlns:a16="http://schemas.microsoft.com/office/drawing/2014/main" id="{20E58DBB-DDC6-29A0-0033-BE8A73EB49B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555665" y="4838361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Crisis communication</a:t>
            </a:r>
          </a:p>
        </p:txBody>
      </p:sp>
      <p:sp>
        <p:nvSpPr>
          <p:cNvPr id="84" name="OTLSHAPE_M_a0e2fb0118aa4c78a08382f9c431bb7b_Shape">
            <a:extLst>
              <a:ext uri="{FF2B5EF4-FFF2-40B4-BE49-F238E27FC236}">
                <a16:creationId xmlns:a16="http://schemas.microsoft.com/office/drawing/2014/main" id="{99CCDE0A-2291-462E-A9CE-C1569250754A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1007581" y="552958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M_00a6cbc7b45b4203897e1beb5f03a3ee_Shape">
            <a:extLst>
              <a:ext uri="{FF2B5EF4-FFF2-40B4-BE49-F238E27FC236}">
                <a16:creationId xmlns:a16="http://schemas.microsoft.com/office/drawing/2014/main" id="{DFAE7C2C-1A33-4226-9191-5538BDA87089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441365" y="5529580"/>
            <a:ext cx="228600" cy="254000"/>
          </a:xfrm>
          <a:prstGeom prst="diamond">
            <a:avLst/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M_00a6cbc7b45b4203897e1beb5f03a3ee_Title">
            <a:extLst>
              <a:ext uri="{FF2B5EF4-FFF2-40B4-BE49-F238E27FC236}">
                <a16:creationId xmlns:a16="http://schemas.microsoft.com/office/drawing/2014/main" id="{6CCDF1C2-A23F-4AC1-8DBB-2CD59228CDA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02732" y="5976705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rgbClr val="EA161E"/>
                </a:solidFill>
                <a:latin typeface="Calibri" panose="020F0502020204030204" pitchFamily="34" charset="0"/>
              </a:rPr>
              <a:t>Crisis occurs</a:t>
            </a:r>
          </a:p>
        </p:txBody>
      </p:sp>
      <p:sp>
        <p:nvSpPr>
          <p:cNvPr id="173" name="OTLSHAPE_M_a0e2fb0118aa4c78a08382f9c431bb7b_Title">
            <a:extLst>
              <a:ext uri="{FF2B5EF4-FFF2-40B4-BE49-F238E27FC236}">
                <a16:creationId xmlns:a16="http://schemas.microsoft.com/office/drawing/2014/main" id="{85FADB9E-570E-45DC-B662-9E6AAFFBF68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0623512" y="5976705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Business as usual</a:t>
            </a:r>
          </a:p>
        </p:txBody>
      </p:sp>
      <p:sp>
        <p:nvSpPr>
          <p:cNvPr id="43" name="OTLSHAPE_M_a0e2fb0118aa4c78a08382f9c431bb7b_Date">
            <a:extLst>
              <a:ext uri="{FF2B5EF4-FFF2-40B4-BE49-F238E27FC236}">
                <a16:creationId xmlns:a16="http://schemas.microsoft.com/office/drawing/2014/main" id="{C9DC9BBD-6011-4446-B2E1-E7291FD1724F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963067" y="580898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1</a:t>
            </a:r>
          </a:p>
        </p:txBody>
      </p:sp>
      <p:sp>
        <p:nvSpPr>
          <p:cNvPr id="44" name="OTLSHAPE_M_00a6cbc7b45b4203897e1beb5f03a3ee_Date">
            <a:extLst>
              <a:ext uri="{FF2B5EF4-FFF2-40B4-BE49-F238E27FC236}">
                <a16:creationId xmlns:a16="http://schemas.microsoft.com/office/drawing/2014/main" id="{E9637FCD-6F48-418F-9C81-AC3F37BE85A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416876" y="580898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Apr 2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B5BCBE8F-D42D-48A3-8F65-1165152F676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360602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prstClr val="black"/>
                </a:solidFill>
                <a:latin typeface="+mj-lt"/>
              </a:rPr>
              <a:t>Crisis Management Timeline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818C1C62-113C-478F-8738-CCF89DF9FF0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1138199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Key activities and planning for risk mitigation</a:t>
            </a:r>
          </a:p>
        </p:txBody>
      </p: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53848CB-BCF8-C95E-A032-64DFF215A7C5}"/>
              </a:ext>
            </a:extLst>
          </p:cNvPr>
          <p:cNvPicPr>
            <a:picLocks noChangeAspect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51610" y="434744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7822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zZmYxZDJjZi0xN2EwLTRkYzctYWQ4NS0wMDg5MjY3Nzg0ZTYiLCJJbmRleCI6NCwiR3JvdXBJZCI6bnVsbCwiVGl0bGUiOiJJbmNpZGVudCByZXBvcnQiLCJEYXRlVGltZSI6IjIwMjUtMDQtMDJUMjM6NTk6MDAiLCJQZXJjZW50YWdlQ29tcGxldGUiOm51bGwsIk5vdGUiOm51bGwsIlN0eWxlIjp7IiRpZCI6IjYiLCJUaXRsZVBvc2l0aW9uIjoiUmlnaHQiLCJEYXRlUG9zaXRpb24iOiJMZWZ0IiwiU2hhcGVUeXBlIjoxLCJTaGFwZVNpemUiOjAsIlNwYWNpbmciOjU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c4LCJHIjoxNCwiQiI6MTh9fSwiSXNWaXNpYmxlIjp0cnVlLCJXaWR0aCI6MTIuMCwiSGVpZ2h0IjoxNC4wLCJCb3JkZXJTdHlsZSI6eyIkaWQiOiIxMiIsIkxpbmVDb2xvciI6bnVsbCwiTGluZVdlaWdodCI6MC4wLCJMaW5lVHlwZSI6MCwiUGFyZW50U3R5bGUiOm51bGx9LCJQYXJlbnRTdHlsZSI6bnVsbH0sIlRpdGxlU3R5bGUiOnsiJGlkIjoiMTMiLCJGb250U2V0dGluZ3MiOnsiJGlkIjoiMTQiLCJGb250U2l6ZSI6MTEsIkZvbnROYW1lIjoiQ2FsaWJyaSIsIklzQm9sZCI6dHJ1ZSwiSXNJdGFsaWMiOmZhbHNlLCJJc1VuZGVybGluZWQiOmZhbHNlLCJQYXJlbnRTdHlsZSI6bnVsbH0sIkF1dG9TaXplIjoyLCJGb3JlZ3JvdW5kIjp7IiRpZCI6IjE1IiwiQ29sb3IiOnsiJGlkIjoiMTYiLCJBIjoyNTUsIlIiOjAsIkciOjAsIkIiOjB9fSwiTWF4V2lkdGgiOjkxLjcyODgyMDgwMDc4MTI1LCJNYXhIZWlnaHQiOiJJbmZpbml0eSIsIlNtYXJ0Rm9yZWdyb3VuZElzQWN0aXZlIjpmYWxzZSwiSG9yaXpvbnRhbEFsaWdubWVudCI6MCwiVmVydGljYWxBbGlnbm1lbnQiOjAsIlNtYXJ0Rm9yZWdyb3VuZCI6bnVsbCwiQmFja2dyb3VuZEZpbGxUeXBlIjowLCJNYXJnaW4iOnsiJGlkIjoiMTciLCJUb3AiOjAuMCwiTGVmdCI6MC4wLCJSaWdodCI6MC4wLCJCb3R0b20iOjAuMH0sIlBhZGRpbmciOnsiJGlkIjoiMTgiLCJUb3AiOjAuMCwiTGVmdCI6MC4wLCJSaWdodCI6MC4wLCJCb3R0b20iOjAuMH0sIkJhY2tncm91bmQiOnsiJGlkIjoiMTkiLCJDb2xvciI6eyIkaWQiOiIyMCIsIkEiOjAsIlIiOjI1NSwiRyI6MjU1LCJCIjoyNTV9fSwiSXNWaXNpYmxlIjp0cnVlLCJXaWR0aCI6MC4wLCJIZWlnaHQiOjAuMCwiQm9yZGVyU3R5bGUiOm51bGwsIlBhcmVudFN0eWxlIjpudWxsfSwiRGF0ZVN0eWxlIjp7IiRpZCI6IjIxIiwiRm9udFNldHRpbmdzIjp7IiRpZCI6IjIyIiwiRm9udFNpemUiOjEwLCJGb250TmFtZSI6IkNhbGlicmkiLCJJc0JvbGQiOmZhbHNlLCJJc0l0YWxpYyI6ZmFsc2UsIklzVW5kZXJsaW5lZCI6ZmFsc2UsIlBhcmVudFN0eWxlIjpudWxsfSwiQXV0b1NpemUiOjAsIkZvcmVncm91bmQiOnsiJGlkIjoiMjMiLCJDb2xvciI6eyIkaWQiOiIy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mYWxzZSwiV2lkdGgiOjAuMCwiSGVpZ2h0IjowLjAsIkJvcmRlclN0eWxlIjpudWxsLCJQYXJlbnRTdHlsZSI6bnVsbH0sIkRhdGVGb3JtYXQiOnsiJGlkIjoi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iLCJGb3JtYXQiOjAsIklzVmlzaWJsZSI6ZmFsc2UsIkxhc3RLbm93blZpc2liaWxpdHlTdGF0ZSI6ZmFsc2V9LCJJc1Zpc2libGUiOnRydWUsIlBhcmVudFN0eWxlIjpudWxsfSwiSHlwZXJsaW5rIjp7IiRpZCI6IjMxIiwiQWRkcmVzcyI6IiIsIlN1YkFkZHJlc3MiOiIifSwiSW1wb3J0SWQiOm51bGx9XSwiSWQiOiIwMDAwMDAwMC0wMDAwLTAwMDAtMDAwMC0wMDAwMDAwMDAwMDAiLCJJc1NpbmdsZUl0ZW1Sb3ciOnRydWV9LHsiJGlkIjoiMzIiLCJfdGFza3MiOltdLCJfbWlsZXN0b25lcyI6W3siJGlkIjoiMzMiLCJJZCI6IjBhZWM5NDkwLTY4ZmMtNGVkYi05MDE2LWExNzAyMmYyZmEwZiIsIkluZGV4Ijo1LCJHcm91cElkIjpudWxsLCJUaXRsZSI6IkFzc2VzICYgQ29udGFpbiBkYW1hZ2UiLCJEYXRlVGltZSI6IjIwMjUtMDQtMDNUMjM6NTk6MDAiLCJQZXJjZW50YWdlQ29tcGxldGUiOm51bGwsIk5vdGUiOm51bGwsIlN0eWxlIjp7IiRpZCI6IjM0IiwiVGl0bGVQb3NpdGlvbiI6IlJpZ2h0IiwiRGF0ZVBvc2l0aW9uIjoiTGVmdCIsIlNoYXBlVHlwZSI6MSwiU2hhcGVTaXplIjowLCJTcGFjaW5nIjo1LCJTaGFwZVN0eWxlIjp7IiRpZCI6IjM1IiwiTWFyZ2luIjp7IiRyZWYiOiI4In0sIlBhZGRpbmciOnsiJHJlZiI6IjkifSwiQmFja2dyb3VuZCI6eyIkaWQiOiIzNiIsIkNvbG9yIjp7IiRpZCI6IjM3IiwiQSI6MjU1LCJSIjoxNzgsIkciOjE0LCJCIjoxOH19LCJJc1Zpc2libGUiOnRydWUsIldpZHRoIjoxMi4wLCJIZWlnaHQiOjE0LjAsIkJvcmRlclN0eWxlIjp7IiRpZCI6IjM4IiwiTGluZUNvbG9yIjpudWxsLCJMaW5lV2VpZ2h0IjowLjAsIkxpbmVUeXBlIjowLCJQYXJlbnRTdHlsZSI6bnVsbH0sIlBhcmVudFN0eWxlIjpudWxsfSwiVGl0bGVTdHlsZSI6eyIkaWQiOiIzOSIsIkZvbnRTZXR0aW5ncyI6eyIkaWQiOiI0MCIsIkZvbnRTaXplIjoxMSwiRm9udE5hbWUiOiJDYWxpYnJpIiwiSXNCb2xkIjpmYWxzZSwiSXNJdGFsaWMiOmZhbHNlLCJJc1VuZGVybGluZWQiOmZhbHNlLCJQYXJlbnRTdHlsZSI6bnVsbH0sIkF1dG9TaXplIjowLCJGb3JlZ3JvdW5kIjp7IiRpZCI6IjQxIiwiQ29sb3IiOnsiJGlkIjoiNDI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NDMiLCJDb2xvciI6eyIkaWQiOiI0NCIsIkEiOjAsIlIiOjI1NSwiRyI6MjU1LCJCIjoyNTV9fSwiSXNWaXNpYmxlIjp0cnVlLCJXaWR0aCI6MC4wLCJIZWlnaHQiOjAuMCwiQm9yZGVyU3R5bGUiOm51bGwsIlBhcmVudFN0eWxlIjpudWxsfSwiRGF0ZVN0eWxlIjp7IiRpZCI6IjQ1IiwiRm9udFNldHRpbmdzIjp7IiRpZCI6IjQ2IiwiRm9udFNpemUiOjEwLCJGb250TmFtZSI6IkNhbGlicmkiLCJJc0JvbGQiOmZhbHNlLCJJc0l0YWxpYyI6ZmFsc2UsIklzVW5kZXJsaW5lZCI6ZmFsc2UsIlBhcmVudFN0eWxlIjpudWxsfSwiQXV0b1NpemUiOjAsIkZvcmVncm91bmQiOnsiJGlkIjoiNDciLCJDb2xvciI6eyIkaWQiOiI0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DkiLCJDb2xvciI6eyIkaWQiOiI1MCIsIkEiOjAsIlIiOjI1NSwiRyI6MjU1LCJCIjoyNTV9fSwiSXNWaXNpYmxlIjpmYWxzZSwiV2lkdGgiOjAuMCwiSGVpZ2h0IjowLjAsIkJvcmRlclN0eWxlIjpudWxsLCJQYXJlbnRTdHlsZSI6bnVsbH0sIkRhdGVGb3JtYXQiOnsiJHJlZiI6IjI5In0sIldlZWtOdW1iZXJpbmciOnsiJGlkIjoiNTEiLCJGb3JtYXQiOjAsIklzVmlzaWJsZSI6ZmFsc2UsIkxhc3RLbm93blZpc2liaWxpdHlTdGF0ZSI6ZmFsc2V9LCJJc1Zpc2libGUiOnRydWUsIlBhcmVudFN0eWxlIjpudWxsfSwiSHlwZXJsaW5rIjp7IiRpZCI6IjUyIiwiQWRkcmVzcyI6IiIsIlN1YkFkZHJlc3MiOiIifSwiSW1wb3J0SWQiOm51bGx9XSwiSWQiOiIwMDAwMDAwMC0wMDAwLTAwMDAtMDAwMC0wMDAwMDAwMDAwMDAiLCJJc1NpbmdsZUl0ZW1Sb3ciOnRydWV9LHsiJGlkIjoiNTMiLCJfdGFza3MiOltdLCJfbWlsZXN0b25lcyI6W3siJGlkIjoiNTQiLCJJZCI6ImEwODI2ODhhLTY0NmMtNDFiOC05ZmQ5LWM3ODlhMDRlNWZiOSIsIkluZGV4Ijo2LCJHcm91cElkIjpudWxsLCJUaXRsZSI6IkRlY2xhcmUgQnVzaW5lc3MgQ29udGludWl0eSBQbGFuIiwiRGF0ZVRpbWUiOiIyMDI1LTA0LTA0VDIzOjU5OjAwIiwiUGVyY2VudGFnZUNvbXBsZXRlIjpudWxsLCJOb3RlIjpudWxsLCJTdHlsZSI6eyIkaWQiOiI1NSIsIlRpdGxlUG9zaXRpb24iOiJSaWdodCIsIkRhdGVQb3NpdGlvbiI6IkxlZnQiLCJTaGFwZVR5cGUiOjEsIlNoYXBlU2l6ZSI6MCwiU3BhY2luZyI6NSwiU2hhcGVTdHlsZSI6eyIkaWQiOiI1NiIsIk1hcmdpbiI6eyIkcmVmIjoiOCJ9LCJQYWRkaW5nIjp7IiRyZWYiOiI5In0sIkJhY2tncm91bmQiOnsiJGlkIjoiNTciLCJDb2xvciI6eyIkaWQiOiI1OCIsIkEiOjI1NSwiUiI6MTc4LCJHIjoxNCwiQiI6MTh9fSwiSXNWaXNpYmxlIjp0cnVlLCJXaWR0aCI6MTIuMCwiSGVpZ2h0IjoxNC4wLCJCb3JkZXJTdHlsZSI6eyIkaWQiOiI1OSIsIkxpbmVDb2xvciI6bnVsbCwiTGluZVdlaWdodCI6MC4wLCJMaW5lVHlwZSI6MCwiUGFyZW50U3R5bGUiOm51bGx9LCJQYXJlbnRTdHlsZSI6bnVsbH0sIlRpdGxlU3R5bGUiOnsiJGlkIjoiNjAiLCJGb250U2V0dGluZ3MiOnsiJGlkIjoiNjEiLCJGb250U2l6ZSI6MTEsIkZvbnROYW1lIjoiQ2FsaWJyaSIsIklzQm9sZCI6ZmFsc2UsIklzSXRhbGljIjpmYWxzZSwiSXNVbmRlcmxpbmVkIjpmYWxzZSwiUGFyZW50U3R5bGUiOm51bGx9LCJBdXRvU2l6ZSI6MCwiRm9yZWdyb3VuZCI6eyIkaWQiOiI2MiIsIkNvbG9yIjp7IiRpZCI6IjYz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NyJ9LCJQYWRkaW5nIjp7IiRyZWYiOiIxOCJ9LCJCYWNrZ3JvdW5kIjp7IiRpZCI6IjY0IiwiQ29sb3IiOnsiJGlkIjoiNjUiLCJBIjowLCJSIjoyNTUsIkciOjI1NSwiQiI6MjU1fX0sIklzVmlzaWJsZSI6dHJ1ZSwiV2lkdGgiOjAuMCwiSGVpZ2h0IjowLjAsIkJvcmRlclN0eWxlIjpudWxsLCJQYXJlbnRTdHlsZSI6bnVsbH0sIkRhdGVTdHlsZSI6eyIkaWQiOiI2NiIsIkZvbnRTZXR0aW5ncyI6eyIkaWQiOiI2NyIsIkZvbnRTaXplIjoxMCwiRm9udE5hbWUiOiJDYWxpYnJpIiwiSXNCb2xkIjpmYWxzZSwiSXNJdGFsaWMiOmZhbHNlLCJJc1VuZGVybGluZWQiOmZhbHNlLCJQYXJlbnRTdHlsZSI6bnVsbH0sIkF1dG9TaXplIjowLCJGb3JlZ3JvdW5kIjp7IiRpZCI6IjY4IiwiQ29sb3IiOnsiJGlkIjoiN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cwIiwiQ29sb3IiOnsiJGlkIjoiNzEiLCJBIjowLCJSIjoyNTUsIkciOjI1NSwiQiI6MjU1fX0sIklzVmlzaWJsZSI6ZmFsc2UsIldpZHRoIjowLjAsIkhlaWdodCI6MC4wLCJCb3JkZXJTdHlsZSI6bnVsbCwiUGFyZW50U3R5bGUiOm51bGx9LCJEYXRlRm9ybWF0Ijp7IiRyZWYiOiIyOSJ9LCJXZWVrTnVtYmVyaW5nIjp7IiRpZCI6IjcyIiwiRm9ybWF0IjowLCJJc1Zpc2libGUiOmZhbHNlLCJMYXN0S25vd25WaXNpYmlsaXR5U3RhdGUiOmZhbHNlfSwiSXNWaXNpYmxlIjp0cnVlLCJQYXJlbnRTdHlsZSI6bnVsbH0sIkh5cGVybGluayI6eyIkaWQiOiI3MyIsIkFkZHJlc3MiOiIiLCJTdWJBZGRyZXNzIjoiIn0sIkltcG9ydElkIjpudWxsfV0sIklkIjoiMDAwMDAwMDAtMDAwMC0wMDAwLTAwMDAtMDAwMDAwMDAwMDAwIiwiSXNTaW5nbGVJdGVtUm93Ijp0cnVlfV0sIkluZGV4IjozLCJJZCI6IjhhMDExNzE3LWJjM2UtNGU3ZC05YTU2LThhMDhjMzA3MTllZiIsIkhlYWRlclRleHQiOm51bGwsIklzRGVmYXVsdCI6dHJ1ZSwiU3R5bGUiOnsiJGlkIjoiNzQiLCJIZWFkZXJTdHlsZSI6eyIkaWQiOiI3NSIsIlRleHRTdHlsZSI6eyIkaWQiOiI3NiIsIkZvbnRTZXR0aW5ncyI6eyIkaWQiOiI3NyIsIkZvbnRTaXplIjoxMSwiRm9udE5hbWUiOiJDYWxpYnJpIiwiSXNCb2xkIjpmYWxzZSwiSXNJdGFsaWMiOmZhbHNlLCJJc1VuZGVybGluZWQiOmZhbHNlLCJQYXJlbnRTdHlsZSI6bnVsbH0sIkF1dG9TaXplIjoyLCJGb3JlZ3JvdW5kIjp7IiRpZCI6Ijc4IiwiQ29sb3IiOnsiJGlkIjoiNz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MCIsIlRvcCI6MC4wLCJMZWZ0IjowLjAsIlJpZ2h0IjowLjAsIkJvdHRvbSI6MC4wfSwiUGFkZGluZyI6eyIkaWQiOiI4MSIsIlRvcCI6MC4wLCJMZWZ0IjowLjAsIlJpZ2h0IjowLjAsIkJvdHRvbSI6MC4wfSwiQmFja2dyb3VuZCI6bnVsbCwiSXNWaXNpYmxlIjp0cnVlLCJXaWR0aCI6MC4wLCJIZWlnaHQiOjAuMCwiQm9yZGVyU3R5bGUiOm51bGwsIlBhcmVudFN0eWxlIjpudWxsfSwiUmVjdGFuZ2xlU3R5bGUiOnsiJGlkIjoiODIiLCJNYXJnaW4iOnsiJGlkIjoiODMiLCJUb3AiOjAuMCwiTGVmdCI6MC4wLCJSaWdodCI6MC4wLCJCb3R0b20iOjAuMH0sIlBhZGRpbmciOnsiJGlkIjoiODQiLCJUb3AiOjAuMCwiTGVmdCI6MC4wLCJSaWdodCI6MC4wLCJCb3R0b20iOjAuMH0sIkJhY2tncm91bmQiOnsiJGlkIjoiODUiLCJDb2xvciI6eyIkaWQiOiI4NiIsIkEiOjYzLCJSIjoyNTUsIkciOjIxNywiQiI6MTAyfX0sIklzVmlzaWJsZSI6dHJ1ZSwiV2lkdGgiOjAuMCwiSGVpZ2h0IjowLjAsIkJvcmRlclN0eWxlIjp7IiRpZCI6Ijg3IiwiTGluZUNvbG9yIjp7IiRpZCI6Ijg4IiwiJHR5cGUiOiJOTFJFLkNvbW1vbi5Eb20uU29saWRDb2xvckJydXNoLCBOTFJFLkNvbW1vbiIsIkNvbG9yIjp7IiRpZCI6Ijg5IiwiQSI6MjU1LCJSIjoyNTUsIkciOjAsIkIiOjB9fSwiTGluZVdlaWdodCI6MC4wLCJMaW5lVHlwZSI6MCwiUGFyZW50U3R5bGUiOm51bGx9LCJQYXJlbnRTdHlsZSI6bnVsbH0sIk1hcmdpbiI6eyIkaWQiOiI5MCIsIlRvcCI6MC4wLCJMZWZ0IjowLjAsIlJpZ2h0IjowLjAsIkJvdHRvbSI6MC4wfSwiUGFkZGluZyI6eyIkaWQiOiI5MSIsIlRvcCI6MC4wLCJMZWZ0IjowLjAsIlJpZ2h0IjowLjAsIkJvdHRvbSI6MC4wfSwiQmFja2dyb3VuZCI6bnVsbCwiSXNWaXNpYmxlIjp0cnVlLCJXaWR0aCI6MC4wLCJIZWlnaHQiOjAuMCwiQm9yZGVyU3R5bGUiOm51bGwsIlBhcmVudFN0eWxlIjpudWxsfSwiQmFja2dyb3VuZFN0eWxlIjp7IiRpZCI6IjkyIiwiTWFyZ2luIjp7IiRpZCI6IjkzIiwiVG9wIjowLjAsIkxlZnQiOjAuMCwiUmlnaHQiOjAuMCwiQm90dG9tIjowLjB9LCJQYWRkaW5nIjp7IiRpZCI6Ijk0IiwiVG9wIjowLjAsIkxlZnQiOjAuMCwiUmlnaHQiOjAuMCwiQm90dG9tIjowLjB9LCJCYWNrZ3JvdW5kIjp7IiRpZCI6Ijk1IiwiQ29sb3IiOnsiJGlkIjoiOTYiLCJBIjo1MSwiUiI6MTY1LCJHIjoxNjUsIkIiOjE2NX19LCJJc1Zpc2libGUiOnRydWUsIldpZHRoIjowLjAsIkhlaWdodCI6MC4wLCJCb3JkZXJTdHlsZSI6eyIkaWQiOiI5NyIsIkxpbmVDb2xvciI6eyIkaWQiOiI5OCIsIiR0eXBlIjoiTkxSRS5Db21tb24uRG9tLlNvbGlkQ29sb3JCcnVzaCwgTkxSRS5Db21tb24iLCJDb2xvciI6eyIkaWQiOiI5OSIsIkEiOjI1NSwiUiI6MjU1LCJHIjowLCJCIjowfX0sIkxpbmVXZWlnaHQiOjAuMCwiTGluZVR5cGUiOjAsIlBhcmVudFN0eWxlIjpudWxsfSwiUGFyZW50U3R5bGUiOm51bGx9LCJNYXJnaW4iOnsiJGlkIjoiMTAwIiwiVG9wIjowLjAsIkxlZnQiOjAuMCwiUmlnaHQiOjAuMCwiQm90dG9tIjowLjB9LCJQYWRkaW5nIjp7IiRpZCI6IjEwMSIsIlRvcCI6MC4wLCJMZWZ0IjowLjAsIlJpZ2h0IjowLjAsIkJvdHRvbSI6MC4wfSwiSXNWaXNpYmxlIjpmYWxzZSwiV2lkdGgiOjAuMCwiSGVpZ2h0IjowLjAsIkJvcmRlclN0eWxlIjpudWxsLCJQYXJlbnRTdHlsZSI6bnVsbH19XSwiSWQiOiI5NGRhMzhiNS1jYTQ4LTRlM2YtOWExNy0yZTg4ZTdiZmYwMGIiLCJJbmRleCI6MywiSGVhZGVyVGV4dCI6IkluY2lkZW50IFx1MDAwYlJlc3BvbnNlIiwiU3R5bGUiOnsiJGlkIjoiMTAyIiwiU3R5bGVJZCI6IjAwMDAwMDAwLTAwMDAtMDAwMC0wMDAwLTAwMDAwMDAwMDAwMCIsIkhlYWRlclN0eWxlIjp7IiRpZCI6IjEwMyIsIlRleHRJc1ZlcnRpY2FsIjpmYWxzZSwiVGV4dFN0eWxlIjp7IiRpZCI6IjEwNCIsIkZvbnRTZXR0aW5ncyI6eyIkaWQiOiIxMDUiLCJGb250U2l6ZSI6MTEsIkZvbnROYW1lIjoiQ2FsaWJyaSIsIklzQm9sZCI6dHJ1ZSwiSXNJdGFsaWMiOmZhbHNlLCJJc1VuZGVybGluZWQiOmZhbHNlLCJQYXJlbnRTdHlsZSI6bnVsbH0sIkF1dG9TaXplIjowLCJGb3JlZ3JvdW5kIjp7IiRpZCI6IjEwNiIsIkNvbG9yIjp7IiRpZCI6IjEwNyIsIkEiOjI1NSwiUiI6MjU1LCJHIjoyNTUsIkIiOjI1NX19LCJNYXhXaWR0aCI6MC4wLCJNYXhIZWlnaHQiOjAuMCwiU21hcnRGb3JlZ3JvdW5kSXNBY3RpdmUiOmZhbHNlLCJIb3Jpem9udGFsQWxpZ25tZW50IjowLCJWZXJ0aWNhbEFsaWdubWVudCI6MCwiU21hcnRGb3JlZ3JvdW5kIjpudWxsLCJCYWNrZ3JvdW5kRmlsbFR5cGUiOjAsIk1hcmdpbiI6eyIkaWQiOiIxMDgiLCJUb3AiOjAuMCwiTGVmdCI6MC4wLCJSaWdodCI6MC4wLCJCb3R0b20iOjAuMH0sIlBhZGRpbmciOnsiJGlkIjoiMTA5IiwiVG9wIjowLjAsIkxlZnQiOjAuMCwiUmlnaHQiOjAuMCwiQm90dG9tIjowLjB9LCJCYWNrZ3JvdW5kIjpudWxsLCJJc1Zpc2libGUiOmZhbHNlLCJXaWR0aCI6MC4wLCJIZWlnaHQiOjAuMCwiQm9yZGVyU3R5bGUiOm51bGwsIlBhcmVudFN0eWxlIjpudWxsfSwiUmVjdGFuZ2x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MTY1LCJSIjoxNzgsIkciOjE0LCJCIjoxOH19LCJJc1Zpc2libGUiOmZhbHNlLCJXaWR0aCI6MC4wLCJIZWlnaHQiOjAuMCwiQm9yZGVyU3R5bGUiOnsiJGlkIjoiMTE1IiwiTGluZUNvbG9yIjp7IiRpZCI6IjExNiIsIiR0eXBlIjoiTkxSRS5Db21tb24uRG9tLlNvbGlkQ29sb3JCcnVzaCwgTkxSRS5Db21tb24iLCJDb2xvciI6eyIkaWQiOiIxMTciLCJBIjoyNTUsIlIiOjIyLCJHIjoyOCwiQiI6MzV9fSwiTGluZVdlaWdodCI6MC4wLCJMaW5lVHlwZSI6MCwiUGFyZW50U3R5bGUiOm51bGx9LCJQYXJlbnRTdHlsZSI6bnVsbH0sIk1hcmdpbiI6eyIkaWQiOiIxMTgiLCJUb3AiOjAuMCwiTGVmdCI6MC4wLCJSaWdodCI6MC4wLCJCb3R0b20iOjAuMH0sIlBhZGRpbmciOnsiJGlkIjoiMTE5IiwiVG9wIjowLjAsIkxlZnQiOjAuMCwiUmlnaHQiOjAuMCwiQm90dG9tIjowLjB9LCJCYWNrZ3JvdW5kIjpudWxsLCJJc1Zpc2libGUiOnRydWUsIldpZHRoIjowLjAsIkhlaWdodCI6MC4wLCJCb3JkZXJTdHlsZSI6bnVsbCwiUGFyZW50U3R5bGUiOm51bGx9LCJCYWNrZ3JvdW5kU3R5bGUiOnsiJGlkIjoiMTIwIiwiTWFyZ2luIjp7IiRpZCI6IjEyMSIsIlRvcCI6MC4wLCJMZWZ0IjowLjAsIlJpZ2h0IjowLjAsIkJvdHRvbSI6MC4wfSwiUGFkZGluZyI6eyIkaWQiOiIxMjIiLCJUb3AiOjAuMCwiTGVmdCI6MC4wLCJSaWdodCI6MC4wLCJCb3R0b20iOjAuMH0sIkJhY2tncm91bmQiOnsiJGlkIjoiMTIzIiwiQ29sb3IiOnsiJGlkIjoiMTI0IiwiQSI6MjUsIlIiOjI1NSwiRyI6MjE3LCJCIjoxMDJ9fSwiSXNWaXNpYmxlIjp0cnVlLCJXaWR0aCI6MC4wLCJIZWlnaHQiOjAuMCwiQm9yZGVyU3R5bGUiOnsiJGlkIjoiMTI1IiwiTGluZUNvbG9yIjp7IiRpZCI6IjEyNiIsIiR0eXBlIjoiTkxSRS5Db21tb24uRG9tLlNvbGlkQ29sb3JCcnVzaCwgTkxSRS5Db21tb24iLCJDb2xvciI6eyIkaWQiOiIxMjciLCJBIjoyNTUsIlIiOjIyLCJHIjoyOCwiQiI6MzV9fSwiTGluZVdlaWdodCI6MC4wLCJMaW5lVHlwZSI6MCwiUGFyZW50U3R5bGUiOm51bGx9LCJQYXJlbnRTdHlsZSI6bnVsbH0sIklzQWJvdmVUaW1lYmFuZCI6dHJ1ZSwiU3BhY2luZyI6NSwiRGVmYXVsdFN3aW1sYW5lVGFza1N0eWxlIjp7IiRpZCI6IjEyOCIsIiR0eXBlIjoiTkxSRS5Db21tb24uRG9tLlN0eWxlcy5FeHBsaWNpdFNldGFibGVUYXNrU3R5bGUsIE5MUkUuQ29tbW9uIiwiU2hhcGUiOjMsIlNoYXBlVGhpY2tuZXNzIjowLCJEdXJhdGlvbkZvcm1hdCI6MCwiSW5jbHVkZU5vbldvcmtpbmdEYXlzSW5EdXJhdGlvbiI6ZmFsc2UsIlBlcmNlbnRhZ2VDb21wbGV0ZVN0eWxlIjp7IiRpZCI6IjEyOSIsIkZvbnRTZXR0aW5ncyI6eyIkaWQiOiIxMzAiLCJGb250U2l6ZSI6MTAsIkZvbnROYW1lIjoiQ2FsaWJyaSIsIklzQm9sZCI6ZmFsc2UsIklzSXRhbGljIjpmYWxzZSwiSXNVbmRlcmxpbmVkIjpmYWxzZSwiUGFyZW50U3R5bGUiOm51bGx9LCJBdXRvU2l6ZSI6MCwiRm9yZWdyb3VuZCI6eyIkaWQiOiIxMzEiLCJDb2xvciI6eyIkaWQiOiIxM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g5LCJSIjowLCJHIjowLCJCIjowfX0sIklzVmlzaWJsZSI6dHJ1ZSwiV2lkdGgiOjAuMCwiSGVpZ2h0IjowLjAsIkJvcmRlclN0eWxlIjpudWxsLCJQYXJlbnRTdHlsZSI6bnVsbH0sIkR1cmF0aW9uU3R5bGUiOnsiJGlkIjoiMTM3IiwiRm9udFNldHRpbmdzIjp7IiRpZCI6IjEzOCIsIkZvbnRTaXplIjoxMCwiRm9udE5hbWUiOiJDYWxpYnJpIiwiSXNCb2xkIjpmYWxzZSwiSXNJdGFsaWMiOmZhbHNlLCJJc1VuZGVybGluZWQiOmZhbHNlLCJQYXJlbnRTdHlsZSI6bnVsbH0sIkF1dG9TaXplIjowLCJGb3JlZ3JvdW5kIjp7IiRpZCI6IjEzOSIsIkNvbG9yIjp7IiRpZCI6IjE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SIsIlRvcCI6MC4wLCJMZWZ0IjowLjAsIlJpZ2h0IjowLjAsIkJvdHRvbSI6MC4wfSwiUGFkZGluZyI6eyIkaWQiOiIxNDIiLCJUb3AiOjAuMCwiTGVmdCI6MC4wLCJSaWdodCI6MC4wLCJCb3R0b20iOjAuMH0sIkJhY2tncm91bmQiOnsiJGlkIjoiMTQzIiwiQ29sb3IiOnsiJHJlZiI6IjEzNiJ9fSwiSXNWaXNpYmxlIjp0cnVlLCJXaWR0aCI6MC4wLCJIZWlnaHQiOjAuMCwiQm9yZGVyU3R5bGUiOm51bGwsIlBhcmVudFN0eWxlIjpudWxsfSwiSG9yaXpvbnRhbENvbm5lY3RvclN0eWxlIjp7IiRpZCI6IjE0NCIsIkxpbmVDb2xvciI6eyIkaWQiOiIxNDUiLCIkdHlwZSI6Ik5MUkUuQ29tbW9uLkRvbS5Tb2xpZENvbG9yQnJ1c2gsIE5MUkUuQ29tbW9uIiwiQ29sb3IiOnsiJGlkIjoiMTQ2IiwiQSI6MjU1LCJSIjoyMDQsIkciOjIwNCwiQiI6MjA0fX0sIkxpbmVXZWlnaHQiOjEuMCwiTGluZVR5cGUiOjAsIlBhcmVudFN0eWxlIjpudWxsfSwiVmVydGljYWxDb25uZWN0b3JTdHlsZSI6eyIkaWQiOiIxNDciLCJMaW5lQ29sb3IiOnsiJGlkIjoiMTQ4IiwiJHR5cGUiOiJOTFJFLkNvbW1vbi5Eb20uU29saWRDb2xvckJydXNoLCBOTFJFLkNvbW1vbiIsIkNvbG9yIjp7IiRpZCI6IjE0O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MTUwIiwiTWFyZ2luIjp7IiRpZCI6IjE1MSIsIlRvcCI6MC4wLCJMZWZ0Ijo0LjAsIlJpZ2h0Ijo0LjAsIkJvdHRvbSI6MC4wfSwiUGFkZGluZyI6eyIkaWQiOiIxNTIiLCJUb3AiOjAuMCwiTGVmdCI6MC4wLCJSaWdodCI6MC4wLCJCb3R0b20iOjAuMH0sIkJhY2tncm91bmQiOnsiJGlkIjoiMTUzIiwiQ29sb3IiOnsiJGlkIjoiMTU0IiwiQSI6MTY1LCJSIjoxNzgsIkciOjE0LCJCIjoxOH19LCJJc1Zpc2libGUiOnRydWUsIldpZHRoIjowLjAsIkhlaWdodCI6MTAuMCwiQm9yZGVyU3R5bGUiOnsiJGlkIjoiMTU1IiwiTGluZUNvbG9yIjp7IiRpZCI6IjE1NiIsIiR0eXBlIjoiTkxSRS5Db21tb24uRG9tLlNvbGlkQ29sb3JCcnVzaCwgTkxSRS5Db21tb24iLCJDb2xvciI6eyIkaWQiOiIxNTciLCJBIjoyNTUsIlIiOjIzNCwiRyI6MjIsIkIiOjMwfX0sIkxpbmVXZWlnaHQiOjAuMCwiTGluZVR5cGUiOjAsIlBhcmVudFN0eWxlIjpudWxsfSwiUGFyZW50U3R5bGUiOm51bGx9LCJUaXRsZVN0eWxlIjp7IiRpZCI6IjE1OCIsIkZvbnRTZXR0aW5ncyI6eyIkaWQiOiIxNTkiLCJGb250U2l6ZSI6MTEsIkZvbnROYW1lIjoiQ2FsaWJyaSIsIklzQm9sZCI6dHJ1ZSwiSXNJdGFsaWMiOmZhbHNlLCJJc1VuZGVybGluZWQiOmZhbHNlLCJQYXJlbnRTdHlsZSI6bnVsbH0sIkF1dG9TaXplIjowLCJGb3JlZ3JvdW5kIjp7IiRpZCI6IjE2MCIsIkNvbG9yIjp7IiRpZCI6IjE2MS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NjIiLCJUb3AiOjAuMCwiTGVmdCI6MC4wLCJSaWdodCI6MC4wLCJCb3R0b20iOjAuMH0sIlBhZGRpbmciOnsiJGlkIjoiMTYzIiwiVG9wIjowLjAsIkxlZnQiOjAuMCwiUmlnaHQiOjAuMCwiQm90dG9tIjowLjB9LCJCYWNrZ3JvdW5kIjp7IiRpZCI6IjE2NCIsIkNvbG9yIjp7IiRyZWYiOiIxMzYifX0sIklzVmlzaWJsZSI6dHJ1ZSwiV2lkdGgiOjAuMCwiSGVpZ2h0IjowLjAsIkJvcmRlclN0eWxlIjpudWxsLCJQYXJlbnRTdHlsZSI6bnVsbH0sIkRhdGVTdHlsZSI6eyIkaWQiOiIxNjUiLCJGb250U2V0dGluZ3MiOnsiJGlkIjoiMTY2IiwiRm9udFNpemUiOjEwLCJGb250TmFtZSI6IkNhbGlicmkiLCJJc0JvbGQiOmZhbHNlLCJJc0l0YWxpYyI6ZmFsc2UsIklzVW5kZXJsaW5lZCI6ZmFsc2UsIlBhcmVudFN0eWxlIjpudWxsfSwiQXV0b1NpemUiOjAsIkZvcmVncm91bmQiOnsiJGlkIjoiMTY3IiwiQ29sb3IiOnsiJGlkIjoiMTY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kiLCJUb3AiOjAuMCwiTGVmdCI6MC4wLCJSaWdodCI6MC4wLCJCb3R0b20iOjAuMH0sIlBhZGRpbmciOnsiJGlkIjoiMTcwIiwiVG9wIjowLjAsIkxlZnQiOjAuMCwiUmlnaHQiOjAuMCwiQm90dG9tIjowLjB9LCJCYWNrZ3JvdW5kIjp7IiRpZCI6IjE3MSIsIkNvbG9yIjp7IiRyZWYiOiIxMzYifX0sIklzVmlzaWJsZSI6dHJ1ZSwiV2lkdGgiOjAuMCwiSGVpZ2h0IjowLjAsIkJvcmRlclN0eWxlIjpudWxsLCJQYXJlbnRTdHlsZSI6bnVsbH0sIkRhdGVGb3JtYXQiOnsiJGlkIjoiMT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yIsIkZvcm1hdCI6MCwiSXNWaXNpYmxlIjpmYWxzZSwiTGFzdEtub3duVmlzaWJpbGl0eVN0YXRlIjpmYWxzZX0sIklzVmlzaWJsZSI6dHJ1ZSwiUGFyZW50U3R5bGUiOm51bGwsIl9leHBsaWNpdGx5U2V0Ijp7IiRpZCI6IjE3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zUiLCJTaGFwZSI6MSwiQ29ubmVjdG9yTWFyZ2luIjp7IiRpZCI6IjE3NiIsIlRvcCI6MC4wLCJMZWZ0IjoyLjAsIlJpZ2h0IjoyLjAsIkJvdHRvbSI6MC4wfSwiQ29ubmVjdG9yU3R5bGUiOnsiJGlkIjoiMTc3IiwiTGluZUNvbG9yIjp7IiRpZCI6IjE3OCIsIiR0eXBlIjoiTkxSRS5Db21tb24uRG9tLlNvbGlkQ29sb3JCcnVzaCwgTkxSRS5Db21tb24iLCJDb2xvciI6eyIkaWQiOiIxNzkiLCJBIjoxMjcsIlIiOjc5LCJHIjoxMjksIkIiOjE4OX19LCJMaW5lV2VpZ2h0IjoxLjAsIkxpbmVUeXBlIjowLCJQYXJlbnRTdHlsZSI6bnVsbH0sIklzQmVsb3dUaW1lYmFuZCI6ZmFsc2UsIlBvc2l0aW9uT25UYXNrIjoxLCJIaWRlRGF0ZSI6ZmFsc2UsIlNoYXBlU2l6ZSI6MCwiU3BhY2luZyI6MS4wLCJQYWRkaW5nIjp7IiRpZCI6IjE4MCIsIlRvcCI6Ny4wLCJMZWZ0IjozLjAsIlJpZ2h0IjowLjAsIkJvdHRvbSI6Mi4wfSwiU2hhcGVTdHlsZSI6eyIkaWQiOiIxODEiLCJNYXJnaW4iOnsiJGlkIjoiMTgyIiwiVG9wIjowLjAsIkxlZnQiOjAuMCwiUmlnaHQiOjAuMCwiQm90dG9tIjowLjB9LCJQYWRkaW5nIjp7IiRpZCI6IjE4MyIsIlRvcCI6MC4wLCJMZWZ0IjowLjAsIlJpZ2h0IjowLjAsIkJvdHRvbSI6MC4wfSwiQmFja2dyb3VuZCI6eyIkaWQiOiIxODQiLCJDb2xvciI6eyIkaWQiOiIxODUiLCJBIjoxNjUsIlIiOjE3OCwiRyI6MTQsIkIiOjE4fX0sIklzVmlzaWJsZSI6dHJ1ZSwiV2lkdGgiOjEyLjAsIkhlaWdodCI6MTQuMCwiQm9yZGVyU3R5bGUiOnsiJGlkIjoiMTg2IiwiTGluZUNvbG9yIjp7IiRpZCI6IjE4NyIsIiR0eXBlIjoiTkxSRS5Db21tb24uRG9tLlNvbGlkQ29sb3JCcnVzaCwgTkxSRS5Db21tb24iLCJDb2xvciI6eyIkaWQiOiIxODgiLCJBIjoyNTUsIlIiOjIzNCwiRyI6MjIsIkIiOjMwfX0sIkxpbmVXZWlnaHQiOjAuMCwiTGluZVR5cGUiOjAsIlBhcmVudFN0eWxlIjpudWxsfSwiUGFyZW50U3R5bGUiOm51bGx9LCJUaXRsZVN0eWxlIjp7IiRpZCI6IjE4OSIsIkZvbnRTZXR0aW5ncyI6eyIkaWQiOiIxOTAiLCJGb250U2l6ZSI6MTEsIkZvbnROYW1lIjoiQ2FsaWJyaSIsIklzQm9sZCI6dHJ1ZSwiSXNJdGFsaWMiOmZhbHNlLCJJc1VuZGVybGluZWQiOmZhbHNlLCJQYXJlbnRTdHlsZSI6bnVsbH0sIkF1dG9TaXplIjowLCJGb3JlZ3JvdW5kIjp7IiRpZCI6IjE5MSIsIkNvbG9yIjp7IiRpZCI6IjE5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MiLCJUb3AiOjAuMCwiTGVmdCI6MC4wLCJSaWdodCI6MC4wLCJCb3R0b20iOjAuMH0sIlBhZGRpbmciOnsiJGlkIjoiMTk0IiwiVG9wIjowLjAsIkxlZnQiOjAuMCwiUmlnaHQiOjAuMCwiQm90dG9tIjowLjB9LCJCYWNrZ3JvdW5kIjp7IiRpZCI6IjE5NSIsIkNvbG9yIjp7IiRpZCI6IjE5NiIsIkEiOjg5LCJSIjowLCJHIjowLCJCIjowfX0sIklzVmlzaWJsZSI6dHJ1ZSwiV2lkdGgiOjAuMCwiSGVpZ2h0IjowLjAsIkJvcmRlclN0eWxlIjpudWxsLCJQYXJlbnRTdHlsZSI6bnVsbH0sIkRhdGVTdHlsZSI6eyIkaWQiOiIxOTciLCJGb250U2V0dGluZ3MiOnsiJGlkIjoiMTk4IiwiRm9udFNpemUiOjEwLCJGb250TmFtZSI6IkNhbGlicmkiLCJJc0JvbGQiOmZhbHNlLCJJc0l0YWxpYyI6ZmFsc2UsIklzVW5kZXJsaW5lZCI6ZmFsc2UsIlBhcmVudFN0eWxlIjpudWxsfSwiQXV0b1NpemUiOjAsIkZvcmVncm91bmQiOnsiJGlkIjoiMTk5IiwiQ29sb3IiOnsiJGlkIjoiMj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EiLCJUb3AiOjAuMCwiTGVmdCI6MC4wLCJSaWdodCI6MC4wLCJCb3R0b20iOjAuMH0sIlBhZGRpbmciOnsiJGlkIjoiMjAyIiwiVG9wIjowLjAsIkxlZnQiOjAuMCwiUmlnaHQiOjAuMCwiQm90dG9tIjowLjB9LCJCYWNrZ3JvdW5kIjp7IiRpZCI6IjIwMyIsIkNvbG9yIjp7IiRyZWYiOiIxOTYifX0sIklzVmlzaWJsZSI6dHJ1ZSwiV2lkdGgiOjAuMCwiSGVpZ2h0IjowLjAsIkJvcmRlclN0eWxlIjpudWxsLCJQYXJlbnRTdHlsZSI6bnVsbH0sIkRhdGVGb3JtYXQiOnsiJGlkIjoiMjA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SIsIkZvcm1hdCI6MCwiSXNWaXNpYmxlIjpmYWxzZSwiTGFzdEtub3duVmlzaWJpbGl0eVN0YXRlIjpmYWxzZX0sIklzVmlzaWJsZSI6dHJ1ZSwiUGFyZW50U3R5bGUiOm51bGx9LCJEZWZhdWx0U3dpbWxhbmVNaWxlc3RvbmVTdHlsZSI6eyIkaWQiOiIyMDYiLCJUaXRsZVBvc2l0aW9uIjoiUmlnaHQiLCJEYXRlUG9zaXRpb24iOiJMZWZ0IiwiU2hhcGVUeXBlIjoxLCJTaGFwZVNpemUiOjAsIlNwYWNpbmciOjUsIlNoYXBlU3R5bGUiOnsiJGlkIjoiMjA3IiwiTWFyZ2luIjp7IiRpZCI6IjIwOCIsIlRvcCI6MC4wLCJMZWZ0IjowLjAsIlJpZ2h0IjowLjAsIkJvdHRvbSI6MC4wfSwiUGFkZGluZyI6eyIkaWQiOiIyMDkiLCJUb3AiOjAuMCwiTGVmdCI6MC4wLCJSaWdodCI6MC4wLCJCb3R0b20iOjAuMH0sIkJhY2tncm91bmQiOnsiJGlkIjoiMjEwIiwiQ29sb3IiOnsiJGlkIjoiMjExIiwiQSI6MjU1LCJSIjoxNzgsIkciOjE0LCJCIjoxOH19LCJJc1Zpc2libGUiOnRydWUsIldpZHRoIjoxMi4wLCJIZWlnaHQiOjE0LjAsIkJvcmRlclN0eWxlIjp7IiRpZCI6IjIxMiIsIkxpbmVDb2xvciI6eyIkaWQiOiIyMTMiLCIkdHlwZSI6Ik5MUkUuQ29tbW9uLkRvbS5Tb2xpZENvbG9yQnJ1c2gsIE5MUkUuQ29tbW9uIiwiQ29sb3IiOnsiJGlkIjoiMjE0IiwiQSI6MjU1LCJSIjoyMzQsIkciOjIyLCJCIjozMH19LCJMaW5lV2VpZ2h0IjowLjAsIkxpbmVUeXBlIjowLCJQYXJlbnRTdHlsZSI6bnVsbH0sIlBhcmVudFN0eWxlIjpudWxsfSwiVGl0bGVTdHlsZSI6eyIkaWQiOiIyMTUiLCJGb250U2V0dGluZ3MiOnsiJGlkIjoiMjE2IiwiRm9udFNpemUiOjExLCJGb250TmFtZSI6IkNhbGlicmkiLCJJc0JvbGQiOnRydWUsIklzSXRhbGljIjpmYWxzZSwiSXNVbmRlcmxpbmVkIjpmYWxzZSwiUGFyZW50U3R5bGUiOm51bGx9LCJBdXRvU2l6ZSI6MCwiRm9yZWdyb3VuZCI6eyIkaWQiOiIyMTciLCJDb2xvciI6eyIkaWQiOiIyM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5IiwiVG9wIjowLjAsIkxlZnQiOjAuMCwiUmlnaHQiOjAuMCwiQm90dG9tIjowLjB9LCJQYWRkaW5nIjp7IiRpZCI6IjIyMCIsIlRvcCI6MC4wLCJMZWZ0IjowLjAsIlJpZ2h0IjowLjAsIkJvdHRvbSI6MC4wfSwiQmFja2dyb3VuZCI6eyIkaWQiOiIyMjEiLCJDb2xvciI6eyIkaWQiOiIyMjIiLCJBIjowLCJSIjoyNTUsIkciOjI1NSwiQiI6MjU1fX0sIklzVmlzaWJsZSI6dHJ1ZSwiV2lkdGgiOjAuMCwiSGVpZ2h0IjowLjAsIkJvcmRlclN0eWxlIjpudWxsLCJQYXJlbnRTdHlsZSI6bnVsbH0sIkRhdGVTdHlsZSI6eyIkaWQiOiIyMjMiLCJGb250U2V0dGluZ3MiOnsiJGlkIjoiMjI0IiwiRm9udFNpemUiOjEwLCJGb250TmFtZSI6IkNhbGlicmkiLCJJc0JvbGQiOmZhbHNlLCJJc0l0YWxpYyI6ZmFsc2UsIklzVW5kZXJsaW5lZCI6ZmFsc2UsIlBhcmVudFN0eWxlIjpudWxsfSwiQXV0b1NpemUiOjAsIkZvcmVncm91bmQiOnsiJGlkIjoiMjI1IiwiQ29sb3IiOnsiJGlkIjoiMjI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jciLCJUb3AiOjAuMCwiTGVmdCI6MC4wLCJSaWdodCI6MC4wLCJCb3R0b20iOjAuMH0sIlBhZGRpbmciOnsiJGlkIjoiMjI4IiwiVG9wIjowLjAsIkxlZnQiOjAuMCwiUmlnaHQiOjAuMCwiQm90dG9tIjowLjB9LCJCYWNrZ3JvdW5kIjp7IiRpZCI6IjIyOSIsIkNvbG9yIjp7IiRpZCI6IjIzMCIsIkEiOjAsIlIiOjI1NSwiRyI6MjU1LCJCIjoyNTV9fSwiSXNWaXNpYmxlIjpmYWxzZSwiV2lkdGgiOjAuMCwiSGVpZ2h0IjowLjAsIkJvcmRlclN0eWxlIjpudWxsLCJQYXJlbnRTdHlsZSI6bnVsbH0sIkRhdGVGb3JtYXQiOnsiJGlkIjoiM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iIsIkZvcm1hdCI6MCwiSXNWaXNpYmxlIjpmYWxzZSwiTGFzdEtub3duVmlzaWJpbGl0eVN0YXRlIjpmYWxzZX0sIklzVmlzaWJsZSI6dHJ1ZSwiUGFyZW50U3R5bGUiOm51bGx9LCJEZWZhdWx0U3dpbWxhbmVBY3Rpdml0eVN0eWxlIjp7IiRpZCI6IjIzMyIsIkhlYWRlclN0eWxlIjp7IiRpZCI6IjIzNCIsIlRleHRTdHlsZSI6eyIkaWQiOiIyMzUiLCJGb250U2V0dGluZ3MiOnsiJGlkIjoiMjM2IiwiRm9udFNpemUiOjExLCJGb250TmFtZSI6IkNhbGlicmkiLCJJc0JvbGQiOmZhbHNlLCJJc0l0YWxpYyI6ZmFsc2UsIklzVW5kZXJsaW5lZCI6ZmFsc2UsIlBhcmVudFN0eWxlIjpudWxsfSwiQXV0b1NpemUiOjIsIkZvcmVncm91bmQiOnsiJGlkIjoiMjM3IiwiQ29sb3IiOnsiJGlkIjoiMjM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M5IiwiVG9wIjowLjAsIkxlZnQiOjAuMCwiUmlnaHQiOjAuMCwiQm90dG9tIjowLjB9LCJQYWRkaW5nIjp7IiRpZCI6IjI0MCIsIlRvcCI6MC4wLCJMZWZ0IjowLjAsIlJpZ2h0IjowLjAsIkJvdHRvbSI6MC4wfSwiQmFja2dyb3VuZCI6bnVsbCwiSXNWaXNpYmxlIjp0cnVlLCJXaWR0aCI6MC4wLCJIZWlnaHQiOjAuMCwiQm9yZGVyU3R5bGUiOm51bGwsIlBhcmVudFN0eWxlIjpudWxsfSwiUmVjdGFuZ2xlU3R5bGUiOnsiJGlkIjoiMjQxIiwiTWFyZ2luIjp7IiRpZCI6IjI0MiIsIlRvcCI6MC4wLCJMZWZ0IjowLjAsIlJpZ2h0IjowLjAsIkJvdHRvbSI6MC4wfSwiUGFkZGluZyI6eyIkaWQiOiIyNDMiLCJUb3AiOjAuMCwiTGVmdCI6MC4wLCJSaWdodCI6MC4wLCJCb3R0b20iOjAuMH0sIkJhY2tncm91bmQiOnsiJGlkIjoiMjQ0IiwiQ29sb3IiOnsiJGlkIjoiMjQ1IiwiQSI6NjMsIlIiOjE3OCwiRyI6MTQsIkIiOjE4fX0sIklzVmlzaWJsZSI6dHJ1ZSwiV2lkdGgiOjAuMCwiSGVpZ2h0IjowLjAsIkJvcmRlclN0eWxlIjp7IiRpZCI6IjI0NiIsIkxpbmVDb2xvciI6eyIkaWQiOiIyNDciLCIkdHlwZSI6Ik5MUkUuQ29tbW9uLkRvbS5Tb2xpZENvbG9yQnJ1c2gsIE5MUkUuQ29tbW9uIiwiQ29sb3IiOnsiJGlkIjoiMjQ4IiwiQSI6MjU1LCJSIjoyNTUsIkciOjAsIkIiOjB9fSwiTGluZVdlaWdodCI6MC4wLCJMaW5lVHlwZSI6MCwiUGFyZW50U3R5bGUiOm51bGx9LCJQYXJlbnRTdHlsZSI6bnVsbH0sIk1hcmdpbiI6eyIkaWQiOiIyNDkiLCJUb3AiOjAuMCwiTGVmdCI6MC4wLCJSaWdodCI6MC4wLCJCb3R0b20iOjAuMH0sIlBhZGRpbmciOnsiJGlkIjoiMjUwIiwiVG9wIjowLjAsIkxlZnQiOjAuMCwiUmlnaHQiOjAuMCwiQm90dG9tIjowLjB9LCJCYWNrZ3JvdW5kIjpudWxsLCJJc1Zpc2libGUiOnRydWUsIldpZHRoIjowLjAsIkhlaWdodCI6MC4wLCJCb3JkZXJTdHlsZSI6bnVsbCwiUGFyZW50U3R5bGUiOm51bGx9LCJCYWNrZ3JvdW5kU3R5bGUiOnsiJGlkIjoiMjUxIiwiTWFyZ2luIjp7IiRpZCI6IjI1MiIsIlRvcCI6MC4wLCJMZWZ0IjowLjAsIlJpZ2h0IjowLjAsIkJvdHRvbSI6MC4wfSwiUGFkZGluZyI6eyIkaWQiOiIyNTMiLCJUb3AiOjAuMCwiTGVmdCI6MC4wLCJSaWdodCI6MC4wLCJCb3R0b20iOjAuMH0sIkJhY2tncm91bmQiOnsiJHJlZiI6IjEyMyJ9LCJJc1Zpc2libGUiOnRydWUsIldpZHRoIjowLjAsIkhlaWdodCI6MC4wLCJCb3JkZXJTdHlsZSI6eyIkaWQiOiIyNTQiLCJMaW5lQ29sb3IiOnsiJGlkIjoiMjU1IiwiJHR5cGUiOiJOTFJFLkNvbW1vbi5Eb20uU29saWRDb2xvckJydXNoLCBOTFJFLkNvbW1vbiIsIkNvbG9yIjp7IiRpZCI6IjI1NiIsIkEiOjI1NSwiUiI6MjM0LCJHIjoyMiwiQiI6MzB9fSwiTGluZVdlaWdodCI6MC4wLCJMaW5lVHlwZSI6MCwiUGFyZW50U3R5bGUiOm51bGx9LCJQYXJlbnRTdHlsZSI6bnVsbH0sIk1hcmdpbiI6eyIkaWQiOiIyNTciLCJUb3AiOjAuMCwiTGVmdCI6MC4wLCJSaWdodCI6MC4wLCJCb3R0b20iOjAuMH0sIlBhZGRpbmciOnsiJGlkIjoiMjU4IiwiVG9wIjowLjAsIkxlZnQiOjAuMCwiUmlnaHQiOjAuMCwiQm90dG9tIjowLjB9LCJJc1Zpc2libGUiOnRydWUsIldpZHRoIjowLjAsIkhlaWdodCI6MC4wLCJCb3JkZXJTdHlsZSI6bnVsbCwiUGFyZW50U3R5bGUiOm51bGx9LCJNYXJnaW4iOnsiJGlkIjoiMjU5IiwiVG9wIjowLjAsIkxlZnQiOjAuMCwiUmlnaHQiOjAuMCwiQm90dG9tIjowLjB9LCJQYWRkaW5nIjp7IiRpZCI6IjI2MCIsIlRvcCI6MC4wLCJMZWZ0IjowLjAsIlJpZ2h0IjowLjAsIkJvdHRvbSI6MC4wfSwiSXNWaXNpYmxlIjp0cnVlLCJXaWR0aCI6MC4wLCJIZWlnaHQiOjAuMCwiQm9yZGVyU3R5bGUiOnsiJGlkIjoiMjYxIiwiTGluZUNvbG9yIjpudWxsLCJMaW5lV2VpZ2h0IjowLjAsIkxpbmVUeXBlIjowLCJQYXJlbnRTdHlsZSI6bnVsbH0sIlBhcmVudFN0eWxlIjpudWxsfX0seyIkaWQiOiIyNjIiLCJfYWN0aXZpdGllcyI6W3siJGlkIjoiMjYzIiwiX3Jvd3MiOlt7IiRpZCI6IjI2NCIsIl90YXNrcyI6W10sIl9taWxlc3RvbmVzIjpbeyIkaWQiOiIyNjUiLCJJZCI6ImViOTM0MDM0LTMzMzAtNGVhOS04MWU4LWFmNDM2YTg0NWY1YSIsIkluZGV4Ijo4LCJHcm91cElkIjpudWxsLCJUaXRsZSI6IkNvbnRhY3Qgc3RhZmYsIHZlbmRvcnMsIGNsaWVudHMiLCJEYXRlVGltZSI6IjIwMjUtMDQtMDZUMjM6NTk6MDAiLCJQZXJjZW50YWdlQ29tcGxldGUiOm51bGwsIk5vdGUiOm51bGwsIlN0eWxlIjp7IiRpZCI6IjI2NiIsIlRpdGxlUG9zaXRpb24iOiJSaWdodCIsIkRhdGVQb3NpdGlvbiI6IkxlZnQiLCJTaGFwZVR5cGUiOjEsIlNoYXBlU2l6ZSI6MCwiU3BhY2luZyI6NSwiU2hhcGVTdHlsZSI6eyIkaWQiOiIyNjciLCJNYXJnaW4iOnsiJHJlZiI6IjgifSwiUGFkZGluZyI6eyIkcmVmIjoiOSJ9LCJCYWNrZ3JvdW5kIjp7IiRpZCI6IjI2OCIsIkNvbG9yIjp7IiRpZCI6IjI2OSIsIkEiOjI1NSwiUiI6NjgsIkciOjExNCwiQiI6MTk2fX0sIklzVmlzaWJsZSI6dHJ1ZSwiV2lkdGgiOjEyLjAsIkhlaWdodCI6MTQuMCwiQm9yZGVyU3R5bGUiOnsiJGlkIjoiMjcwIiwiTGluZUNvbG9yIjpudWxsLCJMaW5lV2VpZ2h0IjowLjAsIkxpbmVUeXBlIjowLCJQYXJlbnRTdHlsZSI6bnVsbH0sIlBhcmVudFN0eWxlIjpudWxsfSwiVGl0bGVTdHlsZSI6eyIkaWQiOiIyNzEiLCJGb250U2V0dGluZ3MiOnsiJGlkIjoiMjcyIiwiRm9udFNpemUiOjExLCJGb250TmFtZSI6IkNhbGlicmkiLCJJc0JvbGQiOmZhbHNlLCJJc0l0YWxpYyI6ZmFsc2UsIklzVW5kZXJsaW5lZCI6ZmFsc2UsIlBhcmVudFN0eWxlIjpudWxsfSwiQXV0b1NpemUiOjIsIkZvcmVncm91bmQiOnsiJGlkIjoiMjczIiwiQ29sb3IiOnsiJGlkIjoiMjc0IiwiQSI6MjU1LCJSIjowLCJHIjowLCJCIjowfX0sIk1heFdpZHRoIjoxMzcuNjc2MTkyOTk5ODg5NDgsIk1heEhlaWdodCI6IkluZmluaXR5IiwiU21hcnRGb3JlZ3JvdW5kSXNBY3RpdmUiOmZhbHNlLCJIb3Jpem9udGFsQWxpZ25tZW50IjowLCJWZXJ0aWNhbEFsaWdubWVudCI6MCwiU21hcnRGb3JlZ3JvdW5kIjpudWxsLCJCYWNrZ3JvdW5kRmlsbFR5cGUiOjAsIk1hcmdpbiI6eyIkcmVmIjoiMTcifSwiUGFkZGluZyI6eyIkcmVmIjoiMTgifSwiQmFja2dyb3VuZCI6eyIkaWQiOiIyNzUiLCJDb2xvciI6eyIkaWQiOiIyNzYiLCJBIjowLCJSIjoyNTUsIkciOjI1NSwiQiI6MjU1fX0sIklzVmlzaWJsZSI6dHJ1ZSwiV2lkdGgiOjAuMCwiSGVpZ2h0IjowLjAsIkJvcmRlclN0eWxlIjpudWxsLCJQYXJlbnRTdHlsZSI6bnVsbH0sIkRhdGVTdHlsZSI6eyIkaWQiOiIyNzciLCJGb250U2V0dGluZ3MiOnsiJGlkIjoiMjc4IiwiRm9udFNpemUiOjEwLCJGb250TmFtZSI6IkNhbGlicmkiLCJJc0JvbGQiOmZhbHNlLCJJc0l0YWxpYyI6ZmFsc2UsIklzVW5kZXJsaW5lZCI6ZmFsc2UsIlBhcmVudFN0eWxlIjpudWxsfSwiQXV0b1NpemUiOjAsIkZvcmVncm91bmQiOnsiJGlkIjoiMjc5IiwiQ29sb3IiOnsiJGlkIjoiMj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yODEiLCJDb2xvciI6eyIkaWQiOiIyODIiLCJBIjowLCJSIjoyNTUsIkciOjI1NSwiQiI6MjU1fX0sIklzVmlzaWJsZSI6ZmFsc2UsIldpZHRoIjowLjAsIkhlaWdodCI6MC4wLCJCb3JkZXJTdHlsZSI6bnVsbCwiUGFyZW50U3R5bGUiOm51bGx9LCJEYXRlRm9ybWF0Ijp7IiRpZCI6IjI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QiLCJGb3JtYXQiOjAsIklzVmlzaWJsZSI6ZmFsc2UsIkxhc3RLbm93blZpc2liaWxpdHlTdGF0ZSI6ZmFsc2V9LCJJc1Zpc2libGUiOnRydWUsIlBhcmVudFN0eWxlIjpudWxsfSwiSHlwZXJsaW5rIjp7IiRpZCI6IjI4NSIsIkFkZHJlc3MiOiIiLCJTdWJBZGRyZXNzIjoiIn0sIkltcG9ydElkIjpudWxsfV0sIklkIjoiMDAwMDAwMDAtMDAwMC0wMDAwLTAwMDAtMDAwMDAwMDAwMDAwIiwiSXNTaW5nbGVJdGVtUm93Ijp0cnVlfSx7IiRpZCI6IjI4NiIsIl90YXNrcyI6W3siJGlkIjoiMjg3IiwiX2F0dGFjaGVkTWlsZXN0b25lcyI6W10sIlRhc2tEZWZpbml0aW9uIjp7IiRpZCI6IjI4OCIsIkdyb3VwTmFtZSI6bnVsbCwiU3RhcnREYXRlIjoiMjAyNS0wNC0wNlQwMDoyMzowMFoiLCJFbmREYXRlIjoiMjAyNS0wNC0xNVQwMDo0MTowMFoiLCJQZXJjZW50YWdlQ29tcGxldGUiOm51bGwsIlN0eWxlIjp7IiRpZCI6IjI4OSIsIlNoYXBlIjozLCJTaGFwZVRoaWNrbmVzcyI6MCwiRHVyYXRpb25Gb3JtYXQiOjAsIkluY2x1ZGVOb25Xb3JraW5nRGF5c0luRHVyYXRpb24iOmZhbHNlLCJQZXJjZW50YWdlQ29tcGxldGVTdHlsZSI6eyIkaWQiOiIyOTAiLCJGb250U2V0dGluZ3MiOnsiJGlkIjoiMjkxIiwiRm9udFNpemUiOjEwLCJGb250TmFtZSI6IkNhbGlicmkiLCJJc0JvbGQiOmZhbHNlLCJJc0l0YWxpYyI6ZmFsc2UsIklzVW5kZXJsaW5lZCI6ZmFsc2UsIlBhcmVudFN0eWxlIjpudWxsfSwiQXV0b1NpemUiOjAsIkZvcmVncm91bmQiOnsiJGlkIjoiMjkyIiwiQ29sb3IiOnsiJGlkIjoiMjk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eyIkaWQiOiIyOTYiLCJDb2xvciI6eyIkaWQiOiIyOTciLCJBIjo4OSwiUiI6MCwiRyI6MCwiQiI6MH19LCJJc1Zpc2libGUiOnRydWUsIldpZHRoIjowLjAsIkhlaWdodCI6MC4wLCJCb3JkZXJTdHlsZSI6eyIkaWQiOiIyOTgiLCJMaW5lQ29sb3IiOm51bGwsIkxpbmVXZWlnaHQiOjAuMCwiTGluZVR5cGUiOjAsIlBhcmVudFN0eWxlIjpudWxsfSwiUGFyZW50U3R5bGUiOm51bGx9LCJEdXJhdGlvblN0eWxlIjp7IiRpZCI6IjI5OSIsIkZvbnRTZXR0aW5ncyI6eyIkaWQiOiIzMDAiLCJGb250U2l6ZSI6MTAsIkZvbnROYW1lIjoiQ2FsaWJyaSIsIklzQm9sZCI6ZmFsc2UsIklzSXRhbGljIjpmYWxzZSwiSXNVbmRlcmxpbmVkIjpmYWxzZSwiUGFyZW50U3R5bGUiOm51bGx9LCJBdXRvU2l6ZSI6MCwiRm9yZWdyb3VuZCI6eyIkaWQiOiIzMDEiLCJDb2xvciI6eyIkaWQiOiIzMDI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AzIiwiVG9wIjowLjAsIkxlZnQiOjAuMCwiUmlnaHQiOjAuMCwiQm90dG9tIjowLjB9LCJQYWRkaW5nIjp7IiRpZCI6IjMwNCIsIlRvcCI6MC4wLCJMZWZ0IjowLjAsIlJpZ2h0IjowLjAsIkJvdHRvbSI6MC4wfSwiQmFja2dyb3VuZCI6eyIkaWQiOiIzMDUiLCJDb2xvciI6eyIkaWQiOiIzMDYiLCJBIjowLCJSIjoyNTUsIkciOjI1NSwiQiI6MjU1fX0sIklzVmlzaWJsZSI6dHJ1ZSwiV2lkdGgiOjAuMCwiSGVpZ2h0IjowLjAsIkJvcmRlclN0eWxlIjp7IiRpZCI6IjMwNyIsIkxpbmVDb2xvciI6bnVsbCwiTGluZVdlaWdodCI6MC4wLCJMaW5lVHlwZSI6MCwiUGFyZW50U3R5bGUiOm51bGx9LCJQYXJlbnRTdHlsZSI6bnVsbH0sIkhvcml6b250YWxDb25uZWN0b3JTdHlsZSI6eyIkaWQiOiIzMDgiLCJMaW5lQ29sb3IiOnsiJGlkIjoiMzA5IiwiJHR5cGUiOiJOTFJFLkNvbW1vbi5Eb20uU29saWRDb2xvckJydXNoLCBOTFJFLkNvbW1vbiIsIkNvbG9yIjp7IiRpZCI6IjMxMCIsIkEiOjI1NSwiUiI6MjA0LCJHIjoyMDQsIkIiOjIwNH19LCJMaW5lV2VpZ2h0IjoxLjAsIkxpbmVUeXBlIjowLCJQYXJlbnRTdHlsZSI6bnVsbH0sIlZlcnRpY2FsQ29ubmVjdG9yU3R5bGUiOnsiJGlkIjoiMzExIiwiTGluZUNvbG9yIjp7IiRpZCI6IjMxMiIsIiR0eXBlIjoiTkxSRS5Db21tb24uRG9tLlNvbGlkQ29sb3JCcnVzaCwgTkxSRS5Db21tb24iLCJDb2xvciI6eyIkaWQiOiIzMTM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UsIklzQmVsb3dUaW1lYmFuZCI6ZmFsc2UsIlBlcmNlbnRhZ2VDb21wbGV0ZVNoYXBlT3BhY2l0eSI6MzUsIlNoYXBlU3R5bGUiOnsiJGlkIjoiMzE0IiwiTWFyZ2luIjp7IiRpZCI6IjMxNSIsIlRvcCI6MC4wLCJMZWZ0Ijo0LjAsIlJpZ2h0Ijo0LjAsIkJvdHRvbSI6MC4wfSwiUGFkZGluZyI6eyIkaWQiOiIzMTYiLCJUb3AiOjAuMCwiTGVmdCI6MC4wLCJSaWdodCI6MC4wLCJCb3R0b20iOjAuMH0sIkJhY2tncm91bmQiOnsiJGlkIjoiMzE3IiwiQ29sb3IiOnsiJGlkIjoiMzE4IiwiQSI6MjU1LCJSIjo2OCwiRyI6MTE0LCJCIjoxOTZ9fSwiSXNWaXNpYmxlIjp0cnVlLCJXaWR0aCI6MC4wLCJIZWlnaHQiOjEwLjAsIkJvcmRlclN0eWxlIjp7IiRpZCI6IjMxOSIsIkxpbmVDb2xvciI6eyIkaWQiOiIzMjAiLCIkdHlwZSI6Ik5MUkUuQ29tbW9uLkRvbS5Tb2xpZENvbG9yQnJ1c2gsIE5MUkUuQ29tbW9uIiwiQ29sb3IiOnsiJGlkIjoiMzIxIiwiQSI6MjU1LCJSIjoyNTUsIkciOjAsIkIiOjB9fSwiTGluZVdlaWdodCI6MC4wLCJMaW5lVHlwZSI6MCwiUGFyZW50U3R5bGUiOm51bGx9LCJQYXJlbnRTdHlsZSI6bnVsbH0sIlRpdGxlU3R5bGUiOnsiJGlkIjoiMzIyIiwiRm9udFNldHRpbmdzIjp7IiRpZCI6IjMyMyIsIkZvbnRTaXplIjoxMSwiRm9udE5hbWUiOiJDYWxpYnJpIiwiSXNCb2xkIjpmYWxzZSwiSXNJdGFsaWMiOmZhbHNlLCJJc1VuZGVybGluZWQiOmZhbHNlLCJQYXJlbnRTdHlsZSI6bnVsbH0sIkF1dG9TaXplIjowLCJGb3JlZ3JvdW5kIjp7IiRpZCI6IjMyNCIsIkNvbG9yIjp7IiRpZCI6IjMy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AsIlIiOjI1NSwiRyI6MjU1LCJCIjoyNTV9fSwiSXNWaXNpYmxlIjp0cnVlLCJXaWR0aCI6MC4wLCJIZWlnaHQiOjAuMCwiQm9yZGVyU3R5bGUiOnsiJGlkIjoiMzMwIiwiTGluZUNvbG9yIjpudWxsLCJMaW5lV2VpZ2h0IjowLjAsIkxpbmVUeXBlIjowLCJQYXJlbnRTdHlsZSI6bnVsbH0sIlBhcmVudFN0eWxlIjpudWxsfSwiRGF0ZVN0eWxlIjp7IiRpZCI6IjMzMSIsIkZvbnRTZXR0aW5ncyI6eyIkaWQiOiIzMzIiLCJGb250U2l6ZSI6MTAsIkZvbnROYW1lIjoiQ2FsaWJyaSIsIklzQm9sZCI6ZmFsc2UsIklzSXRhbGljIjpmYWxzZSwiSXNVbmRlcmxpbmVkIjpmYWxzZSwiUGFyZW50U3R5bGUiOm51bGx9LCJBdXRvU2l6ZSI6MCwiRm9yZWdyb3VuZCI6eyIkaWQiOiIzMzMiLCJDb2xvciI6eyIkaWQiOiIz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NSIsIlRvcCI6MC4wLCJMZWZ0IjowLjAsIlJpZ2h0IjowLjAsIkJvdHRvbSI6MC4wfSwiUGFkZGluZyI6eyIkaWQiOiIzMzYiLCJUb3AiOjAuMCwiTGVmdCI6MC4wLCJSaWdodCI6MC4wLCJCb3R0b20iOjAuMH0sIkJhY2tncm91bmQiOnsiJGlkIjoiMzM3IiwiQ29sb3IiOnsiJGlkIjoiMzM4IiwiQSI6MCwiUiI6MjU1LCJHIjoyNTUsIkIiOjI1NX19LCJJc1Zpc2libGUiOnRydWUsIldpZHRoIjowLjAsIkhlaWdodCI6MC4wLCJCb3JkZXJTdHlsZSI6eyIkaWQiOiIzMzkiLCJMaW5lQ29sb3IiOm51bGwsIkxpbmVXZWlnaHQiOjAuMCwiTGluZVR5cGUiOjAsIlBhcmVudFN0eWxlIjpudWxsfSwiUGFyZW50U3R5bGUiOm51bGx9LCJEYXRlRm9ybWF0Ijp7IiRpZCI6IjM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EiLCJGb3JtYXQiOjAsIklzVmlzaWJsZSI6ZmFsc2UsIkxhc3RLbm93blZpc2liaWxpdHlTdGF0ZSI6ZmFsc2V9LCJJc1Zpc2libGUiOnRydWUsIlBhcmVudFN0eWxlIjpudWxsfSwiSW5kZXgiOjksIlNtYXJ0RHVyYXRpb25BY3RpdmF0ZWQiOmZhbHNlLCJEYXRlRm9ybWF0Ijp7IiRyZWYiOiIzNDAifSwiV2Vla051bWJlcmluZyI6eyIkaWQiOiIzNDIiLCJGb3JtYXQiOjAsIklzVmlzaWJsZSI6ZmFsc2UsIkxhc3RLbm93blZpc2liaWxpdHlTdGF0ZSI6ZmFsc2V9LCJJZCI6IjcyYjMyMGY4LTFiNmUtNGIwNC1hM2ZjLWUwMWRlNTk1YWRiMCIsIkltcG9ydElkIjpudWxsLCJUaXRsZSI6IlJlY292ZXIgY3JpdGljYWwgYnVzaW5lc3MgcHJvY2Vzc2VzIiwiTm90ZSI6bnVsbCwiSHlwZXJsaW5rIjp7IiRpZCI6IjM0MyIsIkFkZHJlc3MiOiIiLCJTdWJBZGRyZXNzIjoiIn0sIklzQ2hhbmdlZCI6ZmFsc2UsIklzTmV3IjpmYWxzZX19XSwiX21pbGVzdG9uZXMiOltdLCJJZCI6IjAwMDAwMDAwLTAwMDAtMDAwMC0wMDAwLTAwMDAwMDAwMDAwMCIsIklzU2luZ2xlSXRlbVJvdyI6dHJ1ZX0seyIkaWQiOiIzNDQiLCJfdGFza3MiOlt7IiRpZCI6IjM0NSIsIl9hdHRhY2hlZE1pbGVzdG9uZXMiOltdLCJUYXNrRGVmaW5pdGlvbiI6eyIkaWQiOiIzNDYiLCJHcm91cE5hbWUiOiJmOWQyMDQzNC03YjAwLTQ4MzQtOWI5Yi0xYTBkY2M5NmEwNmMiLCJTdGFydERhdGUiOiIyMDI1LTA0LTEyVDAwOjAwOjAwWiIsIkVuZERhdGUiOiIyMDI1LTA0LTE4VDIzOjU5OjAwWiIsIlBlcmNlbnRhZ2VDb21wbGV0ZSI6bnVsbCwiU3R5bGUiOnsiJGlkIjoiMzQ3IiwiU2hhcGUiOjMsIlNoYXBlVGhpY2tuZXNzIjowLCJEdXJhdGlvbkZvcm1hdCI6MCwiSW5jbHVkZU5vbldvcmtpbmdEYXlzSW5EdXJhdGlvbiI6ZmFsc2UsIlBlcmNlbnRhZ2VDb21wbGV0ZVN0eWxlIjp7IiRpZCI6IjM0OCIsIkZvbnRTZXR0aW5ncyI6eyIkaWQiOiIzNDk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zNTAiLCJMaW5lQ29sb3IiOm51bGwsIkxpbmVXZWlnaHQiOjAuMCwiTGluZVR5cGUiOjAsIlBhcmVudFN0eWxlIjpudWxsfSwiUGFyZW50U3R5bGUiOm51bGx9LCJEdXJhdGlvblN0eWxlIjp7IiRpZCI6IjM1MSIsIkZvbnRTZXR0aW5ncyI6eyIkaWQiOiIzNTIiLCJGb250U2l6ZSI6MTAsIkZvbnROYW1lIjoiQ2FsaWJyaSIsIklzQm9sZCI6ZmFsc2UsIklzSXRhbGljIjpmYWxzZSwiSXNVbmRlcmxpbmVkIjpmYWxzZSwiUGFyZW50U3R5bGUiOm51bGx9LCJBdXRvU2l6ZSI6MCwiRm9yZWdyb3VuZCI6eyIkaWQiOiIzNTMiLCJDb2xvciI6eyIkaWQiOiIzNT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wMyJ9LCJQYWRkaW5nIjp7IiRyZWYiOiIzMDQifSwiQmFja2dyb3VuZCI6eyIkaWQiOiIzNTUiLCJDb2xvciI6eyIkaWQiOiIzNTYiLCJBIjowLCJSIjoyNTUsIkciOjI1NSwiQiI6MjU1fX0sIklzVmlzaWJsZSI6dHJ1ZSwiV2lkdGgiOjAuMCwiSGVpZ2h0IjowLjAsIkJvcmRlclN0eWxlIjp7IiRpZCI6IjM1NyIsIkxpbmVDb2xvciI6bnVsbCwiTGluZVdlaWdodCI6MC4wLCJMaW5lVHlwZSI6MCwiUGFyZW50U3R5bGUiOm51bGx9LCJQYXJlbnRTdHlsZSI6bnVsbH0sIkhvcml6b250YWxDb25uZWN0b3JTdHlsZSI6eyIkaWQiOiIzNTgiLCJMaW5lQ29sb3IiOnsiJHJlZiI6IjMwOSJ9LCJMaW5lV2VpZ2h0IjoxLjAsIkxpbmVUeXBlIjowLCJQYXJlbnRTdHlsZSI6bnVsbH0sIlZlcnRpY2FsQ29ubmVjdG9yU3R5bGUiOnsiJGlkIjoiMzU5IiwiTGluZUNvbG9yIjp7IiRyZWYiOiIzMTIi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UsIklzQmVsb3dUaW1lYmFuZCI6ZmFsc2UsIlBlcmNlbnRhZ2VDb21wbGV0ZVNoYXBlT3BhY2l0eSI6MzUsIlNoYXBlU3R5bGUiOnsiJGlkIjoiMzYwIiwiTWFyZ2luIjp7IiRyZWYiOiIzMTUifSwiUGFkZGluZyI6eyIkcmVmIjoiMzE2In0sIkJhY2tncm91bmQiOnsiJGlkIjoiMzYxIiwiQ29sb3IiOnsiJGlkIjoiMzYyIiwiQSI6MjU1LCJSIjo2OCwiRyI6MTE0LCJCIjoxOTZ9fSwiSXNWaXNpYmxlIjp0cnVlLCJXaWR0aCI6MC4wLCJIZWlnaHQiOjEwLjAsIkJvcmRlclN0eWxlIjp7IiRpZCI6IjM2MyIsIkxpbmVDb2xvciI6eyIkcmVmIjoiMzIwIn0sIkxpbmVXZWlnaHQiOjAuMCwiTGluZVR5cGUiOjAsIlBhcmVudFN0eWxlIjpudWxsfSwiUGFyZW50U3R5bGUiOm51bGx9LCJUaXRsZVN0eWxlIjp7IiRpZCI6IjM2NCIsIkZvbnRTZXR0aW5ncyI6eyIkaWQiOiIzNjUiLCJGb250U2l6ZSI6MTEsIkZvbnROYW1lIjoiQ2FsaWJyaSIsIklzQm9sZCI6ZmFsc2UsIklzSXRhbGljIjpmYWxzZSwiSXNVbmRlcmxpbmVkIjpmYWxzZSwiUGFyZW50U3R5bGUiOm51bGx9LCJBdXRvU2l6ZSI6MCwiRm9yZWdyb3VuZCI6eyIkaWQiOiIzNjYiLCJDb2xvciI6eyIkaWQiOiIzNjc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yNiJ9LCJQYWRkaW5nIjp7IiRyZWYiOiIzMjcifSwiQmFja2dyb3VuZCI6eyIkaWQiOiIzNjgiLCJDb2xvciI6eyIkaWQiOiIzNjkiLCJBIjowLCJSIjoyNTUsIkciOjI1NSwiQiI6MjU1fX0sIklzVmlzaWJsZSI6dHJ1ZSwiV2lkdGgiOjAuMCwiSGVpZ2h0IjowLjAsIkJvcmRlclN0eWxlIjp7IiRpZCI6IjM3MCIsIkxpbmVDb2xvciI6bnVsbCwiTGluZVdlaWdodCI6MC4wLCJMaW5lVHlwZSI6MCwiUGFyZW50U3R5bGUiOm51bGx9LCJQYXJlbnRTdHlsZSI6bnVsbH0sIkRhdGVTdHlsZSI6eyIkaWQiOiIzNzEiLCJGb250U2V0dGluZ3MiOnsiJGlkIjoiMzcyIiwiRm9udFNpemUiOjEwLCJGb250TmFtZSI6IkNhbGlicmkiLCJJc0JvbGQiOmZhbHNlLCJJc0l0YWxpYyI6ZmFsc2UsIklzVW5kZXJsaW5lZCI6ZmFsc2UsIlBhcmVudFN0eWxlIjpudWxsfSwiQXV0b1NpemUiOjAsIkZvcmVncm91bmQiOnsiJGlkIjoiMzczIiwiQ29sb3IiOnsiJGlkIjoiMz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M1In0sIlBhZGRpbmciOnsiJHJlZiI6IjMzNiJ9LCJCYWNrZ3JvdW5kIjp7IiRpZCI6IjM3NSIsIkNvbG9yIjp7IiRpZCI6IjM3NiIsIkEiOjAsIlIiOjI1NSwiRyI6MjU1LCJCIjoyNTV9fSwiSXNWaXNpYmxlIjp0cnVlLCJXaWR0aCI6MC4wLCJIZWlnaHQiOjAuMCwiQm9yZGVyU3R5bGUiOnsiJGlkIjoiMzc3IiwiTGluZUNvbG9yIjpudWxsLCJMaW5lV2VpZ2h0IjowLjAsIkxpbmVUeXBlIjowLCJQYXJlbnRTdHlsZSI6bnVsbH0sIlBhcmVudFN0eWxlIjpudWxsfSwiRGF0ZUZvcm1hdCI6eyIkcmVmIjoiMzQwIn0sIldlZWtOdW1iZXJpbmciOnsiJGlkIjoiMzc4IiwiRm9ybWF0IjowLCJJc1Zpc2libGUiOmZhbHNlLCJMYXN0S25vd25WaXNpYmlsaXR5U3RhdGUiOmZhbHNlfSwiSXNWaXNpYmxlIjp0cnVlLCJQYXJlbnRTdHlsZSI6bnVsbH0sIkluZGV4IjoxMCwiU21hcnREdXJhdGlvbkFjdGl2YXRlZCI6ZmFsc2UsIkRhdGVGb3JtYXQiOnsiJHJlZiI6IjM0MCJ9LCJXZWVrTnVtYmVyaW5nIjp7IiRpZCI6IjM3OSIsIkZvcm1hdCI6MCwiSXNWaXNpYmxlIjpmYWxzZSwiTGFzdEtub3duVmlzaWJpbGl0eVN0YXRlIjpmYWxzZX0sIklkIjoiY2I4MzBhOTUtNzczYi00ZDIzLThlMWEtNmJhYWQyZDllZmFiIiwiSW1wb3J0SWQiOm51bGwsIlRpdGxlIjoiUmVidWlsZCBsb3N0IFdJUCIsIk5vdGUiOm51bGwsIkh5cGVybGluayI6eyIkaWQiOiIzODAiLCJBZGRyZXNzIjoiIiwiU3ViQWRkcmVzcyI6IiJ9LCJJc0NoYW5nZWQiOmZhbHNlLCJJc05ldyI6ZmFsc2V9fSx7IiRpZCI6IjM4MSIsIl9hdHRhY2hlZE1pbGVzdG9uZXMiOltdLCJUYXNrRGVmaW5pdGlvbiI6eyIkaWQiOiIzODIiLCJHcm91cE5hbWUiOiJmOWQyMDQzNC03YjAwLTQ4MzQtOWI5Yi0xYTBkY2M5NmEwNmMiLCJTdGFydERhdGUiOiIyMDI1LTA0LTE4VDE0OjQxOjAwWiIsIkVuZERhdGUiOiIyMDI1LTA0LTI1VDAwOjAwOjAwWiIsIlBlcmNlbnRhZ2VDb21wbGV0ZSI6bnVsbCwiU3R5bGUiOnsiJGlkIjoiMzgzIiwiU2hhcGUiOjMsIlNoYXBlVGhpY2tuZXNzIjowLCJEdXJhdGlvbkZvcm1hdCI6MCwiSW5jbHVkZU5vbldvcmtpbmdEYXlzSW5EdXJhdGlvbiI6ZmFsc2UsIlBlcmNlbnRhZ2VDb21wbGV0ZVN0eWxlIjp7IiRpZCI6IjM4NCIsIkZvbnRTZXR0aW5ncyI6eyIkaWQiOiIzODU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zODYiLCJMaW5lQ29sb3IiOm51bGwsIkxpbmVXZWlnaHQiOjAuMCwiTGluZVR5cGUiOjAsIlBhcmVudFN0eWxlIjpudWxsfSwiUGFyZW50U3R5bGUiOm51bGx9LCJEdXJhdGlvblN0eWxlIjp7IiRpZCI6IjM4NyIsIkZvbnRTZXR0aW5ncyI6eyIkaWQiOiIzODgiLCJGb250U2l6ZSI6MTAsIkZvbnROYW1lIjoiQ2FsaWJyaSIsIklzQm9sZCI6ZmFsc2UsIklzSXRhbGljIjpmYWxzZSwiSXNVbmRlcmxpbmVkIjpmYWxzZSwiUGFyZW50U3R5bGUiOm51bGx9LCJBdXRvU2l6ZSI6MCwiRm9yZWdyb3VuZCI6eyIkaWQiOiIzODkiLCJDb2xvciI6eyIkaWQiOiIzOTA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MwMyJ9LCJQYWRkaW5nIjp7IiRyZWYiOiIzMDQifSwiQmFja2dyb3VuZCI6eyIkaWQiOiIzOTEiLCJDb2xvciI6eyIkaWQiOiIzOTIiLCJBIjowLCJSIjoyNTUsIkciOjI1NSwiQiI6MjU1fX0sIklzVmlzaWJsZSI6dHJ1ZSwiV2lkdGgiOjAuMCwiSGVpZ2h0IjowLjAsIkJvcmRlclN0eWxlIjp7IiRpZCI6IjM5MyIsIkxpbmVDb2xvciI6bnVsbCwiTGluZVdlaWdodCI6MC4wLCJMaW5lVHlwZSI6MCwiUGFyZW50U3R5bGUiOm51bGx9LCJQYXJlbnRTdHlsZSI6bnVsbH0sIkhvcml6b250YWxDb25uZWN0b3JTdHlsZSI6eyIkaWQiOiIzOTQiLCJMaW5lQ29sb3IiOnsiJHJlZiI6IjMwOSJ9LCJMaW5lV2VpZ2h0IjoxLjAsIkxpbmVUeXBlIjowLCJQYXJlbnRTdHlsZSI6bnVsbH0sIlZlcnRpY2FsQ29ubmVjdG9yU3R5bGUiOnsiJGlkIjoiMzk1IiwiTGluZUNvbG9yIjp7IiRyZWYiOiIzMTIifSwiTGluZVdlaWdodCI6MC4wLCJMaW5lVHlwZSI6MCwiUGFyZW50U3R5bGUiOm51bGx9LCJNYXJnaW4iOm51bGwsIlN0YXJ0RGF0ZVBvc2l0aW9uIjo2LCJFbmREYXRlUG9zaXRpb24iOjYsIkRhdGVJc1Zpc2libGUiOmZhbHNlLCJUaXRsZVBvc2l0aW9uIjoyLCJEdXJhdGlvblBvc2l0aW9uIjo0LCJQZXJjZW50YWdlQ29tcGxldGVkUG9zaXRpb24iOjYsIlNwYWNpbmciOjUsIklzQmVsb3dUaW1lYmFuZCI6ZmFsc2UsIlBlcmNlbnRhZ2VDb21wbGV0ZVNoYXBlT3BhY2l0eSI6MzUsIlNoYXBlU3R5bGUiOnsiJGlkIjoiMzk2IiwiTWFyZ2luIjp7IiRyZWYiOiIzMTUifSwiUGFkZGluZyI6eyIkcmVmIjoiMzE2In0sIkJhY2tncm91bmQiOnsiJGlkIjoiMzk3IiwiQ29sb3IiOnsiJGlkIjoiMzk4IiwiQSI6MjU1LCJSIjo5MSwiRyI6MTU1LCJCIjoyMTN9fSwiSXNWaXNpYmxlIjp0cnVlLCJXaWR0aCI6MC4wLCJIZWlnaHQiOjEwLjAsIkJvcmRlclN0eWxlIjp7IiRpZCI6IjM5OSIsIkxpbmVDb2xvciI6eyIkcmVmIjoiMzIwIn0sIkxpbmVXZWlnaHQiOjAuMCwiTGluZVR5cGUiOjAsIlBhcmVudFN0eWxlIjpudWxsfSwiUGFyZW50U3R5bGUiOm51bGx9LCJUaXRsZVN0eWxlIjp7IiRpZCI6IjQwMCIsIkZvbnRTZXR0aW5ncyI6eyIkaWQiOiI0MDEiLCJGb250U2l6ZSI6MTEsIkZvbnROYW1lIjoiQ2FsaWJyaSIsIklzQm9sZCI6ZmFsc2UsIklzSXRhbGljIjpmYWxzZSwiSXNVbmRlcmxpbmVkIjpmYWxzZSwiUGFyZW50U3R5bGUiOm51bGx9LCJBdXRvU2l6ZSI6MCwiRm9yZWdyb3VuZCI6eyIkaWQiOiI0MDIiLCJDb2xvciI6eyIkaWQiOiI0M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yNiJ9LCJQYWRkaW5nIjp7IiRyZWYiOiIzMjcifSwiQmFja2dyb3VuZCI6eyIkaWQiOiI0MDQiLCJDb2xvciI6eyIkaWQiOiI0MDUiLCJBIjowLCJSIjoyNTUsIkciOjI1NSwiQiI6MjU1fX0sIklzVmlzaWJsZSI6dHJ1ZSwiV2lkdGgiOjAuMCwiSGVpZ2h0IjowLjAsIkJvcmRlclN0eWxlIjp7IiRpZCI6IjQwNiIsIkxpbmVDb2xvciI6bnVsbCwiTGluZVdlaWdodCI6MC4wLCJMaW5lVHlwZSI6MCwiUGFyZW50U3R5bGUiOm51bGx9LCJQYXJlbnRTdHlsZSI6bnVsbH0sIkRhdGVTdHlsZSI6eyIkaWQiOiI0MDciLCJGb250U2V0dGluZ3MiOnsiJGlkIjoiNDA4IiwiRm9udFNpemUiOjEwLCJGb250TmFtZSI6IkNhbGlicmkiLCJJc0JvbGQiOmZhbHNlLCJJc0l0YWxpYyI6ZmFsc2UsIklzVW5kZXJsaW5lZCI6ZmFsc2UsIlBhcmVudFN0eWxlIjpudWxsfSwiQXV0b1NpemUiOjAsIkZvcmVncm91bmQiOnsiJGlkIjoiNDA5IiwiQ29sb3IiOnsiJGlkIjoiND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M1In0sIlBhZGRpbmciOnsiJHJlZiI6IjMzNiJ9LCJCYWNrZ3JvdW5kIjp7IiRpZCI6IjQxMSIsIkNvbG9yIjp7IiRpZCI6IjQxMiIsIkEiOjAsIlIiOjI1NSwiRyI6MjU1LCJCIjoyNTV9fSwiSXNWaXNpYmxlIjp0cnVlLCJXaWR0aCI6MC4wLCJIZWlnaHQiOjAuMCwiQm9yZGVyU3R5bGUiOnsiJGlkIjoiNDEzIiwiTGluZUNvbG9yIjpudWxsLCJMaW5lV2VpZ2h0IjowLjAsIkxpbmVUeXBlIjowLCJQYXJlbnRTdHlsZSI6bnVsbH0sIlBhcmVudFN0eWxlIjpudWxsfSwiRGF0ZUZvcm1hdCI6eyIkcmVmIjoiMzQwIn0sIldlZWtOdW1iZXJpbmciOnsiJGlkIjoiNDE0IiwiRm9ybWF0IjowLCJJc1Zpc2libGUiOmZhbHNlLCJMYXN0S25vd25WaXNpYmlsaXR5U3RhdGUiOmZhbHNlfSwiSXNWaXNpYmxlIjp0cnVlLCJQYXJlbnRTdHlsZSI6bnVsbH0sIkluZGV4IjoxMSwiU21hcnREdXJhdGlvbkFjdGl2YXRlZCI6ZmFsc2UsIkRhdGVGb3JtYXQiOnsiJHJlZiI6IjM0MCJ9LCJXZWVrTnVtYmVyaW5nIjp7IiRpZCI6IjQxNSIsIkZvcm1hdCI6MCwiSXNWaXNpYmxlIjpmYWxzZSwiTGFzdEtub3duVmlzaWJpbGl0eVN0YXRlIjpmYWxzZX0sIklkIjoiMzAyYWQ1ZGQtNjE0ZS00MzgzLTlmNGUtNTJjYmE3NTMwZTdkIiwiSW1wb3J0SWQiOm51bGwsIlRpdGxlIjoiQWx0ZXJuYXRlIHNpdGUgT3BzIiwiTm90ZSI6bnVsbCwiSHlwZXJsaW5rIjp7IiRpZCI6IjQxNiIsIkFkZHJlc3MiOiIiLCJTdWJBZGRyZXNzIjoiIn0sIklzQ2hhbmdlZCI6ZmFsc2UsIklzTmV3IjpmYWxzZX19XSwiX21pbGVzdG9uZXMiOltdLCJJZCI6ImY5ZDIwNDM0LTdiMDAtNDgzNC05YjliLTFhMGRjYzk2YTA2YyIsIklzU2luZ2xlSXRlbVJvdyI6ZmFsc2V9XSwiSW5kZXgiOjcsIklkIjoiZDI0MzYwNWEtMGViOC00ODg5LWE3NjUtMDY3Y2VlMGE4ZTlhIiwiSGVhZGVyVGV4dCI6bnVsbCwiSXNEZWZhdWx0Ijp0cnVlLCJTdHlsZSI6eyIkaWQiOiI0MTciLCJIZWFkZXJTdHlsZSI6eyIkaWQiOiI0MTgiLCJUZXh0U3R5bGUiOnsiJGlkIjoiNDE5IiwiRm9udFNldHRpbmdzIjp7IiRpZCI6IjQyMCIsIkZvbnRTaXplIjoxMSwiRm9udE5hbWUiOiJDYWxpYnJpIiwiSXNCb2xkIjpmYWxzZSwiSXNJdGFsaWMiOmZhbHNlLCJJc1VuZGVybGluZWQiOmZhbHNlLCJQYXJlbnRTdHlsZSI6bnVsbH0sIkF1dG9TaXplIjoyLCJGb3JlZ3JvdW5kIjp7IiRpZCI6IjQyMSIsIkNvbG9yIjp7IiRpZCI6IjQy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m51bGwsIklzVmlzaWJsZSI6dHJ1ZSwiV2lkdGgiOjAuMCwiSGVpZ2h0IjowLjAsIkJvcmRlclN0eWxlIjpudWxsLCJQYXJlbnRTdHlsZSI6bnVsbH0sIlJlY3RhbmdsZVN0eWxlIjp7IiRpZCI6IjQyNSIsIk1hcmdpbiI6eyIkaWQiOiI0MjYiLCJUb3AiOjAuMCwiTGVmdCI6MC4wLCJSaWdodCI6MC4wLCJCb3R0b20iOjAuMH0sIlBhZGRpbmciOnsiJGlkIjoiNDI3IiwiVG9wIjowLjAsIkxlZnQiOjAuMCwiUmlnaHQiOjAuMCwiQm90dG9tIjowLjB9LCJCYWNrZ3JvdW5kIjp7IiRpZCI6IjQyOCIsIkNvbG9yIjp7IiRpZCI6IjQyOSIsIkEiOjYzLCJSIjoyNTUsIkciOjIxNywiQiI6MTAyfX0sIklzVmlzaWJsZSI6dHJ1ZSwiV2lkdGgiOjAuMCwiSGVpZ2h0IjowLjAsIkJvcmRlclN0eWxlIjp7IiRpZCI6IjQzMCIsIkxpbmVDb2xvciI6eyIkaWQiOiI0MzEiLCIkdHlwZSI6Ik5MUkUuQ29tbW9uLkRvbS5Tb2xpZENvbG9yQnJ1c2gsIE5MUkUuQ29tbW9uIiwiQ29sb3IiOnsiJGlkIjoiNDMyIiwiQSI6MjU1LCJSIjoyNTUsIkciOjAsIkIiOjB9fSwiTGluZVdlaWdodCI6MC4wLCJMaW5lVHlwZSI6MCwiUGFyZW50U3R5bGUiOm51bGx9LCJQYXJlbnRTdHlsZSI6bnVsbH0sIk1hcmdpbiI6eyIkaWQiOiI0MzMiLCJUb3AiOjAuMCwiTGVmdCI6MC4wLCJSaWdodCI6MC4wLCJCb3R0b20iOjAuMH0sIlBhZGRpbmciOnsiJGlkIjoiNDM0IiwiVG9wIjowLjAsIkxlZnQiOjAuMCwiUmlnaHQiOjAuMCwiQm90dG9tIjowLjB9LCJCYWNrZ3JvdW5kIjpudWxsLCJJc1Zpc2libGUiOnRydWUsIldpZHRoIjowLjAsIkhlaWdodCI6MC4wLCJCb3JkZXJTdHlsZSI6bnVsbCwiUGFyZW50U3R5bGUiOm51bGx9LCJCYWNrZ3JvdW5kU3R5bGUiOnsiJGlkIjoiNDM1IiwiTWFyZ2luIjp7IiRpZCI6IjQzNiIsIlRvcCI6MC4wLCJMZWZ0IjowLjAsIlJpZ2h0IjowLjAsIkJvdHRvbSI6MC4wfSwiUGFkZGluZyI6eyIkaWQiOiI0MzciLCJUb3AiOjAuMCwiTGVmdCI6MC4wLCJSaWdodCI6MC4wLCJCb3R0b20iOjAuMH0sIkJhY2tncm91bmQiOnsiJGlkIjoiNDM4IiwiQ29sb3IiOnsiJGlkIjoiNDM5IiwiQSI6NTEsIlIiOjE2NSwiRyI6MTY1LCJCIjoxNjV9fSwiSXNWaXNpYmxlIjp0cnVlLCJXaWR0aCI6MC4wLCJIZWlnaHQiOjAuMCwiQm9yZGVyU3R5bGUiOnsiJGlkIjoiNDQwIiwiTGluZUNvbG9yIjp7IiRpZCI6IjQ0MSIsIiR0eXBlIjoiTkxSRS5Db21tb24uRG9tLlNvbGlkQ29sb3JCcnVzaCwgTkxSRS5Db21tb24iLCJDb2xvciI6eyIkaWQiOiI0NDIiLCJBIjoyNTUsIlIiOjI1NSwiRyI6MCwiQiI6MH19LCJMaW5lV2VpZ2h0IjowLjAsIkxpbmVUeXBlIjowLCJQYXJlbnRTdHlsZSI6bnVsbH0sIlBhcmVudFN0eWxlIjpudWxsfSwiTWFyZ2luIjp7IiRpZCI6IjQ0MyIsIlRvcCI6MC4wLCJMZWZ0IjowLjAsIlJpZ2h0IjowLjAsIkJvdHRvbSI6MC4wfSwiUGFkZGluZyI6eyIkaWQiOiI0NDQiLCJUb3AiOjAuMCwiTGVmdCI6MC4wLCJSaWdodCI6MC4wLCJCb3R0b20iOjAuMH0sIklzVmlzaWJsZSI6ZmFsc2UsIldpZHRoIjowLjAsIkhlaWdodCI6MC4wLCJCb3JkZXJTdHlsZSI6bnVsbCwiUGFyZW50U3R5bGUiOm51bGx9fV0sIklkIjoiYmIzMWRiYTQtMGFmYi00MjUwLTljNjEtYjExMzZkOWI4YWNiIiwiSW5kZXgiOjcsIkhlYWRlclRleHQiOiJCdXNpbmVzcyBcdTAwMGJDb250aW51aXR5IiwiU3R5bGUiOnsiJGlkIjoiNDQ1IiwiU3R5bGVJZCI6IjAwMDAwMDAwLTAwMDAtMDAwMC0wMDAwLTAwMDAwMDAwMDAwMCIsIkhlYWRlclN0eWxlIjp7IiRpZCI6IjQ0NiIsIlRleHRJc1ZlcnRpY2FsIjpmYWxzZSwiVGV4dFN0eWxlIjp7IiRpZCI6IjQ0NyIsIkZvbnRTZXR0aW5ncyI6eyIkaWQiOiI0NDgiLCJGb250U2l6ZSI6MTEsIkZvbnROYW1lIjoiQ2FsaWJyaSIsIklzQm9sZCI6dHJ1ZSwiSXNJdGFsaWMiOmZhbHNlLCJJc1VuZGVybGluZWQiOmZhbHNlLCJQYXJlbnRTdHlsZSI6bnVsbH0sIkF1dG9TaXplIjowLCJGb3JlZ3JvdW5kIjp7IiRpZCI6IjQ0OSIsIkNvbG9yIjp7IiRpZCI6IjQ1MCIsIkEiOjI1NSwiUiI6MjU1LCJHIjoyNTUsIkIiOjI1NX19LCJNYXhXaWR0aCI6MC4wLCJNYXhIZWlnaHQiOjAuMCwiU21hcnRGb3JlZ3JvdW5kSXNBY3RpdmUiOmZhbHNlLCJIb3Jpem9udGFsQWxpZ25tZW50IjowLCJWZXJ0aWNhbEFsaWdubWVudCI6MCwiU21hcnRGb3JlZ3JvdW5kIjpudWxsLCJCYWNrZ3JvdW5kRmlsbFR5cGUiOjAsIk1hcmdpbiI6eyIkcmVmIjoiMTA4In0sIlBhZGRpbmciOnsiJHJlZiI6IjEwOSJ9LCJCYWNrZ3JvdW5kIjpudWxsLCJJc1Zpc2libGUiOmZhbHNlLCJXaWR0aCI6MC4wLCJIZWlnaHQiOjAuMCwiQm9yZGVyU3R5bGUiOm51bGwsIlBhcmVudFN0eWxlIjpudWxsfSwiUmVjdGFuZ2xlU3R5bGUiOnsiJGlkIjoiNDUxIiwiTWFyZ2luIjp7IiRyZWYiOiIxMTEifSwiUGFkZGluZyI6eyIkcmVmIjoiMTEyIn0sIkJhY2tncm91bmQiOnsiJGlkIjoiNDUyIiwiQ29sb3IiOnsiJGlkIjoiNDUzIiwiQSI6MTY1LCJSIjo2OCwiRyI6MTE0LCJCIjoxOTZ9fSwiSXNWaXNpYmxlIjpmYWxzZSwiV2lkdGgiOjAuMCwiSGVpZ2h0IjowLjAsIkJvcmRlclN0eWxlIjp7IiRpZCI6IjQ1NCIsIkxpbmVDb2xvciI6eyIkaWQiOiI0NTUiLCIkdHlwZSI6Ik5MUkUuQ29tbW9uLkRvbS5Tb2xpZENvbG9yQnJ1c2gsIE5MUkUuQ29tbW9uIiwiQ29sb3IiOnsiJGlkIjoiNDU2IiwiQSI6MjU1LCJSIjoyMSwiRyI6MzcsIkIiOjY2fX0sIkxpbmVXZWlnaHQiOjAuMCwiTGluZVR5cGUiOjAsIlBhcmVudFN0eWxlIjpudWxsfSwiUGFyZW50U3R5bGUiOm51bGx9LCJNYXJnaW4iOnsiJHJlZiI6IjExOCJ9LCJQYWRkaW5nIjp7IiRyZWYiOiIxMTkifSwiQmFja2dyb3VuZCI6bnVsbCwiSXNWaXNpYmxlIjp0cnVlLCJXaWR0aCI6MC4wLCJIZWlnaHQiOjAuMCwiQm9yZGVyU3R5bGUiOm51bGwsIlBhcmVudFN0eWxlIjpudWxsfSwiQmFja2dyb3VuZFN0eWxlIjp7IiRpZCI6IjQ1NyIsIk1hcmdpbiI6eyIkcmVmIjoiMTIxIn0sIlBhZGRpbmciOnsiJHJlZiI6IjEyMiJ9LCJCYWNrZ3JvdW5kIjp7IiRpZCI6IjQ1OCIsIkNvbG9yIjp7IiRpZCI6IjQ1OSIsIkEiOjI1LCJSIjoyNTUsIkciOjIxNywiQiI6MTAyfX0sIklzVmlzaWJsZSI6dHJ1ZSwiV2lkdGgiOjAuMCwiSGVpZ2h0IjowLjAsIkJvcmRlclN0eWxlIjp7IiRpZCI6IjQ2MCIsIkxpbmVDb2xvciI6eyIkaWQiOiI0NjEiLCIkdHlwZSI6Ik5MUkUuQ29tbW9uLkRvbS5Tb2xpZENvbG9yQnJ1c2gsIE5MUkUuQ29tbW9uIiwiQ29sb3IiOnsiJGlkIjoiNDYyIiwiQSI6MjU1LCJSIjoyMSwiRyI6MzcsIkIiOjY2fX0sIkxpbmVXZWlnaHQiOjAuMCwiTGluZVR5cGUiOjAsIlBhcmVudFN0eWxlIjpudWxsfSwiUGFyZW50U3R5bGUiOm51bGx9LCJJc0Fib3ZlVGltZWJhbmQiOnRydWUsIlNwYWNpbmciOjUsIkRlZmF1bHRTd2ltbGFuZVRhc2tTdHlsZSI6eyIkaWQiOiI0NjMiLCIkdHlwZSI6Ik5MUkUuQ29tbW9uLkRvbS5TdHlsZXMuRXhwbGljaXRTZXRhYmxlVGFza1N0eWxlLCBOTFJFLkNvbW1vbiIsIlNoYXBlIjozLCJTaGFwZVRoaWNrbmVzcyI6MCwiRHVyYXRpb25Gb3JtYXQiOjAsIkluY2x1ZGVOb25Xb3JraW5nRGF5c0luRHVyYXRpb24iOmZhbHNlLCJQZXJjZW50YWdlQ29tcGxldGVTdHlsZSI6eyIkaWQiOiI0NjQiLCJGb250U2V0dGluZ3MiOnsiJGlkIjoiNDY1IiwiRm9udFNpemUiOjEwLCJGb250TmFtZSI6IkNhbGlicmkiLCJJc0JvbGQiOmZhbHNlLCJJc0l0YWxpYyI6ZmFsc2UsIklzVW5kZXJsaW5lZCI6ZmFsc2UsIlBhcmVudFN0eWxlIjpudWxsfSwiQXV0b1NpemUiOjAsIkZvcmVncm91bmQiOnsiJGlkIjoiNDY2IiwiQ29sb3IiOnsiJGlkIjoiNDY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Y4IiwiVG9wIjowLjAsIkxlZnQiOjAuMCwiUmlnaHQiOjAuMCwiQm90dG9tIjowLjB9LCJQYWRkaW5nIjp7IiRpZCI6IjQ2OSIsIlRvcCI6MC4wLCJMZWZ0IjowLjAsIlJpZ2h0IjowLjAsIkJvdHRvbSI6MC4wfSwiQmFja2dyb3VuZCI6eyIkaWQiOiI0NzAiLCJDb2xvciI6eyIkaWQiOiI0NzEiLCJBIjo4OSwiUiI6MCwiRyI6MCwiQiI6MH19LCJJc1Zpc2libGUiOnRydWUsIldpZHRoIjowLjAsIkhlaWdodCI6MC4wLCJCb3JkZXJTdHlsZSI6bnVsbCwiUGFyZW50U3R5bGUiOm51bGx9LCJEdXJhdGlvblN0eWxlIjp7IiRpZCI6IjQ3MiIsIkZvbnRTZXR0aW5ncyI6eyIkaWQiOiI0NzMiLCJGb250U2l6ZSI6MTAsIkZvbnROYW1lIjoiQ2FsaWJyaSIsIklzQm9sZCI6ZmFsc2UsIklzSXRhbGljIjpmYWxzZSwiSXNVbmRlcmxpbmVkIjpmYWxzZSwiUGFyZW50U3R5bGUiOm51bGx9LCJBdXRvU2l6ZSI6MCwiRm9yZWdyb3VuZCI6eyIkaWQiOiI0NzQiLCJDb2xvciI6eyIkaWQiOiI0Nz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c2IiwiVG9wIjowLjAsIkxlZnQiOjAuMCwiUmlnaHQiOjAuMCwiQm90dG9tIjowLjB9LCJQYWRkaW5nIjp7IiRpZCI6IjQ3NyIsIlRvcCI6MC4wLCJMZWZ0IjowLjAsIlJpZ2h0IjowLjAsIkJvdHRvbSI6MC4wfSwiQmFja2dyb3VuZCI6eyIkaWQiOiI0NzgiLCJDb2xvciI6eyIkaWQiOiI0NzkiLCJBIjowLCJSIjoyNTUsIkciOjI1NSwiQiI6MjU1fX0sIklzVmlzaWJsZSI6dHJ1ZSwiV2lkdGgiOjAuMCwiSGVpZ2h0IjowLjAsIkJvcmRlclN0eWxlIjpudWxsLCJQYXJlbnRTdHlsZSI6bnVsbH0sIkhvcml6b250YWxDb25uZWN0b3JTdHlsZSI6eyIkaWQiOiI0ODAiLCJMaW5lQ29sb3IiOnsiJGlkIjoiNDgxIiwiJHR5cGUiOiJOTFJFLkNvbW1vbi5Eb20uU29saWRDb2xvckJydXNoLCBOTFJFLkNvbW1vbiIsIkNvbG9yIjp7IiRpZCI6IjQ4MiIsIkEiOjI1NSwiUiI6MjA0LCJHIjoyMDQsIkIiOjIwNH19LCJMaW5lV2VpZ2h0IjoxLjAsIkxpbmVUeXBlIjowLCJQYXJlbnRTdHlsZSI6bnVsbH0sIlZlcnRpY2FsQ29ubmVjdG9yU3R5bGUiOnsiJGlkIjoiNDgzIiwiTGluZUNvbG9yIjp7IiRpZCI6IjQ4NCIsIiR0eXBlIjoiTkxSRS5Db21tb24uRG9tLlNvbGlkQ29sb3JCcnVzaCwgTkxSRS5Db21tb24iLCJDb2xvciI6eyIkaWQiOiI0ODU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UsIklzQmVsb3dUaW1lYmFuZCI6ZmFsc2UsIlBlcmNlbnRhZ2VDb21wbGV0ZVNoYXBlT3BhY2l0eSI6MzUsIlNoYXBlU3R5bGUiOnsiJGlkIjoiNDg2IiwiTWFyZ2luIjp7IiRpZCI6IjQ4NyIsIlRvcCI6MC4wLCJMZWZ0Ijo0LjAsIlJpZ2h0Ijo0LjAsIkJvdHRvbSI6MC4wfSwiUGFkZGluZyI6eyIkaWQiOiI0ODgiLCJUb3AiOjAuMCwiTGVmdCI6MC4wLCJSaWdodCI6MC4wLCJCb3R0b20iOjAuMH0sIkJhY2tncm91bmQiOnsiJGlkIjoiNDg5IiwiQ29sb3IiOnsiJGlkIjoiNDkwIiwiQSI6MjU1LCJSIjo2OCwiRyI6MTE0LCJCIjoxOTZ9fSwiSXNWaXNpYmxlIjp0cnVlLCJXaWR0aCI6MC4wLCJIZWlnaHQiOjEwLjAsIkJvcmRlclN0eWxlIjp7IiRpZCI6IjQ5MSIsIkxpbmVDb2xvciI6eyIkaWQiOiI0OTIiLCIkdHlwZSI6Ik5MUkUuQ29tbW9uLkRvbS5Tb2xpZENvbG9yQnJ1c2gsIE5MUkUuQ29tbW9uIiwiQ29sb3IiOnsiJGlkIjoiNDkzIiwiQSI6MjU1LCJSIjoyMzQsIkciOjIyLCJCIjozMH19LCJMaW5lV2VpZ2h0IjowLjAsIkxpbmVUeXBlIjowLCJQYXJlbnRTdHlsZSI6bnVsbH0sIlBhcmVudFN0eWxlIjpudWxsfSwiVGl0bGVTdHlsZSI6eyIkaWQiOiI0OTQiLCJGb250U2V0dGluZ3MiOnsiJGlkIjoiNDk1IiwiRm9udFNpemUiOjExLCJGb250TmFtZSI6IkNhbGlicmkiLCJJc0JvbGQiOmZhbHNlLCJJc0l0YWxpYyI6ZmFsc2UsIklzVW5kZXJsaW5lZCI6ZmFsc2UsIlBhcmVudFN0eWxlIjpudWxsfSwiQXV0b1NpemUiOjAsIkZvcmVncm91bmQiOnsiJGlkIjoiNDk2IiwiQ29sb3IiOnsiJGlkIjoiNDk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GlkIjoiNTAwIiwiQ29sb3IiOnsiJGlkIjoiNTAxIiwiQSI6MCwiUiI6MjU1LCJHIjoyNTUsIkIiOjI1NX19LCJJc1Zpc2libGUiOnRydWUsIldpZHRoIjowLjAsIkhlaWdodCI6MC4wLCJCb3JkZXJTdHlsZSI6bnVsbCwiUGFyZW50U3R5bGUiOm51bGx9LCJEYXRlU3R5bGUiOnsiJGlkIjoiNTAyIiwiRm9udFNldHRpbmdzIjp7IiRpZCI6IjUwMyIsIkZvbnRTaXplIjoxMCwiRm9udE5hbWUiOiJDYWxpYnJpIiwiSXNCb2xkIjpmYWxzZSwiSXNJdGFsaWMiOmZhbHNlLCJJc1VuZGVybGluZWQiOmZhbHNlLCJQYXJlbnRTdHlsZSI6bnVsbH0sIkF1dG9TaXplIjowLCJGb3JlZ3JvdW5kIjp7IiRpZCI6IjUwNCIsIkNvbG9yIjp7IiRpZCI6IjU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2IiwiVG9wIjowLjAsIkxlZnQiOjAuMCwiUmlnaHQiOjAuMCwiQm90dG9tIjowLjB9LCJQYWRkaW5nIjp7IiRpZCI6IjUwNyIsIlRvcCI6MC4wLCJMZWZ0IjowLjAsIlJpZ2h0IjowLjAsIkJvdHRvbSI6MC4wfSwiQmFja2dyb3VuZCI6eyIkaWQiOiI1MDgiLCJDb2xvciI6eyIkaWQiOiI1MDkiLCJBIjowLCJSIjoyNTUsIkciOjI1NSwiQiI6MjU1fX0sIklzVmlzaWJsZSI6dHJ1ZSwiV2lkdGgiOjAuMCwiSGVpZ2h0IjowLjAsIkJvcmRlclN0eWxlIjpudWxsLCJQYXJlbnRTdHlsZSI6bnVsbH0sIkRhdGVGb3JtYXQiOnsiJGlkIjoiNT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MSIsIkZvcm1hdCI6MCwiSXNWaXNpYmxlIjpmYWxzZSwiTGFzdEtub3duVmlzaWJpbGl0eVN0YXRlIjpmYWxzZX0sIklzVmlzaWJsZSI6dHJ1ZSwiUGFyZW50U3R5bGUiOm51bGwsIl9leHBsaWNpdGx5U2V0Ijp7IiRpZCI6IjUx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1MTMiLCJTaGFwZSI6MSwiQ29ubmVjdG9yTWFyZ2luIjp7IiRpZCI6IjUxNCIsIlRvcCI6MC4wLCJMZWZ0IjoyLjAsIlJpZ2h0IjoyLjAsIkJvdHRvbSI6MC4wfSwiQ29ubmVjdG9yU3R5bGUiOnsiJGlkIjoiNTE1IiwiTGluZUNvbG9yIjp7IiRpZCI6IjUxNiIsIiR0eXBlIjoiTkxSRS5Db21tb24uRG9tLlNvbGlkQ29sb3JCcnVzaCwgTkxSRS5Db21tb24iLCJDb2xvciI6eyIkaWQiOiI1MTciLCJBIjoxMjcsIlIiOjc5LCJHIjoxMjksIkIiOjE4OX19LCJMaW5lV2VpZ2h0IjoxLjAsIkxpbmVUeXBlIjowLCJQYXJlbnRTdHlsZSI6bnVsbH0sIklzQmVsb3dUaW1lYmFuZCI6ZmFsc2UsIlBvc2l0aW9uT25UYXNrIjoxLCJIaWRlRGF0ZSI6ZmFsc2UsIlNoYXBlU2l6ZSI6MCwiU3BhY2luZyI6MS4wLCJQYWRkaW5nIjp7IiRpZCI6IjUxOCIsIlRvcCI6Ny4wLCJMZWZ0IjozLjAsIlJpZ2h0IjowLjAsIkJvdHRvbSI6Mi4wfSwiU2hhcGVTdHlsZSI6eyIkaWQiOiI1MTkiLCJNYXJnaW4iOnsiJGlkIjoiNTIwIiwiVG9wIjowLjAsIkxlZnQiOjAuMCwiUmlnaHQiOjAuMCwiQm90dG9tIjowLjB9LCJQYWRkaW5nIjp7IiRpZCI6IjUyMSIsIlRvcCI6MC4wLCJMZWZ0IjowLjAsIlJpZ2h0IjowLjAsIkJvdHRvbSI6MC4wfSwiQmFja2dyb3VuZCI6eyIkaWQiOiI1MjIiLCJDb2xvciI6eyIkaWQiOiI1MjMiLCJBIjoxNjUsIlIiOjY4LCJHIjoxMTQsIkIiOjE5Nn19LCJJc1Zpc2libGUiOnRydWUsIldpZHRoIjoxMi4wLCJIZWlnaHQiOjE0LjAsIkJvcmRlclN0eWxlIjp7IiRpZCI6IjUyNCIsIkxpbmVDb2xvciI6eyIkaWQiOiI1MjUiLCIkdHlwZSI6Ik5MUkUuQ29tbW9uLkRvbS5Tb2xpZENvbG9yQnJ1c2gsIE5MUkUuQ29tbW9uIiwiQ29sb3IiOnsiJGlkIjoiNTI2IiwiQSI6MjU1LCJSIjoyMzQsIkciOjIyLCJCIjozMH19LCJMaW5lV2VpZ2h0IjowLjAsIkxpbmVUeXBlIjowLCJQYXJlbnRTdHlsZSI6bnVsbH0sIlBhcmVudFN0eWxlIjpudWxsfSwiVGl0bGVTdHlsZSI6eyIkaWQiOiI1MjciLCJGb250U2V0dGluZ3MiOnsiJGlkIjoiNTI4IiwiRm9udFNpemUiOjExLCJGb250TmFtZSI6IkNhbGlicmkiLCJJc0JvbGQiOnRydWUsIklzSXRhbGljIjpmYWxzZSwiSXNVbmRlcmxpbmVkIjpmYWxzZSwiUGFyZW50U3R5bGUiOm51bGx9LCJBdXRvU2l6ZSI6MCwiRm9yZWdyb3VuZCI6eyIkaWQiOiI1MjkiLCJDb2xvciI6eyIkaWQiOiI1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MxIiwiVG9wIjowLjAsIkxlZnQiOjAuMCwiUmlnaHQiOjAuMCwiQm90dG9tIjowLjB9LCJQYWRkaW5nIjp7IiRpZCI6IjUzMiIsIlRvcCI6MC4wLCJMZWZ0IjowLjAsIlJpZ2h0IjowLjAsIkJvdHRvbSI6MC4wfSwiQmFja2dyb3VuZCI6eyIkaWQiOiI1MzMiLCJDb2xvciI6eyIkaWQiOiI1MzQiLCJBIjo4OSwiUiI6MCwiRyI6MCwiQiI6MH19LCJJc1Zpc2libGUiOnRydWUsIldpZHRoIjowLjAsIkhlaWdodCI6MC4wLCJCb3JkZXJTdHlsZSI6bnVsbCwiUGFyZW50U3R5bGUiOm51bGx9LCJEYXRlU3R5bGUiOnsiJGlkIjoiNTM1IiwiRm9udFNldHRpbmdzIjp7IiRpZCI6IjUzNiIsIkZvbnRTaXplIjoxMCwiRm9udE5hbWUiOiJDYWxpYnJpIiwiSXNCb2xkIjpmYWxzZSwiSXNJdGFsaWMiOmZhbHNlLCJJc1VuZGVybGluZWQiOmZhbHNlLCJQYXJlbnRTdHlsZSI6bnVsbH0sIkF1dG9TaXplIjowLCJGb3JlZ3JvdW5kIjp7IiRpZCI6IjUzNyIsIkNvbG9yIjp7IiRpZCI6IjU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5IiwiVG9wIjowLjAsIkxlZnQiOjAuMCwiUmlnaHQiOjAuMCwiQm90dG9tIjowLjB9LCJQYWRkaW5nIjp7IiRpZCI6IjU0MCIsIlRvcCI6MC4wLCJMZWZ0IjowLjAsIlJpZ2h0IjowLjAsIkJvdHRvbSI6MC4wfSwiQmFja2dyb3VuZCI6eyIkaWQiOiI1NDEiLCJDb2xvciI6eyIkcmVmIjoiNTM0In19LCJJc1Zpc2libGUiOnRydWUsIldpZHRoIjowLjAsIkhlaWdodCI6MC4wLCJCb3JkZXJTdHlsZSI6bnVsbCwiUGFyZW50U3R5bGUiOm51bGx9LCJEYXRlRm9ybWF0Ijp7IiRpZCI6IjU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MiLCJGb3JtYXQiOjAsIklzVmlzaWJsZSI6ZmFsc2UsIkxhc3RLbm93blZpc2liaWxpdHlTdGF0ZSI6ZmFsc2V9LCJJc1Zpc2libGUiOnRydWUsIlBhcmVudFN0eWxlIjpudWxsfSwiRGVmYXVsdFN3aW1sYW5lTWlsZXN0b25lU3R5bGUiOnsiJGlkIjoiNTQ0IiwiVGl0bGVQb3NpdGlvbiI6IlJpZ2h0IiwiRGF0ZVBvc2l0aW9uIjoiTGVmdCIsIlNoYXBlVHlwZSI6MSwiU2hhcGVTaXplIjowLCJTcGFjaW5nIjo1LCJTaGFwZVN0eWxlIjp7IiRpZCI6IjU0NSIsIk1hcmdpbiI6eyIkaWQiOiI1NDYiLCJUb3AiOjAuMCwiTGVmdCI6MC4wLCJSaWdodCI6MC4wLCJCb3R0b20iOjAuMH0sIlBhZGRpbmciOnsiJGlkIjoiNTQ3IiwiVG9wIjowLjAsIkxlZnQiOjAuMCwiUmlnaHQiOjAuMCwiQm90dG9tIjowLjB9LCJCYWNrZ3JvdW5kIjp7IiRpZCI6IjU0OCIsIkNvbG9yIjp7IiRpZCI6IjU0OSIsIkEiOjI1NSwiUiI6NjgsIkciOjExNCwiQiI6MTk2fX0sIklzVmlzaWJsZSI6dHJ1ZSwiV2lkdGgiOjEyLjAsIkhlaWdodCI6MTQuMCwiQm9yZGVyU3R5bGUiOnsiJGlkIjoiNTUwIiwiTGluZUNvbG9yIjp7IiRpZCI6IjU1MSIsIiR0eXBlIjoiTkxSRS5Db21tb24uRG9tLlNvbGlkQ29sb3JCcnVzaCwgTkxSRS5Db21tb24iLCJDb2xvciI6eyIkaWQiOiI1NTIiLCJBIjoyNTUsIlIiOjIzNCwiRyI6MjIsIkIiOjMwfX0sIkxpbmVXZWlnaHQiOjAuMCwiTGluZVR5cGUiOjAsIlBhcmVudFN0eWxlIjpudWxsfSwiUGFyZW50U3R5bGUiOm51bGx9LCJUaXRsZVN0eWxlIjp7IiRpZCI6IjU1MyIsIkZvbnRTZXR0aW5ncyI6eyIkaWQiOiI1NTQiLCJGb250U2l6ZSI6MTEsIkZvbnROYW1lIjoiQ2FsaWJyaSIsIklzQm9sZCI6ZmFsc2UsIklzSXRhbGljIjpmYWxzZSwiSXNVbmRlcmxpbmVkIjpmYWxzZSwiUGFyZW50U3R5bGUiOm51bGx9LCJBdXRvU2l6ZSI6MCwiRm9yZWdyb3VuZCI6eyIkaWQiOiI1NTUiLCJDb2xvciI6eyIkaWQiOiI1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U3IiwiVG9wIjowLjAsIkxlZnQiOjAuMCwiUmlnaHQiOjAuMCwiQm90dG9tIjowLjB9LCJQYWRkaW5nIjp7IiRpZCI6IjU1OCIsIlRvcCI6MC4wLCJMZWZ0IjowLjAsIlJpZ2h0IjowLjAsIkJvdHRvbSI6MC4wfSwiQmFja2dyb3VuZCI6eyIkaWQiOiI1NTkiLCJDb2xvciI6eyIkaWQiOiI1NjAiLCJBIjowLCJSIjoyNTUsIkciOjI1NSwiQiI6MjU1fX0sIklzVmlzaWJsZSI6dHJ1ZSwiV2lkdGgiOjAuMCwiSGVpZ2h0IjowLjAsIkJvcmRlclN0eWxlIjpudWxsLCJQYXJlbnRTdHlsZSI6bnVsbH0sIkRhdGVTdHlsZSI6eyIkaWQiOiI1NjEiLCJGb250U2V0dGluZ3MiOnsiJGlkIjoiNTYyIiwiRm9udFNpemUiOjEwLCJGb250TmFtZSI6IkNhbGlicmkiLCJJc0JvbGQiOmZhbHNlLCJJc0l0YWxpYyI6ZmFsc2UsIklzVW5kZXJsaW5lZCI6ZmFsc2UsIlBhcmVudFN0eWxlIjpudWxsfSwiQXV0b1NpemUiOjAsIkZvcmVncm91bmQiOnsiJGlkIjoiNTYzIiwiQ29sb3IiOnsiJGlkIjoiNT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NjUiLCJUb3AiOjAuMCwiTGVmdCI6MC4wLCJSaWdodCI6MC4wLCJCb3R0b20iOjAuMH0sIlBhZGRpbmciOnsiJGlkIjoiNTY2IiwiVG9wIjowLjAsIkxlZnQiOjAuMCwiUmlnaHQiOjAuMCwiQm90dG9tIjowLjB9LCJCYWNrZ3JvdW5kIjp7IiRpZCI6IjU2NyIsIkNvbG9yIjp7IiRpZCI6IjU2OCIsIkEiOjAsIlIiOjI1NSwiRyI6MjU1LCJCIjoyNTV9fSwiSXNWaXNpYmxlIjpmYWxzZSwiV2lkdGgiOjAuMCwiSGVpZ2h0IjowLjAsIkJvcmRlclN0eWxlIjpudWxsLCJQYXJlbnRTdHlsZSI6bnVsbH0sIkRhdGVGb3JtYXQiOnsiJGlkIjoiN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MCIsIkZvcm1hdCI6MCwiSXNWaXNpYmxlIjpmYWxzZSwiTGFzdEtub3duVmlzaWJpbGl0eVN0YXRlIjpmYWxzZX0sIklzVmlzaWJsZSI6dHJ1ZSwiUGFyZW50U3R5bGUiOm51bGx9LCJEZWZhdWx0U3dpbWxhbmVBY3Rpdml0eVN0eWxlIjp7IiRpZCI6IjU3MSIsIkhlYWRlclN0eWxlIjp7IiRpZCI6IjU3MiIsIlRleHRTdHlsZSI6eyIkaWQiOiI1NzMiLCJGb250U2V0dGluZ3MiOnsiJGlkIjoiNTc0IiwiRm9udFNpemUiOjExLCJGb250TmFtZSI6IkNhbGlicmkiLCJJc0JvbGQiOmZhbHNlLCJJc0l0YWxpYyI6ZmFsc2UsIklzVW5kZXJsaW5lZCI6ZmFsc2UsIlBhcmVudFN0eWxlIjpudWxsfSwiQXV0b1NpemUiOjIsIkZvcmVncm91bmQiOnsiJGlkIjoiNTc1IiwiQ29sb3IiOnsiJGlkIjoiNTc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c3IiwiVG9wIjowLjAsIkxlZnQiOjAuMCwiUmlnaHQiOjAuMCwiQm90dG9tIjowLjB9LCJQYWRkaW5nIjp7IiRpZCI6IjU3OCIsIlRvcCI6MC4wLCJMZWZ0IjowLjAsIlJpZ2h0IjowLjAsIkJvdHRvbSI6MC4wfSwiQmFja2dyb3VuZCI6bnVsbCwiSXNWaXNpYmxlIjp0cnVlLCJXaWR0aCI6MC4wLCJIZWlnaHQiOjAuMCwiQm9yZGVyU3R5bGUiOm51bGwsIlBhcmVudFN0eWxlIjpudWxsfSwiUmVjdGFuZ2xlU3R5bGUiOnsiJGlkIjoiNTc5IiwiTWFyZ2luIjp7IiRpZCI6IjU4MCIsIlRvcCI6MC4wLCJMZWZ0IjowLjAsIlJpZ2h0IjowLjAsIkJvdHRvbSI6MC4wfSwiUGFkZGluZyI6eyIkaWQiOiI1ODEiLCJUb3AiOjAuMCwiTGVmdCI6MC4wLCJSaWdodCI6MC4wLCJCb3R0b20iOjAuMH0sIkJhY2tncm91bmQiOnsiJGlkIjoiNTgyIiwiQ29sb3IiOnsiJGlkIjoiNTgzIiwiQSI6NjMsIlIiOjY4LCJHIjoxMTQsIkIiOjE5Nn19LCJJc1Zpc2libGUiOnRydWUsIldpZHRoIjowLjAsIkhlaWdodCI6MC4wLCJCb3JkZXJTdHlsZSI6eyIkaWQiOiI1ODQiLCJMaW5lQ29sb3IiOnsiJGlkIjoiNTg1IiwiJHR5cGUiOiJOTFJFLkNvbW1vbi5Eb20uU29saWRDb2xvckJydXNoLCBOTFJFLkNvbW1vbiIsIkNvbG9yIjp7IiRpZCI6IjU4NiIsIkEiOjI1NSwiUiI6MjU1LCJHIjowLCJCIjowfX0sIkxpbmVXZWlnaHQiOjAuMCwiTGluZVR5cGUiOjAsIlBhcmVudFN0eWxlIjpudWxsfSwiUGFyZW50U3R5bGUiOm51bGx9LCJNYXJnaW4iOnsiJGlkIjoiNTg3IiwiVG9wIjowLjAsIkxlZnQiOjAuMCwiUmlnaHQiOjAuMCwiQm90dG9tIjowLjB9LCJQYWRkaW5nIjp7IiRpZCI6IjU4OCIsIlRvcCI6MC4wLCJMZWZ0IjowLjAsIlJpZ2h0IjowLjAsIkJvdHRvbSI6MC4wfSwiQmFja2dyb3VuZCI6bnVsbCwiSXNWaXNpYmxlIjp0cnVlLCJXaWR0aCI6MC4wLCJIZWlnaHQiOjAuMCwiQm9yZGVyU3R5bGUiOm51bGwsIlBhcmVudFN0eWxlIjpudWxsfSwiQmFja2dyb3VuZFN0eWxlIjp7IiRpZCI6IjU4OSIsIk1hcmdpbiI6eyIkaWQiOiI1OTAiLCJUb3AiOjAuMCwiTGVmdCI6MC4wLCJSaWdodCI6MC4wLCJCb3R0b20iOjAuMH0sIlBhZGRpbmciOnsiJGlkIjoiNTkxIiwiVG9wIjowLjAsIkxlZnQiOjAuMCwiUmlnaHQiOjAuMCwiQm90dG9tIjowLjB9LCJCYWNrZ3JvdW5kIjp7IiRyZWYiOiI0NTgifSwiSXNWaXNpYmxlIjp0cnVlLCJXaWR0aCI6MC4wLCJIZWlnaHQiOjAuMCwiQm9yZGVyU3R5bGUiOnsiJGlkIjoiNTkyIiwiTGluZUNvbG9yIjp7IiRpZCI6IjU5MyIsIiR0eXBlIjoiTkxSRS5Db21tb24uRG9tLlNvbGlkQ29sb3JCcnVzaCwgTkxSRS5Db21tb24iLCJDb2xvciI6eyIkaWQiOiI1OTQiLCJBIjoyNTUsIlIiOjIzNCwiRyI6MjIsIkIiOjMwfX0sIkxpbmVXZWlnaHQiOjAuMCwiTGluZVR5cGUiOjAsIlBhcmVudFN0eWxlIjpudWxsfSwiUGFyZW50U3R5bGUiOm51bGx9LCJNYXJnaW4iOnsiJGlkIjoiNTk1IiwiVG9wIjowLjAsIkxlZnQiOjAuMCwiUmlnaHQiOjAuMCwiQm90dG9tIjowLjB9LCJQYWRkaW5nIjp7IiRpZCI6IjU5NiIsIlRvcCI6MC4wLCJMZWZ0IjowLjAsIlJpZ2h0IjowLjAsIkJvdHRvbSI6MC4wfSwiSXNWaXNpYmxlIjp0cnVlLCJXaWR0aCI6MC4wLCJIZWlnaHQiOjAuMCwiQm9yZGVyU3R5bGUiOm51bGwsIlBhcmVudFN0eWxlIjpudWxsfSwiTWFyZ2luIjp7IiRpZCI6IjU5NyIsIlRvcCI6MC4wLCJMZWZ0IjowLjAsIlJpZ2h0IjowLjAsIkJvdHRvbSI6MC4wfSwiUGFkZGluZyI6eyIkaWQiOiI1OTgiLCJUb3AiOjAuMCwiTGVmdCI6MC4wLCJSaWdodCI6MC4wLCJCb3R0b20iOjAuMH0sIklzVmlzaWJsZSI6dHJ1ZSwiV2lkdGgiOjAuMCwiSGVpZ2h0IjowLjAsIkJvcmRlclN0eWxlIjp7IiRpZCI6IjU5OSIsIkxpbmVDb2xvciI6bnVsbCwiTGluZVdlaWdodCI6MC4wLCJMaW5lVHlwZSI6MCwiUGFyZW50U3R5bGUiOm51bGx9LCJQYXJlbnRTdHlsZSI6bnVsbH19LHsiJGlkIjoiNjAwIiwiX2FjdGl2aXRpZXMiOlt7IiRpZCI6IjYwMSIsIl9yb3dzIjpbeyIkaWQiOiI2MDIiLCJfdGFza3MiOlt7IiRpZCI6IjYwMyIsIl9hdHRhY2hlZE1pbGVzdG9uZXMiOltdLCJUYXNrRGVmaW5pdGlvbiI6eyIkaWQiOiI2MDQiLCJHcm91cE5hbWUiOiJiZGMxOTQ2Zi01N2NhLTQxYzYtYjlkMC05NTE0YjJlMzE5ZjEiLCJTdGFydERhdGUiOiIyMDI1LTA0LTE5VDE0OjQxOjAwWiIsIkVuZERhdGUiOiIyMDI1LTA0LTIzVDE0OjUzOjAwWiIsIlBlcmNlbnRhZ2VDb21wbGV0ZSI6bnVsbCwiU3R5bGUiOnsiJGlkIjoiNjA1IiwiU2hhcGUiOjMsIlNoYXBlVGhpY2tuZXNzIjowLCJEdXJhdGlvbkZvcm1hdCI6MCwiSW5jbHVkZU5vbldvcmtpbmdEYXlzSW5EdXJhdGlvbiI6ZmFsc2UsIlBlcmNlbnRhZ2VDb21wbGV0ZVN0eWxlIjp7IiRpZCI6IjYwNiIsIkZvbnRTZXR0aW5ncyI6eyIkaWQiOiI2MDciLCJGb250U2l6ZSI6MTAsIkZvbnROYW1lIjoiQ2FsaWJyaSIsIklzQm9sZCI6ZmFsc2UsIklzSXRhbGljIjpmYWxzZSwiSXNVbmRlcmxpbmVkIjpmYWxzZSwiUGFyZW50U3R5bGUiOm51bGx9LCJBdXRvU2l6ZSI6MCwiRm9yZWdyb3VuZCI6eyIkcmVmIjoiMjkyIn0sIk1heFdpZHRoIjoyMDAuMCwiTWF4SGVpZ2h0IjoiSW5maW5pdHkiLCJTbWFydEZvcmVncm91bmRJc0FjdGl2ZSI6ZmFsc2UsIkhvcml6b250YWxBbGlnbm1lbnQiOjAsIlZlcnRpY2FsQWxpZ25tZW50IjowLCJTbWFydEZvcmVncm91bmQiOm51bGwsIkJhY2tncm91bmRGaWxsVHlwZSI6MCwiTWFyZ2luIjp7IiRyZWYiOiIyOTQifSwiUGFkZGluZyI6eyIkcmVmIjoiMjk1In0sIkJhY2tncm91bmQiOnsiJHJlZiI6IjI5NiJ9LCJJc1Zpc2libGUiOnRydWUsIldpZHRoIjowLjAsIkhlaWdodCI6MC4wLCJCb3JkZXJTdHlsZSI6eyIkaWQiOiI2MDgiLCJMaW5lQ29sb3IiOm51bGwsIkxpbmVXZWlnaHQiOjAuMCwiTGluZVR5cGUiOjAsIlBhcmVudFN0eWxlIjpudWxsfSwiUGFyZW50U3R5bGUiOm51bGx9LCJEdXJhdGlvblN0eWxlIjp7IiRpZCI6IjYwOSIsIkZvbnRTZXR0aW5ncyI6eyIkaWQiOiI2MTAiLCJGb250U2l6ZSI6MTAsIkZvbnROYW1lIjoiQ2FsaWJyaSIsIklzQm9sZCI6ZmFsc2UsIklzSXRhbGljIjpmYWxzZSwiSXNVbmRlcmxpbmVkIjpmYWxzZSwiUGFyZW50U3R5bGUiOm51bGx9LCJBdXRvU2l6ZSI6MCwiRm9yZWdyb3VuZCI6eyIkaWQiOiI2MTEiLCJDb2xvciI6eyIkaWQiOiI2MT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wMyJ9LCJQYWRkaW5nIjp7IiRyZWYiOiIzMDQifSwiQmFja2dyb3VuZCI6eyIkaWQiOiI2MTMiLCJDb2xvciI6eyIkaWQiOiI2MTQiLCJBIjowLCJSIjoyNTUsIkciOjI1NSwiQiI6MjU1fX0sIklzVmlzaWJsZSI6dHJ1ZSwiV2lkdGgiOjAuMCwiSGVpZ2h0IjowLjAsIkJvcmRlclN0eWxlIjp7IiRpZCI6IjYxNSIsIkxpbmVDb2xvciI6bnVsbCwiTGluZVdlaWdodCI6MC4wLCJMaW5lVHlwZSI6MCwiUGFyZW50U3R5bGUiOm51bGx9LCJQYXJlbnRTdHlsZSI6bnVsbH0sIkhvcml6b250YWxDb25uZWN0b3JTdHlsZSI6eyIkaWQiOiI2MTYiLCJMaW5lQ29sb3IiOnsiJHJlZiI6IjMwOSJ9LCJMaW5lV2VpZ2h0IjoxLjAsIkxpbmVUeXBlIjowLCJQYXJlbnRTdHlsZSI6bnVsbH0sIlZlcnRpY2FsQ29ubmVjdG9yU3R5bGUiOnsiJGlkIjoiNjE3IiwiTGluZUNvbG9yIjp7IiRyZWYiOiIzMTIi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MsIklzQmVsb3dUaW1lYmFuZCI6ZmFsc2UsIlBlcmNlbnRhZ2VDb21wbGV0ZVNoYXBlT3BhY2l0eSI6MzUsIlNoYXBlU3R5bGUiOnsiJGlkIjoiNjE4IiwiTWFyZ2luIjp7IiRyZWYiOiIzMTUifSwiUGFkZGluZyI6eyIkcmVmIjoiMzE2In0sIkJhY2tncm91bmQiOnsiJGlkIjoiNjE5IiwiQ29sb3IiOnsiJGlkIjoiNjIwIiwiQSI6MjU1LCJSIjoyMzcsIkciOjEyNSwiQiI6NDl9fSwiSXNWaXNpYmxlIjp0cnVlLCJXaWR0aCI6MC4wLCJIZWlnaHQiOjEwLjAsIkJvcmRlclN0eWxlIjp7IiRpZCI6IjYyMSIsIkxpbmVDb2xvciI6eyIkcmVmIjoiMzIwIn0sIkxpbmVXZWlnaHQiOjAuMCwiTGluZVR5cGUiOjAsIlBhcmVudFN0eWxlIjpudWxsfSwiUGFyZW50U3R5bGUiOm51bGx9LCJUaXRsZVN0eWxlIjp7IiRpZCI6IjYyMiIsIkZvbnRTZXR0aW5ncyI6eyIkaWQiOiI2MjMiLCJGb250U2l6ZSI6MTEsIkZvbnROYW1lIjoiQ2FsaWJyaSIsIklzQm9sZCI6ZmFsc2UsIklzSXRhbGljIjpmYWxzZSwiSXNVbmRlcmxpbmVkIjpmYWxzZSwiUGFyZW50U3R5bGUiOm51bGx9LCJBdXRvU2l6ZSI6MCwiRm9yZWdyb3VuZCI6eyIkaWQiOiI2MjQiLCJDb2xvciI6eyIkaWQiOiI2MjU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MyNiJ9LCJQYWRkaW5nIjp7IiRyZWYiOiIzMjcifSwiQmFja2dyb3VuZCI6eyIkaWQiOiI2MjYiLCJDb2xvciI6eyIkaWQiOiI2MjciLCJBIjowLCJSIjoyNTUsIkciOjI1NSwiQiI6MjU1fX0sIklzVmlzaWJsZSI6dHJ1ZSwiV2lkdGgiOjAuMCwiSGVpZ2h0IjowLjAsIkJvcmRlclN0eWxlIjp7IiRpZCI6IjYyOCIsIkxpbmVDb2xvciI6bnVsbCwiTGluZVdlaWdodCI6MC4wLCJMaW5lVHlwZSI6MCwiUGFyZW50U3R5bGUiOm51bGx9LCJQYXJlbnRTdHlsZSI6bnVsbH0sIkRhdGVTdHlsZSI6eyIkaWQiOiI2MjkiLCJGb250U2V0dGluZ3MiOnsiJGlkIjoiNjMwIiwiRm9udFNpemUiOjEwLCJGb250TmFtZSI6IkNhbGlicmkiLCJJc0JvbGQiOmZhbHNlLCJJc0l0YWxpYyI6ZmFsc2UsIklzVW5kZXJsaW5lZCI6ZmFsc2UsIlBhcmVudFN0eWxlIjpudWxsfSwiQXV0b1NpemUiOjAsIkZvcmVncm91bmQiOnsiJGlkIjoiNjMxIiwiQ29sb3IiOnsiJGlkIjoiNjM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M1In0sIlBhZGRpbmciOnsiJHJlZiI6IjMzNiJ9LCJCYWNrZ3JvdW5kIjp7IiRpZCI6IjYzMyIsIkNvbG9yIjp7IiRyZWYiOiIyOTcifX0sIklzVmlzaWJsZSI6dHJ1ZSwiV2lkdGgiOjAuMCwiSGVpZ2h0IjowLjAsIkJvcmRlclN0eWxlIjp7IiRpZCI6IjYzNCIsIkxpbmVDb2xvciI6bnVsbCwiTGluZVdlaWdodCI6MC4wLCJMaW5lVHlwZSI6MCwiUGFyZW50U3R5bGUiOm51bGx9LCJQYXJlbnRTdHlsZSI6bnVsbH0sIkRhdGVGb3JtYXQiOnsiJHJlZiI6IjM0MCJ9LCJXZWVrTnVtYmVyaW5nIjp7IiRpZCI6IjYzNSIsIkZvcm1hdCI6MCwiSXNWaXNpYmxlIjpmYWxzZSwiTGFzdEtub3duVmlzaWJpbGl0eVN0YXRlIjpmYWxzZX0sIklzVmlzaWJsZSI6dHJ1ZSwiUGFyZW50U3R5bGUiOm51bGx9LCJJbmRleCI6MTQsIlNtYXJ0RHVyYXRpb25BY3RpdmF0ZWQiOmZhbHNlLCJEYXRlRm9ybWF0Ijp7IiRyZWYiOiIzNDAifSwiV2Vla051bWJlcmluZyI6eyIkaWQiOiI2MzYiLCJGb3JtYXQiOjAsIklzVmlzaWJsZSI6ZmFsc2UsIkxhc3RLbm93blZpc2liaWxpdHlTdGF0ZSI6ZmFsc2V9LCJJZCI6ImU4YTBkMDY5LTBkNzgtNDNlZC1hY2E3LTk2ZThiMjU3MTlkYSIsIkltcG9ydElkIjpudWxsLCJUaXRsZSI6IkRhbWFnZSByZXBhaXIiLCJOb3RlIjpudWxsLCJIeXBlcmxpbmsiOnsiJGlkIjoiNjM3IiwiQWRkcmVzcyI6IiIsIlN1YkFkZHJlc3MiOiIifSwiSXNDaGFuZ2VkIjpmYWxzZSwiSXNOZXciOmZhbHNlfX1dLCJfbWlsZXN0b25lcyI6W3siJGlkIjoiNjM4IiwiSWQiOiJkMzY4ZTAxYS0zMmIzLTRmYzMtYjU0MS0yNmM2ZmZkODI1NzYiLCJJbmRleCI6MTMsIkdyb3VwSWQiOiJiZGMxOTQ2Zi01N2NhLTQxYzYtYjlkMC05NTE0YjJlMzE5ZjEiLCJUaXRsZSI6Ik1vdmUgdG8gcGVybWFuZW50IHBsYWNlIG9mIHdvcmsiLCJEYXRlVGltZSI6IjIwMjUtMDQtMjRUMDg6MzM6MDAiLCJQZXJjZW50YWdlQ29tcGxldGUiOm51bGwsIk5vdGUiOm51bGwsIlN0eWxlIjp7IiRpZCI6IjYzOSIsIlRpdGxlUG9zaXRpb24iOiJSaWdodCIsIkRhdGVQb3NpdGlvbiI6IkxlZnQiLCJTaGFwZVR5cGUiOjEsIlNoYXBlU2l6ZSI6MCwiU3BhY2luZyI6NSwiU2hhcGVTdHlsZSI6eyIkaWQiOiI2NDAiLCJNYXJnaW4iOnsiJHJlZiI6IjgifSwiUGFkZGluZyI6eyIkcmVmIjoiOSJ9LCJCYWNrZ3JvdW5kIjp7IiRpZCI6IjY0MSIsIkNvbG9yIjp7IiRpZCI6IjY0MiIsIkEiOjI1NSwiUiI6MCwiRyI6MCwiQiI6MH19LCJJc1Zpc2libGUiOnRydWUsIldpZHRoIjoxMi4wLCJIZWlnaHQiOjE0LjAsIkJvcmRlclN0eWxlIjp7IiRpZCI6IjY0MyIsIkxpbmVDb2xvciI6bnVsbCwiTGluZVdlaWdodCI6MC4wLCJMaW5lVHlwZSI6MCwiUGFyZW50U3R5bGUiOm51bGx9LCJQYXJlbnRTdHlsZSI6bnVsbH0sIlRpdGxlU3R5bGUiOnsiJGlkIjoiNjQ0IiwiRm9udFNldHRpbmdzIjp7IiRpZCI6IjY0NSIsIkZvbnRTaXplIjoxMSwiRm9udE5hbWUiOiJDYWxpYnJpIiwiSXNCb2xkIjp0cnVlLCJJc0l0YWxpYyI6ZmFsc2UsIklzVW5kZXJsaW5lZCI6ZmFsc2UsIlBhcmVudFN0eWxlIjpudWxsfSwiQXV0b1NpemUiOjIsIkZvcmVncm91bmQiOnsiJGlkIjoiNjQ2IiwiQ29sb3IiOnsiJGlkIjoiNjQ3IiwiQSI6MjU1LCJSIjowLCJHIjowLCJCIjowfX0sIk1heFdpZHRoIjoxODUuNzM2NTQxNzQ4MDQ2ODgsIk1heEhlaWdodCI6IkluZmluaXR5IiwiU21hcnRGb3JlZ3JvdW5kSXNBY3RpdmUiOmZhbHNlLCJIb3Jpem9udGFsQWxpZ25tZW50IjowLCJWZXJ0aWNhbEFsaWdubWVudCI6MCwiU21hcnRGb3JlZ3JvdW5kIjpudWxsLCJCYWNrZ3JvdW5kRmlsbFR5cGUiOjAsIk1hcmdpbiI6eyIkcmVmIjoiMTcifSwiUGFkZGluZyI6eyIkcmVmIjoiMTgifSwiQmFja2dyb3VuZCI6eyIkaWQiOiI2NDgiLCJDb2xvciI6eyIkaWQiOiI2NDkiLCJBIjowLCJSIjoyNTUsIkciOjI1NSwiQiI6MjU1fX0sIklzVmlzaWJsZSI6dHJ1ZSwiV2lkdGgiOjAuMCwiSGVpZ2h0IjowLjAsIkJvcmRlclN0eWxlIjpudWxsLCJQYXJlbnRTdHlsZSI6bnVsbH0sIkRhdGVTdHlsZSI6eyIkaWQiOiI2NTAiLCJGb250U2V0dGluZ3MiOnsiJGlkIjoiNjUxIiwiRm9udFNpemUiOjEwLCJGb250TmFtZSI6IkNhbGlicmkiLCJJc0JvbGQiOmZhbHNlLCJJc0l0YWxpYyI6ZmFsc2UsIklzVW5kZXJsaW5lZCI6ZmFsc2UsIlBhcmVudFN0eWxlIjpudWxsfSwiQXV0b1NpemUiOjAsIkZvcmVncm91bmQiOnsiJGlkIjoiNjUyIiwiQ29sb3IiOnsiJGlkIjoiNjU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2NTQiLCJDb2xvciI6eyIkaWQiOiI2NTUiLCJBIjowLCJSIjoyNTUsIkciOjI1NSwiQiI6MjU1fX0sIklzVmlzaWJsZSI6ZmFsc2UsIldpZHRoIjowLjAsIkhlaWdodCI6MC4wLCJCb3JkZXJTdHlsZSI6bnVsbCwiUGFyZW50U3R5bGUiOm51bGx9LCJEYXRlRm9ybWF0Ijp7IiRpZCI6IjY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ciLCJGb3JtYXQiOjAsIklzVmlzaWJsZSI6ZmFsc2UsIkxhc3RLbm93blZpc2liaWxpdHlTdGF0ZSI6ZmFsc2V9LCJJc1Zpc2libGUiOnRydWUsIlBhcmVudFN0eWxlIjpudWxsfSwiSHlwZXJsaW5rIjp7IiRpZCI6IjY1OCIsIkFkZHJlc3MiOiIiLCJTdWJBZGRyZXNzIjoiIn0sIkltcG9ydElkIjpudWxsfV0sIklkIjoiYmRjMTk0NmYtNTdjYS00MWM2LWI5ZDAtOTUxNGIyZTMxOWYxIiwiSXNTaW5nbGVJdGVtUm93IjpmYWxzZX0seyIkaWQiOiI2NTkiLCJfdGFza3MiOlt7IiRpZCI6IjY2MCIsIl9hdHRhY2hlZE1pbGVzdG9uZXMiOltdLCJUYXNrRGVmaW5pdGlvbiI6eyIkaWQiOiI2NjEiLCJHcm91cE5hbWUiOm51bGwsIlN0YXJ0RGF0ZSI6IjIwMjUtMDQtMjVUMDk6Mzg6MDBaIiwiRW5kRGF0ZSI6IjIwMjUtMDQtMjhUMjI6NTI6MDBaIiwiUGVyY2VudGFnZUNvbXBsZXRlIjpudWxsLCJTdHlsZSI6eyIkaWQiOiI2NjIiLCJTaGFwZSI6MywiU2hhcGVUaGlja25lc3MiOjAsIkR1cmF0aW9uRm9ybWF0IjowLCJJbmNsdWRlTm9uV29ya2luZ0RheXNJbkR1cmF0aW9uIjpmYWxzZSwiUGVyY2VudGFnZUNvbXBsZXRlU3R5bGUiOnsiJGlkIjoiNjYzIiwiRm9udFNldHRpbmdzIjp7IiRpZCI6IjY2NC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Y2NSIsIkxpbmVDb2xvciI6bnVsbCwiTGluZVdlaWdodCI6MC4wLCJMaW5lVHlwZSI6MCwiUGFyZW50U3R5bGUiOm51bGx9LCJQYXJlbnRTdHlsZSI6bnVsbH0sIkR1cmF0aW9uU3R5bGUiOnsiJGlkIjoiNjY2IiwiRm9udFNldHRpbmdzIjp7IiRpZCI6IjY2NyIsIkZvbnRTaXplIjoxMCwiRm9udE5hbWUiOiJDYWxpYnJpIiwiSXNCb2xkIjpmYWxzZSwiSXNJdGFsaWMiOmZhbHNlLCJJc1VuZGVybGluZWQiOmZhbHNlLCJQYXJlbnRTdHlsZSI6bnVsbH0sIkF1dG9TaXplIjowLCJGb3JlZ3JvdW5kIjp7IiRpZCI6IjY2OCIsIkNvbG9yIjp7IiRpZCI6IjY2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AzIn0sIlBhZGRpbmciOnsiJHJlZiI6IjMwNCJ9LCJCYWNrZ3JvdW5kIjp7IiRpZCI6IjY3MCIsIkNvbG9yIjp7IiRpZCI6IjY3MSIsIkEiOjAsIlIiOjI1NSwiRyI6MjU1LCJCIjoyNTV9fSwiSXNWaXNpYmxlIjp0cnVlLCJXaWR0aCI6MC4wLCJIZWlnaHQiOjAuMCwiQm9yZGVyU3R5bGUiOnsiJGlkIjoiNjcyIiwiTGluZUNvbG9yIjpudWxsLCJMaW5lV2VpZ2h0IjowLjAsIkxpbmVUeXBlIjowLCJQYXJlbnRTdHlsZSI6bnVsbH0sIlBhcmVudFN0eWxlIjpudWxsfSwiSG9yaXpvbnRhbENvbm5lY3RvclN0eWxlIjp7IiRpZCI6IjY3MyIsIkxpbmVDb2xvciI6eyIkcmVmIjoiMzA5In0sIkxpbmVXZWlnaHQiOjEuMCwiTGluZVR5cGUiOjAsIlBhcmVudFN0eWxlIjpudWxsfSwiVmVydGljYWxDb25uZWN0b3JTdHlsZSI6eyIkaWQiOiI2NzQiLCJMaW5lQ29sb3IiOnsiJHJlZiI6IjMxMiJ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MywiSXNCZWxvd1RpbWViYW5kIjpmYWxzZSwiUGVyY2VudGFnZUNvbXBsZXRlU2hhcGVPcGFjaXR5IjozNSwiU2hhcGVTdHlsZSI6eyIkaWQiOiI2NzUiLCJNYXJnaW4iOnsiJHJlZiI6IjMxNSJ9LCJQYWRkaW5nIjp7IiRyZWYiOiIzMTYifSwiQmFja2dyb3VuZCI6eyIkaWQiOiI2NzYiLCJDb2xvciI6eyIkaWQiOiI2NzciLCJBIjoyNTUsIlIiOjIzNywiRyI6MTI1LCJCIjo0OX19LCJJc1Zpc2libGUiOnRydWUsIldpZHRoIjowLjAsIkhlaWdodCI6MTAuMCwiQm9yZGVyU3R5bGUiOnsiJGlkIjoiNjc4IiwiTGluZUNvbG9yIjp7IiRyZWYiOiIzMjAifSwiTGluZVdlaWdodCI6MC4wLCJMaW5lVHlwZSI6MCwiUGFyZW50U3R5bGUiOm51bGx9LCJQYXJlbnRTdHlsZSI6bnVsbH0sIlRpdGxlU3R5bGUiOnsiJGlkIjoiNjc5IiwiRm9udFNldHRpbmdzIjp7IiRpZCI6IjY4MCIsIkZvbnRTaXplIjoxMSwiRm9udE5hbWUiOiJDYWxpYnJpIiwiSXNCb2xkIjpmYWxzZSwiSXNJdGFsaWMiOmZhbHNlLCJJc1VuZGVybGluZWQiOmZhbHNlLCJQYXJlbnRTdHlsZSI6bnVsbH0sIkF1dG9TaXplIjowLCJGb3JlZ3JvdW5kIjp7IiRpZCI6IjY4MSIsIkNvbG9yIjp7IiRpZCI6IjY4M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cmVmIjoiMzI2In0sIlBhZGRpbmciOnsiJHJlZiI6IjMyNyJ9LCJCYWNrZ3JvdW5kIjp7IiRpZCI6IjY4MyIsIkNvbG9yIjp7IiRpZCI6IjY4NCIsIkEiOjAsIlIiOjI1NSwiRyI6MjU1LCJCIjoyNTV9fSwiSXNWaXNpYmxlIjp0cnVlLCJXaWR0aCI6MC4wLCJIZWlnaHQiOjAuMCwiQm9yZGVyU3R5bGUiOnsiJGlkIjoiNjg1IiwiTGluZUNvbG9yIjpudWxsLCJMaW5lV2VpZ2h0IjowLjAsIkxpbmVUeXBlIjowLCJQYXJlbnRTdHlsZSI6bnVsbH0sIlBhcmVudFN0eWxlIjpudWxsfSwiRGF0ZVN0eWxlIjp7IiRpZCI6IjY4NiIsIkZvbnRTZXR0aW5ncyI6eyIkaWQiOiI2ODciLCJGb250U2l6ZSI6MTAsIkZvbnROYW1lIjoiQ2FsaWJyaSIsIklzQm9sZCI6ZmFsc2UsIklzSXRhbGljIjpmYWxzZSwiSXNVbmRlcmxpbmVkIjpmYWxzZSwiUGFyZW50U3R5bGUiOm51bGx9LCJBdXRvU2l6ZSI6MCwiRm9yZWdyb3VuZCI6eyIkcmVmIjoiNjMxIn0sIk1heFdpZHRoIjoyMDAuMCwiTWF4SGVpZ2h0IjoiSW5maW5pdHkiLCJTbWFydEZvcmVncm91bmRJc0FjdGl2ZSI6ZmFsc2UsIkhvcml6b250YWxBbGlnbm1lbnQiOjIsIlZlcnRpY2FsQWxpZ25tZW50IjowLCJTbWFydEZvcmVncm91bmQiOm51bGwsIkJhY2tncm91bmRGaWxsVHlwZSI6MCwiTWFyZ2luIjp7IiRyZWYiOiIzMzUifSwiUGFkZGluZyI6eyIkcmVmIjoiMzM2In0sIkJhY2tncm91bmQiOnsiJHJlZiI6IjYzMyJ9LCJJc1Zpc2libGUiOnRydWUsIldpZHRoIjowLjAsIkhlaWdodCI6MC4wLCJCb3JkZXJTdHlsZSI6eyIkaWQiOiI2ODgiLCJMaW5lQ29sb3IiOm51bGwsIkxpbmVXZWlnaHQiOjAuMCwiTGluZVR5cGUiOjAsIlBhcmVudFN0eWxlIjpudWxsfSwiUGFyZW50U3R5bGUiOm51bGx9LCJEYXRlRm9ybWF0Ijp7IiRyZWYiOiIzNDAifSwiV2Vla051bWJlcmluZyI6eyIkaWQiOiI2ODkiLCJGb3JtYXQiOjAsIklzVmlzaWJsZSI6ZmFsc2UsIkxhc3RLbm93blZpc2liaWxpdHlTdGF0ZSI6ZmFsc2V9LCJJc1Zpc2libGUiOnRydWUsIlBhcmVudFN0eWxlIjpudWxsfSwiSW5kZXgiOjE1LCJTbWFydER1cmF0aW9uQWN0aXZhdGVkIjpmYWxzZSwiRGF0ZUZvcm1hdCI6eyIkcmVmIjoiMzQwIn0sIldlZWtOdW1iZXJpbmciOnsiJGlkIjoiNjkwIiwiRm9ybWF0IjowLCJJc1Zpc2libGUiOmZhbHNlLCJMYXN0S25vd25WaXNpYmlsaXR5U3RhdGUiOmZhbHNlfSwiSWQiOiIyZTg2NzQ3YS0wZTRkLTQwMzYtOWZjOS1lNjI0ZWRkZWU4YWMiLCJJbXBvcnRJZCI6bnVsbCwiVGl0bGUiOiJSZWNvdmVyIGNvc3RzIiwiTm90ZSI6bnVsbCwiSHlwZXJsaW5rIjp7IiRpZCI6IjY5MSIsIkFkZHJlc3MiOiIiLCJTdWJBZGRyZXNzIjoiIn0sIklzQ2hhbmdlZCI6ZmFsc2UsIklzTmV3IjpmYWxzZX19XSwiX21pbGVzdG9uZXMiOltdLCJJZCI6IjAwMDAwMDAwLTAwMDAtMDAwMC0wMDAwLTAwMDAwMDAwMDAwMCIsIklzU2luZ2xlSXRlbVJvdyI6dHJ1ZX0seyIkaWQiOiI2OTIiLCJfdGFza3MiOlt7IiRpZCI6IjY5MyIsIl9hdHRhY2hlZE1pbGVzdG9uZXMiOltdLCJUYXNrRGVmaW5pdGlvbiI6eyIkaWQiOiI2OTQiLCJHcm91cE5hbWUiOm51bGwsIlN0YXJ0RGF0ZSI6IjIwMjUtMDQtMjlUMTQ6NDE6MDBaIiwiRW5kRGF0ZSI6IjIwMjUtMDUtMDNUMTA6MDU6MDBaIiwiUGVyY2VudGFnZUNvbXBsZXRlIjpudWxsLCJTdHlsZSI6eyIkaWQiOiI2OTUiLCJTaGFwZSI6MywiU2hhcGVUaGlja25lc3MiOjAsIkR1cmF0aW9uRm9ybWF0IjowLCJJbmNsdWRlTm9uV29ya2luZ0RheXNJbkR1cmF0aW9uIjpmYWxzZSwiUGVyY2VudGFnZUNvbXBsZXRlU3R5bGUiOnsiJGlkIjoiNjk2IiwiRm9udFNldHRpbmdzIjp7IiRpZCI6IjY5N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HJlZiI6IjI5NCJ9LCJQYWRkaW5nIjp7IiRyZWYiOiIyOTUifSwiQmFja2dyb3VuZCI6eyIkcmVmIjoiMjk2In0sIklzVmlzaWJsZSI6dHJ1ZSwiV2lkdGgiOjAuMCwiSGVpZ2h0IjowLjAsIkJvcmRlclN0eWxlIjp7IiRpZCI6IjY5OCIsIkxpbmVDb2xvciI6bnVsbCwiTGluZVdlaWdodCI6MC4wLCJMaW5lVHlwZSI6MCwiUGFyZW50U3R5bGUiOm51bGx9LCJQYXJlbnRTdHlsZSI6bnVsbH0sIkR1cmF0aW9uU3R5bGUiOnsiJGlkIjoiNjk5IiwiRm9udFNldHRpbmdzIjp7IiRpZCI6IjcwMCIsIkZvbnRTaXplIjoxMCwiRm9udE5hbWUiOiJDYWxpYnJpIiwiSXNCb2xkIjpmYWxzZSwiSXNJdGFsaWMiOmZhbHNlLCJJc1VuZGVybGluZWQiOmZhbHNlLCJQYXJlbnRTdHlsZSI6bnVsbH0sIkF1dG9TaXplIjowLCJGb3JlZ3JvdW5kIjp7IiRpZCI6IjcwMSIsIkNvbG9yIjp7IiRpZCI6Ijcw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zMDMifSwiUGFkZGluZyI6eyIkcmVmIjoiMzA0In0sIkJhY2tncm91bmQiOnsiJGlkIjoiNzAzIiwiQ29sb3IiOnsiJHJlZiI6IjI5NyJ9fSwiSXNWaXNpYmxlIjp0cnVlLCJXaWR0aCI6MC4wLCJIZWlnaHQiOjAuMCwiQm9yZGVyU3R5bGUiOnsiJGlkIjoiNzA0IiwiTGluZUNvbG9yIjpudWxsLCJMaW5lV2VpZ2h0IjowLjAsIkxpbmVUeXBlIjowLCJQYXJlbnRTdHlsZSI6bnVsbH0sIlBhcmVudFN0eWxlIjpudWxsfSwiSG9yaXpvbnRhbENvbm5lY3RvclN0eWxlIjp7IiRpZCI6IjcwNSIsIkxpbmVDb2xvciI6eyIkcmVmIjoiMzA5In0sIkxpbmVXZWlnaHQiOjEuMCwiTGluZVR5cGUiOjAsIlBhcmVudFN0eWxlIjpudWxsfSwiVmVydGljYWxDb25uZWN0b3JTdHlsZSI6eyIkaWQiOiI3MDYiLCJMaW5lQ29sb3IiOnsiJHJlZiI6IjMxMi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NSwiSXNCZWxvd1RpbWViYW5kIjpmYWxzZSwiUGVyY2VudGFnZUNvbXBsZXRlU2hhcGVPcGFjaXR5IjozNSwiU2hhcGVTdHlsZSI6eyIkaWQiOiI3MDciLCJNYXJnaW4iOnsiJHJlZiI6IjMxNSJ9LCJQYWRkaW5nIjp7IiRyZWYiOiIzMTYifSwiQmFja2dyb3VuZCI6eyIkaWQiOiI3MDgiLCJDb2xvciI6eyIkaWQiOiI3MDkiLCJBIjoyNTUsIlIiOjExMiwiRyI6MTczLCJCIjo3MX19LCJJc1Zpc2libGUiOnRydWUsIldpZHRoIjowLjAsIkhlaWdodCI6MTAuMCwiQm9yZGVyU3R5bGUiOnsiJGlkIjoiNzEwIiwiTGluZUNvbG9yIjp7IiRyZWYiOiIzMjAifSwiTGluZVdlaWdodCI6MC4wLCJMaW5lVHlwZSI6MCwiUGFyZW50U3R5bGUiOm51bGx9LCJQYXJlbnRTdHlsZSI6bnVsbH0sIlRpdGxlU3R5bGUiOnsiJGlkIjoiNzExIiwiRm9udFNldHRpbmdzIjp7IiRpZCI6IjcxMiIsIkZvbnRTaXplIjoxMSwiRm9udE5hbWUiOiJDYWxpYnJpIiwiSXNCb2xkIjpmYWxzZSwiSXNJdGFsaWMiOmZhbHNlLCJJc1VuZGVybGluZWQiOmZhbHNlLCJQYXJlbnRTdHlsZSI6bnVsbH0sIkF1dG9TaXplIjowLCJGb3JlZ3JvdW5kIjp7IiRpZCI6IjcxMyIsIkNvbG9yIjp7IiRpZCI6IjcxNC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MzI2In0sIlBhZGRpbmciOnsiJHJlZiI6IjMyNyJ9LCJCYWNrZ3JvdW5kIjp7IiRpZCI6IjcxNSIsIkNvbG9yIjp7IiRpZCI6IjcxNiIsIkEiOjAsIlIiOjI1NSwiRyI6MjU1LCJCIjoyNTV9fSwiSXNWaXNpYmxlIjp0cnVlLCJXaWR0aCI6MC4wLCJIZWlnaHQiOjAuMCwiQm9yZGVyU3R5bGUiOnsiJGlkIjoiNzE3IiwiTGluZUNvbG9yIjpudWxsLCJMaW5lV2VpZ2h0IjowLjAsIkxpbmVUeXBlIjowLCJQYXJlbnRTdHlsZSI6bnVsbH0sIlBhcmVudFN0eWxlIjpudWxsfSwiRGF0ZVN0eWxlIjp7IiRpZCI6IjcxOCIsIkZvbnRTZXR0aW5ncyI6eyIkaWQiOiI3MTkiLCJGb250U2l6ZSI6MTAsIkZvbnROYW1lIjoiQ2FsaWJyaSIsIklzQm9sZCI6ZmFsc2UsIklzSXRhbGljIjpmYWxzZSwiSXNVbmRlcmxpbmVkIjpmYWxzZSwiUGFyZW50U3R5bGUiOm51bGx9LCJBdXRvU2l6ZSI6MCwiRm9yZWdyb3VuZCI6eyIkcmVmIjoiNjMxIn0sIk1heFdpZHRoIjoyMDAuMCwiTWF4SGVpZ2h0IjoiSW5maW5pdHkiLCJTbWFydEZvcmVncm91bmRJc0FjdGl2ZSI6ZmFsc2UsIkhvcml6b250YWxBbGlnbm1lbnQiOjIsIlZlcnRpY2FsQWxpZ25tZW50IjowLCJTbWFydEZvcmVncm91bmQiOm51bGwsIkJhY2tncm91bmRGaWxsVHlwZSI6MCwiTWFyZ2luIjp7IiRyZWYiOiIzMzUifSwiUGFkZGluZyI6eyIkcmVmIjoiMzM2In0sIkJhY2tncm91bmQiOnsiJHJlZiI6IjYzMyJ9LCJJc1Zpc2libGUiOnRydWUsIldpZHRoIjowLjAsIkhlaWdodCI6MC4wLCJCb3JkZXJTdHlsZSI6eyIkaWQiOiI3MjAiLCJMaW5lQ29sb3IiOm51bGwsIkxpbmVXZWlnaHQiOjAuMCwiTGluZVR5cGUiOjAsIlBhcmVudFN0eWxlIjpudWxsfSwiUGFyZW50U3R5bGUiOm51bGx9LCJEYXRlRm9ybWF0Ijp7IiRyZWYiOiIzNDAifSwiV2Vla051bWJlcmluZyI6eyIkaWQiOiI3MjEiLCJGb3JtYXQiOjAsIklzVmlzaWJsZSI6ZmFsc2UsIkxhc3RLbm93blZpc2liaWxpdHlTdGF0ZSI6ZmFsc2V9LCJJc1Zpc2libGUiOnRydWUsIlBhcmVudFN0eWxlIjpudWxsfSwiSW5kZXgiOjE2LCJTbWFydER1cmF0aW9uQWN0aXZhdGVkIjpmYWxzZSwiRGF0ZUZvcm1hdCI6eyIkcmVmIjoiMzQwIn0sIldlZWtOdW1iZXJpbmciOnsiJGlkIjoiNzIyIiwiRm9ybWF0IjowLCJJc1Zpc2libGUiOmZhbHNlLCJMYXN0S25vd25WaXNpYmlsaXR5U3RhdGUiOmZhbHNlfSwiSWQiOiJkZWUwNjJmOC0zMTgyLTRjNDAtYjcyOS1lNWZjMGE3Mzk4YWIiLCJJbXBvcnRJZCI6bnVsbCwiVGl0bGUiOiJEb2N1bWVudCAmIGFuYWx5emUiLCJOb3RlIjpudWxsLCJIeXBlcmxpbmsiOnsiJGlkIjoiNzIzIiwiQWRkcmVzcyI6IiIsIlN1YkFkZHJlc3MiOiIifSwiSXNDaGFuZ2VkIjpmYWxzZSwiSXNOZXciOmZhbHNlfX1dLCJfbWlsZXN0b25lcyI6W10sIklkIjoiMDAwMDAwMDAtMDAwMC0wMDAwLTAwMDAtMDAwMDAwMDAwMDAwIiwiSXNTaW5nbGVJdGVtUm93Ijp0cnVlfSx7IiRpZCI6IjcyNCIsIl90YXNrcyI6W10sIl9taWxlc3RvbmVzIjpbeyIkaWQiOiI3MjUiLCJJZCI6ImQxZGNkMDNlLTc1M2UtNDRmOS1iM2JiLTA1NGEzMzBmZTNjNyIsIkluZGV4IjoxNywiR3JvdXBJZCI6bnVsbCwiVGl0bGUiOiJSZXZpZXcgbWVldGluZyIsIkRhdGVUaW1lIjoiMjAyNS0wNS0wMVQwODozMzowMCIsIlBlcmNlbnRhZ2VDb21wbGV0ZSI6bnVsbCwiTm90ZSI6bnVsbCwiU3R5bGUiOnsiJGlkIjoiNzI2IiwiVGl0bGVQb3NpdGlvbiI6IkxlZnQiLCJEYXRlUG9zaXRpb24iOiJMZWZ0IiwiU2hhcGVUeXBlIjoxLCJTaGFwZVNpemUiOjAsIlNwYWNpbmciOjUsIlNoYXBlU3R5bGUiOnsiJGlkIjoiNzI3IiwiTWFyZ2luIjp7IiRyZWYiOiI4In0sIlBhZGRpbmciOnsiJHJlZiI6IjkifSwiQmFja2dyb3VuZCI6eyIkaWQiOiI3MjgiLCJDb2xvciI6eyIkaWQiOiI3MjkiLCJBIjoyNTUsIlIiOjAsIkciOjAsIkIiOjB9fSwiSXNWaXNpYmxlIjp0cnVlLCJXaWR0aCI6MTIuMCwiSGVpZ2h0IjoxNC4wLCJCb3JkZXJTdHlsZSI6eyIkaWQiOiI3MzAiLCJMaW5lQ29sb3IiOm51bGwsIkxpbmVXZWlnaHQiOjAuMCwiTGluZVR5cGUiOjAsIlBhcmVudFN0eWxlIjpudWxsfSwiUGFyZW50U3R5bGUiOm51bGx9LCJUaXRsZVN0eWxlIjp7IiRpZCI6IjczMSIsIkZvbnRTZXR0aW5ncyI6eyIkaWQiOiI3MzIiLCJGb250U2l6ZSI6MTEsIkZvbnROYW1lIjoiQ2FsaWJyaSIsIklzQm9sZCI6ZmFsc2UsIklzSXRhbGljIjpmYWxzZSwiSXNVbmRlcmxpbmVkIjpmYWxzZSwiUGFyZW50U3R5bGUiOm51bGx9LCJBdXRvU2l6ZSI6MCwiRm9yZWdyb3VuZCI6eyIkaWQiOiI3MzMiLCJDb2xvciI6eyIkaWQiOiI3Mz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E3In0sIlBhZGRpbmciOnsiJHJlZiI6IjE4In0sIkJhY2tncm91bmQiOnsiJGlkIjoiNzM1IiwiQ29sb3IiOnsiJGlkIjoiNzM2IiwiQSI6MCwiUiI6MjU1LCJHIjoyNTUsIkIiOjI1NX19LCJJc1Zpc2libGUiOnRydWUsIldpZHRoIjowLjAsIkhlaWdodCI6MC4wLCJCb3JkZXJTdHlsZSI6bnVsbCwiUGFyZW50U3R5bGUiOm51bGx9LCJEYXRlU3R5bGUiOnsiJGlkIjoiNzM3IiwiRm9udFNldHRpbmdzIjp7IiRpZCI6IjczOCIsIkZvbnRTaXplIjoxMCwiRm9udE5hbWUiOiJDYWxpYnJpIiwiSXNCb2xkIjpmYWxzZSwiSXNJdGFsaWMiOmZhbHNlLCJJc1VuZGVybGluZWQiOmZhbHNlLCJQYXJlbnRTdHlsZSI6bnVsbH0sIkF1dG9TaXplIjowLCJGb3JlZ3JvdW5kIjp7IiRpZCI6IjczOSIsIkNvbG9yIjp7IiRpZCI6Ijc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zQxIiwiQ29sb3IiOnsiJGlkIjoiNzQyIiwiQSI6MCwiUiI6MjU1LCJHIjoyNTUsIkIiOjI1NX19LCJJc1Zpc2libGUiOmZhbHNlLCJXaWR0aCI6MC4wLCJIZWlnaHQiOjAuMCwiQm9yZGVyU3R5bGUiOm51bGwsIlBhcmVudFN0eWxlIjpudWxsfSwiRGF0ZUZvcm1hdCI6eyIkaWQiOiI3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0IiwiRm9ybWF0IjowLCJJc1Zpc2libGUiOmZhbHNlLCJMYXN0S25vd25WaXNpYmlsaXR5U3RhdGUiOmZhbHNlfSwiSXNWaXNpYmxlIjp0cnVlLCJQYXJlbnRTdHlsZSI6bnVsbH0sIkh5cGVybGluayI6eyIkaWQiOiI3NDUiLCJBZGRyZXNzIjoiIiwiU3ViQWRkcmVzcyI6IiJ9LCJJbXBvcnRJZCI6bnVsbH1dLCJJZCI6IjAwMDAwMDAwLTAwMDAtMDAwMC0wMDAwLTAwMDAwMDAwMDAwMCIsIklzU2luZ2xlSXRlbVJvdyI6dHJ1ZX1dLCJJbmRleCI6MTIsIklkIjoiZTllOTU2M2MtOGYwMC00YThkLWEzMWMtMWQ0ZTIzNjg1MmQzIiwiSGVhZGVyVGV4dCI6bnVsbCwiSXNEZWZhdWx0Ijp0cnVlLCJTdHlsZSI6eyIkaWQiOiI3NDYiLCJIZWFkZXJTdHlsZSI6eyIkaWQiOiI3NDciLCJUZXh0U3R5bGUiOnsiJGlkIjoiNzQ4IiwiRm9udFNldHRpbmdzIjp7IiRpZCI6Ijc0OSIsIkZvbnRTaXplIjoxMSwiRm9udE5hbWUiOiJDYWxpYnJpIiwiSXNCb2xkIjpmYWxzZSwiSXNJdGFsaWMiOmZhbHNlLCJJc1VuZGVybGluZWQiOmZhbHNlLCJQYXJlbnRTdHlsZSI6bnVsbH0sIkF1dG9TaXplIjoyLCJGb3JlZ3JvdW5kIjp7IiRpZCI6Ijc1MCIsIkNvbG9yIjp7IiRpZCI6Ijc1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c1MiIsIlRvcCI6MC4wLCJMZWZ0IjowLjAsIlJpZ2h0IjowLjAsIkJvdHRvbSI6MC4wfSwiUGFkZGluZyI6eyIkaWQiOiI3NTMiLCJUb3AiOjAuMCwiTGVmdCI6MC4wLCJSaWdodCI6MC4wLCJCb3R0b20iOjAuMH0sIkJhY2tncm91bmQiOm51bGwsIklzVmlzaWJsZSI6dHJ1ZSwiV2lkdGgiOjAuMCwiSGVpZ2h0IjowLjAsIkJvcmRlclN0eWxlIjpudWxsLCJQYXJlbnRTdHlsZSI6bnVsbH0sIlJlY3RhbmdsZVN0eWxlIjp7IiRpZCI6Ijc1NCIsIk1hcmdpbiI6eyIkaWQiOiI3NTUiLCJUb3AiOjAuMCwiTGVmdCI6MC4wLCJSaWdodCI6MC4wLCJCb3R0b20iOjAuMH0sIlBhZGRpbmciOnsiJGlkIjoiNzU2IiwiVG9wIjowLjAsIkxlZnQiOjAuMCwiUmlnaHQiOjAuMCwiQm90dG9tIjowLjB9LCJCYWNrZ3JvdW5kIjp7IiRpZCI6Ijc1NyIsIkNvbG9yIjp7IiRpZCI6Ijc1OCIsIkEiOjYzLCJSIjoyNTUsIkciOjIxNywiQiI6MTAyfX0sIklzVmlzaWJsZSI6dHJ1ZSwiV2lkdGgiOjAuMCwiSGVpZ2h0IjowLjAsIkJvcmRlclN0eWxlIjp7IiRpZCI6Ijc1OSIsIkxpbmVDb2xvciI6eyIkaWQiOiI3NjAiLCIkdHlwZSI6Ik5MUkUuQ29tbW9uLkRvbS5Tb2xpZENvbG9yQnJ1c2gsIE5MUkUuQ29tbW9uIiwiQ29sb3IiOnsiJGlkIjoiNzYxIiwiQSI6MjU1LCJSIjoyNTUsIkciOjAsIkIiOjB9fSwiTGluZVdlaWdodCI6MC4wLCJMaW5lVHlwZSI6MCwiUGFyZW50U3R5bGUiOm51bGx9LCJQYXJlbnRTdHlsZSI6bnVsbH0sIk1hcmdpbiI6eyIkaWQiOiI3NjIiLCJUb3AiOjAuMCwiTGVmdCI6MC4wLCJSaWdodCI6MC4wLCJCb3R0b20iOjAuMH0sIlBhZGRpbmciOnsiJGlkIjoiNzYzIiwiVG9wIjowLjAsIkxlZnQiOjAuMCwiUmlnaHQiOjAuMCwiQm90dG9tIjowLjB9LCJCYWNrZ3JvdW5kIjpudWxsLCJJc1Zpc2libGUiOnRydWUsIldpZHRoIjowLjAsIkhlaWdodCI6MC4wLCJCb3JkZXJTdHlsZSI6bnVsbCwiUGFyZW50U3R5bGUiOm51bGx9LCJCYWNrZ3JvdW5kU3R5bGUiOnsiJGlkIjoiNzY0IiwiTWFyZ2luIjp7IiRpZCI6Ijc2NSIsIlRvcCI6MC4wLCJMZWZ0IjowLjAsIlJpZ2h0IjowLjAsIkJvdHRvbSI6MC4wfSwiUGFkZGluZyI6eyIkaWQiOiI3NjYiLCJUb3AiOjAuMCwiTGVmdCI6MC4wLCJSaWdodCI6MC4wLCJCb3R0b20iOjAuMH0sIkJhY2tncm91bmQiOnsiJGlkIjoiNzY3IiwiQ29sb3IiOnsiJGlkIjoiNzY4IiwiQSI6NTEsIlIiOjE2NSwiRyI6MTY1LCJCIjoxNjV9fSwiSXNWaXNpYmxlIjp0cnVlLCJXaWR0aCI6MC4wLCJIZWlnaHQiOjAuMCwiQm9yZGVyU3R5bGUiOnsiJGlkIjoiNzY5IiwiTGluZUNvbG9yIjp7IiRpZCI6Ijc3MCIsIiR0eXBlIjoiTkxSRS5Db21tb24uRG9tLlNvbGlkQ29sb3JCcnVzaCwgTkxSRS5Db21tb24iLCJDb2xvciI6eyIkaWQiOiI3NzEiLCJBIjoyNTUsIlIiOjI1NSwiRyI6MCwiQiI6MH19LCJMaW5lV2VpZ2h0IjowLjAsIkxpbmVUeXBlIjowLCJQYXJlbnRTdHlsZSI6bnVsbH0sIlBhcmVudFN0eWxlIjpudWxsfSwiTWFyZ2luIjp7IiRpZCI6Ijc3MiIsIlRvcCI6MC4wLCJMZWZ0IjowLjAsIlJpZ2h0IjowLjAsIkJvdHRvbSI6MC4wfSwiUGFkZGluZyI6eyIkaWQiOiI3NzMiLCJUb3AiOjAuMCwiTGVmdCI6MC4wLCJSaWdodCI6MC4wLCJCb3R0b20iOjAuMH0sIklzVmlzaWJsZSI6ZmFsc2UsIldpZHRoIjowLjAsIkhlaWdodCI6MC4wLCJCb3JkZXJTdHlsZSI6bnVsbCwiUGFyZW50U3R5bGUiOm51bGx9fV0sIklkIjoiZjZmZmFkYzktNzgwYS00ZjNhLWIyMmEtN2U1M2JhZGU5MTlkIiwiSW5kZXgiOjEyLCJIZWFkZXJUZXh0IjoiUmV2aWV3IFx1MDAwYiYgUmVjb3ZlcnkiLCJTdHlsZSI6eyIkaWQiOiI3NzQiLCJTdHlsZUlkIjoiMDAwMDAwMDAtMDAwMC0wMDAwLTAwMDAtMDAwMDAwMDAwMDAwIiwiSGVhZGVyU3R5bGUiOnsiJGlkIjoiNzc1IiwiVGV4dElzVmVydGljYWwiOmZhbHNlLCJUZXh0U3R5bGUiOnsiJGlkIjoiNzc2IiwiRm9udFNldHRpbmdzIjp7IiRpZCI6Ijc3NyIsIkZvbnRTaXplIjoxMSwiRm9udE5hbWUiOiJDYWxpYnJpIiwiSXNCb2xkIjp0cnVlLCJJc0l0YWxpYyI6ZmFsc2UsIklzVW5kZXJsaW5lZCI6ZmFsc2UsIlBhcmVudFN0eWxlIjpudWxsfSwiQXV0b1NpemUiOjAsIkZvcmVncm91bmQiOnsiJGlkIjoiNzc4IiwiQ29sb3IiOnsiJGlkIjoiNzc5IiwiQSI6MjU1LCJSIjoyNTUsIkciOjI1NSwiQiI6MjU1fX0sIk1heFdpZHRoIjowLjAsIk1heEhlaWdodCI6MC4wLCJTbWFydEZvcmVncm91bmRJc0FjdGl2ZSI6ZmFsc2UsIkhvcml6b250YWxBbGlnbm1lbnQiOjAsIlZlcnRpY2FsQWxpZ25tZW50IjowLCJTbWFydEZvcmVncm91bmQiOm51bGwsIkJhY2tncm91bmRGaWxsVHlwZSI6MCwiTWFyZ2luIjp7IiRyZWYiOiIxMDgifSwiUGFkZGluZyI6eyIkcmVmIjoiMTA5In0sIkJhY2tncm91bmQiOm51bGwsIklzVmlzaWJsZSI6ZmFsc2UsIldpZHRoIjowLjAsIkhlaWdodCI6MC4wLCJCb3JkZXJTdHlsZSI6bnVsbCwiUGFyZW50U3R5bGUiOm51bGx9LCJSZWN0YW5nbGVTdHlsZSI6eyIkaWQiOiI3ODAiLCJNYXJnaW4iOnsiJHJlZiI6IjExMSJ9LCJQYWRkaW5nIjp7IiRyZWYiOiIxMTIifSwiQmFja2dyb3VuZCI6eyIkaWQiOiI3ODEiLCJDb2xvciI6eyIkaWQiOiI3ODIiLCJBIjoxNjUsIlIiOjIzNywiRyI6MTI1LCJCIjo0OX19LCJJc1Zpc2libGUiOmZhbHNlLCJXaWR0aCI6MC4wLCJIZWlnaHQiOjAuMCwiQm9yZGVyU3R5bGUiOnsiJGlkIjoiNzgzIiwiTGluZUNvbG9yIjp7IiRpZCI6Ijc4NCIsIiR0eXBlIjoiTkxSRS5Db21tb24uRG9tLlNvbGlkQ29sb3JCcnVzaCwgTkxSRS5Db21tb24iLCJDb2xvciI6eyIkaWQiOiI3ODUiLCJBIjoyNTUsIlIiOjg4LCJHIjozOSwiQiI6N319LCJMaW5lV2VpZ2h0IjowLjAsIkxpbmVUeXBlIjowLCJQYXJlbnRTdHlsZSI6bnVsbH0sIlBhcmVudFN0eWxlIjpudWxsfSwiTWFyZ2luIjp7IiRyZWYiOiIxMTgifSwiUGFkZGluZyI6eyIkcmVmIjoiMTE5In0sIkJhY2tncm91bmQiOm51bGwsIklzVmlzaWJsZSI6dHJ1ZSwiV2lkdGgiOjAuMCwiSGVpZ2h0IjowLjAsIkJvcmRlclN0eWxlIjpudWxsLCJQYXJlbnRTdHlsZSI6bnVsbH0sIkJhY2tncm91bmRTdHlsZSI6eyIkaWQiOiI3ODYiLCJNYXJnaW4iOnsiJHJlZiI6IjEyMSJ9LCJQYWRkaW5nIjp7IiRyZWYiOiIxMjIifSwiQmFja2dyb3VuZCI6eyIkaWQiOiI3ODciLCJDb2xvciI6eyIkaWQiOiI3ODgiLCJBIjoyNSwiUiI6MjU1LCJHIjoyMTcsIkIiOjEwMn19LCJJc1Zpc2libGUiOnRydWUsIldpZHRoIjowLjAsIkhlaWdodCI6MC4wLCJCb3JkZXJTdHlsZSI6eyIkaWQiOiI3ODkiLCJMaW5lQ29sb3IiOnsiJGlkIjoiNzkwIiwiJHR5cGUiOiJOTFJFLkNvbW1vbi5Eb20uU29saWRDb2xvckJydXNoLCBOTFJFLkNvbW1vbiIsIkNvbG9yIjp7IiRpZCI6Ijc5MSIsIkEiOjI1NSwiUiI6ODgsIkciOjM5LCJCIjo3fX0sIkxpbmVXZWlnaHQiOjAuMCwiTGluZVR5cGUiOjAsIlBhcmVudFN0eWxlIjpudWxsfSwiUGFyZW50U3R5bGUiOm51bGx9LCJJc0Fib3ZlVGltZWJhbmQiOnRydWUsIlNwYWNpbmciOjUsIkRlZmF1bHRTd2ltbGFuZVRhc2tTdHlsZSI6eyIkaWQiOiI3OTIiLCIkdHlwZSI6Ik5MUkUuQ29tbW9uLkRvbS5TdHlsZXMuRXhwbGljaXRTZXRhYmxlVGFza1N0eWxlLCBOTFJFLkNvbW1vbiIsIlNoYXBlIjozLCJTaGFwZVRoaWNrbmVzcyI6MCwiRHVyYXRpb25Gb3JtYXQiOjAsIkluY2x1ZGVOb25Xb3JraW5nRGF5c0luRHVyYXRpb24iOmZhbHNlLCJQZXJjZW50YWdlQ29tcGxldGVTdHlsZSI6eyIkaWQiOiI3OTMiLCJGb250U2V0dGluZ3MiOnsiJGlkIjoiNzk0IiwiRm9udFNpemUiOjEwLCJGb250TmFtZSI6IkNhbGlicmkiLCJJc0JvbGQiOmZhbHNlLCJJc0l0YWxpYyI6ZmFsc2UsIklzVW5kZXJsaW5lZCI6ZmFsc2UsIlBhcmVudFN0eWxlIjpudWxsfSwiQXV0b1NpemUiOjAsIkZvcmVncm91bmQiOnsiJGlkIjoiNzk1IiwiQ29sb3IiOnsiJGlkIjoiNz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4OSwiUiI6MCwiRyI6MCwiQiI6MH19LCJJc1Zpc2libGUiOnRydWUsIldpZHRoIjowLjAsIkhlaWdodCI6MC4wLCJCb3JkZXJTdHlsZSI6bnVsbCwiUGFyZW50U3R5bGUiOm51bGx9LCJEdXJhdGlvblN0eWxlIjp7IiRpZCI6IjgwMSIsIkZvbnRTZXR0aW5ncyI6eyIkaWQiOiI4MDIiLCJGb250U2l6ZSI6MTAsIkZvbnROYW1lIjoiQ2FsaWJyaSIsIklzQm9sZCI6ZmFsc2UsIklzSXRhbGljIjpmYWxzZSwiSXNVbmRlcmxpbmVkIjpmYWxzZSwiUGFyZW50U3R5bGUiOm51bGx9LCJBdXRvU2l6ZSI6MCwiRm9yZWdyb3VuZCI6eyIkaWQiOiI4MDMiLCJDb2xvciI6eyIkaWQiOiI4MD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DA1IiwiVG9wIjowLjAsIkxlZnQiOjAuMCwiUmlnaHQiOjAuMCwiQm90dG9tIjowLjB9LCJQYWRkaW5nIjp7IiRpZCI6IjgwNiIsIlRvcCI6MC4wLCJMZWZ0IjowLjAsIlJpZ2h0IjowLjAsIkJvdHRvbSI6MC4wfSwiQmFja2dyb3VuZCI6eyIkaWQiOiI4MDciLCJDb2xvciI6eyIkaWQiOiI4MDgiLCJBIjowLCJSIjoyNTUsIkciOjI1NSwiQiI6MjU1fX0sIklzVmlzaWJsZSI6dHJ1ZSwiV2lkdGgiOjAuMCwiSGVpZ2h0IjowLjAsIkJvcmRlclN0eWxlIjpudWxsLCJQYXJlbnRTdHlsZSI6bnVsbH0sIkhvcml6b250YWxDb25uZWN0b3JTdHlsZSI6eyIkaWQiOiI4MDkiLCJMaW5lQ29sb3IiOnsiJGlkIjoiODEwIiwiJHR5cGUiOiJOTFJFLkNvbW1vbi5Eb20uU29saWRDb2xvckJydXNoLCBOTFJFLkNvbW1vbiIsIkNvbG9yIjp7IiRpZCI6IjgxMSIsIkEiOjI1NSwiUiI6MjA0LCJHIjoyMDQsIkIiOjIwNH19LCJMaW5lV2VpZ2h0IjoxLjAsIkxpbmVUeXBlIjowLCJQYXJlbnRTdHlsZSI6bnVsbH0sIlZlcnRpY2FsQ29ubmVjdG9yU3R5bGUiOnsiJGlkIjoiODEyIiwiTGluZUNvbG9yIjp7IiRpZCI6IjgxMyIsIiR0eXBlIjoiTkxSRS5Db21tb24uRG9tLlNvbGlkQ29sb3JCcnVzaCwgTkxSRS5Db21tb24iLCJDb2xvciI6eyIkaWQiOiI4MTQ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MsIklzQmVsb3dUaW1lYmFuZCI6ZmFsc2UsIlBlcmNlbnRhZ2VDb21wbGV0ZVNoYXBlT3BhY2l0eSI6MzUsIlNoYXBlU3R5bGUiOnsiJGlkIjoiODE1IiwiTWFyZ2luIjp7IiRpZCI6IjgxNiIsIlRvcCI6MC4wLCJMZWZ0Ijo0LjAsIlJpZ2h0Ijo0LjAsIkJvdHRvbSI6MC4wfSwiUGFkZGluZyI6eyIkaWQiOiI4MTciLCJUb3AiOjAuMCwiTGVmdCI6MC4wLCJSaWdodCI6MC4wLCJCb3R0b20iOjAuMH0sIkJhY2tncm91bmQiOnsiJGlkIjoiODE4IiwiQ29sb3IiOnsiJGlkIjoiODE5IiwiQSI6MjU1LCJSIjoyMzcsIkciOjEyNSwiQiI6NDl9fSwiSXNWaXNpYmxlIjp0cnVlLCJXaWR0aCI6MC4wLCJIZWlnaHQiOjEwLjAsIkJvcmRlclN0eWxlIjp7IiRpZCI6IjgyMCIsIkxpbmVDb2xvciI6eyIkaWQiOiI4MjEiLCIkdHlwZSI6Ik5MUkUuQ29tbW9uLkRvbS5Tb2xpZENvbG9yQnJ1c2gsIE5MUkUuQ29tbW9uIiwiQ29sb3IiOnsiJGlkIjoiODIyIiwiQSI6MjU1LCJSIjoyMzQsIkciOjIyLCJCIjozMH19LCJMaW5lV2VpZ2h0IjowLjAsIkxpbmVUeXBlIjowLCJQYXJlbnRTdHlsZSI6bnVsbH0sIlBhcmVudFN0eWxlIjpudWxsfSwiVGl0bGVTdHlsZSI6eyIkaWQiOiI4MjMiLCJGb250U2V0dGluZ3MiOnsiJGlkIjoiODI0IiwiRm9udFNpemUiOjExLCJGb250TmFtZSI6IkNhbGlicmkiLCJJc0JvbGQiOmZhbHNlLCJJc0l0YWxpYyI6ZmFsc2UsIklzVW5kZXJsaW5lZCI6ZmFsc2UsIlBhcmVudFN0eWxlIjpudWxsfSwiQXV0b1NpemUiOjAsIkZvcmVncm91bmQiOnsiJGlkIjoiODI1IiwiQ29sb3IiOnsiJGlkIjoiODI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yNyIsIlRvcCI6MC4wLCJMZWZ0IjowLjAsIlJpZ2h0IjowLjAsIkJvdHRvbSI6MC4wfSwiUGFkZGluZyI6eyIkaWQiOiI4MjgiLCJUb3AiOjAuMCwiTGVmdCI6MC4wLCJSaWdodCI6MC4wLCJCb3R0b20iOjAuMH0sIkJhY2tncm91bmQiOnsiJGlkIjoiODI5IiwiQ29sb3IiOnsiJGlkIjoiODMwIiwiQSI6MCwiUiI6MjU1LCJHIjoyNTUsIkIiOjI1NX19LCJJc1Zpc2libGUiOnRydWUsIldpZHRoIjowLjAsIkhlaWdodCI6MC4wLCJCb3JkZXJTdHlsZSI6bnVsbCwiUGFyZW50U3R5bGUiOm51bGx9LCJEYXRlU3R5bGUiOnsiJGlkIjoiODMxIiwiRm9udFNldHRpbmdzIjp7IiRpZCI6IjgzMiIsIkZvbnRTaXplIjoxMCwiRm9udE5hbWUiOiJDYWxpYnJpIiwiSXNCb2xkIjpmYWxzZSwiSXNJdGFsaWMiOmZhbHNlLCJJc1VuZGVybGluZWQiOmZhbHNlLCJQYXJlbnRTdHlsZSI6bnVsbH0sIkF1dG9TaXplIjowLCJGb3JlZ3JvdW5kIjp7IiRpZCI6IjgzMyIsIkNvbG9yIjp7IiRpZCI6Ijg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M1IiwiVG9wIjowLjAsIkxlZnQiOjAuMCwiUmlnaHQiOjAuMCwiQm90dG9tIjowLjB9LCJQYWRkaW5nIjp7IiRpZCI6IjgzNiIsIlRvcCI6MC4wLCJMZWZ0IjowLjAsIlJpZ2h0IjowLjAsIkJvdHRvbSI6MC4wfSwiQmFja2dyb3VuZCI6eyIkaWQiOiI4MzciLCJDb2xvciI6eyIkcmVmIjoiODAwIn19LCJJc1Zpc2libGUiOnRydWUsIldpZHRoIjowLjAsIkhlaWdodCI6MC4wLCJCb3JkZXJTdHlsZSI6bnVsbCwiUGFyZW50U3R5bGUiOm51bGx9LCJEYXRlRm9ybWF0Ijp7IiRpZCI6Ijg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kiLCJGb3JtYXQiOjAsIklzVmlzaWJsZSI6ZmFsc2UsIkxhc3RLbm93blZpc2liaWxpdHlTdGF0ZSI6ZmFsc2V9LCJJc1Zpc2libGUiOnRydWUsIlBhcmVudFN0eWxlIjpudWxsLCJfZXhwbGljaXRseVNldCI6eyIkaWQiOiI4ND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ODQxIiwiU2hhcGUiOjEsIkNvbm5lY3Rvck1hcmdpbiI6eyIkaWQiOiI4NDIiLCJUb3AiOjAuMCwiTGVmdCI6Mi4wLCJSaWdodCI6Mi4wLCJCb3R0b20iOjAuMH0sIkNvbm5lY3RvclN0eWxlIjp7IiRpZCI6Ijg0MyIsIkxpbmVDb2xvciI6eyIkaWQiOiI4NDQiLCIkdHlwZSI6Ik5MUkUuQ29tbW9uLkRvbS5Tb2xpZENvbG9yQnJ1c2gsIE5MUkUuQ29tbW9uIiwiQ29sb3IiOnsiJGlkIjoiODQ1IiwiQSI6MTI3LCJSIjo3OSwiRyI6MTI5LCJCIjoxODl9fSwiTGluZVdlaWdodCI6MS4wLCJMaW5lVHlwZSI6MCwiUGFyZW50U3R5bGUiOm51bGx9LCJJc0JlbG93VGltZWJhbmQiOmZhbHNlLCJQb3NpdGlvbk9uVGFzayI6MSwiSGlkZURhdGUiOmZhbHNlLCJTaGFwZVNpemUiOjAsIlNwYWNpbmciOjEuMCwiUGFkZGluZyI6eyIkaWQiOiI4NDYiLCJUb3AiOjcuMCwiTGVmdCI6My4wLCJSaWdodCI6MC4wLCJCb3R0b20iOjIuMH0sIlNoYXBlU3R5bGUiOnsiJGlkIjoiODQ3IiwiTWFyZ2luIjp7IiRpZCI6Ijg0OCIsIlRvcCI6MC4wLCJMZWZ0IjowLjAsIlJpZ2h0IjowLjAsIkJvdHRvbSI6MC4wfSwiUGFkZGluZyI6eyIkaWQiOiI4NDkiLCJUb3AiOjAuMCwiTGVmdCI6MC4wLCJSaWdodCI6MC4wLCJCb3R0b20iOjAuMH0sIkJhY2tncm91bmQiOnsiJGlkIjoiODUwIiwiQ29sb3IiOnsiJGlkIjoiODUxIiwiQSI6MTY1LCJSIjoyMzcsIkciOjEyNSwiQiI6NDl9fSwiSXNWaXNpYmxlIjp0cnVlLCJXaWR0aCI6MTIuMCwiSGVpZ2h0IjoxNC4wLCJCb3JkZXJTdHlsZSI6eyIkaWQiOiI4NTIiLCJMaW5lQ29sb3IiOnsiJGlkIjoiODUzIiwiJHR5cGUiOiJOTFJFLkNvbW1vbi5Eb20uU29saWRDb2xvckJydXNoLCBOTFJFLkNvbW1vbiIsIkNvbG9yIjp7IiRpZCI6Ijg1NCIsIkEiOjI1NSwiUiI6MjM0LCJHIjoyMiwiQiI6MzB9fSwiTGluZVdlaWdodCI6MC4wLCJMaW5lVHlwZSI6MCwiUGFyZW50U3R5bGUiOm51bGx9LCJQYXJlbnRTdHlsZSI6bnVsbH0sIlRpdGxlU3R5bGUiOnsiJGlkIjoiODU1IiwiRm9udFNldHRpbmdzIjp7IiRpZCI6Ijg1NiIsIkZvbnRTaXplIjoxMSwiRm9udE5hbWUiOiJDYWxpYnJpIiwiSXNCb2xkIjp0cnVlLCJJc0l0YWxpYyI6ZmFsc2UsIklzVW5kZXJsaW5lZCI6ZmFsc2UsIlBhcmVudFN0eWxlIjpudWxsfSwiQXV0b1NpemUiOjAsIkZvcmVncm91bmQiOnsiJGlkIjoiODU3IiwiQ29sb3IiOnsiJGlkIjoiODU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1OSIsIlRvcCI6MC4wLCJMZWZ0IjowLjAsIlJpZ2h0IjowLjAsIkJvdHRvbSI6MC4wfSwiUGFkZGluZyI6eyIkaWQiOiI4NjAiLCJUb3AiOjAuMCwiTGVmdCI6MC4wLCJSaWdodCI6MC4wLCJCb3R0b20iOjAuMH0sIkJhY2tncm91bmQiOnsiJGlkIjoiODYxIiwiQ29sb3IiOnsiJGlkIjoiODYyIiwiQSI6ODksIlIiOjAsIkciOjAsIkIiOjB9fSwiSXNWaXNpYmxlIjp0cnVlLCJXaWR0aCI6MC4wLCJIZWlnaHQiOjAuMCwiQm9yZGVyU3R5bGUiOm51bGwsIlBhcmVudFN0eWxlIjpudWxsfSwiRGF0ZVN0eWxlIjp7IiRpZCI6Ijg2MyIsIkZvbnRTZXR0aW5ncyI6eyIkaWQiOiI4NjQiLCJGb250U2l6ZSI6MTAsIkZvbnROYW1lIjoiQ2FsaWJyaSIsIklzQm9sZCI6ZmFsc2UsIklzSXRhbGljIjpmYWxzZSwiSXNVbmRlcmxpbmVkIjpmYWxzZSwiUGFyZW50U3R5bGUiOm51bGx9LCJBdXRvU2l6ZSI6MCwiRm9yZWdyb3VuZCI6eyIkaWQiOiI4NjUiLCJDb2xvciI6eyIkaWQiOiI4N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2NyIsIlRvcCI6MC4wLCJMZWZ0IjowLjAsIlJpZ2h0IjowLjAsIkJvdHRvbSI6MC4wfSwiUGFkZGluZyI6eyIkaWQiOiI4NjgiLCJUb3AiOjAuMCwiTGVmdCI6MC4wLCJSaWdodCI6MC4wLCJCb3R0b20iOjAuMH0sIkJhY2tncm91bmQiOnsiJGlkIjoiODY5IiwiQ29sb3IiOnsiJHJlZiI6Ijg2MiJ9fSwiSXNWaXNpYmxlIjp0cnVlLCJXaWR0aCI6MC4wLCJIZWlnaHQiOjAuMCwiQm9yZGVyU3R5bGUiOm51bGwsIlBhcmVudFN0eWxlIjpudWxsfSwiRGF0ZUZvcm1hdCI6eyIkaWQiOiI4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xIiwiRm9ybWF0IjowLCJJc1Zpc2libGUiOmZhbHNlLCJMYXN0S25vd25WaXNpYmlsaXR5U3RhdGUiOmZhbHNlfSwiSXNWaXNpYmxlIjp0cnVlLCJQYXJlbnRTdHlsZSI6bnVsbH0sIkRlZmF1bHRTd2ltbGFuZU1pbGVzdG9uZVN0eWxlIjp7IiRpZCI6Ijg3MiIsIlRpdGxlUG9zaXRpb24iOiJSaWdodCIsIkRhdGVQb3NpdGlvbiI6IkxlZnQiLCJTaGFwZVR5cGUiOjEsIlNoYXBlU2l6ZSI6MCwiU3BhY2luZyI6NSwiU2hhcGVTdHlsZSI6eyIkaWQiOiI4NzMiLCJNYXJnaW4iOnsiJGlkIjoiODc0IiwiVG9wIjowLjAsIkxlZnQiOjAuMCwiUmlnaHQiOjAuMCwiQm90dG9tIjowLjB9LCJQYWRkaW5nIjp7IiRpZCI6Ijg3NSIsIlRvcCI6MC4wLCJMZWZ0IjowLjAsIlJpZ2h0IjowLjAsIkJvdHRvbSI6MC4wfSwiQmFja2dyb3VuZCI6eyIkaWQiOiI4NzYiLCJDb2xvciI6eyIkaWQiOiI4NzciLCJBIjoyNTUsIlIiOjAsIkciOjAsIkIiOjB9fSwiSXNWaXNpYmxlIjp0cnVlLCJXaWR0aCI6MTIuMCwiSGVpZ2h0IjoxNC4wLCJCb3JkZXJTdHlsZSI6eyIkaWQiOiI4NzgiLCJMaW5lQ29sb3IiOnsiJGlkIjoiODc5IiwiJHR5cGUiOiJOTFJFLkNvbW1vbi5Eb20uU29saWRDb2xvckJydXNoLCBOTFJFLkNvbW1vbiIsIkNvbG9yIjp7IiRpZCI6Ijg4MCIsIkEiOjI1NSwiUiI6MjM0LCJHIjoyMiwiQiI6MzB9fSwiTGluZVdlaWdodCI6MC4wLCJMaW5lVHlwZSI6MCwiUGFyZW50U3R5bGUiOm51bGx9LCJQYXJlbnRTdHlsZSI6bnVsbH0sIlRpdGxlU3R5bGUiOnsiJGlkIjoiODgxIiwiRm9udFNldHRpbmdzIjp7IiRpZCI6Ijg4MiIsIkZvbnRTaXplIjoxMSwiRm9udE5hbWUiOiJDYWxpYnJpIiwiSXNCb2xkIjp0cnVlLCJJc0l0YWxpYyI6ZmFsc2UsIklzVW5kZXJsaW5lZCI6ZmFsc2UsIlBhcmVudFN0eWxlIjpudWxsfSwiQXV0b1NpemUiOjAsIkZvcmVncm91bmQiOnsiJGlkIjoiODgzIiwiQ29sb3IiOnsiJGlkIjoiODg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4NSIsIlRvcCI6MC4wLCJMZWZ0IjowLjAsIlJpZ2h0IjowLjAsIkJvdHRvbSI6MC4wfSwiUGFkZGluZyI6eyIkaWQiOiI4ODYiLCJUb3AiOjAuMCwiTGVmdCI6MC4wLCJSaWdodCI6MC4wLCJCb3R0b20iOjAuMH0sIkJhY2tncm91bmQiOnsiJGlkIjoiODg3IiwiQ29sb3IiOnsiJGlkIjoiODg4IiwiQSI6MCwiUiI6MjU1LCJHIjoyNTUsIkIiOjI1NX19LCJJc1Zpc2libGUiOnRydWUsIldpZHRoIjowLjAsIkhlaWdodCI6MC4wLCJCb3JkZXJTdHlsZSI6bnVsbCwiUGFyZW50U3R5bGUiOm51bGx9LCJEYXRlU3R5bGUiOnsiJGlkIjoiODg5IiwiRm9udFNldHRpbmdzIjp7IiRpZCI6Ijg5MCIsIkZvbnRTaXplIjoxMCwiRm9udE5hbWUiOiJDYWxpYnJpIiwiSXNCb2xkIjpmYWxzZSwiSXNJdGFsaWMiOmZhbHNlLCJJc1VuZGVybGluZWQiOmZhbHNlLCJQYXJlbnRTdHlsZSI6bnVsbH0sIkF1dG9TaXplIjowLCJGb3JlZ3JvdW5kIjp7IiRpZCI6Ijg5MSIsIkNvbG9yIjp7IiRpZCI6Ijg5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kzIiwiVG9wIjowLjAsIkxlZnQiOjAuMCwiUmlnaHQiOjAuMCwiQm90dG9tIjowLjB9LCJQYWRkaW5nIjp7IiRpZCI6Ijg5NCIsIlRvcCI6MC4wLCJMZWZ0IjowLjAsIlJpZ2h0IjowLjAsIkJvdHRvbSI6MC4wfSwiQmFja2dyb3VuZCI6eyIkaWQiOiI4OTUiLCJDb2xvciI6eyIkaWQiOiI4OTYiLCJBIjowLCJSIjoyNTUsIkciOjI1NSwiQiI6MjU1fX0sIklzVmlzaWJsZSI6ZmFsc2UsIldpZHRoIjowLjAsIkhlaWdodCI6MC4wLCJCb3JkZXJTdHlsZSI6bnVsbCwiUGFyZW50U3R5bGUiOm51bGx9LCJEYXRlRm9ybWF0Ijp7IiRpZCI6Ijg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giLCJGb3JtYXQiOjAsIklzVmlzaWJsZSI6ZmFsc2UsIkxhc3RLbm93blZpc2liaWxpdHlTdGF0ZSI6ZmFsc2V9LCJJc1Zpc2libGUiOnRydWUsIlBhcmVudFN0eWxlIjpudWxsfSwiRGVmYXVsdFN3aW1sYW5lQWN0aXZpdHlTdHlsZSI6eyIkaWQiOiI4OTkiLCJIZWFkZXJTdHlsZSI6eyIkaWQiOiI5MDAiLCJUZXh0U3R5bGUiOnsiJGlkIjoiOTAxIiwiRm9udFNldHRpbmdzIjp7IiRpZCI6IjkwMiIsIkZvbnRTaXplIjoxMSwiRm9udE5hbWUiOiJDYWxpYnJpIiwiSXNCb2xkIjpmYWxzZSwiSXNJdGFsaWMiOmZhbHNlLCJJc1VuZGVybGluZWQiOmZhbHNlLCJQYXJlbnRTdHlsZSI6bnVsbH0sIkF1dG9TaXplIjoyLCJGb3JlZ3JvdW5kIjp7IiRpZCI6IjkwMyIsIkNvbG9yIjp7IiRpZCI6Ijkw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kwNSIsIlRvcCI6MC4wLCJMZWZ0IjowLjAsIlJpZ2h0IjowLjAsIkJvdHRvbSI6MC4wfSwiUGFkZGluZyI6eyIkaWQiOiI5MDYiLCJUb3AiOjAuMCwiTGVmdCI6MC4wLCJSaWdodCI6MC4wLCJCb3R0b20iOjAuMH0sIkJhY2tncm91bmQiOm51bGwsIklzVmlzaWJsZSI6dHJ1ZSwiV2lkdGgiOjAuMCwiSGVpZ2h0IjowLjAsIkJvcmRlclN0eWxlIjpudWxsLCJQYXJlbnRTdHlsZSI6bnVsbH0sIlJlY3RhbmdsZVN0eWxlIjp7IiRpZCI6IjkwNyIsIk1hcmdpbiI6eyIkaWQiOiI5MDgiLCJUb3AiOjAuMCwiTGVmdCI6MC4wLCJSaWdodCI6MC4wLCJCb3R0b20iOjAuMH0sIlBhZGRpbmciOnsiJGlkIjoiOTA5IiwiVG9wIjowLjAsIkxlZnQiOjAuMCwiUmlnaHQiOjAuMCwiQm90dG9tIjowLjB9LCJCYWNrZ3JvdW5kIjp7IiRpZCI6IjkxMCIsIkNvbG9yIjp7IiRpZCI6IjkxMSIsIkEiOjYzLCJSIjoyMzcsIkciOjEyNSwiQiI6NDl9fSwiSXNWaXNpYmxlIjp0cnVlLCJXaWR0aCI6MC4wLCJIZWlnaHQiOjAuMCwiQm9yZGVyU3R5bGUiOnsiJGlkIjoiOTEyIiwiTGluZUNvbG9yIjp7IiRpZCI6IjkxMyIsIiR0eXBlIjoiTkxSRS5Db21tb24uRG9tLlNvbGlkQ29sb3JCcnVzaCwgTkxSRS5Db21tb24iLCJDb2xvciI6eyIkaWQiOiI5MTQiLCJBIjoyNTUsIlIiOjI1NSwiRyI6MCwiQiI6MH19LCJMaW5lV2VpZ2h0IjowLjAsIkxpbmVUeXBlIjowLCJQYXJlbnRTdHlsZSI6bnVsbH0sIlBhcmVudFN0eWxlIjpudWxsfSwiTWFyZ2luIjp7IiRpZCI6IjkxNSIsIlRvcCI6MC4wLCJMZWZ0IjowLjAsIlJpZ2h0IjowLjAsIkJvdHRvbSI6MC4wfSwiUGFkZGluZyI6eyIkaWQiOiI5MTYiLCJUb3AiOjAuMCwiTGVmdCI6MC4wLCJSaWdodCI6MC4wLCJCb3R0b20iOjAuMH0sIkJhY2tncm91bmQiOm51bGwsIklzVmlzaWJsZSI6dHJ1ZSwiV2lkdGgiOjAuMCwiSGVpZ2h0IjowLjAsIkJvcmRlclN0eWxlIjpudWxsLCJQYXJlbnRTdHlsZSI6bnVsbH0sIkJhY2tncm91bmRTdHlsZSI6eyIkaWQiOiI5MTciLCJNYXJnaW4iOnsiJGlkIjoiOTE4IiwiVG9wIjowLjAsIkxlZnQiOjAuMCwiUmlnaHQiOjAuMCwiQm90dG9tIjowLjB9LCJQYWRkaW5nIjp7IiRpZCI6IjkxOSIsIlRvcCI6MC4wLCJMZWZ0IjowLjAsIlJpZ2h0IjowLjAsIkJvdHRvbSI6MC4wfSwiQmFja2dyb3VuZCI6eyIkcmVmIjoiNzg3In0sIklzVmlzaWJsZSI6dHJ1ZSwiV2lkdGgiOjAuMCwiSGVpZ2h0IjowLjAsIkJvcmRlclN0eWxlIjp7IiRpZCI6IjkyMCIsIkxpbmVDb2xvciI6eyIkaWQiOiI5MjEiLCIkdHlwZSI6Ik5MUkUuQ29tbW9uLkRvbS5Tb2xpZENvbG9yQnJ1c2gsIE5MUkUuQ29tbW9uIiwiQ29sb3IiOnsiJGlkIjoiOTIyIiwiQSI6MjU1LCJSIjoyMzQsIkciOjIyLCJCIjozMH19LCJMaW5lV2VpZ2h0IjowLjAsIkxpbmVUeXBlIjowLCJQYXJlbnRTdHlsZSI6bnVsbH0sIlBhcmVudFN0eWxlIjpudWxsfSwiTWFyZ2luIjp7IiRpZCI6IjkyMyIsIlRvcCI6MC4wLCJMZWZ0IjowLjAsIlJpZ2h0IjowLjAsIkJvdHRvbSI6MC4wfSwiUGFkZGluZyI6eyIkaWQiOiI5MjQiLCJUb3AiOjAuMCwiTGVmdCI6MC4wLCJSaWdodCI6MC4wLCJCb3R0b20iOjAuMH0sIklzVmlzaWJsZSI6dHJ1ZSwiV2lkdGgiOjAuMCwiSGVpZ2h0IjowLjAsIkJvcmRlclN0eWxlIjpudWxsLCJQYXJlbnRTdHlsZSI6bnVsbH0sIk1hcmdpbiI6eyIkaWQiOiI5MjUiLCJUb3AiOjAuMCwiTGVmdCI6MC4wLCJSaWdodCI6MC4wLCJCb3R0b20iOjAuMH0sIlBhZGRpbmciOnsiJGlkIjoiOTI2IiwiVG9wIjowLjAsIkxlZnQiOjAuMCwiUmlnaHQiOjAuMCwiQm90dG9tIjowLjB9LCJJc1Zpc2libGUiOnRydWUsIldpZHRoIjowLjAsIkhlaWdodCI6MC4wLCJCb3JkZXJTdHlsZSI6eyIkaWQiOiI5MjciLCJMaW5lQ29sb3IiOm51bGwsIkxpbmVXZWlnaHQiOjAuMCwiTGluZVR5cGUiOjAsIlBhcmVudFN0eWxlIjpudWxsfSwiUGFyZW50U3R5bGUiOm51bGx9fV0sIkN1bHR1cmVJbmZvTmFtZSI6ImVuLVVTIiwiU3R5bGVOYW1lIjpudWxsLCJWZXJzaW9uIjp7IiRpZCI6IjkyOCIsIlZlcnNpb24iOiI0LjEuMCIsIk9yaWdpbmFsQXNzZW1ibHlWZXJzaW9uIjoiNC4wMS4wMC4wMCIsIkVkaXRpb24iOiJQcm8iLCJMYXN0U2F2ZWRFZGl0aW9uIjozLCJJc1BsdXNFZGl0aW9uIjp0cnVlLCJJc1Byb0VkaXRpb24iOnRydWV9LCJFZmZlY3QiOjAsIlN0eWxlIjp7IiRpZCI6IjkyOSIsIkRlZmF1bHREZXBlbmRlbmN5U3R5bGUiOnsiJGlkIjoiOTMwIiwiTGluZVN0eWxlIjp7IiRpZCI6IjkzMSIsIkxpbmVDb2xvciI6eyIkaWQiOiI5MzIiLCIkdHlwZSI6Ik5MUkUuQ29tbW9uLkRvbS5Tb2xpZENvbG9yQnJ1c2gsIE5MUkUuQ29tbW9uIiwiQ29sb3IiOnsiJGlkIjoiOTMzIiwiQSI6MjU1LCJSIjowLCJHIjowLCJCIjowfX0sIkxpbmVXZWlnaHQiOjEuMCwiTGluZVR5cGUiOjAsIlBhcmVudFN0eWxlIjpudWxsfSwiRW5kQXJyb3doZWFkTGluZVN0eWxlIjp7IiRpZCI6IjkzNCIsIktpbmQiOjEsIldpZHRoIjoxLCJMZW5ndGgiOjAsIlBhcmVudFN0eWxlIjpudWxsfSwiQnJpbmdUb0Zyb250Ijp0cnVlLCJFbGJvd1JhZGl1cyI6MC4wLCJNYXJnaW4iOnsiJGlkIjoiOTM1IiwiVG9wIjowLjAsIkxlZnQiOjAuMCwiUmlnaHQiOjAuMCwiQm90dG9tIjowLjB9LCJQYWRkaW5nIjp7IiRpZCI6IjkzNiIsIlRvcCI6MC4wLCJMZWZ0IjowLjAsIlJpZ2h0IjowLjAsIkJvdHRvbSI6MC4wfSwiQmFja2dyb3VuZCI6bnVsbCwiSXNWaXNpYmxlIjp0cnVlLCJXaWR0aCI6MC4wLCJIZWlnaHQiOjAuMCwiQm9yZGVyU3R5bGUiOm51bGwsIlBhcmVudFN0eWxlIjpudWxsfSwiQ3JpdGljYWxQYXRoU3R5bGUiOnsiJGlkIjoiOTM3IiwiQ3JpdGljYWxQYXRoU3R5bGVPcHRpb25zIjoxNSwiTGluZVN0eWxlIjp7IiRpZCI6IjkzOCIsIkxpbmVDb2xvciI6eyIkaWQiOiI5MzkiLCIkdHlwZSI6Ik5MUkUuQ29tbW9uLkRvbS5Tb2xpZENvbG9yQnJ1c2gsIE5MUkUuQ29tbW9uIiwiQ29sb3IiOnsiJGlkIjoiOTQwIiwiQSI6MjU1LCJSIjoyMjIsIkciOjUwLCJCIjo1MH19LCJMaW5lV2VpZ2h0IjoxLjAsIkxpbmVUeXBlIjowLCJQYXJlbnRTdHlsZSI6bnVsbH0sIlRpdGxlRm9yZWdyb3VuZCI6eyIkaWQiOiI5NDEiLCJDb2xvciI6eyIkaWQiOiI5NDIiLCJBIjoyNTUsIlIiOjE3NiwiRyI6MTksIkIiOjI1fX0sIlNoYXBlc0JhY2tncm91bmQiOnsiJGlkIjoiOTQzIiwiQ29sb3IiOnsiJGlkIjoiOTQ0IiwiQSI6MjU1LCJSIjoyNTMsIkciOjIwMywiQiI6MjA4fX0sIlNoYXBlc0JvcmRlclN0eWxlIjp7IiRpZCI6Ijk0NSIsIkxpbmVDb2xvciI6eyIkaWQiOiI5NDYiLCIkdHlwZSI6Ik5MUkUuQ29tbW9uLkRvbS5Tb2xpZENvbG9yQnJ1c2gsIE5MUkUuQ29tbW9uIiwiQ29sb3IiOnsiJGlkIjoiOTQ3IiwiQSI6MjU1LCJSIjoyMjIsIkciOjUwLCJCIjo1MH19LCJMaW5lV2VpZ2h0IjoxLjUsIkxpbmVUeXBlIjowLCJQYXJlbnRTdHlsZSI6bnVsbH0sIk1hcmdpbiI6eyIkaWQiOiI5NDgiLCJUb3AiOjAuMCwiTGVmdCI6MC4wLCJSaWdodCI6MC4wLCJCb3R0b20iOjAuMH0sIlBhZGRpbmciOnsiJGlkIjoiOTQ5IiwiVG9wIjowLjAsIkxlZnQiOjAuMCwiUmlnaHQiOjAuMCwiQm90dG9tIjowLjB9LCJCYWNrZ3JvdW5kIjpudWxsLCJJc1Zpc2libGUiOmZhbHNlLCJXaWR0aCI6MC4wLCJIZWlnaHQiOjAuMCwiQm9yZGVyU3R5bGUiOm51bGwsIlBhcmVudFN0eWxlIjpudWxsfSwiUGFuZWxzU3BhY2luZ0RlZmluaXRpb24iOnsiJGlkIjoiOTUwIiwiU3BhY2luZ0Fib3ZlVGltZWJhbmQiOjE2LCJTcGFjaW5nQmVsb3dUaW1lYmFuZCI6MTYsIlNwYWNpbmdBYm92ZUJldHdlZW5Td2ltbGFuZXNBbmRUYXNrcyI6MTYsIlNwYWNpbmdCZWxvd0JldHdlZW5Td2ltbGFuZXNBbmRUYXNrcyI6MTZ9LCJUaW1lYmFuZFN0eWxlIjp7IiRpZCI6Ijk1MSIsIlNjYWxlTWFya2luZyI6MCwiU2hhcGUiOjAsIlNoYXBlU3R5bGUiOnsiJGlkIjoiOTUyIiwiTWFyZ2luIjp7IiRpZCI6Ijk1MyIsIlRvcCI6MC4wLCJMZWZ0IjoxMi4wLCJSaWdodCI6MTIuMCwiQm90dG9tIjowLjB9LCJQYWRkaW5nIjp7IiRpZCI6Ijk1NCIsIlRvcCI6Ny4wLCJMZWZ0IjowLjAsIlJpZ2h0IjowLjAsIkJvdHRvbSI6Ny4wfSwiQmFja2dyb3VuZCI6eyIkaWQiOiI5NTUiLCJDb2xvciI6eyIkaWQiOiI5NTYiLCJBIjoyNTUsIlIiOjY4LCJHIjo4NCwiQiI6MTA2fX0sIklzVmlzaWJsZSI6dHJ1ZSwiV2lkdGgiOjg1OC4wLCJIZWlnaHQiOjMwLjAsIkJvcmRlclN0eWxlIjp7IiRpZCI6Ijk1NyIsIkxpbmVDb2xvciI6eyIkaWQiOiI5NTgiLCIkdHlwZSI6Ik5MUkUuQ29tbW9uLkRvbS5Tb2xpZENvbG9yQnJ1c2gsIE5MUkUuQ29tbW9uIiwiQ29sb3IiOnsiJGlkIjoiOTU5IiwiQSI6MjU1LCJSIjoyNTUsIkciOjAsIkIiOjB9fSwiTGluZVdlaWdodCI6MC4wLCJMaW5lVHlwZSI6MCwiUGFyZW50U3R5bGUiOm51bGx9LCJQYXJlbnRTdHlsZSI6bnVsbH0sIk1pZGRsZVRpZXJTaGFwZVN0eWxlIjp7IiRpZCI6Ijk2MCIsIk1hcmdpbiI6eyIkcmVmIjoiOTUzIn0sIlBhZGRpbmciOnsiJHJlZiI6Ijk1NCJ9LCJCYWNrZ3JvdW5kIjp7IiRyZWYiOiI5NTUifSwiSXNWaXNpYmxlIjp0cnVlLCJXaWR0aCI6ODU4LjAsIkhlaWdodCI6MzAuMCwiQm9yZGVyU3R5bGUiOnsiJGlkIjoiOTYxIiwiTGluZUNvbG9yIjpudWxsLCJMaW5lV2VpZ2h0IjowLjAsIkxpbmVUeXBlIjowLCJQYXJlbnRTdHlsZSI6bnVsbH0sIlBhcmVudFN0eWxlIjpudWxsfSwiQm90dG9tVGllclNoYXBlU3R5bGUiOnsiJGlkIjoiOTYyIiwiTWFyZ2luIjp7IiRyZWYiOiI5NTMifSwiUGFkZGluZyI6eyIkcmVmIjoiOTU0In0sIkJhY2tncm91bmQiOnsiJHJlZiI6Ijk1NSJ9LCJJc1Zpc2libGUiOnRydWUsIldpZHRoIjo4NTguMCwiSGVpZ2h0IjozMC4wLCJCb3JkZXJTdHlsZSI6eyIkaWQiOiI5NjMiLCJMaW5lQ29sb3IiOm51bGwsIkxpbmVXZWlnaHQiOjAuMCwiTGluZVR5cGUiOjAsIlBhcmVudFN0eWxlIjpudWxsfSwiUGFyZW50U3R5bGUiOm51bGx9LCJSaWdodEVuZENhcHNTdHlsZSI6eyIkaWQiOiI5NjQiLCJGb250U2V0dGluZ3MiOnsiJGlkIjoiOTY1IiwiRm9udFNpemUiOjEsIkZvbnROYW1lIjoiQ2FsaWJyaSIsIklzQm9sZCI6dHJ1ZSwiSXNJdGFsaWMiOmZhbHNlLCJJc1VuZGVybGluZWQiOmZhbHNlLCJQYXJlbnRTdHlsZSI6bnVsbH0sIkF1dG9TaXplIjowLCJGb3JlZ3JvdW5kIjp7IiRpZCI6Ijk2NiIsIkNvbG9yIjp7IiRpZCI6Ijk2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Y4IiwiVG9wIjowLjAsIkxlZnQiOjAuMCwiUmlnaHQiOjIwLjAsIkJvdHRvbSI6MC4wfSwiUGFkZGluZyI6eyIkaWQiOiI5NjkiLCJUb3AiOjAuMCwiTGVmdCI6MC4wLCJSaWdodCI6MC4wLCJCb3R0b20iOjAuMH0sIkJhY2tncm91bmQiOnsiJGlkIjoiOTcwIiwiQ29sb3IiOnsiJHJlZiI6IjI5NyJ9fSwiSXNWaXNpYmxlIjp0cnVlLCJXaWR0aCI6MC4wLCJIZWlnaHQiOjAuMCwiQm9yZGVyU3R5bGUiOm51bGwsIlBhcmVudFN0eWxlIjpudWxsfSwiTGVmdEVuZENhcHNTdHlsZSI6eyIkaWQiOiI5NzEiLCJGb250U2V0dGluZ3MiOnsiJGlkIjoiOTcyIiwiRm9udFNpemUiOjE4LCJGb250TmFtZSI6IkNhbGlicmkiLCJJc0JvbGQiOnRydWUsIklzSXRhbGljIjpmYWxzZSwiSXNVbmRlcmxpbmVkIjpmYWxzZSwiUGFyZW50U3R5bGUiOm51bGx9LCJBdXRvU2l6ZSI6MCwiRm9yZWdyb3VuZCI6eyIkaWQiOiI5NzMiLCJDb2xvciI6eyIkaWQiOiI5Nz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3NSIsIlRvcCI6MC4wLCJMZWZ0Ijo3NC4wLCJSaWdodCI6MC4wLCJCb3R0b20iOjAuMH0sIlBhZGRpbmciOnsiJGlkIjoiOTc2IiwiVG9wIjowLjAsIkxlZnQiOjAuMCwiUmlnaHQiOjAuMCwiQm90dG9tIjowLjB9LCJCYWNrZ3JvdW5kIjp7IiRpZCI6Ijk3NyIsIkNvbG9yIjp7IiRyZWYiOiIyOTcifX0sIklzVmlzaWJsZSI6ZmFsc2UsIldpZHRoIjowLjAsIkhlaWdodCI6MC4wLCJCb3JkZXJTdHlsZSI6bnVsbCwiUGFyZW50U3R5bGUiOm51bGx9LCJUb2RheVRleHRTdHlsZSI6eyIkaWQiOiI5NzgiLCJGb250U2V0dGluZ3MiOnsiJGlkIjoiOTc5IiwiRm9udFNpemUiOjEyLCJGb250TmFtZSI6IkNhbGlicmkiLCJJc0JvbGQiOmZhbHNlLCJJc0l0YWxpYyI6ZmFsc2UsIklzVW5kZXJsaW5lZCI6ZmFsc2UsIlBhcmVudFN0eWxlIjpudWxsfSwiQXV0b1NpemUiOjAsIkZvcmVncm91bmQiOnsiJGlkIjoiOTgwIiwiQ29sb3IiOnsiJGlkIjoiOT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4MiIsIlRvcCI6MC4wLCJMZWZ0IjowLjAsIlJpZ2h0IjowLjAsIkJvdHRvbSI6MC4wfSwiUGFkZGluZyI6eyIkaWQiOiI5ODMiLCJUb3AiOjAuMCwiTGVmdCI6MC4wLCJSaWdodCI6MC4wLCJCb3R0b20iOjAuMH0sIkJhY2tncm91bmQiOnsiJGlkIjoiOTg0IiwiQ29sb3IiOnsiJHJlZiI6IjI5NyJ9fSwiSXNWaXNpYmxlIjp0cnVlLCJXaWR0aCI6MC4wLCJIZWlnaHQiOjAuMCwiQm9yZGVyU3R5bGUiOm51bGwsIlBhcmVudFN0eWxlIjpudWxsfSwiVG9kYXlNYXJrZXJTdHlsZSI6eyIkaWQiOiI5ODUiLCJNYXJnaW4iOnsiJGlkIjoiOTg2IiwiVG9wIjowLjAsIkxlZnQiOjAuMCwiUmlnaHQiOjAuMCwiQm90dG9tIjowLjB9LCJQYWRkaW5nIjp7IiRpZCI6Ijk4NyIsIlRvcCI6MC4wLCJMZWZ0IjowLjAsIlJpZ2h0IjowLjAsIkJvdHRvbSI6MC4wfSwiQmFja2dyb3VuZCI6eyIkaWQiOiI5ODgiLCJDb2xvciI6eyIkaWQiOiI5ODkiLCJBIjoyNTUsIlIiOjI1NSwiRyI6MCwiQiI6MH19LCJJc1Zpc2libGUiOnRydWUsIldpZHRoIjowLjAsIkhlaWdodCI6MC4wLCJCb3JkZXJTdHlsZSI6bnVsbCwiUGFyZW50U3R5bGUiOm51bGx9LCJTY2FsZVN0eWxlIjp7IiRpZCI6Ijk5MCIsIlNoYXBlIjowLCJTaG93U2VnbWVudFNlcGFyYXRvcnMiOnRydWUsIlNlZ21lbnRTZXBhcmF0b3JPcGFjaXR5IjozMCwiSGFzQmVlblZpc2libGVCZWZvcmUiOnRydWUsIkZvbnRTZXR0aW5ncyI6eyIkaWQiOiI5OTEiLCJGb250U2l6ZSI6MTIsIkZvbnROYW1lIjoiQ2FsaWJyaSIsIklzQm9sZCI6ZmFsc2UsIklzSXRhbGljIjpmYWxzZSwiSXNVbmRlcmxpbmVkIjpmYWxzZSwiUGFyZW50U3R5bGUiOm51bGx9LCJBdXRvU2l6ZSI6MCwiRm9yZWdyb3VuZCI6eyIkaWQiOiI5OTIiLCJDb2xvciI6eyIkaWQiOiI5OT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k0IiwiVG9wIjowLjAsIkxlZnQiOjUuMCwiUmlnaHQiOjAuMCwiQm90dG9tIjowLjB9LCJQYWRkaW5nIjp7IiRpZCI6Ijk5NSIsIlRvcCI6MC4wLCJMZWZ0IjowLjAsIlJpZ2h0IjowLjAsIkJvdHRvbSI6MC4wfSwiQmFja2dyb3VuZCI6eyIkaWQiOiI5OTYiLCJDb2xvciI6eyIkcmVmIjoiMjk3In19LCJJc1Zpc2libGUiOnRydWUsIldpZHRoIjowLjAsIkhlaWdodCI6MC4wLCJCb3JkZXJTdHlsZSI6bnVsbCwiUGFyZW50U3R5bGUiOm51bGx9LCJTaW5nbGVTY2FsZVNoYXBlU3R5bGUiOnsiJGlkIjoiOTk3IiwiU2hhcGUiOjAsIkhlaWdodCI6MzAuMH0sIk1pZGRsZVRpZXJTY2FsZVN0eWxlIjp7IiRpZCI6Ijk5OCIsIlNoYXBlIjowLCJTaG93U2VnbWVudFNlcGFyYXRvcnMiOnRydWUsIlNlZ21lbnRTZXBhcmF0b3JPcGFjaXR5IjozMCwiSGFzQmVlblZpc2libGVCZWZvcmUiOmZhbHNlLCJGb250U2V0dGluZ3MiOnsiJGlkIjoiOTk5IiwiRm9udFNpemUiOjEyLCJGb250TmFtZSI6IkNhbGlicmkiLCJJc0JvbGQiOmZhbHNlLCJJc0l0YWxpYyI6ZmFsc2UsIklzVW5kZXJsaW5lZCI6ZmFsc2UsIlBhcmVudFN0eWxlIjpudWxsfSwiQXV0b1NpemUiOjAsIkZvcmVncm91bmQiOnsiJHJlZiI6Ijk5MiJ9LCJNYXhXaWR0aCI6MjAwLjAsIk1heEhlaWdodCI6IkluZmluaXR5IiwiU21hcnRGb3JlZ3JvdW5kSXNBY3RpdmUiOmZhbHNlLCJIb3Jpem9udGFsQWxpZ25tZW50IjowLCJWZXJ0aWNhbEFsaWdubWVudCI6MSwiU21hcnRGb3JlZ3JvdW5kIjpudWxsLCJCYWNrZ3JvdW5kRmlsbFR5cGUiOjAsIk1hcmdpbiI6eyIkcmVmIjoiOTk0In0sIlBhZGRpbmciOnsiJHJlZiI6Ijk5NSJ9LCJCYWNrZ3JvdW5kIjp7IiRyZWYiOiI5OTYifSwiSXNWaXNpYmxlIjpmYWxzZSwiV2lkdGgiOjAuMCwiSGVpZ2h0IjowLjAsIkJvcmRlclN0eWxlIjpudWxsLCJQYXJlbnRTdHlsZSI6bnVsbH0sIkJvdHRvbVRpZXJTY2FsZVN0eWxlIjp7IiRpZCI6IjEwMDAiLCJTaGFwZSI6MCwiU2hvd1NlZ21lbnRTZXBhcmF0b3JzIjp0cnVlLCJTZWdtZW50U2VwYXJhdG9yT3BhY2l0eSI6MzAsIkhhc0JlZW5WaXNpYmxlQmVmb3JlIjpmYWxzZSwiRm9udFNldHRpbmdzIjp7IiRpZCI6IjEwMDEiLCJGb250U2l6ZSI6MTIsIkZvbnROYW1lIjoiQ2FsaWJyaSIsIklzQm9sZCI6ZmFsc2UsIklzSXRhbGljIjpmYWxzZSwiSXNVbmRlcmxpbmVkIjpmYWxzZSwiUGFyZW50U3R5bGUiOm51bGx9LCJBdXRvU2l6ZSI6MCwiRm9yZWdyb3VuZCI6eyIkcmVmIjoiOTkyIn0sIk1heFdpZHRoIjoyMDAuMCwiTWF4SGVpZ2h0IjoiSW5maW5pdHkiLCJTbWFydEZvcmVncm91bmRJc0FjdGl2ZSI6ZmFsc2UsIkhvcml6b250YWxBbGlnbm1lbnQiOjAsIlZlcnRpY2FsQWxpZ25tZW50IjoxLCJTbWFydEZvcmVncm91bmQiOm51bGwsIkJhY2tncm91bmRGaWxsVHlwZSI6MCwiTWFyZ2luIjp7IiRyZWYiOiI5OTQifSwiUGFkZGluZyI6eyIkcmVmIjoiOTk1In0sIkJhY2tncm91bmQiOnsiJHJlZiI6Ijk5NiJ9LCJJc1Zpc2libGUiOmZhbHNlLCJXaWR0aCI6MC4wLCJIZWlnaHQiOjAuMCwiQm9yZGVyU3R5bGUiOm51bGwsIlBhcmVudFN0eWxlIjpudWxsfSwiRWxhcHNlZFRpbWVCYWNrZ3JvdW5kIjp7IiRpZCI6IjEwMDIiLCJDb2xvciI6eyIkaWQiOiIxMDAzIiwiQSI6NzcsIlIiOjI1NSwiRyI6MCwiQiI6MH19LCJBcHBlbmRZZWFyT25ZZWFyQ2hhbmdlIjp0cnVlLCJFbGFwc2VkVGltZUZvcm1hdCI6MSwiVG9kYXlNYXJrZXJQb3NpdGlvbiI6MywiUXVpY2tQb3NpdGlvbiI6MywiQWJzb2x1dGVQb3NpdGlvbiI6NDEwLjQsIk1hcmdpbiI6eyIkaWQiOiIxMDA0IiwiVG9wIjowLjAsIkxlZnQiOjEwLjAsIlJpZ2h0IjoxMC4wLCJCb3R0b20iOjAuMH0sIlBhZGRpbmciOnsiJGlkIjoiMTAwNSIsIlRvcCI6MC4wLCJMZWZ0IjowLjAsIlJpZ2h0IjowLjAsIkJvdHRvbSI6MC4wfSwiQmFja2dyb3VuZCI6eyIkaWQiOiIxMDA2IiwiQ29sb3IiOnsiJGlkIjoiMTAwNyIsIkEiOjI1NSwiUiI6NDcsIkciOjU0LCJCIjoxNTN9fSwiSXNWaXNpYmxlIjp0cnVlLCJXaWR0aCI6MC4wLCJIZWlnaHQiOjAuMCwiQm9yZGVyU3R5bGUiOm51bGwsIlBhcmVudFN0eWxlIjpudWxsfSwiRGVmYXVsdE1pbGVzdG9uZVN0eWxlIjp7IiRpZCI6IjEwMDgiLCJTaGFwZSI6MSwiQ29ubmVjdG9yTWFyZ2luIjp7IiRpZCI6IjEwMDkiLCJUb3AiOjAuMCwiTGVmdCI6Mi4wLCJSaWdodCI6Mi4wLCJCb3R0b20iOjAuMH0sIkNvbm5lY3RvclN0eWxlIjp7IiRpZCI6IjEwMTAiLCJMaW5lQ29sb3IiOnsiJGlkIjoiMTAxMSIsIiR0eXBlIjoiTkxSRS5Db21tb24uRG9tLlNvbGlkQ29sb3JCcnVzaCwgTkxSRS5Db21tb24iLCJDb2xvciI6eyIkaWQiOiIxMDEyIiwiQSI6MTI3LCJSIjo3OSwiRyI6MTI5LCJCIjoxODl9fSwiTGluZVdlaWdodCI6MS4wLCJMaW5lVHlwZSI6MCwiUGFyZW50U3R5bGUiOm51bGx9LCJJc0JlbG93VGltZWJhbmQiOnRydWUsIlBvc2l0aW9uT25UYXNrIjozLCJIaWRlRGF0ZSI6ZmFsc2UsIlNoYXBlU2l6ZSI6MSwiU3BhY2luZyI6MS4wLCJQYWRkaW5nIjp7IiRpZCI6IjEwMTMiLCJUb3AiOjcuMCwiTGVmdCI6My4wLCJSaWdodCI6MC4wLCJCb3R0b20iOjIuMH0sIlNoYXBlU3R5bGUiOnsiJGlkIjoiMTAxNCIsIk1hcmdpbiI6eyIkaWQiOiIxMDE1IiwiVG9wIjowLjAsIkxlZnQiOjAuMCwiUmlnaHQiOjAuMCwiQm90dG9tIjowLjB9LCJQYWRkaW5nIjp7IiRpZCI6IjEwMTYiLCJUb3AiOjAuMCwiTGVmdCI6MC4wLCJSaWdodCI6MC4wLCJCb3R0b20iOjAuMH0sIkJhY2tncm91bmQiOnsiJGlkIjoiMTAxNyIsIkNvbG9yIjp7IiRpZCI6IjEwMTgiLCJBIjoyNTUsIlIiOjIzMiwiRyI6NzYsIkIiOjM0fX0sIklzVmlzaWJsZSI6dHJ1ZSwiV2lkdGgiOjE4LjAsIkhlaWdodCI6MjAuMCwiQm9yZGVyU3R5bGUiOnsiJGlkIjoiMTAxOSIsIkxpbmVDb2xvciI6eyIkaWQiOiIxMDIwIiwiJHR5cGUiOiJOTFJFLkNvbW1vbi5Eb20uU29saWRDb2xvckJydXNoLCBOTFJFLkNvbW1vbiIsIkNvbG9yIjp7IiRpZCI6IjEwMjEiLCJBIjoyNTUsIlIiOjIzNCwiRyI6MjIsIkIiOjMwfX0sIkxpbmVXZWlnaHQiOjAuMCwiTGluZVR5cGUiOjAsIlBhcmVudFN0eWxlIjpudWxsfSwiUGFyZW50U3R5bGUiOm51bGx9LCJUaXRsZVN0eWxlIjp7IiRpZCI6IjEwMjIiLCJGb250U2V0dGluZ3MiOnsiJGlkIjoiMTAyMyIsIkZvbnRTaXplIjoxMSwiRm9udE5hbWUiOiJDYWxpYnJpIiwiSXNCb2xkIjp0cnVlLCJJc0l0YWxpYyI6ZmFsc2UsIklzVW5kZXJsaW5lZCI6ZmFsc2UsIlBhcmVudFN0eWxlIjpudWxsfSwiQXV0b1NpemUiOjAsIkZvcmVncm91bmQiOnsiJGlkIjoiMTAyNCIsIkNvbG9yIjp7IiRpZCI6IjEwMjUiLCJBIjoyNTUsIlIiOjIzNCwiRyI6MjIsIkIiOjMwfX0sIk1heFdpZHRoIjoyMDAuMCwiTWF4SGVpZ2h0IjoiSW5maW5pdHkiLCJTbWFydEZvcmVncm91bmRJc0FjdGl2ZSI6ZmFsc2UsIkhvcml6b250YWxBbGlnbm1lbnQiOjEsIlZlcnRpY2FsQWxpZ25tZW50IjowLCJTbWFydEZvcmVncm91bmQiOm51bGwsIkJhY2tncm91bmRGaWxsVHlwZSI6MCwiTWFyZ2luIjp7IiRpZCI6IjEwMjYiLCJUb3AiOjAuMCwiTGVmdCI6MC4wLCJSaWdodCI6MC4wLCJCb3R0b20iOjAuMH0sIlBhZGRpbmciOnsiJGlkIjoiMTAyNyIsIlRvcCI6MC4wLCJMZWZ0IjowLjAsIlJpZ2h0IjowLjAsIkJvdHRvbSI6MC4wfSwiQmFja2dyb3VuZCI6eyIkaWQiOiIxMDI4IiwiQ29sb3IiOnsiJGlkIjoiMTAyOSIsIkEiOjAsIlIiOjI1NSwiRyI6MjU1LCJCIjoyNTV9fSwiSXNWaXNpYmxlIjp0cnVlLCJXaWR0aCI6MC4wLCJIZWlnaHQiOjAuMCwiQm9yZGVyU3R5bGUiOm51bGwsIlBhcmVudFN0eWxlIjpudWxsfSwiRGF0ZVN0eWxlIjp7IiRpZCI6IjEwMzAiLCJGb250U2V0dGluZ3MiOnsiJGlkIjoiMTAzMSIsIkZvbnRTaXplIjoxMCwiRm9udE5hbWUiOiJDYWxpYnJpIiwiSXNCb2xkIjpmYWxzZSwiSXNJdGFsaWMiOmZhbHNlLCJJc1VuZGVybGluZWQiOmZhbHNlLCJQYXJlbnRTdHlsZSI6bnVsbH0sIkF1dG9TaXplIjowLCJGb3JlZ3JvdW5kIjp7IiRpZCI6IjEwMzIiLCJDb2xvciI6eyIkaWQiOiIxMDM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M0IiwiVG9wIjowLjAsIkxlZnQiOjAuMCwiUmlnaHQiOjAuMCwiQm90dG9tIjowLjB9LCJQYWRkaW5nIjp7IiRpZCI6IjEwMzUiLCJUb3AiOjAuMCwiTGVmdCI6MC4wLCJSaWdodCI6MC4wLCJCb3R0b20iOjAuMH0sIkJhY2tncm91bmQiOnsiJGlkIjoiMTAzNiIsIkNvbG9yIjp7IiRpZCI6IjEwMzciLCJBIjowLCJSIjoyNTUsIkciOjI1NSwiQiI6MjU1fX0sIklzVmlzaWJsZSI6dHJ1ZSwiV2lkdGgiOjAuMCwiSGVpZ2h0IjowLjAsIkJvcmRlclN0eWxlIjpudWxsLCJQYXJlbnRTdHlsZSI6bnVsbH0sIkRhdGVGb3JtYXQiOnsiJGlkIjoiMTA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M5IiwiRm9ybWF0IjowLCJJc1Zpc2libGUiOmZhbHNlLCJMYXN0S25vd25WaXNpYmlsaXR5U3RhdGUiOmZhbHNlfSwiSXNWaXNpYmxlIjp0cnVlLCJQYXJlbnRTdHlsZSI6bnVsbH0sIkRlZmF1bHRNb3RTdHlsZSI6eyIkaWQiOiIxMDQwIiwiU2hhcGUiOjEsIkNvbm5lY3Rvck1hcmdpbiI6eyIkaWQiOiIxMDQxIiwiVG9wIjowLjAsIkxlZnQiOjIuMCwiUmlnaHQiOjIuMCwiQm90dG9tIjowLjB9LCJDb25uZWN0b3JTdHlsZSI6eyIkaWQiOiIxMDQyIiwiTGluZUNvbG9yIjp7IiRpZCI6IjEwNDMiLCIkdHlwZSI6Ik5MUkUuQ29tbW9uLkRvbS5Tb2xpZENvbG9yQnJ1c2gsIE5MUkUuQ29tbW9uIiwiQ29sb3IiOnsiJGlkIjoiMTA0NCIsIkEiOjEyNywiUiI6NzksIkciOjEyOSwiQiI6MTg5fX0sIkxpbmVXZWlnaHQiOjEuMCwiTGluZVR5cGUiOjAsIlBhcmVudFN0eWxlIjpudWxsfSwiSXNCZWxvd1RpbWViYW5kIjp0cnVlLCJQb3NpdGlvbk9uVGFzayI6MSwiSGlkZURhdGUiOmZhbHNlLCJTaGFwZVNpemUiOjEsIlNwYWNpbmciOjEuMCwiUGFkZGluZyI6eyIkaWQiOiIxMDQ1IiwiVG9wIjo3LjAsIkxlZnQiOjMuMCwiUmlnaHQiOjAuMCwiQm90dG9tIjoyLjB9LCJTaGFwZVN0eWxlIjp7IiRpZCI6IjEwNDYiLCJNYXJnaW4iOnsiJGlkIjoiMTA0NyIsIlRvcCI6MC4wLCJMZWZ0IjowLjAsIlJpZ2h0IjowLjAsIkJvdHRvbSI6MC4wfSwiUGFkZGluZyI6eyIkaWQiOiIxMDQ4IiwiVG9wIjowLjAsIkxlZnQiOjAuMCwiUmlnaHQiOjAuMCwiQm90dG9tIjowLjB9LCJCYWNrZ3JvdW5kIjp7IiRpZCI6IjEwNDkiLCJDb2xvciI6eyIkaWQiOiIxMDUwIiwiQSI6MjU1LCJSIjoyMzIsIkciOjc2LCJCIjozNH19LCJJc1Zpc2libGUiOnRydWUsIldpZHRoIjoxOC4wLCJIZWlnaHQiOjIwLjAsIkJvcmRlclN0eWxlIjp7IiRpZCI6IjEwNTEiLCJMaW5lQ29sb3IiOnsiJGlkIjoiMTA1MiIsIiR0eXBlIjoiTkxSRS5Db21tb24uRG9tLlNvbGlkQ29sb3JCcnVzaCwgTkxSRS5Db21tb24iLCJDb2xvciI6eyIkaWQiOiIxMDUzIiwiQSI6MjU1LCJSIjoyMzQsIkciOjIyLCJCIjozMH19LCJMaW5lV2VpZ2h0IjowLjAsIkxpbmVUeXBlIjowLCJQYXJlbnRTdHlsZSI6bnVsbH0sIlBhcmVudFN0eWxlIjpudWxsfSwiVGl0bGVTdHlsZSI6eyIkaWQiOiIxMDU0IiwiRm9udFNldHRpbmdzIjp7IiRpZCI6IjEwNTUiLCJGb250U2l6ZSI6MTEsIkZvbnROYW1lIjoiQ2FsaWJyaSIsIklzQm9sZCI6dHJ1ZSwiSXNJdGFsaWMiOmZhbHNlLCJJc1VuZGVybGluZWQiOmZhbHNlLCJQYXJlbnRTdHlsZSI6bnVsbH0sIkF1dG9TaXplIjowLCJGb3JlZ3JvdW5kIjp7IiRpZCI6IjEwNTYiLCJDb2xvciI6eyIkaWQiOiIxMDU3IiwiQSI6MjU1LCJSIjoyMzQsIkciOjIyLCJCIjozMH19LCJNYXhXaWR0aCI6MjAwLjAsIk1heEhlaWdodCI6IkluZmluaXR5IiwiU21hcnRGb3JlZ3JvdW5kSXNBY3RpdmUiOmZhbHNlLCJIb3Jpem9udGFsQWxpZ25tZW50IjoxLCJWZXJ0aWNhbEFsaWdubWVudCI6MCwiU21hcnRGb3JlZ3JvdW5kIjpudWxsLCJCYWNrZ3JvdW5kRmlsbFR5cGUiOjAsIk1hcmdpbiI6eyIkaWQiOiIxMDU4IiwiVG9wIjowLjAsIkxlZnQiOjAuMCwiUmlnaHQiOjAuMCwiQm90dG9tIjowLjB9LCJQYWRkaW5nIjp7IiRpZCI6IjEwNTkiLCJUb3AiOjAuMCwiTGVmdCI6MC4wLCJSaWdodCI6MC4wLCJCb3R0b20iOjAuMH0sIkJhY2tncm91bmQiOnsiJGlkIjoiMTA2MCIsIkNvbG9yIjp7IiRpZCI6IjEwNjEiLCJBIjowLCJSIjoyNTUsIkciOjI1NSwiQiI6MjU1fX0sIklzVmlzaWJsZSI6dHJ1ZSwiV2lkdGgiOjAuMCwiSGVpZ2h0IjowLjAsIkJvcmRlclN0eWxlIjpudWxsLCJQYXJlbnRTdHlsZSI6bnVsbH0sIkRhdGVTdHlsZSI6eyIkaWQiOiIxMDYyIiwiRm9udFNldHRpbmdzIjp7IiRpZCI6IjEwNjMiLCJGb250U2l6ZSI6MTAsIkZvbnROYW1lIjoiQ2FsaWJyaSIsIklzQm9sZCI6ZmFsc2UsIklzSXRhbGljIjpmYWxzZSwiSXNVbmRlcmxpbmVkIjpmYWxzZSwiUGFyZW50U3R5bGUiOm51bGx9LCJBdXRvU2l6ZSI6MCwiRm9yZWdyb3VuZCI6eyIkaWQiOiIxMDY0IiwiQ29sb3IiOnsiJGlkIjoiMTA2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2NiIsIlRvcCI6MC4wLCJMZWZ0IjowLjAsIlJpZ2h0IjowLjAsIkJvdHRvbSI6MC4wfSwiUGFkZGluZyI6eyIkaWQiOiIxMDY3IiwiVG9wIjowLjAsIkxlZnQiOjAuMCwiUmlnaHQiOjAuMCwiQm90dG9tIjowLjB9LCJCYWNrZ3JvdW5kIjp7IiRpZCI6IjEwNjgiLCJDb2xvciI6eyIkaWQiOiIxMDY5IiwiQSI6MCwiUiI6MjU1LCJHIjoyNTUsIkIiOjI1NX19LCJJc1Zpc2libGUiOnRydWUsIldpZHRoIjowLjAsIkhlaWdodCI6MC4wLCJCb3JkZXJTdHlsZSI6bnVsbCwiUGFyZW50U3R5bGUiOm51bGx9LCJEYXRlRm9ybWF0Ijp7IiRpZCI6IjEw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MSIsIkZvcm1hdCI6MCwiSXNWaXNpYmxlIjpmYWxzZSwiTGFzdEtub3duVmlzaWJpbGl0eVN0YXRlIjpmYWxzZX0sIklzVmlzaWJsZSI6dHJ1ZSwiUGFyZW50U3R5bGUiOm51bGx9LCJEZWZhdWx0VGFza1N0eWxlIjp7IiRpZCI6IjEwNzIiLCJTaGFwZSI6MywiU2hhcGVUaGlja25lc3MiOjAsIkR1cmF0aW9uRm9ybWF0IjowLCJJbmNsdWRlTm9uV29ya2luZ0RheXNJbkR1cmF0aW9uIjpmYWxzZSwiUGVyY2VudGFnZUNvbXBsZXRlU3R5bGUiOnsiJGlkIjoiMTA3MyIsIkZvbnRTZXR0aW5ncyI6eyIkaWQiOiIxMDc0IiwiRm9udFNpemUiOjEwLCJGb250TmFtZSI6IkNhbGlicmkiLCJJc0JvbGQiOmZhbHNlLCJJc0l0YWxpYyI6ZmFsc2UsIklzVW5kZXJsaW5lZCI6ZmFsc2UsIlBhcmVudFN0eWxlIjpudWxsfSwiQXV0b1NpemUiOjAsIkZvcmVncm91bmQiOnsiJGlkIjoiMTA3NSIsIkNvbG9yIjp7IiRpZCI6IjEwN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c3IiwiVG9wIjowLjAsIkxlZnQiOjAuMCwiUmlnaHQiOjAuMCwiQm90dG9tIjowLjB9LCJQYWRkaW5nIjp7IiRpZCI6IjEwNzgiLCJUb3AiOjAuMCwiTGVmdCI6MC4wLCJSaWdodCI6MC4wLCJCb3R0b20iOjAuMH0sIkJhY2tncm91bmQiOnsiJGlkIjoiMTA3OSIsIkNvbG9yIjp7IiRpZCI6IjEwODAiLCJBIjo4OSwiUiI6MCwiRyI6MCwiQiI6MH19LCJJc1Zpc2libGUiOnRydWUsIldpZHRoIjowLjAsIkhlaWdodCI6MC4wLCJCb3JkZXJTdHlsZSI6bnVsbCwiUGFyZW50U3R5bGUiOm51bGx9LCJEdXJhdGlvblN0eWxlIjp7IiRpZCI6IjEwODEiLCJGb250U2V0dGluZ3MiOnsiJGlkIjoiMTA4MiIsIkZvbnRTaXplIjoxMCwiRm9udE5hbWUiOiJDYWxpYnJpIiwiSXNCb2xkIjpmYWxzZSwiSXNJdGFsaWMiOmZhbHNlLCJJc1VuZGVybGluZWQiOmZhbHNlLCJQYXJlbnRTdHlsZSI6bnVsbH0sIkF1dG9TaXplIjowLCJGb3JlZ3JvdW5kIjp7IiRpZCI6IjEwODMiLCJDb2xvciI6eyIkaWQiOiIxMDg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aWQiOiIxMDg3IiwiQ29sb3IiOnsiJGlkIjoiMTA4OCIsIkEiOjAsIlIiOjI1NSwiRyI6MjU1LCJCIjoyNTV9fSwiSXNWaXNpYmxlIjp0cnVlLCJXaWR0aCI6MC4wLCJIZWlnaHQiOjAuMCwiQm9yZGVyU3R5bGUiOm51bGwsIlBhcmVudFN0eWxlIjpudWxsfSwiSG9yaXpvbnRhbENvbm5lY3RvclN0eWxlIjp7IiRpZCI6IjEwODkiLCJMaW5lQ29sb3IiOnsiJGlkIjoiMTA5MCIsIiR0eXBlIjoiTkxSRS5Db21tb24uRG9tLlNvbGlkQ29sb3JCcnVzaCwgTkxSRS5Db21tb24iLCJDb2xvciI6eyIkaWQiOiIxMDkxIiwiQSI6MjU1LCJSIjoyMDQsIkciOjIwNCwiQiI6MjA0fX0sIkxpbmVXZWlnaHQiOjEuMCwiTGluZVR5cGUiOjAsIlBhcmVudFN0eWxlIjpudWxsfSwiVmVydGljYWxDb25uZWN0b3JTdHlsZSI6eyIkaWQiOiIxMDkyIiwiTGluZUNvbG9yIjp7IiRpZCI6IjEwOTMiLCIkdHlwZSI6Ik5MUkUuQ29tbW9uLkRvbS5Tb2xpZENvbG9yQnJ1c2gsIE5MUkUuQ29tbW9uIiwiQ29sb3IiOnsiJGlkIjoiMTA5NCIsIkEiOjI1NSwiUiI6MjA0LCJHIjoyMDQsIkIiOjIwNH19LCJMaW5lV2VpZ2h0IjoxLjAsIkxpbmVUeXBlIjowLCJQYXJlbnRTdHlsZSI6bnVsbH0sIk1hcmdpbiI6bnVsbCwiU3RhcnREYXRlUG9zaXRpb24iOjYsIkVuZERhdGVQb3NpdGlvbiI6NiwiRGF0ZUlzVmlzaWJsZSI6ZmFsc2UsIlRpdGxlUG9zaXRpb24iOjEsIkR1cmF0aW9uUG9zaXRpb24iOjYsIlBlcmNlbnRhZ2VDb21wbGV0ZWRQb3NpdGlvbiI6NiwiU3BhY2luZyI6NSwiSXNCZWxvd1RpbWViYW5kIjpmYWxzZSwiUGVyY2VudGFnZUNvbXBsZXRlU2hhcGVPcGFjaXR5IjozNSwiU2hhcGVTdHlsZSI6eyIkaWQiOiIxMDk1IiwiTWFyZ2luIjp7IiRpZCI6IjEwOTYiLCJUb3AiOjAuMCwiTGVmdCI6NC4wLCJSaWdodCI6NC4wLCJCb3R0b20iOjAuMH0sIlBhZGRpbmciOnsiJGlkIjoiMTA5NyIsIlRvcCI6MC4wLCJMZWZ0IjowLjAsIlJpZ2h0IjowLjAsIkJvdHRvbSI6MC4wfSwiQmFja2dyb3VuZCI6eyIkaWQiOiIxMDk4IiwiQ29sb3IiOnsiJGlkIjoiMTA5OSIsIkEiOjI1NSwiUiI6MTQ3LCJHIjoxNDcsIkIiOjE0N319LCJJc1Zpc2libGUiOnRydWUsIldpZHRoIjowLjAsIkhlaWdodCI6MTAuMCwiQm9yZGVyU3R5bGUiOnsiJGlkIjoiMTEwMCIsIkxpbmVDb2xvciI6eyIkaWQiOiIxMTAxIiwiJHR5cGUiOiJOTFJFLkNvbW1vbi5Eb20uU29saWRDb2xvckJydXNoLCBOTFJFLkNvbW1vbiIsIkNvbG9yIjp7IiRpZCI6IjExMDIiLCJBIjoyNTUsIlIiOjIzNCwiRyI6MjIsIkIiOjMwfX0sIkxpbmVXZWlnaHQiOjAuMCwiTGluZVR5cGUiOjAsIlBhcmVudFN0eWxlIjpudWxsfSwiUGFyZW50U3R5bGUiOm51bGx9LCJUaXRsZVN0eWxlIjp7IiRpZCI6IjExMDMiLCJGb250U2V0dGluZ3MiOnsiJGlkIjoiMTEwNCIsIkZvbnRTaXplIjoxMSwiRm9udE5hbWUiOiJDYWxpYnJpIiwiSXNCb2xkIjpmYWxzZSwiSXNJdGFsaWMiOmZhbHNlLCJJc1VuZGVybGluZWQiOmZhbHNlLCJQYXJlbnRTdHlsZSI6bnVsbH0sIkF1dG9TaXplIjowLCJGb3JlZ3JvdW5kIjp7IiRpZCI6IjExMDUiLCJDb2xvciI6eyIkaWQiOiIxMTA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MDciLCJUb3AiOjAuMCwiTGVmdCI6MC4wLCJSaWdodCI6MC4wLCJCb3R0b20iOjAuMH0sIlBhZGRpbmciOnsiJGlkIjoiMTEwOCIsIlRvcCI6MC4wLCJMZWZ0IjowLjAsIlJpZ2h0IjowLjAsIkJvdHRvbSI6MC4wfSwiQmFja2dyb3VuZCI6eyIkaWQiOiIxMTA5IiwiQ29sb3IiOnsiJGlkIjoiMTExMCIsIkEiOjAsIlIiOjI1NSwiRyI6MjU1LCJCIjoyNTV9fSwiSXNWaXNpYmxlIjp0cnVlLCJXaWR0aCI6MC4wLCJIZWlnaHQiOjAuMCwiQm9yZGVyU3R5bGUiOm51bGwsIlBhcmVudFN0eWxlIjpudWxsfSwiRGF0ZVN0eWxlIjp7IiRpZCI6IjExMTEiLCJGb250U2V0dGluZ3MiOnsiJGlkIjoiMTExMiIsIkZvbnRTaXplIjoxMCwiRm9udE5hbWUiOiJDYWxpYnJpIiwiSXNCb2xkIjpmYWxzZSwiSXNJdGFsaWMiOmZhbHNlLCJJc1VuZGVybGluZWQiOmZhbHNlLCJQYXJlbnRTdHlsZSI6bnVsbH0sIkF1dG9TaXplIjowLCJGb3JlZ3JvdW5kIjp7IiRpZCI6IjExMTMiLCJDb2xvciI6eyIkaWQiOiIxMT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1IiwiVG9wIjowLjAsIkxlZnQiOjAuMCwiUmlnaHQiOjAuMCwiQm90dG9tIjowLjB9LCJQYWRkaW5nIjp7IiRpZCI6IjExMTYiLCJUb3AiOjAuMCwiTGVmdCI6MC4wLCJSaWdodCI6MC4wLCJCb3R0b20iOjAuMH0sIkJhY2tncm91bmQiOnsiJGlkIjoiMTExNyIsIkNvbG9yIjp7IiRpZCI6IjExMTgiLCJBIjowLCJSIjoyNTUsIkciOjI1NSwiQiI6MjU1fX0sIklzVmlzaWJsZSI6ZmFsc2UsIldpZHRoIjowLjAsIkhlaWdodCI6MC4wLCJCb3JkZXJTdHlsZSI6bnVsbCwiUGFyZW50U3R5bGUiOm51bGx9LCJEYXRlRm9ybWF0Ijp7IiRpZCI6IjEx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yMCIsIkZvcm1hdCI6MCwiSXNWaXNpYmxlIjpmYWxzZSwiTGFzdEtub3duVmlzaWJpbGl0eVN0YXRlIjpmYWxzZX0sIklzVmlzaWJsZSI6dHJ1ZSwiUGFyZW50U3R5bGUiOm51bGwsIl9leHBsaWNpdGx5U2V0Ijp7IiRpZCI6IjExMj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EyMiIsIlRpdGxlUG9zaXRpb24iOiJSaWdodCIsIkRhdGVQb3NpdGlvbiI6IkxlZnQiLCJTaGFwZVR5cGUiOjEsIlNoYXBlU2l6ZSI6MCwiU3BhY2luZyI6NSwiU2hhcGVTdHlsZSI6eyIkaWQiOiIxMTIzIiwiTWFyZ2luIjp7IiRpZCI6IjExMjQiLCJUb3AiOjAuMCwiTGVmdCI6MC4wLCJSaWdodCI6MC4wLCJCb3R0b20iOjAuMH0sIlBhZGRpbmciOnsiJGlkIjoiMTEyNSIsIlRvcCI6MC4wLCJMZWZ0IjowLjAsIlJpZ2h0IjowLjAsIkJvdHRvbSI6MC4wfSwiQmFja2dyb3VuZCI6eyIkaWQiOiIxMTI2IiwiQ29sb3IiOnsiJGlkIjoiMTEyNyIsIkEiOjI1NSwiUiI6MCwiRyI6MTE0LCJCIjoxODh9fSwiSXNWaXNpYmxlIjp0cnVlLCJXaWR0aCI6MTIuMCwiSGVpZ2h0IjoxNC4wLCJCb3JkZXJTdHlsZSI6eyIkaWQiOiIxMTI4IiwiTGluZUNvbG9yIjp7IiRpZCI6IjExMjkiLCIkdHlwZSI6Ik5MUkUuQ29tbW9uLkRvbS5Tb2xpZENvbG9yQnJ1c2gsIE5MUkUuQ29tbW9uIiwiQ29sb3IiOnsiJGlkIjoiMTEzMCIsIkEiOjI1NSwiUiI6MjU1LCJHIjowLCJCIjowfX0sIkxpbmVXZWlnaHQiOjAuMCwiTGluZVR5cGUiOjAsIlBhcmVudFN0eWxlIjpudWxsfSwiUGFyZW50U3R5bGUiOm51bGx9LCJUaXRsZVN0eWxlIjp7IiRpZCI6IjExMzEiLCJGb250U2V0dGluZ3MiOnsiJGlkIjoiMTEzMiIsIkZvbnRTaXplIjoxMSwiRm9udE5hbWUiOiJDYWxpYnJpIiwiSXNCb2xkIjp0cnVlLCJJc0l0YWxpYyI6ZmFsc2UsIklzVW5kZXJsaW5lZCI6ZmFsc2UsIlBhcmVudFN0eWxlIjpudWxsfSwiQXV0b1NpemUiOjAsIkZvcmVncm91bmQiOnsiJGlkIjoiMTEzMyIsIkNvbG9yIjp7IiRpZCI6IjExMz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zNSIsIlRvcCI6MC4wLCJMZWZ0IjowLjAsIlJpZ2h0IjowLjAsIkJvdHRvbSI6MC4wfSwiUGFkZGluZyI6eyIkaWQiOiIxMTM2IiwiVG9wIjowLjAsIkxlZnQiOjAuMCwiUmlnaHQiOjAuMCwiQm90dG9tIjowLjB9LCJCYWNrZ3JvdW5kIjp7IiRpZCI6IjExMzciLCJDb2xvciI6eyIkaWQiOiIxMTM4IiwiQSI6ODksIlIiOjAsIkciOjAsIkIiOjB9fSwiSXNWaXNpYmxlIjp0cnVlLCJXaWR0aCI6MC4wLCJIZWlnaHQiOjAuMCwiQm9yZGVyU3R5bGUiOm51bGwsIlBhcmVudFN0eWxlIjpudWxsfSwiRGF0ZVN0eWxlIjp7IiRpZCI6IjExMzkiLCJGb250U2V0dGluZ3MiOnsiJGlkIjoiMTE0MCIsIkZvbnRTaXplIjoxMCwiRm9udE5hbWUiOiJDYWxpYnJpIiwiSXNCb2xkIjpmYWxzZSwiSXNJdGFsaWMiOmZhbHNlLCJJc1VuZGVybGluZWQiOmZhbHNlLCJQYXJlbnRTdHlsZSI6bnVsbH0sIkF1dG9TaXplIjowLCJGb3JlZ3JvdW5kIjp7IiRpZCI6IjExNDEiLCJDb2xvciI6eyIkaWQiOiIxMTQ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QzIiwiVG9wIjowLjAsIkxlZnQiOjAuMCwiUmlnaHQiOjAuMCwiQm90dG9tIjowLjB9LCJQYWRkaW5nIjp7IiRpZCI6IjExNDQiLCJUb3AiOjAuMCwiTGVmdCI6MC4wLCJSaWdodCI6MC4wLCJCb3R0b20iOjAuMH0sIkJhY2tncm91bmQiOnsiJGlkIjoiMTE0NSIsIkNvbG9yIjp7IiRpZCI6IjExNDYiLCJBIjo4OSwiUiI6MCwiRyI6MCwiQiI6MH19LCJJc1Zpc2libGUiOnRydWUsIldpZHRoIjowLjAsIkhlaWdodCI6MC4wLCJCb3JkZXJTdHlsZSI6bnVsbCwiUGFyZW50U3R5bGUiOm51bGx9LCJEYXRlRm9ybWF0Ijp7IiRpZCI6IjEx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0OCIsIkZvcm1hdCI6MCwiSXNWaXNpYmxlIjpmYWxzZSwiTGFzdEtub3duVmlzaWJpbGl0eVN0YXRlIjpmYWxzZX0sIklzVmlzaWJsZSI6dHJ1ZSwiUGFyZW50U3R5bGUiOm51bGx9LCJHcmlkbGluZVBhbmVsU3R5bGUiOnsiJGlkIjoiMTE0OSIsIkdyaWRsaW5lU3R5bGUiOnsiJGlkIjoiMTE1MCIsIkxpbmVDb2xvciI6eyIkaWQiOiIxMTUxIiwiJHR5cGUiOiJOTFJFLkNvbW1vbi5Eb20uU29saWRDb2xvckJydXNoLCBOTFJFLkNvbW1vbiIsIkNvbG9yIjp7IiRpZCI6IjExNTIiLCJBIjozOCwiUiI6OTEsIkciOjE1NSwiQiI6MjEzfX0sIkxpbmVXZWlnaHQiOjEuMCwiTGluZVR5cGUiOjAsIlBhcmVudFN0eWxlIjpudWxsfSwiTWFyZ2luIjp7IiRpZCI6IjExNTMiLCJUb3AiOjAuMCwiTGVmdCI6MC4wLCJSaWdodCI6MC4wLCJCb3R0b20iOjAuMH0sIlBhZGRpbmciOnsiJGlkIjoiMTE1NCIsIlRvcCI6MC4wLCJMZWZ0IjowLjAsIlJpZ2h0IjowLjAsIkJvdHRvbSI6MC4wfSwiQmFja2dyb3VuZCI6bnVsbCwiSXNWaXNpYmxlIjpmYWxzZSwiV2lkdGgiOjAuMCwiSGVpZ2h0IjowLjAsIkJvcmRlclN0eWxlIjp7IiRpZCI6IjExNTUiLCJMaW5lQ29sb3IiOm51bGwsIkxpbmVXZWlnaHQiOjAuMCwiTGluZVR5cGUiOjAsIlBhcmVudFN0eWxlIjpudWxsfSwiUGFyZW50U3R5bGUiOm51bGx9LCJBY3Rpdml0eUxpbmVQYW5lbFN0eWxlIjp7IiRpZCI6IjExNTYiLCJBY3Rpdml0eUxpbmVTdHlsZSI6eyIkaWQiOiIxMTU3IiwiTGluZUNvbG9yIjp7IiRpZCI6IjExNTgiLCIkdHlwZSI6Ik5MUkUuQ29tbW9uLkRvbS5Tb2xpZENvbG9yQnJ1c2gsIE5MUkUuQ29tbW9uIiwiQ29sb3IiOnsiJGlkIjoiMTE1OSIsIkEiOjM4LCJSIjo2OCwiRyI6MTE0LCJCIjoxOTZ9fSwiTGluZVdlaWdodCI6MS4wLCJMaW5lVHlwZSI6MCwiUGFyZW50U3R5bGUiOm51bGx9LCJNYXJnaW4iOnsiJGlkIjoiMTE2MCIsIlRvcCI6MC4wLCJMZWZ0IjowLjAsIlJpZ2h0IjowLjAsIkJvdHRvbSI6MC4wfSwiUGFkZGluZyI6eyIkaWQiOiIxMTYxIiwiVG9wIjowLjAsIkxlZnQiOjAuMCwiUmlnaHQiOjAuMCwiQm90dG9tIjowLjB9LCJCYWNrZ3JvdW5kIjpudWxsLCJJc1Zpc2libGUiOnRydWUsIldpZHRoIjowLjAsIkhlaWdodCI6MC4wLCJCb3JkZXJTdHlsZSI6bnVsbCwiUGFyZW50U3R5bGUiOm51bGx9LCJfc2VsZWN0ZWRUaGVtZVByZXNldENvbG9ycyI6eyIkaWQiOiIxMTYyIiwiVGV4dExpZ2h0Ijp7IiRpZCI6IjExNjMiLCJBIjoyNTUsIlIiOjI1NSwiRyI6MjU1LCJCIjoyNTV9LCJUZXh0RGFyayI6eyIkaWQiOiIxMTY0IiwiQSI6MjU1LCJSIjowLCJHIjowLCJCIjowfSwiQWNjZW50MSI6eyIkcmVmIjoiOTkzIn0sIkFjY2VudDIiOnsiJHJlZiI6Ijk1NiJ9LCJBY2NlbnQzIjp7IiRyZWYiOiIxMTQifSwiQWNjZW50NCI6eyIkcmVmIjoiNDUzIn0sIkFjY2VudDUiOnsiJHJlZiI6Ijc4MiJ9LCJBY2NlbnQ2Ijp7IiRpZCI6IjExNjUiLCJBIjoyNTUsIlIiOjE1LCJHIjoxNTgsIkIiOjIxM30sIkFjY2VudDciOnsiJGlkIjoiMTE2NiIsIkEiOjI1NSwiUiI6MTYwLCJHIjo0MywiQiI6MTQ3fSwiQWNjZW50OCI6eyIkaWQiOiIxMTY3IiwiQSI6MjU1LCJSIjo3OCwiRyI6MTY3LCJCIjo0Nn19LCJTaG93RWxhcHNlZFRpbWVHcmFkaWVudFN0eWxlIjpmYWxzZSwiVGltZWJhbmRSZXNlcnZlZExlZnRBcmVhU3R5bGUiOnsiJGlkIjoiMTE2OCIsIkFjdGl2aXR5SGVhZGVyV2lkdGgiOjAuMCwiSXNTZXQiOmZhbHNlfSwiRGVmYXVsdFN3aW1sYW5lU3R5bGUiOnsiJGlkIjoiMTE2OSIsIkhlYWRlclN0eWxlIjp7IiRpZCI6IjExNzAiLCJUZXh0U3R5bGUiOnsiJGlkIjoiMTE3MSIsIkZvbnRTZXR0aW5ncyI6eyIkaWQiOiIxMTcyIiwiRm9udFNpemUiOjEyLCJGb250TmFtZSI6IkNhbGlicmkiLCJJc0JvbGQiOmZhbHNlLCJJc0l0YWxpYyI6ZmFsc2UsIklzVW5kZXJsaW5lZCI6ZmFsc2UsIlBhcmVudFN0eWxlIjpudWxsfSwiQXV0b1NpemUiOjAsIkZvcmVncm91bmQiOnsiJGlkIjoiMTE3MyIsIkNvbG9yIjp7IiRpZCI6IjExNzQiLCJBIjoyNTUsIlIiOjMyLCJHIjo1NiwiQiI6MTAwfX0sIk1heFdpZHRoIjowLjAsIk1heEhlaWdodCI6MC4wLCJTbWFydEZvcmVncm91bmRJc0FjdGl2ZSI6ZmFsc2UsIkhvcml6b250YWxBbGlnbm1lbnQiOjA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bnVsbCwiSXNWaXNpYmxlIjpmYWxzZSwiV2lkdGgiOjAuMCwiSGVpZ2h0IjowLjAsIkJvcmRlclN0eWxlIjpudWxsLCJQYXJlbnRTdHlsZSI6bnVsbH0sIlJlY3RhbmdsZVN0eWxlIjp7IiRpZCI6IjExNzciLCJNYXJnaW4iOnsiJGlkIjoiMTE3OCIsIlRvcCI6MC4wLCJMZWZ0IjowLjAsIlJpZ2h0IjowLjAsIkJvdHRvbSI6MC4wfSwiUGFkZGluZyI6eyIkaWQiOiIxMTc5IiwiVG9wIjowLjAsIkxlZnQiOjAuMCwiUmlnaHQiOjAuMCwiQm90dG9tIjowLjB9LCJCYWNrZ3JvdW5kIjp7IiRpZCI6IjExODAiLCJDb2xvciI6eyIkaWQiOiIxMTgxIiwiQSI6MTI3LCJSIjo5MSwiRyI6MTU1LCJCIjoyMTN9fSwiSXNWaXNpYmxlIjpmYWxzZSwiV2lkdGgiOjAuMCwiSGVpZ2h0IjowLjAsIkJvcmRlclN0eWxlIjp7IiRpZCI6IjExODIiLCJMaW5lQ29sb3IiOnsiJGlkIjoiMTE4MyIsIiR0eXBlIjoiTkxSRS5Db21tb24uRG9tLlNvbGlkQ29sb3JCcnVzaCwgTkxSRS5Db21tb24iLCJDb2xvciI6eyIkaWQiOiIxMTg0IiwiQSI6MjU1LCJSIjoyNTUsIkciOjAsIkIiOjB9fSwiTGluZVdlaWdodCI6MC4wLCJMaW5lVHlwZSI6MCwiUGFyZW50U3R5bGUiOm51bGx9LCJQYXJlbnRTdHlsZSI6bnVsbH0sIk1hcmdpbiI6eyIkaWQiOiIxMTg1IiwiVG9wIjowLjAsIkxlZnQiOjAuMCwiUmlnaHQiOjAuMCwiQm90dG9tIjowLjB9LCJQYWRkaW5nIjp7IiRpZCI6IjExODYiLCJUb3AiOjAuMCwiTGVmdCI6MC4wLCJSaWdodCI6MC4wLCJCb3R0b20iOjAuMH0sIkJhY2tncm91bmQiOm51bGwsIklzVmlzaWJsZSI6dHJ1ZSwiV2lkdGgiOjAuMCwiSGVpZ2h0IjowLjAsIkJvcmRlclN0eWxlIjpudWxsLCJQYXJlbnRTdHlsZSI6bnVsbH0sIkJhY2tncm91bmRTdHlsZSI6eyIkaWQiOiIxMTg3IiwiTWFyZ2luIjp7IiRpZCI6IjExODgiLCJUb3AiOjAuMCwiTGVmdCI6MC4wLCJSaWdodCI6MC4wLCJCb3R0b20iOjAuMH0sIlBhZGRpbmciOnsiJGlkIjoiMTE4OSIsIlRvcCI6MC4wLCJMZWZ0IjowLjAsIlJpZ2h0IjowLjAsIkJvdHRvbSI6MC4wfSwiQmFja2dyb3VuZCI6eyIkaWQiOiIxMTkwIiwiQ29sb3IiOnsiJGlkIjoiMTE5MSIsIkEiOjM4LCJSIjo5MSwiRyI6MTU1LCJCIjoyMTN9fSwiSXNWaXNpYmxlIjp0cnVlLCJXaWR0aCI6MC4wLCJIZWlnaHQiOjAuMCwiQm9yZGVyU3R5bGUiOnsiJGlkIjoiMTE5MiIsIkxpbmVDb2xvciI6eyIkaWQiOiIxMTkzIiwiJHR5cGUiOiJOTFJFLkNvbW1vbi5Eb20uU29saWRDb2xvckJydXNoLCBOTFJFLkNvbW1vbiIsIkNvbG9yIjp7IiRpZCI6IjExOTQiLCJBIjoyNTUsIlIiOjI1NSwiRyI6MCwiQiI6MH19LCJMaW5lV2VpZ2h0IjowLjAsIkxpbmVUeXBlIjowLCJQYXJlbnRTdHlsZSI6bnVsbH0sIlBhcmVudFN0eWxlIjpudWxsfSwiSXNBYm92ZVRpbWViYW5kIjpmYWxzZSwiTWFyZ2luIjp7IiRpZCI6IjExOTUiLCJUb3AiOjAuMCwiTGVmdCI6MC4wLCJSaWdodCI6MC4wLCJCb3R0b20iOjAuMH0sIlBhZGRpbmciOnsiJGlkIjoiMTE5NiIsIlRvcCI6MC4wLCJMZWZ0IjowLjAsIlJpZ2h0IjowLjAsIkJvdHRvbSI6MC4wfSwiSXNWaXNpYmxlIjp0cnVlLCJXaWR0aCI6MC4wLCJIZWlnaHQiOjAuMCwiQm9yZGVyU3R5bGUiOm51bGwsIlBhcmVudFN0eWxlIjpudWxsfSwiRGVmYXVsdFN3aW1sYW5lVjJTdHlsZSI6eyIkaWQiOiIxMTk3IiwiU3R5bGVJZCI6IjAwMDAwMDAwLTAwMDAtMDAwMC0wMDAwLTAwMDAwMDAwMDAwMCIsIkhlYWRlclN0eWxlIjp7IiRpZCI6IjExOTgiLCJUZXh0SXNWZXJ0aWNhbCI6ZmFsc2UsIlRleHRTdHlsZSI6eyIkaWQiOiIxMTk5IiwiRm9udFNldHRpbmdzIjp7IiRpZCI6IjEyMDAiLCJGb250U2l6ZSI6MTEsIkZvbnROYW1lIjoiQ2FsaWJyaSIsIklzQm9sZCI6dHJ1ZSwiSXNJdGFsaWMiOmZhbHNlLCJJc1VuZGVybGluZWQiOmZhbHNlLCJQYXJlbnRTdHlsZSI6bnVsbH0sIkF1dG9TaXplIjoyLCJGb3JlZ3JvdW5kIjp7IiRpZCI6IjEyMDEiLCJDb2xvciI6eyIkaWQiOiIxMjA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IwMyIsIlRvcCI6MC4wLCJMZWZ0IjowLjAsIlJpZ2h0IjowLjAsIkJvdHRvbSI6MC4wfSwiUGFkZGluZyI6eyIkaWQiOiIxMjA0IiwiVG9wIjowLjAsIkxlZnQiOjAuMCwiUmlnaHQiOjAuMCwiQm90dG9tIjowLjB9LCJCYWNrZ3JvdW5kIjpudWxsLCJJc1Zpc2libGUiOmZhbHNlLCJXaWR0aCI6MC4wLCJIZWlnaHQiOjAuMCwiQm9yZGVyU3R5bGUiOm51bGwsIlBhcmVudFN0eWxlIjpudWxsfSwiUmVjdGFuZ2xlU3R5bGUiOnsiJGlkIjoiMTIwNSIsIk1hcmdpbiI6eyIkaWQiOiIxMjA2IiwiVG9wIjowLjAsIkxlZnQiOjAuMCwiUmlnaHQiOjAuMCwiQm90dG9tIjowLjB9LCJQYWRkaW5nIjp7IiRpZCI6IjEyMDciLCJUb3AiOjAuMCwiTGVmdCI6MC4wLCJSaWdodCI6MC4wLCJCb3R0b20iOjAuMH0sIkJhY2tncm91bmQiOnsiJGlkIjoiMTIwOCIsIkNvbG9yIjp7IiRpZCI6IjEyMDkiLCJBIjoxNjUsIlIiOjE3OCwiRyI6MTQsIkIiOjE4fX0sIklzVmlzaWJsZSI6dHJ1ZSwiV2lkdGgiOjAuMCwiSGVpZ2h0IjowLjAsIkJvcmRlclN0eWxlIjp7IiRpZCI6IjEyMTAiLCJMaW5lQ29sb3IiOnsiJGlkIjoiMTIxMSIsIiR0eXBlIjoiTkxSRS5Db21tb24uRG9tLlNvbGlkQ29sb3JCcnVzaCwgTkxSRS5Db21tb24iLCJDb2xvciI6eyIkaWQiOiIxMjEyIiwiQSI6MjU1LCJSIjoyMiwiRyI6MjgsIkIiOjM1fX0sIkxpbmVXZWlnaHQiOjAuMCwiTGluZVR5cGUiOjAsIlBhcmVudFN0eWxlIjpudWxsfSwiUGFyZW50U3R5bGUiOm51bGx9LCJNYXJnaW4iOnsiJGlkIjoiMTIxMyIsIlRvcCI6MC4wLCJMZWZ0IjowLjAsIlJpZ2h0IjowLjAsIkJvdHRvbSI6MC4wfSwiUGFkZGluZyI6eyIkaWQiOiIxMjE0IiwiVG9wIjowLjAsIkxlZnQiOjAuMCwiUmlnaHQiOjAuMCwiQm90dG9tIjowLjB9LCJCYWNrZ3JvdW5kIjpudWxsLCJJc1Zpc2libGUiOnRydWUsIldpZHRoIjowLjAsIkhlaWdodCI6MC4wLCJCb3JkZXJTdHlsZSI6bnVsbCwiUGFyZW50U3R5bGUiOm51bGx9LCJCYWNrZ3JvdW5kU3R5bGUiOnsiJGlkIjoiMTIxNSIsIk1hcmdpbiI6eyIkaWQiOiIxMjE2IiwiVG9wIjowLjAsIkxlZnQiOjAuMCwiUmlnaHQiOjAuMCwiQm90dG9tIjowLjB9LCJQYWRkaW5nIjp7IiRpZCI6IjEyMTciLCJUb3AiOjAuMCwiTGVmdCI6MC4wLCJSaWdodCI6MC4wLCJCb3R0b20iOjAuMH0sIkJhY2tncm91bmQiOnsiJGlkIjoiMTIxOCIsIkNvbG9yIjp7IiRpZCI6IjEyMTkiLCJBIjoyNSwiUiI6MjU1LCJHIjoyMTcsIkIiOjEwMn19LCJJc1Zpc2libGUiOnRydWUsIldpZHRoIjowLjAsIkhlaWdodCI6MC4wLCJCb3JkZXJTdHlsZSI6eyIkaWQiOiIxMjIwIiwiTGluZUNvbG9yIjp7IiRpZCI6IjEyMjEiLCIkdHlwZSI6Ik5MUkUuQ29tbW9uLkRvbS5Tb2xpZENvbG9yQnJ1c2gsIE5MUkUuQ29tbW9uIiwiQ29sb3IiOnsiJGlkIjoiMTIyMiIsIkEiOjI1NSwiUiI6MjM0LCJHIjoyMiwiQiI6MzB9fSwiTGluZVdlaWdodCI6MC4wLCJMaW5lVHlwZSI6MCwiUGFyZW50U3R5bGUiOm51bGx9LCJQYXJlbnRTdHlsZSI6bnVsbH0sIklzQWJvdmVUaW1lYmFuZCI6ZmFsc2UsIlNwYWNpbmciOjUsIkRlZmF1bHRTd2ltbGFuZVRhc2tTdHlsZSI6eyIkaWQiOiIxMjIzIiwiJHR5cGUiOiJOTFJFLkNvbW1vbi5Eb20uU3R5bGVzLkV4cGxpY2l0U2V0YWJsZVRhc2tTdHlsZSwgTkxSRS5Db21tb24iLCJTaGFwZSI6MywiU2hhcGVUaGlja25lc3MiOjAsIkR1cmF0aW9uRm9ybWF0IjowLCJJbmNsdWRlTm9uV29ya2luZ0RheXNJbkR1cmF0aW9uIjpmYWxzZSwiUGVyY2VudGFnZUNvbXBsZXRlU3R5bGUiOnsiJGlkIjoiMTIyNCIsIkZvbnRTZXR0aW5ncyI6eyIkaWQiOiIxMjI1IiwiRm9udFNpemUiOjEwLCJGb250TmFtZSI6IkNhbGlicmkiLCJJc0JvbGQiOmZhbHNlLCJJc0l0YWxpYyI6ZmFsc2UsIklzVW5kZXJsaW5lZCI6ZmFsc2UsIlBhcmVudFN0eWxlIjpudWxsfSwiQXV0b1NpemUiOjAsIkZvcmVncm91bmQiOnsiJHJlZiI6IjEzMSJ9LCJNYXhXaWR0aCI6MjAwLjAsIk1heEhlaWdodCI6IkluZmluaXR5IiwiU21hcnRGb3JlZ3JvdW5kSXNBY3RpdmUiOmZhbHNlLCJIb3Jpem9udGFsQWxpZ25tZW50IjowLCJWZXJ0aWNhbEFsaWdubWVudCI6MCwiU21hcnRGb3JlZ3JvdW5kIjpudWxsLCJCYWNrZ3JvdW5kRmlsbFR5cGUiOjAsIk1hcmdpbiI6eyIkcmVmIjoiMTMzIn0sIlBhZGRpbmciOnsiJHJlZiI6IjEzNCJ9LCJCYWNrZ3JvdW5kIjp7IiRyZWYiOiIxMzUifSwiSXNWaXNpYmxlIjp0cnVlLCJXaWR0aCI6MC4wLCJIZWlnaHQiOjAuMCwiQm9yZGVyU3R5bGUiOm51bGwsIlBhcmVudFN0eWxlIjpudWxsfSwiRHVyYXRpb25TdHlsZSI6eyIkaWQiOiIxMjI2IiwiRm9udFNldHRpbmdzIjp7IiRpZCI6IjEyMjciLCJGb250U2l6ZSI6MTAsIkZvbnROYW1lIjoiQ2FsaWJyaSIsIklzQm9sZCI6ZmFsc2UsIklzSXRhbGljIjpmYWxzZSwiSXNVbmRlcmxpbmVkIjpmYWxzZSwiUGFyZW50U3R5bGUiOm51bGx9LCJBdXRvU2l6ZSI6MCwiRm9yZWdyb3VuZCI6eyIkcmVmIjoiMTM5In0sIk1heFdpZHRoIjoyMDAuMCwiTWF4SGVpZ2h0IjoiSW5maW5pdHkiLCJTbWFydEZvcmVncm91bmRJc0FjdGl2ZSI6ZmFsc2UsIkhvcml6b250YWxBbGlnbm1lbnQiOjAsIlZlcnRpY2FsQWxpZ25tZW50IjowLCJTbWFydEZvcmVncm91bmQiOm51bGwsIkJhY2tncm91bmRGaWxsVHlwZSI6MCwiTWFyZ2luIjp7IiRyZWYiOiIxNDEifSwiUGFkZGluZyI6eyIkcmVmIjoiMTQyIn0sIkJhY2tncm91bmQiOnsiJHJlZiI6IjE0MyJ9LCJJc1Zpc2libGUiOnRydWUsIldpZHRoIjowLjAsIkhlaWdodCI6MC4wLCJCb3JkZXJTdHlsZSI6bnVsbCwiUGFyZW50U3R5bGUiOm51bGx9LCJIb3Jpem9udGFsQ29ubmVjdG9yU3R5bGUiOnsiJGlkIjoiMTIyOCIsIkxpbmVDb2xvciI6eyIkcmVmIjoiMTQ1In0sIkxpbmVXZWlnaHQiOjEuMCwiTGluZVR5cGUiOjAsIlBhcmVudFN0eWxlIjpudWxsfSwiVmVydGljYWxDb25uZWN0b3JTdHlsZSI6eyIkaWQiOiIxMjI5IiwiTGluZUNvbG9yIjp7IiRyZWYiOiIxNDg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yMzAiLCJNYXJnaW4iOnsiJHJlZiI6IjE1MSJ9LCJQYWRkaW5nIjp7IiRyZWYiOiIxNTIifSwiQmFja2dyb3VuZCI6eyIkcmVmIjoiMTUzIn0sIklzVmlzaWJsZSI6dHJ1ZSwiV2lkdGgiOjAuMCwiSGVpZ2h0IjoxMC4wLCJCb3JkZXJTdHlsZSI6eyIkaWQiOiIxMjMxIiwiTGluZUNvbG9yIjp7IiRyZWYiOiIxNTYifSwiTGluZVdlaWdodCI6MC4wLCJMaW5lVHlwZSI6MCwiUGFyZW50U3R5bGUiOm51bGx9LCJQYXJlbnRTdHlsZSI6bnVsbH0sIlRpdGxlU3R5bGUiOnsiJGlkIjoiMTIzMiIsIkZvbnRTZXR0aW5ncyI6eyIkaWQiOiIxMjMzIiwiRm9udFNpemUiOjExLCJGb250TmFtZSI6IkNhbGlicmkiLCJJc0JvbGQiOnRydWUsIklzSXRhbGljIjpmYWxzZSwiSXNVbmRlcmxpbmVkIjpmYWxzZSwiUGFyZW50U3R5bGUiOm51bGx9LCJBdXRvU2l6ZSI6MCwiRm9yZWdyb3VuZCI6eyIkcmVmIjoiMTYwIn0sIk1heFdpZHRoIjo5NjAuMCwiTWF4SGVpZ2h0IjoiSW5maW5pdHkiLCJTbWFydEZvcmVncm91bmRJc0FjdGl2ZSI6ZmFsc2UsIkhvcml6b250YWxBbGlnbm1lbnQiOjIsIlZlcnRpY2FsQWxpZ25tZW50IjowLCJTbWFydEZvcmVncm91bmQiOm51bGwsIkJhY2tncm91bmRGaWxsVHlwZSI6MCwiTWFyZ2luIjp7IiRyZWYiOiIxNjIifSwiUGFkZGluZyI6eyIkcmVmIjoiMTYzIn0sIkJhY2tncm91bmQiOnsiJHJlZiI6IjE2NCJ9LCJJc1Zpc2libGUiOnRydWUsIldpZHRoIjowLjAsIkhlaWdodCI6MC4wLCJCb3JkZXJTdHlsZSI6bnVsbCwiUGFyZW50U3R5bGUiOm51bGx9LCJEYXRlU3R5bGUiOnsiJGlkIjoiMTIzNCIsIkZvbnRTZXR0aW5ncyI6eyIkaWQiOiIxMjM1IiwiRm9udFNpemUiOjEwLCJGb250TmFtZSI6IkNhbGlicmkiLCJJc0JvbGQiOmZhbHNlLCJJc0l0YWxpYyI6ZmFsc2UsIklzVW5kZXJsaW5lZCI6ZmFsc2UsIlBhcmVudFN0eWxlIjpudWxsfSwiQXV0b1NpemUiOjAsIkZvcmVncm91bmQiOnsiJHJlZiI6IjE2NyJ9LCJNYXhXaWR0aCI6MjAwLjAsIk1heEhlaWdodCI6IkluZmluaXR5IiwiU21hcnRGb3JlZ3JvdW5kSXNBY3RpdmUiOmZhbHNlLCJIb3Jpem9udGFsQWxpZ25tZW50IjowLCJWZXJ0aWNhbEFsaWdubWVudCI6MCwiU21hcnRGb3JlZ3JvdW5kIjpudWxsLCJCYWNrZ3JvdW5kRmlsbFR5cGUiOjAsIk1hcmdpbiI6eyIkcmVmIjoiMTY5In0sIlBhZGRpbmciOnsiJHJlZiI6IjE3MCJ9LCJCYWNrZ3JvdW5kIjp7IiRyZWYiOiIxNzEifSwiSXNWaXNpYmxlIjp0cnVlLCJXaWR0aCI6MC4wLCJIZWlnaHQiOjAuMCwiQm9yZGVyU3R5bGUiOm51bGwsIlBhcmVudFN0eWxlIjpudWxsfSwiRGF0ZUZvcm1hdCI6eyIkcmVmIjoiMTcyIn0sIldlZWtOdW1iZXJpbmciOnsiJGlkIjoiMTIzNiIsIkZvcm1hdCI6MCwiSXNWaXNpYmxlIjpmYWxzZSwiTGFzdEtub3duVmlzaWJpbGl0eVN0YXRlIjpmYWxzZX0sIklzVmlzaWJsZSI6dHJ1ZSwiUGFyZW50U3R5bGUiOm51bGwsIl9leHBsaWNpdGx5U2V0Ijp7IiRpZCI6IjEyMz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IzOCIsIlNoYXBlIjoxLCJDb25uZWN0b3JNYXJnaW4iOnsiJHJlZiI6IjE3NiJ9LCJDb25uZWN0b3JTdHlsZSI6eyIkaWQiOiIxMjM5IiwiTGluZUNvbG9yIjp7IiRyZWYiOiIxNzgifSwiTGluZVdlaWdodCI6MS4wLCJMaW5lVHlwZSI6MCwiUGFyZW50U3R5bGUiOm51bGx9LCJJc0JlbG93VGltZWJhbmQiOmZhbHNlLCJQb3NpdGlvbk9uVGFzayI6MSwiSGlkZURhdGUiOmZhbHNlLCJTaGFwZVNpemUiOjAsIlNwYWNpbmciOjEuMCwiUGFkZGluZyI6eyIkcmVmIjoiMTgwIn0sIlNoYXBlU3R5bGUiOnsiJGlkIjoiMTI0MCIsIk1hcmdpbiI6eyIkcmVmIjoiMTgyIn0sIlBhZGRpbmciOnsiJHJlZiI6IjE4MyJ9LCJCYWNrZ3JvdW5kIjp7IiRyZWYiOiIxODQifSwiSXNWaXNpYmxlIjp0cnVlLCJXaWR0aCI6MTIuMCwiSGVpZ2h0IjoxNC4wLCJCb3JkZXJTdHlsZSI6eyIkaWQiOiIxMjQxIiwiTGluZUNvbG9yIjp7IiRyZWYiOiIxODcifSwiTGluZVdlaWdodCI6MC4wLCJMaW5lVHlwZSI6MCwiUGFyZW50U3R5bGUiOm51bGx9LCJQYXJlbnRTdHlsZSI6bnVsbH0sIlRpdGxlU3R5bGUiOnsiJGlkIjoiMTI0MiIsIkZvbnRTZXR0aW5ncyI6eyIkaWQiOiIxMjQzIiwiRm9udFNpemUiOjExLCJGb250TmFtZSI6IkNhbGlicmkiLCJJc0JvbGQiOnRydWUsIklzSXRhbGljIjpmYWxzZSwiSXNVbmRlcmxpbmVkIjpmYWxzZSwiUGFyZW50U3R5bGUiOm51bGx9LCJBdXRvU2l6ZSI6MCwiRm9yZWdyb3VuZCI6eyIkcmVmIjoiMTkxIn0sIk1heFdpZHRoIjoyMDAuMCwiTWF4SGVpZ2h0IjoiSW5maW5pdHkiLCJTbWFydEZvcmVncm91bmRJc0FjdGl2ZSI6ZmFsc2UsIkhvcml6b250YWxBbGlnbm1lbnQiOjEsIlZlcnRpY2FsQWxpZ25tZW50IjowLCJTbWFydEZvcmVncm91bmQiOm51bGwsIkJhY2tncm91bmRGaWxsVHlwZSI6MCwiTWFyZ2luIjp7IiRyZWYiOiIxOTMifSwiUGFkZGluZyI6eyIkcmVmIjoiMTk0In0sIkJhY2tncm91bmQiOnsiJHJlZiI6IjE5NSJ9LCJJc1Zpc2libGUiOnRydWUsIldpZHRoIjowLjAsIkhlaWdodCI6MC4wLCJCb3JkZXJTdHlsZSI6bnVsbCwiUGFyZW50U3R5bGUiOm51bGx9LCJEYXRlU3R5bGUiOnsiJGlkIjoiMTI0NCIsIkZvbnRTZXR0aW5ncyI6eyIkaWQiOiIxMjQ1IiwiRm9udFNpemUiOjEwLCJGb250TmFtZSI6IkNhbGlicmkiLCJJc0JvbGQiOmZhbHNlLCJJc0l0YWxpYyI6ZmFsc2UsIklzVW5kZXJsaW5lZCI6ZmFsc2UsIlBhcmVudFN0eWxlIjpudWxsfSwiQXV0b1NpemUiOjAsIkZvcmVncm91bmQiOnsiJHJlZiI6IjE5OSJ9LCJNYXhXaWR0aCI6MjAwLjAsIk1heEhlaWdodCI6IkluZmluaXR5IiwiU21hcnRGb3JlZ3JvdW5kSXNBY3RpdmUiOmZhbHNlLCJIb3Jpem9udGFsQWxpZ25tZW50IjowLCJWZXJ0aWNhbEFsaWdubWVudCI6MCwiU21hcnRGb3JlZ3JvdW5kIjpudWxsLCJCYWNrZ3JvdW5kRmlsbFR5cGUiOjAsIk1hcmdpbiI6eyIkcmVmIjoiMjAxIn0sIlBhZGRpbmciOnsiJHJlZiI6IjIwMiJ9LCJCYWNrZ3JvdW5kIjp7IiRyZWYiOiIyMDMifSwiSXNWaXNpYmxlIjp0cnVlLCJXaWR0aCI6MC4wLCJIZWlnaHQiOjAuMCwiQm9yZGVyU3R5bGUiOm51bGwsIlBhcmVudFN0eWxlIjpudWxsfSwiRGF0ZUZvcm1hdCI6eyIkcmVmIjoiMjA0In0sIldlZWtOdW1iZXJpbmciOnsiJGlkIjoiMTI0NiIsIkZvcm1hdCI6MCwiSXNWaXNpYmxlIjpmYWxzZSwiTGFzdEtub3duVmlzaWJpbGl0eVN0YXRlIjpmYWxzZX0sIklzVmlzaWJsZSI6dHJ1ZSwiUGFyZW50U3R5bGUiOm51bGx9LCJEZWZhdWx0U3dpbWxhbmVNaWxlc3RvbmVTdHlsZSI6eyIkaWQiOiIxMjQ3IiwiVGl0bGVQb3NpdGlvbiI6IlJpZ2h0IiwiRGF0ZVBvc2l0aW9uIjoiTGVmdCIsIlNoYXBlVHlwZSI6MSwiU2hhcGVTaXplIjowLCJTcGFjaW5nIjo1LCJTaGFwZVN0eWxlIjp7IiRpZCI6IjEyNDgiLCJNYXJnaW4iOnsiJHJlZiI6IjIwOCJ9LCJQYWRkaW5nIjp7IiRyZWYiOiIyMDkifSwiQmFja2dyb3VuZCI6eyIkcmVmIjoiMjEwIn0sIklzVmlzaWJsZSI6dHJ1ZSwiV2lkdGgiOjEyLjAsIkhlaWdodCI6MTQuMCwiQm9yZGVyU3R5bGUiOnsiJGlkIjoiMTI0OSIsIkxpbmVDb2xvciI6eyIkcmVmIjoiMjEzIn0sIkxpbmVXZWlnaHQiOjAuMCwiTGluZVR5cGUiOjAsIlBhcmVudFN0eWxlIjpudWxsfSwiUGFyZW50U3R5bGUiOm51bGx9LCJUaXRsZVN0eWxlIjp7IiRpZCI6IjEyNTAiLCJGb250U2V0dGluZ3MiOnsiJGlkIjoiMTI1MSIsIkZvbnRTaXplIjoxMSwiRm9udE5hbWUiOiJDYWxpYnJpIiwiSXNCb2xkIjp0cnVlLCJJc0l0YWxpYyI6ZmFsc2UsIklzVW5kZXJsaW5lZCI6ZmFsc2UsIlBhcmVudFN0eWxlIjpudWxsfSwiQXV0b1NpemUiOjAsIkZvcmVncm91bmQiOnsiJHJlZiI6IjIxNyJ9LCJNYXhXaWR0aCI6MjAwLjAsIk1heEhlaWdodCI6IkluZmluaXR5IiwiU21hcnRGb3JlZ3JvdW5kSXNBY3RpdmUiOmZhbHNlLCJIb3Jpem9udGFsQWxpZ25tZW50IjowLCJWZXJ0aWNhbEFsaWdubWVudCI6MCwiU21hcnRGb3JlZ3JvdW5kIjpudWxsLCJCYWNrZ3JvdW5kRmlsbFR5cGUiOjAsIk1hcmdpbiI6eyIkcmVmIjoiMjE5In0sIlBhZGRpbmciOnsiJHJlZiI6IjIyMCJ9LCJCYWNrZ3JvdW5kIjp7IiRyZWYiOiIyMjEifSwiSXNWaXNpYmxlIjp0cnVlLCJXaWR0aCI6MC4wLCJIZWlnaHQiOjAuMCwiQm9yZGVyU3R5bGUiOm51bGwsIlBhcmVudFN0eWxlIjpudWxsfSwiRGF0ZVN0eWxlIjp7IiRpZCI6IjEyNTIiLCJGb250U2V0dGluZ3MiOnsiJGlkIjoiMTI1MyIsIkZvbnRTaXplIjoxMCwiRm9udE5hbWUiOiJDYWxpYnJpIiwiSXNCb2xkIjpmYWxzZSwiSXNJdGFsaWMiOmZhbHNlLCJJc1VuZGVybGluZWQiOmZhbHNlLCJQYXJlbnRTdHlsZSI6bnVsbH0sIkF1dG9TaXplIjowLCJGb3JlZ3JvdW5kIjp7IiRyZWYiOiIyMjUifSwiTWF4V2lkdGgiOjIwMC4wLCJNYXhIZWlnaHQiOiJJbmZpbml0eSIsIlNtYXJ0Rm9yZWdyb3VuZElzQWN0aXZlIjpmYWxzZSwiSG9yaXpvbnRhbEFsaWdubWVudCI6MiwiVmVydGljYWxBbGlnbm1lbnQiOjAsIlNtYXJ0Rm9yZWdyb3VuZCI6bnVsbCwiQmFja2dyb3VuZEZpbGxUeXBlIjowLCJNYXJnaW4iOnsiJHJlZiI6IjIyNyJ9LCJQYWRkaW5nIjp7IiRyZWYiOiIyMjgifSwiQmFja2dyb3VuZCI6eyIkcmVmIjoiMjI5In0sIklzVmlzaWJsZSI6ZmFsc2UsIldpZHRoIjowLjAsIkhlaWdodCI6MC4wLCJCb3JkZXJTdHlsZSI6bnVsbCwiUGFyZW50U3R5bGUiOm51bGx9LCJEYXRlRm9ybWF0Ijp7IiRyZWYiOiIyMzEifSwiV2Vla051bWJlcmluZyI6eyIkaWQiOiIxMjU0IiwiRm9ybWF0IjowLCJJc1Zpc2libGUiOmZhbHNlLCJMYXN0S25vd25WaXNpYmlsaXR5U3RhdGUiOmZhbHNlfSwiSXNWaXNpYmxlIjp0cnVlLCJQYXJlbnRTdHlsZSI6bnVsbH0sIkRlZmF1bHRTd2ltbGFuZUFjdGl2aXR5U3R5bGUiOnsiJGlkIjoiMTI1NSIsIkhlYWRlclN0eWxlIjp7IiRpZCI6IjEyNTYiLCJUZXh0U3R5bGUiOnsiJGlkIjoiMTI1NyIsIkZvbnRTZXR0aW5ncyI6eyIkaWQiOiIxMjU4IiwiRm9udFNpemUiOjExLCJGb250TmFtZSI6IkNhbGlicmkiLCJJc0JvbGQiOmZhbHNlLCJJc0l0YWxpYyI6ZmFsc2UsIklzVW5kZXJsaW5lZCI6ZmFsc2UsIlBhcmVudFN0eWxlIjpudWxsfSwiQXV0b1NpemUiOjIsIkZvcmVncm91bmQiOnsiJHJlZiI6IjIzNyJ9LCJNYXhXaWR0aCI6IkluZmluaXR5IiwiTWF4SGVpZ2h0IjoiSW5maW5pdHkiLCJTbWFydEZvcmVncm91bmRJc0FjdGl2ZSI6ZmFsc2UsIkhvcml6b250YWxBbGlnbm1lbnQiOjAsIlZlcnRpY2FsQWxpZ25tZW50IjowLCJTbWFydEZvcmVncm91bmQiOm51bGwsIkJhY2tncm91bmRGaWxsVHlwZSI6MCwiTWFyZ2luIjp7IiRyZWYiOiIyMzkifSwiUGFkZGluZyI6eyIkcmVmIjoiMjQwIn0sIkJhY2tncm91bmQiOm51bGwsIklzVmlzaWJsZSI6dHJ1ZSwiV2lkdGgiOjAuMCwiSGVpZ2h0IjowLjAsIkJvcmRlclN0eWxlIjpudWxsLCJQYXJlbnRTdHlsZSI6bnVsbH0sIlJlY3RhbmdsZVN0eWxlIjp7IiRpZCI6IjEyNTkiLCJNYXJnaW4iOnsiJHJlZiI6IjI0MiJ9LCJQYWRkaW5nIjp7IiRyZWYiOiIyNDMifSwiQmFja2dyb3VuZCI6eyIkcmVmIjoiMjQ0In0sIklzVmlzaWJsZSI6dHJ1ZSwiV2lkdGgiOjAuMCwiSGVpZ2h0IjowLjAsIkJvcmRlclN0eWxlIjp7IiRpZCI6IjEyNjAiLCJMaW5lQ29sb3IiOnsiJHJlZiI6IjI0NyJ9LCJMaW5lV2VpZ2h0IjowLjAsIkxpbmVUeXBlIjowLCJQYXJlbnRTdHlsZSI6bnVsbH0sIlBhcmVudFN0eWxlIjpudWxsfSwiTWFyZ2luIjp7IiRyZWYiOiIyNDkifSwiUGFkZGluZyI6eyIkcmVmIjoiMjUwIn0sIkJhY2tncm91bmQiOm51bGwsIklzVmlzaWJsZSI6dHJ1ZSwiV2lkdGgiOjAuMCwiSGVpZ2h0IjowLjAsIkJvcmRlclN0eWxlIjpudWxsLCJQYXJlbnRTdHlsZSI6bnVsbH0sIkJhY2tncm91bmRTdHlsZSI6eyIkaWQiOiIxMjYxIiwiTWFyZ2luIjp7IiRyZWYiOiIyNTIifSwiUGFkZGluZyI6eyIkcmVmIjoiMjUzIn0sIkJhY2tncm91bmQiOnsiJHJlZiI6IjEyMyJ9LCJJc1Zpc2libGUiOnRydWUsIldpZHRoIjowLjAsIkhlaWdodCI6MC4wLCJCb3JkZXJTdHlsZSI6eyIkaWQiOiIxMjYyIiwiTGluZUNvbG9yIjp7IiRyZWYiOiIyNTUifSwiTGluZVdlaWdodCI6MC4wLCJMaW5lVHlwZSI6MCwiUGFyZW50U3R5bGUiOm51bGx9LCJQYXJlbnRTdHlsZSI6bnVsbH0sIk1hcmdpbiI6eyIkcmVmIjoiMjU3In0sIlBhZGRpbmciOnsiJHJlZiI6IjI1OCJ9LCJJc1Zpc2libGUiOnRydWUsIldpZHRoIjowLjAsIkhlaWdodCI6MC4wLCJCb3JkZXJTdHlsZSI6bnVsbCwiUGFyZW50U3R5bGUiOm51bGx9LCJNYXJnaW4iOnsiJGlkIjoiMTI2MyIsIlRvcCI6MC4wLCJMZWZ0IjowLjAsIlJpZ2h0IjowLjAsIkJvdHRvbSI6MC4wfSwiUGFkZGluZyI6eyIkaWQiOiIxMjY0IiwiVG9wIjowLjAsIkxlZnQiOjAuMCwiUmlnaHQiOjAuMCwiQm90dG9tIjowLjB9LCJJc1Zpc2libGUiOnRydWUsIldpZHRoIjowLjAsIkhlaWdodCI6MC4wLCJCb3JkZXJTdHlsZSI6eyIkaWQiOiIxMjY1IiwiTGluZUNvbG9yIjpudWxsLCJMaW5lV2VpZ2h0IjowLjAsIkxpbmVUeXBlIjowLCJQYXJlbnRTdHlsZSI6bnVsbH0sIlBhcmVudFN0eWxlIjpudWxsfSwiX2FkZGl0aW9uYWxTd2ltbGFuZVYyU3R5bGVzIjpbeyIkaWQiOiIxMjY2IiwiU3R5bGVJZCI6IjAwMDAwMDAwLTAwMDAtMDAwMC0wMDAwLTAwMDAwMDAwMDAwMCIsIkhlYWRlclN0eWxlIjp7IiRpZCI6IjEyNjciLCJUZXh0SXNWZXJ0aWNhbCI6ZmFsc2UsIlRleHRTdHlsZSI6eyIkaWQiOiIxMjY4IiwiRm9udFNldHRpbmdzIjp7IiRpZCI6IjEyNjkiLCJGb250U2l6ZSI6MTEsIkZvbnROYW1lIjoiQ2FsaWJyaSIsIklzQm9sZCI6dHJ1ZSwiSXNJdGFsaWMiOmZhbHNlLCJJc1VuZGVybGluZWQiOmZhbHNlLCJQYXJlbnRTdHlsZSI6bnVsbH0sIkF1dG9TaXplIjowLCJGb3JlZ3JvdW5kIjp7IiRpZCI6IjEyNzAiLCJDb2xvciI6eyIkaWQiOiIxMjcxIiwiQSI6MjU1LCJSIjoyNTUsIkciOjI1NSwiQiI6MjU1fX0sIk1heFdpZHRoIjowLjAsIk1heEhlaWdodCI6MC4wLCJTbWFydEZvcmVncm91bmRJc0FjdGl2ZSI6ZmFsc2UsIkhvcml6b250YWxBbGlnbm1lbnQiOjAsIlZlcnRpY2FsQWxpZ25tZW50IjowLCJTbWFydEZvcmVncm91bmQiOm51bGwsIkJhY2tncm91bmRGaWxsVHlwZSI6MCwiTWFyZ2luIjp7IiRpZCI6IjEyNzIiLCJUb3AiOjAuMCwiTGVmdCI6MC4wLCJSaWdodCI6MC4wLCJCb3R0b20iOjAuMH0sIlBhZGRpbmciOnsiJGlkIjoiMTI3MyIsIlRvcCI6MC4wLCJMZWZ0IjowLjAsIlJpZ2h0IjowLjAsIkJvdHRvbSI6MC4wfSwiQmFja2dyb3VuZCI6bnVsbCwiSXNWaXNpYmxlIjpmYWxzZSwiV2lkdGgiOjAuMCwiSGVpZ2h0IjowLjAsIkJvcmRlclN0eWxlIjpudWxsLCJQYXJlbnRTdHlsZSI6bnVsbH0sIlJlY3RhbmdsZVN0eWxlIjp7IiRpZCI6IjEyNzQiLCJNYXJnaW4iOnsiJGlkIjoiMTI3NSIsIlRvcCI6MC4wLCJMZWZ0IjowLjAsIlJpZ2h0IjowLjAsIkJvdHRvbSI6MC4wfSwiUGFkZGluZyI6eyIkaWQiOiIxMjc2IiwiVG9wIjowLjAsIkxlZnQiOjAuMCwiUmlnaHQiOjAuMCwiQm90dG9tIjowLjB9LCJCYWNrZ3JvdW5kIjp7IiRpZCI6IjEyNzciLCJDb2xvciI6eyIkaWQiOiIxMjc4IiwiQSI6MTY1LCJSIjo2OCwiRyI6MTE0LCJCIjoxOTZ9fSwiSXNWaXNpYmxlIjpmYWxzZSwiV2lkdGgiOjAuMCwiSGVpZ2h0IjowLjAsIkJvcmRlclN0eWxlIjp7IiRpZCI6IjEyNzkiLCJMaW5lQ29sb3IiOnsiJGlkIjoiMTI4MCIsIiR0eXBlIjoiTkxSRS5Db21tb24uRG9tLlNvbGlkQ29sb3JCcnVzaCwgTkxSRS5Db21tb24iLCJDb2xvciI6eyIkaWQiOiIxMjgxIiwiQSI6MjU1LCJSIjoyMSwiRyI6MzcsIkIiOjY2fX0sIkxpbmVXZWlnaHQiOjAuMCwiTGluZVR5cGUiOjAsIlBhcmVudFN0eWxlIjpudWxsfSwiUGFyZW50U3R5bGUiOm51bGx9LCJNYXJnaW4iOnsiJGlkIjoiMTI4MiIsIlRvcCI6MC4wLCJMZWZ0IjowLjAsIlJpZ2h0IjowLjAsIkJvdHRvbSI6MC4wfSwiUGFkZGluZyI6eyIkaWQiOiIxMjgzIiwiVG9wIjowLjAsIkxlZnQiOjAuMCwiUmlnaHQiOjAuMCwiQm90dG9tIjowLjB9LCJCYWNrZ3JvdW5kIjpudWxsLCJJc1Zpc2libGUiOnRydWUsIldpZHRoIjowLjAsIkhlaWdodCI6MC4wLCJCb3JkZXJTdHlsZSI6bnVsbCwiUGFyZW50U3R5bGUiOm51bGx9LCJCYWNrZ3JvdW5kU3R5bGUiOnsiJGlkIjoiMTI4NCIsIk1hcmdpbiI6eyIkaWQiOiIxMjg1IiwiVG9wIjowLjAsIkxlZnQiOjAuMCwiUmlnaHQiOjAuMCwiQm90dG9tIjowLjB9LCJQYWRkaW5nIjp7IiRpZCI6IjEyODYiLCJUb3AiOjAuMCwiTGVmdCI6MC4wLCJSaWdodCI6MC4wLCJCb3R0b20iOjAuMH0sIkJhY2tncm91bmQiOnsiJGlkIjoiMTI4NyIsIkNvbG9yIjp7IiRpZCI6IjEyODgiLCJBIjoyNSwiUiI6MjU1LCJHIjoyMTcsIkIiOjEwMn19LCJJc1Zpc2libGUiOnRydWUsIldpZHRoIjowLjAsIkhlaWdodCI6MC4wLCJCb3JkZXJTdHlsZSI6eyIkaWQiOiIxMjg5IiwiTGluZUNvbG9yIjp7IiRpZCI6IjEyOTAiLCIkdHlwZSI6Ik5MUkUuQ29tbW9uLkRvbS5Tb2xpZENvbG9yQnJ1c2gsIE5MUkUuQ29tbW9uIiwiQ29sb3IiOnsiJGlkIjoiMTI5MSIsIkEiOjI1NSwiUiI6MjM0LCJHIjoyMiwiQiI6MzB9fSwiTGluZVdlaWdodCI6MC4wLCJMaW5lVHlwZSI6MCwiUGFyZW50U3R5bGUiOm51bGx9LCJQYXJlbnRTdHlsZSI6bnVsbH0sIklzQWJvdmVUaW1lYmFuZCI6ZmFsc2UsIlNwYWNpbmciOjUsIkRlZmF1bHRTd2ltbGFuZVRhc2tTdHlsZSI6eyIkaWQiOiIxMjkyIiwiJHR5cGUiOiJOTFJFLkNvbW1vbi5Eb20uU3R5bGVzLkV4cGxpY2l0U2V0YWJsZVRhc2tTdHlsZSwgTkxSRS5Db21tb24iLCJTaGFwZSI6MywiU2hhcGVUaGlja25lc3MiOjAsIkR1cmF0aW9uRm9ybWF0IjowLCJJbmNsdWRlTm9uV29ya2luZ0RheXNJbkR1cmF0aW9uIjpmYWxzZSwiUGVyY2VudGFnZUNvbXBsZXRlU3R5bGUiOnsiJGlkIjoiMTI5MyIsIkZvbnRTZXR0aW5ncyI6eyIkaWQiOiIxMjk0IiwiRm9udFNpemUiOjEwLCJGb250TmFtZSI6IkNhbGlicmkiLCJJc0JvbGQiOmZhbHNlLCJJc0l0YWxpYyI6ZmFsc2UsIklzVW5kZXJsaW5lZCI6ZmFsc2UsIlBhcmVudFN0eWxlIjpudWxsfSwiQXV0b1NpemUiOjAsIkZvcmVncm91bmQiOnsiJHJlZiI6IjQ2NiJ9LCJNYXhXaWR0aCI6MjAwLjAsIk1heEhlaWdodCI6IkluZmluaXR5IiwiU21hcnRGb3JlZ3JvdW5kSXNBY3RpdmUiOmZhbHNlLCJIb3Jpem9udGFsQWxpZ25tZW50IjowLCJWZXJ0aWNhbEFsaWdubWVudCI6MCwiU21hcnRGb3JlZ3JvdW5kIjpudWxsLCJCYWNrZ3JvdW5kRmlsbFR5cGUiOjAsIk1hcmdpbiI6eyIkcmVmIjoiNDY4In0sIlBhZGRpbmciOnsiJHJlZiI6IjQ2OSJ9LCJCYWNrZ3JvdW5kIjp7IiRyZWYiOiI0NzAifSwiSXNWaXNpYmxlIjp0cnVlLCJXaWR0aCI6MC4wLCJIZWlnaHQiOjAuMCwiQm9yZGVyU3R5bGUiOm51bGwsIlBhcmVudFN0eWxlIjpudWxsfSwiRHVyYXRpb25TdHlsZSI6eyIkaWQiOiIxMjk1IiwiRm9udFNldHRpbmdzIjp7IiRpZCI6IjEyOTYiLCJGb250U2l6ZSI6MTAsIkZvbnROYW1lIjoiQ2FsaWJyaSIsIklzQm9sZCI6ZmFsc2UsIklzSXRhbGljIjpmYWxzZSwiSXNVbmRlcmxpbmVkIjpmYWxzZSwiUGFyZW50U3R5bGUiOm51bGx9LCJBdXRvU2l6ZSI6MCwiRm9yZWdyb3VuZCI6eyIkcmVmIjoiNDc0In0sIk1heFdpZHRoIjoyMDAuMCwiTWF4SGVpZ2h0IjoiSW5maW5pdHkiLCJTbWFydEZvcmVncm91bmRJc0FjdGl2ZSI6ZmFsc2UsIkhvcml6b250YWxBbGlnbm1lbnQiOjIsIlZlcnRpY2FsQWxpZ25tZW50IjowLCJTbWFydEZvcmVncm91bmQiOm51bGwsIkJhY2tncm91bmRGaWxsVHlwZSI6MCwiTWFyZ2luIjp7IiRyZWYiOiI0NzYifSwiUGFkZGluZyI6eyIkcmVmIjoiNDc3In0sIkJhY2tncm91bmQiOnsiJHJlZiI6IjQ3OCJ9LCJJc1Zpc2libGUiOnRydWUsIldpZHRoIjowLjAsIkhlaWdodCI6MC4wLCJCb3JkZXJTdHlsZSI6bnVsbCwiUGFyZW50U3R5bGUiOm51bGx9LCJIb3Jpem9udGFsQ29ubmVjdG9yU3R5bGUiOnsiJGlkIjoiMTI5NyIsIkxpbmVDb2xvciI6eyIkcmVmIjoiNDgxIn0sIkxpbmVXZWlnaHQiOjEuMCwiTGluZVR5cGUiOjAsIlBhcmVudFN0eWxlIjpudWxsfSwiVmVydGljYWxDb25uZWN0b3JTdHlsZSI6eyIkaWQiOiIxMjk4IiwiTGluZUNvbG9yIjp7IiRyZWYiOiI0ODQi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UsIklzQmVsb3dUaW1lYmFuZCI6ZmFsc2UsIlBlcmNlbnRhZ2VDb21wbGV0ZVNoYXBlT3BhY2l0eSI6MzUsIlNoYXBlU3R5bGUiOnsiJGlkIjoiMTI5OSIsIk1hcmdpbiI6eyIkcmVmIjoiNDg3In0sIlBhZGRpbmciOnsiJHJlZiI6IjQ4OCJ9LCJCYWNrZ3JvdW5kIjp7IiRyZWYiOiI0ODkifSwiSXNWaXNpYmxlIjp0cnVlLCJXaWR0aCI6MC4wLCJIZWlnaHQiOjEwLjAsIkJvcmRlclN0eWxlIjp7IiRpZCI6IjEzMDAiLCJMaW5lQ29sb3IiOnsiJHJlZiI6IjQ5MiJ9LCJMaW5lV2VpZ2h0IjowLjAsIkxpbmVUeXBlIjowLCJQYXJlbnRTdHlsZSI6bnVsbH0sIlBhcmVudFN0eWxlIjpudWxsfSwiVGl0bGVTdHlsZSI6eyIkaWQiOiIxMzAxIiwiRm9udFNldHRpbmdzIjp7IiRpZCI6IjEzMDIiLCJGb250U2l6ZSI6MTEsIkZvbnROYW1lIjoiQ2FsaWJyaSIsIklzQm9sZCI6ZmFsc2UsIklzSXRhbGljIjpmYWxzZSwiSXNVbmRlcmxpbmVkIjpmYWxzZSwiUGFyZW50U3R5bGUiOm51bGx9LCJBdXRvU2l6ZSI6MCwiRm9yZWdyb3VuZCI6eyIkcmVmIjoiNDk2In0sIk1heFdpZHRoIjoyMDAuMCwiTWF4SGVpZ2h0IjoiSW5maW5pdHkiLCJTbWFydEZvcmVncm91bmRJc0FjdGl2ZSI6ZmFsc2UsIkhvcml6b250YWxBbGlnbm1lbnQiOjEsIlZlcnRpY2FsQWxpZ25tZW50IjowLCJTbWFydEZvcmVncm91bmQiOm51bGwsIkJhY2tncm91bmRGaWxsVHlwZSI6MCwiTWFyZ2luIjp7IiRyZWYiOiI0OTgifSwiUGFkZGluZyI6eyIkcmVmIjoiNDk5In0sIkJhY2tncm91bmQiOnsiJHJlZiI6IjUwMCJ9LCJJc1Zpc2libGUiOnRydWUsIldpZHRoIjowLjAsIkhlaWdodCI6MC4wLCJCb3JkZXJTdHlsZSI6bnVsbCwiUGFyZW50U3R5bGUiOm51bGx9LCJEYXRlU3R5bGUiOnsiJGlkIjoiMTMwMyIsIkZvbnRTZXR0aW5ncyI6eyIkaWQiOiIxMzA0IiwiRm9udFNpemUiOjEwLCJGb250TmFtZSI6IkNhbGlicmkiLCJJc0JvbGQiOmZhbHNlLCJJc0l0YWxpYyI6ZmFsc2UsIklzVW5kZXJsaW5lZCI6ZmFsc2UsIlBhcmVudFN0eWxlIjpudWxsfSwiQXV0b1NpemUiOjAsIkZvcmVncm91bmQiOnsiJHJlZiI6IjUwNCJ9LCJNYXhXaWR0aCI6MjAwLjAsIk1heEhlaWdodCI6IkluZmluaXR5IiwiU21hcnRGb3JlZ3JvdW5kSXNBY3RpdmUiOmZhbHNlLCJIb3Jpem9udGFsQWxpZ25tZW50IjowLCJWZXJ0aWNhbEFsaWdubWVudCI6MCwiU21hcnRGb3JlZ3JvdW5kIjpudWxsLCJCYWNrZ3JvdW5kRmlsbFR5cGUiOjAsIk1hcmdpbiI6eyIkcmVmIjoiNTA2In0sIlBhZGRpbmciOnsiJHJlZiI6IjUwNyJ9LCJCYWNrZ3JvdW5kIjp7IiRyZWYiOiI1MDgifSwiSXNWaXNpYmxlIjp0cnVlLCJXaWR0aCI6MC4wLCJIZWlnaHQiOjAuMCwiQm9yZGVyU3R5bGUiOm51bGwsIlBhcmVudFN0eWxlIjpudWxsfSwiRGF0ZUZvcm1hdCI6eyIkcmVmIjoiNTEwIn0sIldlZWtOdW1iZXJpbmciOnsiJGlkIjoiMTMwNSIsIkZvcm1hdCI6MCwiSXNWaXNpYmxlIjpmYWxzZSwiTGFzdEtub3duVmlzaWJpbGl0eVN0YXRlIjpmYWxzZX0sIklzVmlzaWJsZSI6dHJ1ZSwiUGFyZW50U3R5bGUiOm51bGwsIl9leHBsaWNpdGx5U2V0Ijp7IiRpZCI6IjEzM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MwNyIsIlNoYXBlIjoxLCJDb25uZWN0b3JNYXJnaW4iOnsiJHJlZiI6IjUxNCJ9LCJDb25uZWN0b3JTdHlsZSI6eyIkaWQiOiIxMzA4IiwiTGluZUNvbG9yIjp7IiRyZWYiOiI1MTYifSwiTGluZVdlaWdodCI6MS4wLCJMaW5lVHlwZSI6MCwiUGFyZW50U3R5bGUiOm51bGx9LCJJc0JlbG93VGltZWJhbmQiOmZhbHNlLCJQb3NpdGlvbk9uVGFzayI6MSwiSGlkZURhdGUiOmZhbHNlLCJTaGFwZVNpemUiOjAsIlNwYWNpbmciOjEuMCwiUGFkZGluZyI6eyIkcmVmIjoiNTE4In0sIlNoYXBlU3R5bGUiOnsiJGlkIjoiMTMwOSIsIk1hcmdpbiI6eyIkcmVmIjoiNTIwIn0sIlBhZGRpbmciOnsiJHJlZiI6IjUyMSJ9LCJCYWNrZ3JvdW5kIjp7IiRyZWYiOiI1MjIifSwiSXNWaXNpYmxlIjp0cnVlLCJXaWR0aCI6MTIuMCwiSGVpZ2h0IjoxNC4wLCJCb3JkZXJTdHlsZSI6eyIkaWQiOiIxMzEwIiwiTGluZUNvbG9yIjp7IiRyZWYiOiI1MjUifSwiTGluZVdlaWdodCI6MC4wLCJMaW5lVHlwZSI6MCwiUGFyZW50U3R5bGUiOm51bGx9LCJQYXJlbnRTdHlsZSI6bnVsbH0sIlRpdGxlU3R5bGUiOnsiJGlkIjoiMTMxMSIsIkZvbnRTZXR0aW5ncyI6eyIkaWQiOiIxMzEyIiwiRm9udFNpemUiOjExLCJGb250TmFtZSI6IkNhbGlicmkiLCJJc0JvbGQiOnRydWUsIklzSXRhbGljIjpmYWxzZSwiSXNVbmRlcmxpbmVkIjpmYWxzZSwiUGFyZW50U3R5bGUiOm51bGx9LCJBdXRvU2l6ZSI6MCwiRm9yZWdyb3VuZCI6eyIkcmVmIjoiNTI5In0sIk1heFdpZHRoIjoyMDAuMCwiTWF4SGVpZ2h0IjoiSW5maW5pdHkiLCJTbWFydEZvcmVncm91bmRJc0FjdGl2ZSI6ZmFsc2UsIkhvcml6b250YWxBbGlnbm1lbnQiOjEsIlZlcnRpY2FsQWxpZ25tZW50IjowLCJTbWFydEZvcmVncm91bmQiOm51bGwsIkJhY2tncm91bmRGaWxsVHlwZSI6MCwiTWFyZ2luIjp7IiRyZWYiOiI1MzEifSwiUGFkZGluZyI6eyIkcmVmIjoiNTMyIn0sIkJhY2tncm91bmQiOnsiJHJlZiI6IjUzMyJ9LCJJc1Zpc2libGUiOnRydWUsIldpZHRoIjowLjAsIkhlaWdodCI6MC4wLCJCb3JkZXJTdHlsZSI6bnVsbCwiUGFyZW50U3R5bGUiOm51bGx9LCJEYXRlU3R5bGUiOnsiJGlkIjoiMTMxMyIsIkZvbnRTZXR0aW5ncyI6eyIkaWQiOiIxMzE0IiwiRm9udFNpemUiOjEwLCJGb250TmFtZSI6IkNhbGlicmkiLCJJc0JvbGQiOmZhbHNlLCJJc0l0YWxpYyI6ZmFsc2UsIklzVW5kZXJsaW5lZCI6ZmFsc2UsIlBhcmVudFN0eWxlIjpudWxsfSwiQXV0b1NpemUiOjAsIkZvcmVncm91bmQiOnsiJHJlZiI6IjUzNyJ9LCJNYXhXaWR0aCI6MjAwLjAsIk1heEhlaWdodCI6IkluZmluaXR5IiwiU21hcnRGb3JlZ3JvdW5kSXNBY3RpdmUiOmZhbHNlLCJIb3Jpem9udGFsQWxpZ25tZW50IjowLCJWZXJ0aWNhbEFsaWdubWVudCI6MCwiU21hcnRGb3JlZ3JvdW5kIjpudWxsLCJCYWNrZ3JvdW5kRmlsbFR5cGUiOjAsIk1hcmdpbiI6eyIkcmVmIjoiNTM5In0sIlBhZGRpbmciOnsiJHJlZiI6IjU0MCJ9LCJCYWNrZ3JvdW5kIjp7IiRyZWYiOiI1NDEifSwiSXNWaXNpYmxlIjp0cnVlLCJXaWR0aCI6MC4wLCJIZWlnaHQiOjAuMCwiQm9yZGVyU3R5bGUiOm51bGwsIlBhcmVudFN0eWxlIjpudWxsfSwiRGF0ZUZvcm1hdCI6eyIkcmVmIjoiNTQyIn0sIldlZWtOdW1iZXJpbmciOnsiJGlkIjoiMTMxNSIsIkZvcm1hdCI6MCwiSXNWaXNpYmxlIjpmYWxzZSwiTGFzdEtub3duVmlzaWJpbGl0eVN0YXRlIjpmYWxzZX0sIklzVmlzaWJsZSI6dHJ1ZSwiUGFyZW50U3R5bGUiOm51bGx9LCJEZWZhdWx0U3dpbWxhbmVNaWxlc3RvbmVTdHlsZSI6eyIkaWQiOiIxMzE2IiwiVGl0bGVQb3NpdGlvbiI6IlJpZ2h0IiwiRGF0ZVBvc2l0aW9uIjoiTGVmdCIsIlNoYXBlVHlwZSI6MSwiU2hhcGVTaXplIjowLCJTcGFjaW5nIjo1LCJTaGFwZVN0eWxlIjp7IiRpZCI6IjEzMTciLCJNYXJnaW4iOnsiJHJlZiI6IjU0NiJ9LCJQYWRkaW5nIjp7IiRyZWYiOiI1NDcifSwiQmFja2dyb3VuZCI6eyIkcmVmIjoiNTQ4In0sIklzVmlzaWJsZSI6dHJ1ZSwiV2lkdGgiOjEyLjAsIkhlaWdodCI6MTQuMCwiQm9yZGVyU3R5bGUiOnsiJGlkIjoiMTMxOCIsIkxpbmVDb2xvciI6eyIkcmVmIjoiNTUxIn0sIkxpbmVXZWlnaHQiOjAuMCwiTGluZVR5cGUiOjAsIlBhcmVudFN0eWxlIjpudWxsfSwiUGFyZW50U3R5bGUiOm51bGx9LCJUaXRsZVN0eWxlIjp7IiRpZCI6IjEzMTkiLCJGb250U2V0dGluZ3MiOnsiJGlkIjoiMTMyMCIsIkZvbnRTaXplIjoxMSwiRm9udE5hbWUiOiJDYWxpYnJpIiwiSXNCb2xkIjpmYWxzZSwiSXNJdGFsaWMiOmZhbHNlLCJJc1VuZGVybGluZWQiOmZhbHNlLCJQYXJlbnRTdHlsZSI6bnVsbH0sIkF1dG9TaXplIjowLCJGb3JlZ3JvdW5kIjp7IiRyZWYiOiI1NTUifSwiTWF4V2lkdGgiOjIwMC4wLCJNYXhIZWlnaHQiOiJJbmZpbml0eSIsIlNtYXJ0Rm9yZWdyb3VuZElzQWN0aXZlIjpmYWxzZSwiSG9yaXpvbnRhbEFsaWdubWVudCI6MCwiVmVydGljYWxBbGlnbm1lbnQiOjAsIlNtYXJ0Rm9yZWdyb3VuZCI6bnVsbCwiQmFja2dyb3VuZEZpbGxUeXBlIjowLCJNYXJnaW4iOnsiJHJlZiI6IjU1NyJ9LCJQYWRkaW5nIjp7IiRyZWYiOiI1NTgifSwiQmFja2dyb3VuZCI6eyIkcmVmIjoiNTU5In0sIklzVmlzaWJsZSI6dHJ1ZSwiV2lkdGgiOjAuMCwiSGVpZ2h0IjowLjAsIkJvcmRlclN0eWxlIjpudWxsLCJQYXJlbnRTdHlsZSI6bnVsbH0sIkRhdGVTdHlsZSI6eyIkaWQiOiIxMzIxIiwiRm9udFNldHRpbmdzIjp7IiRpZCI6IjEzMjIiLCJGb250U2l6ZSI6MTAsIkZvbnROYW1lIjoiQ2FsaWJyaSIsIklzQm9sZCI6ZmFsc2UsIklzSXRhbGljIjpmYWxzZSwiSXNVbmRlcmxpbmVkIjpmYWxzZSwiUGFyZW50U3R5bGUiOm51bGx9LCJBdXRvU2l6ZSI6MCwiRm9yZWdyb3VuZCI6eyIkcmVmIjoiNTYzIn0sIk1heFdpZHRoIjoyMDAuMCwiTWF4SGVpZ2h0IjoiSW5maW5pdHkiLCJTbWFydEZvcmVncm91bmRJc0FjdGl2ZSI6ZmFsc2UsIkhvcml6b250YWxBbGlnbm1lbnQiOjIsIlZlcnRpY2FsQWxpZ25tZW50IjowLCJTbWFydEZvcmVncm91bmQiOm51bGwsIkJhY2tncm91bmRGaWxsVHlwZSI6MCwiTWFyZ2luIjp7IiRyZWYiOiI1NjUifSwiUGFkZGluZyI6eyIkcmVmIjoiNTY2In0sIkJhY2tncm91bmQiOnsiJHJlZiI6IjU2NyJ9LCJJc1Zpc2libGUiOmZhbHNlLCJXaWR0aCI6MC4wLCJIZWlnaHQiOjAuMCwiQm9yZGVyU3R5bGUiOm51bGwsIlBhcmVudFN0eWxlIjpudWxsfSwiRGF0ZUZvcm1hdCI6eyIkcmVmIjoiNTY5In0sIldlZWtOdW1iZXJpbmciOnsiJGlkIjoiMTMyMyIsIkZvcm1hdCI6MCwiSXNWaXNpYmxlIjpmYWxzZSwiTGFzdEtub3duVmlzaWJpbGl0eVN0YXRlIjpmYWxzZX0sIklzVmlzaWJsZSI6dHJ1ZSwiUGFyZW50U3R5bGUiOm51bGx9LCJEZWZhdWx0U3dpbWxhbmVBY3Rpdml0eVN0eWxlIjp7IiRpZCI6IjEzMjQiLCJIZWFkZXJTdHlsZSI6eyIkaWQiOiIxMzI1IiwiVGV4dFN0eWxlIjp7IiRpZCI6IjEzMjYiLCJGb250U2V0dGluZ3MiOnsiJGlkIjoiMTMyNyIsIkZvbnRTaXplIjoxMSwiRm9udE5hbWUiOiJDYWxpYnJpIiwiSXNCb2xkIjpmYWxzZSwiSXNJdGFsaWMiOmZhbHNlLCJJc1VuZGVybGluZWQiOmZhbHNlLCJQYXJlbnRTdHlsZSI6bnVsbH0sIkF1dG9TaXplIjoyLCJGb3JlZ3JvdW5kIjp7IiRyZWYiOiI1NzUifSwiTWF4V2lkdGgiOiJJbmZpbml0eSIsIk1heEhlaWdodCI6IkluZmluaXR5IiwiU21hcnRGb3JlZ3JvdW5kSXNBY3RpdmUiOmZhbHNlLCJIb3Jpem9udGFsQWxpZ25tZW50IjowLCJWZXJ0aWNhbEFsaWdubWVudCI6MCwiU21hcnRGb3JlZ3JvdW5kIjpudWxsLCJCYWNrZ3JvdW5kRmlsbFR5cGUiOjAsIk1hcmdpbiI6eyIkcmVmIjoiNTc3In0sIlBhZGRpbmciOnsiJHJlZiI6IjU3OCJ9LCJCYWNrZ3JvdW5kIjpudWxsLCJJc1Zpc2libGUiOnRydWUsIldpZHRoIjowLjAsIkhlaWdodCI6MC4wLCJCb3JkZXJTdHlsZSI6bnVsbCwiUGFyZW50U3R5bGUiOm51bGx9LCJSZWN0YW5nbGVTdHlsZSI6eyIkaWQiOiIxMzI4IiwiTWFyZ2luIjp7IiRyZWYiOiI1ODAifSwiUGFkZGluZyI6eyIkcmVmIjoiNTgxIn0sIkJhY2tncm91bmQiOnsiJHJlZiI6IjU4MiJ9LCJJc1Zpc2libGUiOnRydWUsIldpZHRoIjowLjAsIkhlaWdodCI6MC4wLCJCb3JkZXJTdHlsZSI6eyIkaWQiOiIxMzI5IiwiTGluZUNvbG9yIjp7IiRyZWYiOiI1ODUifSwiTGluZVdlaWdodCI6MC4wLCJMaW5lVHlwZSI6MCwiUGFyZW50U3R5bGUiOm51bGx9LCJQYXJlbnRTdHlsZSI6bnVsbH0sIk1hcmdpbiI6eyIkcmVmIjoiNTg3In0sIlBhZGRpbmciOnsiJHJlZiI6IjU4OCJ9LCJCYWNrZ3JvdW5kIjpudWxsLCJJc1Zpc2libGUiOnRydWUsIldpZHRoIjowLjAsIkhlaWdodCI6MC4wLCJCb3JkZXJTdHlsZSI6bnVsbCwiUGFyZW50U3R5bGUiOm51bGx9LCJCYWNrZ3JvdW5kU3R5bGUiOnsiJGlkIjoiMTMzMCIsIk1hcmdpbiI6eyIkcmVmIjoiNTkwIn0sIlBhZGRpbmciOnsiJHJlZiI6IjU5MSJ9LCJCYWNrZ3JvdW5kIjp7IiRyZWYiOiI0NTgifSwiSXNWaXNpYmxlIjp0cnVlLCJXaWR0aCI6MC4wLCJIZWlnaHQiOjAuMCwiQm9yZGVyU3R5bGUiOnsiJGlkIjoiMTMzMSIsIkxpbmVDb2xvciI6eyIkcmVmIjoiNTkzIn0sIkxpbmVXZWlnaHQiOjAuMCwiTGluZVR5cGUiOjAsIlBhcmVudFN0eWxlIjpudWxsfSwiUGFyZW50U3R5bGUiOm51bGx9LCJNYXJnaW4iOnsiJHJlZiI6IjU5NSJ9LCJQYWRkaW5nIjp7IiRyZWYiOiI1OTYifSwiSXNWaXNpYmxlIjp0cnVlLCJXaWR0aCI6MC4wLCJIZWlnaHQiOjAuMCwiQm9yZGVyU3R5bGUiOm51bGwsIlBhcmVudFN0eWxlIjpudWxsfSwiTWFyZ2luIjp7IiRpZCI6IjEzMzIiLCJUb3AiOjAuMCwiTGVmdCI6MC4wLCJSaWdodCI6MC4wLCJCb3R0b20iOjAuMH0sIlBhZGRpbmciOnsiJGlkIjoiMTMzMyIsIlRvcCI6MC4wLCJMZWZ0IjowLjAsIlJpZ2h0IjowLjAsIkJvdHRvbSI6MC4wfSwiSXNWaXNpYmxlIjp0cnVlLCJXaWR0aCI6MC4wLCJIZWlnaHQiOjAuMCwiQm9yZGVyU3R5bGUiOnsiJGlkIjoiMTMzNCIsIkxpbmVDb2xvciI6bnVsbCwiTGluZVdlaWdodCI6MC4wLCJMaW5lVHlwZSI6MCwiUGFyZW50U3R5bGUiOm51bGx9LCJQYXJlbnRTdHlsZSI6bnVsbH0seyIkaWQiOiIxMzM1IiwiU3R5bGVJZCI6IjAwMDAwMDAwLTAwMDAtMDAwMC0wMDAwLTAwMDAwMDAwMDAwMCIsIkhlYWRlclN0eWxlIjp7IiRpZCI6IjEzMzYiLCJUZXh0SXNWZXJ0aWNhbCI6ZmFsc2UsIlRleHRTdHlsZSI6eyIkaWQiOiIxMzM3IiwiRm9udFNldHRpbmdzIjp7IiRpZCI6IjEzMzgiLCJGb250U2l6ZSI6MTEsIkZvbnROYW1lIjoiQ2FsaWJyaSIsIklzQm9sZCI6dHJ1ZSwiSXNJdGFsaWMiOmZhbHNlLCJJc1VuZGVybGluZWQiOmZhbHNlLCJQYXJlbnRTdHlsZSI6bnVsbH0sIkF1dG9TaXplIjowLCJGb3JlZ3JvdW5kIjp7IiRpZCI6IjEzMzkiLCJDb2xvciI6eyIkaWQiOiIxMzQwIiwiQSI6MjU1LCJSIjoyNTUsIkciOjI1NSwiQiI6MjU1fX0sIk1heFdpZHRoIjowLjAsIk1heEhlaWdodCI6MC4wLCJTbWFydEZvcmVncm91bmRJc0FjdGl2ZSI6ZmFsc2UsIkhvcml6b250YWxBbGlnbm1lbnQiOjAsIlZlcnRpY2FsQWxpZ25tZW50IjowLCJTbWFydEZvcmVncm91bmQiOm51bGwsIkJhY2tncm91bmRGaWxsVHlwZSI6MCwiTWFyZ2luIjp7IiRpZCI6IjEzNDEiLCJUb3AiOjAuMCwiTGVmdCI6MC4wLCJSaWdodCI6MC4wLCJCb3R0b20iOjAuMH0sIlBhZGRpbmciOnsiJGlkIjoiMTM0MiIsIlRvcCI6MC4wLCJMZWZ0IjowLjAsIlJpZ2h0IjowLjAsIkJvdHRvbSI6MC4wfSwiQmFja2dyb3VuZCI6bnVsbCwiSXNWaXNpYmxlIjpmYWxzZSwiV2lkdGgiOjAuMCwiSGVpZ2h0IjowLjAsIkJvcmRlclN0eWxlIjpudWxsLCJQYXJlbnRTdHlsZSI6bnVsbH0sIlJlY3RhbmdsZVN0eWxlIjp7IiRpZCI6IjEzNDMiLCJNYXJnaW4iOnsiJGlkIjoiMTM0NCIsIlRvcCI6MC4wLCJMZWZ0IjowLjAsIlJpZ2h0IjowLjAsIkJvdHRvbSI6MC4wfSwiUGFkZGluZyI6eyIkaWQiOiIxMzQ1IiwiVG9wIjowLjAsIkxlZnQiOjAuMCwiUmlnaHQiOjAuMCwiQm90dG9tIjowLjB9LCJCYWNrZ3JvdW5kIjp7IiRpZCI6IjEzNDYiLCJDb2xvciI6eyIkaWQiOiIxMzQ3IiwiQSI6MTY1LCJSIjoyMzcsIkciOjEyNSwiQiI6NDl9fSwiSXNWaXNpYmxlIjpmYWxzZSwiV2lkdGgiOjAuMCwiSGVpZ2h0IjowLjAsIkJvcmRlclN0eWxlIjp7IiRpZCI6IjEzNDgiLCJMaW5lQ29sb3IiOnsiJGlkIjoiMTM0OSIsIiR0eXBlIjoiTkxSRS5Db21tb24uRG9tLlNvbGlkQ29sb3JCcnVzaCwgTkxSRS5Db21tb24iLCJDb2xvciI6eyIkaWQiOiIxMzUwIiwiQSI6MjU1LCJSIjo4OCwiRyI6MzksIkIiOjd9fSwiTGluZVdlaWdodCI6MC4wLCJMaW5lVHlwZSI6MCwiUGFyZW50U3R5bGUiOm51bGx9LCJQYXJlbnRTdHlsZSI6bnVsbH0sIk1hcmdpbiI6eyIkaWQiOiIxMzUxIiwiVG9wIjowLjAsIkxlZnQiOjAuMCwiUmlnaHQiOjAuMCwiQm90dG9tIjowLjB9LCJQYWRkaW5nIjp7IiRpZCI6IjEzNTIiLCJUb3AiOjAuMCwiTGVmdCI6MC4wLCJSaWdodCI6MC4wLCJCb3R0b20iOjAuMH0sIkJhY2tncm91bmQiOm51bGwsIklzVmlzaWJsZSI6dHJ1ZSwiV2lkdGgiOjAuMCwiSGVpZ2h0IjowLjAsIkJvcmRlclN0eWxlIjpudWxsLCJQYXJlbnRTdHlsZSI6bnVsbH0sIkJhY2tncm91bmRTdHlsZSI6eyIkaWQiOiIxMzUzIiwiTWFyZ2luIjp7IiRpZCI6IjEzNTQiLCJUb3AiOjAuMCwiTGVmdCI6MC4wLCJSaWdodCI6MC4wLCJCb3R0b20iOjAuMH0sIlBhZGRpbmciOnsiJGlkIjoiMTM1NSIsIlRvcCI6MC4wLCJMZWZ0IjowLjAsIlJpZ2h0IjowLjAsIkJvdHRvbSI6MC4wfSwiQmFja2dyb3VuZCI6eyIkaWQiOiIxMzU2IiwiQ29sb3IiOnsiJGlkIjoiMTM1NyIsIkEiOjI1LCJSIjoyNTUsIkciOjIxNywiQiI6MTAyfX0sIklzVmlzaWJsZSI6dHJ1ZSwiV2lkdGgiOjAuMCwiSGVpZ2h0IjowLjAsIkJvcmRlclN0eWxlIjp7IiRpZCI6IjEzNTgiLCJMaW5lQ29sb3IiOnsiJGlkIjoiMTM1OSIsIiR0eXBlIjoiTkxSRS5Db21tb24uRG9tLlNvbGlkQ29sb3JCcnVzaCwgTkxSRS5Db21tb24iLCJDb2xvciI6eyIkaWQiOiIxMzYwIiwiQSI6MjU1LCJSIjoyMzQsIkciOjIyLCJCIjozMH19LCJMaW5lV2VpZ2h0IjowLjAsIkxpbmVUeXBlIjowLCJQYXJlbnRTdHlsZSI6bnVsbH0sIlBhcmVudFN0eWxlIjpudWxsfSwiSXNBYm92ZVRpbWViYW5kIjpmYWxzZSwiU3BhY2luZyI6NSwiRGVmYXVsdFN3aW1sYW5lVGFza1N0eWxlIjp7IiRpZCI6IjEzNjEiLCIkdHlwZSI6Ik5MUkUuQ29tbW9uLkRvbS5TdHlsZXMuRXhwbGljaXRTZXRhYmxlVGFza1N0eWxlLCBOTFJFLkNvbW1vbiIsIlNoYXBlIjozLCJTaGFwZVRoaWNrbmVzcyI6MCwiRHVyYXRpb25Gb3JtYXQiOjAsIkluY2x1ZGVOb25Xb3JraW5nRGF5c0luRHVyYXRpb24iOmZhbHNlLCJQZXJjZW50YWdlQ29tcGxldGVTdHlsZSI6eyIkaWQiOiIxMzYyIiwiRm9udFNldHRpbmdzIjp7IiRpZCI6IjEzNjMiLCJGb250U2l6ZSI6MTAsIkZvbnROYW1lIjoiQ2FsaWJyaSIsIklzQm9sZCI6ZmFsc2UsIklzSXRhbGljIjpmYWxzZSwiSXNVbmRlcmxpbmVkIjpmYWxzZSwiUGFyZW50U3R5bGUiOm51bGx9LCJBdXRvU2l6ZSI6MCwiRm9yZWdyb3VuZCI6eyIkcmVmIjoiNzk1In0sIk1heFdpZHRoIjoyMDAuMCwiTWF4SGVpZ2h0IjoiSW5maW5pdHkiLCJTbWFydEZvcmVncm91bmRJc0FjdGl2ZSI6ZmFsc2UsIkhvcml6b250YWxBbGlnbm1lbnQiOjAsIlZlcnRpY2FsQWxpZ25tZW50IjowLCJTbWFydEZvcmVncm91bmQiOm51bGwsIkJhY2tncm91bmRGaWxsVHlwZSI6MCwiTWFyZ2luIjp7IiRyZWYiOiI3OTcifSwiUGFkZGluZyI6eyIkcmVmIjoiNzk4In0sIkJhY2tncm91bmQiOnsiJHJlZiI6Ijc5OSJ9LCJJc1Zpc2libGUiOnRydWUsIldpZHRoIjowLjAsIkhlaWdodCI6MC4wLCJCb3JkZXJTdHlsZSI6bnVsbCwiUGFyZW50U3R5bGUiOm51bGx9LCJEdXJhdGlvblN0eWxlIjp7IiRpZCI6IjEzNjQiLCJGb250U2V0dGluZ3MiOnsiJGlkIjoiMTM2NSIsIkZvbnRTaXplIjoxMCwiRm9udE5hbWUiOiJDYWxpYnJpIiwiSXNCb2xkIjpmYWxzZSwiSXNJdGFsaWMiOmZhbHNlLCJJc1VuZGVybGluZWQiOmZhbHNlLCJQYXJlbnRTdHlsZSI6bnVsbH0sIkF1dG9TaXplIjowLCJGb3JlZ3JvdW5kIjp7IiRyZWYiOiI4MDMifSwiTWF4V2lkdGgiOjIwMC4wLCJNYXhIZWlnaHQiOiJJbmZpbml0eSIsIlNtYXJ0Rm9yZWdyb3VuZElzQWN0aXZlIjpmYWxzZSwiSG9yaXpvbnRhbEFsaWdubWVudCI6MiwiVmVydGljYWxBbGlnbm1lbnQiOjAsIlNtYXJ0Rm9yZWdyb3VuZCI6bnVsbCwiQmFja2dyb3VuZEZpbGxUeXBlIjowLCJNYXJnaW4iOnsiJHJlZiI6IjgwNSJ9LCJQYWRkaW5nIjp7IiRyZWYiOiI4MDYifSwiQmFja2dyb3VuZCI6eyIkcmVmIjoiODA3In0sIklzVmlzaWJsZSI6dHJ1ZSwiV2lkdGgiOjAuMCwiSGVpZ2h0IjowLjAsIkJvcmRlclN0eWxlIjpudWxsLCJQYXJlbnRTdHlsZSI6bnVsbH0sIkhvcml6b250YWxDb25uZWN0b3JTdHlsZSI6eyIkaWQiOiIxMzY2IiwiTGluZUNvbG9yIjp7IiRyZWYiOiI4MTAifSwiTGluZVdlaWdodCI6MS4wLCJMaW5lVHlwZSI6MCwiUGFyZW50U3R5bGUiOm51bGx9LCJWZXJ0aWNhbENvbm5lY3RvclN0eWxlIjp7IiRpZCI6IjEzNjciLCJMaW5lQ29sb3IiOnsiJHJlZiI6IjgxMyJ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MywiSXNCZWxvd1RpbWViYW5kIjpmYWxzZSwiUGVyY2VudGFnZUNvbXBsZXRlU2hhcGVPcGFjaXR5IjozNSwiU2hhcGVTdHlsZSI6eyIkaWQiOiIxMzY4IiwiTWFyZ2luIjp7IiRyZWYiOiI4MTYifSwiUGFkZGluZyI6eyIkcmVmIjoiODE3In0sIkJhY2tncm91bmQiOnsiJHJlZiI6IjgxOCJ9LCJJc1Zpc2libGUiOnRydWUsIldpZHRoIjowLjAsIkhlaWdodCI6MTAuMCwiQm9yZGVyU3R5bGUiOnsiJGlkIjoiMTM2OSIsIkxpbmVDb2xvciI6eyIkcmVmIjoiODIxIn0sIkxpbmVXZWlnaHQiOjAuMCwiTGluZVR5cGUiOjAsIlBhcmVudFN0eWxlIjpudWxsfSwiUGFyZW50U3R5bGUiOm51bGx9LCJUaXRsZVN0eWxlIjp7IiRpZCI6IjEzNzAiLCJGb250U2V0dGluZ3MiOnsiJGlkIjoiMTM3MSIsIkZvbnRTaXplIjoxMSwiRm9udE5hbWUiOiJDYWxpYnJpIiwiSXNCb2xkIjpmYWxzZSwiSXNJdGFsaWMiOmZhbHNlLCJJc1VuZGVybGluZWQiOmZhbHNlLCJQYXJlbnRTdHlsZSI6bnVsbH0sIkF1dG9TaXplIjowLCJGb3JlZ3JvdW5kIjp7IiRyZWYiOiI4MjUifSwiTWF4V2lkdGgiOjIwMC4wLCJNYXhIZWlnaHQiOiJJbmZpbml0eSIsIlNtYXJ0Rm9yZWdyb3VuZElzQWN0aXZlIjpmYWxzZSwiSG9yaXpvbnRhbEFsaWdubWVudCI6MSwiVmVydGljYWxBbGlnbm1lbnQiOjAsIlNtYXJ0Rm9yZWdyb3VuZCI6bnVsbCwiQmFja2dyb3VuZEZpbGxUeXBlIjowLCJNYXJnaW4iOnsiJHJlZiI6IjgyNyJ9LCJQYWRkaW5nIjp7IiRyZWYiOiI4MjgifSwiQmFja2dyb3VuZCI6eyIkcmVmIjoiODI5In0sIklzVmlzaWJsZSI6dHJ1ZSwiV2lkdGgiOjAuMCwiSGVpZ2h0IjowLjAsIkJvcmRlclN0eWxlIjpudWxsLCJQYXJlbnRTdHlsZSI6bnVsbH0sIkRhdGVTdHlsZSI6eyIkaWQiOiIxMzcyIiwiRm9udFNldHRpbmdzIjp7IiRpZCI6IjEzNzMiLCJGb250U2l6ZSI6MTAsIkZvbnROYW1lIjoiQ2FsaWJyaSIsIklzQm9sZCI6ZmFsc2UsIklzSXRhbGljIjpmYWxzZSwiSXNVbmRlcmxpbmVkIjpmYWxzZSwiUGFyZW50U3R5bGUiOm51bGx9LCJBdXRvU2l6ZSI6MCwiRm9yZWdyb3VuZCI6eyIkcmVmIjoiODMzIn0sIk1heFdpZHRoIjoyMDAuMCwiTWF4SGVpZ2h0IjoiSW5maW5pdHkiLCJTbWFydEZvcmVncm91bmRJc0FjdGl2ZSI6ZmFsc2UsIkhvcml6b250YWxBbGlnbm1lbnQiOjIsIlZlcnRpY2FsQWxpZ25tZW50IjowLCJTbWFydEZvcmVncm91bmQiOm51bGwsIkJhY2tncm91bmRGaWxsVHlwZSI6MCwiTWFyZ2luIjp7IiRyZWYiOiI4MzUifSwiUGFkZGluZyI6eyIkcmVmIjoiODM2In0sIkJhY2tncm91bmQiOnsiJHJlZiI6IjgzNyJ9LCJJc1Zpc2libGUiOnRydWUsIldpZHRoIjowLjAsIkhlaWdodCI6MC4wLCJCb3JkZXJTdHlsZSI6bnVsbCwiUGFyZW50U3R5bGUiOm51bGx9LCJEYXRlRm9ybWF0Ijp7IiRyZWYiOiI4MzgifSwiV2Vla051bWJlcmluZyI6eyIkaWQiOiIxMzc0IiwiRm9ybWF0IjowLCJJc1Zpc2libGUiOmZhbHNlLCJMYXN0S25vd25WaXNpYmlsaXR5U3RhdGUiOmZhbHNlfSwiSXNWaXNpYmxlIjp0cnVlLCJQYXJlbnRTdHlsZSI6bnVsbCwiX2V4cGxpY2l0bHlTZXQiOnsiJGlkIjoiMTM3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zc2IiwiU2hhcGUiOjEsIkNvbm5lY3Rvck1hcmdpbiI6eyIkcmVmIjoiODQyIn0sIkNvbm5lY3RvclN0eWxlIjp7IiRpZCI6IjEzNzciLCJMaW5lQ29sb3IiOnsiJHJlZiI6Ijg0NCJ9LCJMaW5lV2VpZ2h0IjoxLjAsIkxpbmVUeXBlIjowLCJQYXJlbnRTdHlsZSI6bnVsbH0sIklzQmVsb3dUaW1lYmFuZCI6ZmFsc2UsIlBvc2l0aW9uT25UYXNrIjoxLCJIaWRlRGF0ZSI6ZmFsc2UsIlNoYXBlU2l6ZSI6MCwiU3BhY2luZyI6MS4wLCJQYWRkaW5nIjp7IiRyZWYiOiI4NDYifSwiU2hhcGVTdHlsZSI6eyIkaWQiOiIxMzc4IiwiTWFyZ2luIjp7IiRyZWYiOiI4NDgifSwiUGFkZGluZyI6eyIkcmVmIjoiODQ5In0sIkJhY2tncm91bmQiOnsiJHJlZiI6Ijg1MCJ9LCJJc1Zpc2libGUiOnRydWUsIldpZHRoIjoxMi4wLCJIZWlnaHQiOjE0LjAsIkJvcmRlclN0eWxlIjp7IiRpZCI6IjEzNzkiLCJMaW5lQ29sb3IiOnsiJHJlZiI6Ijg1MyJ9LCJMaW5lV2VpZ2h0IjowLjAsIkxpbmVUeXBlIjowLCJQYXJlbnRTdHlsZSI6bnVsbH0sIlBhcmVudFN0eWxlIjpudWxsfSwiVGl0bGVTdHlsZSI6eyIkaWQiOiIxMzgwIiwiRm9udFNldHRpbmdzIjp7IiRpZCI6IjEzODEiLCJGb250U2l6ZSI6MTEsIkZvbnROYW1lIjoiQ2FsaWJyaSIsIklzQm9sZCI6dHJ1ZSwiSXNJdGFsaWMiOmZhbHNlLCJJc1VuZGVybGluZWQiOmZhbHNlLCJQYXJlbnRTdHlsZSI6bnVsbH0sIkF1dG9TaXplIjowLCJGb3JlZ3JvdW5kIjp7IiRyZWYiOiI4NTcifSwiTWF4V2lkdGgiOjIwMC4wLCJNYXhIZWlnaHQiOiJJbmZpbml0eSIsIlNtYXJ0Rm9yZWdyb3VuZElzQWN0aXZlIjpmYWxzZSwiSG9yaXpvbnRhbEFsaWdubWVudCI6MSwiVmVydGljYWxBbGlnbm1lbnQiOjAsIlNtYXJ0Rm9yZWdyb3VuZCI6bnVsbCwiQmFja2dyb3VuZEZpbGxUeXBlIjowLCJNYXJnaW4iOnsiJHJlZiI6Ijg1OSJ9LCJQYWRkaW5nIjp7IiRyZWYiOiI4NjAifSwiQmFja2dyb3VuZCI6eyIkcmVmIjoiODYxIn0sIklzVmlzaWJsZSI6dHJ1ZSwiV2lkdGgiOjAuMCwiSGVpZ2h0IjowLjAsIkJvcmRlclN0eWxlIjpudWxsLCJQYXJlbnRTdHlsZSI6bnVsbH0sIkRhdGVTdHlsZSI6eyIkaWQiOiIxMzgyIiwiRm9udFNldHRpbmdzIjp7IiRpZCI6IjEzODMiLCJGb250U2l6ZSI6MTAsIkZvbnROYW1lIjoiQ2FsaWJyaSIsIklzQm9sZCI6ZmFsc2UsIklzSXRhbGljIjpmYWxzZSwiSXNVbmRlcmxpbmVkIjpmYWxzZSwiUGFyZW50U3R5bGUiOm51bGx9LCJBdXRvU2l6ZSI6MCwiRm9yZWdyb3VuZCI6eyIkcmVmIjoiODY1In0sIk1heFdpZHRoIjoyMDAuMCwiTWF4SGVpZ2h0IjoiSW5maW5pdHkiLCJTbWFydEZvcmVncm91bmRJc0FjdGl2ZSI6ZmFsc2UsIkhvcml6b250YWxBbGlnbm1lbnQiOjAsIlZlcnRpY2FsQWxpZ25tZW50IjowLCJTbWFydEZvcmVncm91bmQiOm51bGwsIkJhY2tncm91bmRGaWxsVHlwZSI6MCwiTWFyZ2luIjp7IiRyZWYiOiI4NjcifSwiUGFkZGluZyI6eyIkcmVmIjoiODY4In0sIkJhY2tncm91bmQiOnsiJHJlZiI6Ijg2OSJ9LCJJc1Zpc2libGUiOnRydWUsIldpZHRoIjowLjAsIkhlaWdodCI6MC4wLCJCb3JkZXJTdHlsZSI6bnVsbCwiUGFyZW50U3R5bGUiOm51bGx9LCJEYXRlRm9ybWF0Ijp7IiRyZWYiOiI4NzAifSwiV2Vla051bWJlcmluZyI6eyIkaWQiOiIxMzg0IiwiRm9ybWF0IjowLCJJc1Zpc2libGUiOmZhbHNlLCJMYXN0S25vd25WaXNpYmlsaXR5U3RhdGUiOmZhbHNlfSwiSXNWaXNpYmxlIjp0cnVlLCJQYXJlbnRTdHlsZSI6bnVsbH0sIkRlZmF1bHRTd2ltbGFuZU1pbGVzdG9uZVN0eWxlIjp7IiRpZCI6IjEzODUiLCJUaXRsZVBvc2l0aW9uIjoiUmlnaHQiLCJEYXRlUG9zaXRpb24iOiJMZWZ0IiwiU2hhcGVUeXBlIjoxLCJTaGFwZVNpemUiOjAsIlNwYWNpbmciOjUsIlNoYXBlU3R5bGUiOnsiJGlkIjoiMTM4NiIsIk1hcmdpbiI6eyIkcmVmIjoiODc0In0sIlBhZGRpbmciOnsiJHJlZiI6Ijg3NSJ9LCJCYWNrZ3JvdW5kIjp7IiRyZWYiOiI4NzYifSwiSXNWaXNpYmxlIjp0cnVlLCJXaWR0aCI6MTIuMCwiSGVpZ2h0IjoxNC4wLCJCb3JkZXJTdHlsZSI6eyIkaWQiOiIxMzg3IiwiTGluZUNvbG9yIjp7IiRyZWYiOiI4NzkifSwiTGluZVdlaWdodCI6MC4wLCJMaW5lVHlwZSI6MCwiUGFyZW50U3R5bGUiOm51bGx9LCJQYXJlbnRTdHlsZSI6bnVsbH0sIlRpdGxlU3R5bGUiOnsiJGlkIjoiMTM4OCIsIkZvbnRTZXR0aW5ncyI6eyIkaWQiOiIxMzg5IiwiRm9udFNpemUiOjExLCJGb250TmFtZSI6IkNhbGlicmkiLCJJc0JvbGQiOnRydWUsIklzSXRhbGljIjpmYWxzZSwiSXNVbmRlcmxpbmVkIjpmYWxzZSwiUGFyZW50U3R5bGUiOm51bGx9LCJBdXRvU2l6ZSI6MCwiRm9yZWdyb3VuZCI6eyIkcmVmIjoiODgzIn0sIk1heFdpZHRoIjoyMDAuMCwiTWF4SGVpZ2h0IjoiSW5maW5pdHkiLCJTbWFydEZvcmVncm91bmRJc0FjdGl2ZSI6ZmFsc2UsIkhvcml6b250YWxBbGlnbm1lbnQiOjAsIlZlcnRpY2FsQWxpZ25tZW50IjowLCJTbWFydEZvcmVncm91bmQiOm51bGwsIkJhY2tncm91bmRGaWxsVHlwZSI6MCwiTWFyZ2luIjp7IiRyZWYiOiI4ODUifSwiUGFkZGluZyI6eyIkcmVmIjoiODg2In0sIkJhY2tncm91bmQiOnsiJHJlZiI6Ijg4NyJ9LCJJc1Zpc2libGUiOnRydWUsIldpZHRoIjowLjAsIkhlaWdodCI6MC4wLCJCb3JkZXJTdHlsZSI6bnVsbCwiUGFyZW50U3R5bGUiOm51bGx9LCJEYXRlU3R5bGUiOnsiJGlkIjoiMTM5MCIsIkZvbnRTZXR0aW5ncyI6eyIkaWQiOiIxMzkxIiwiRm9udFNpemUiOjEwLCJGb250TmFtZSI6IkNhbGlicmkiLCJJc0JvbGQiOmZhbHNlLCJJc0l0YWxpYyI6ZmFsc2UsIklzVW5kZXJsaW5lZCI6ZmFsc2UsIlBhcmVudFN0eWxlIjpudWxsfSwiQXV0b1NpemUiOjAsIkZvcmVncm91bmQiOnsiJHJlZiI6Ijg5MSJ9LCJNYXhXaWR0aCI6MjAwLjAsIk1heEhlaWdodCI6IkluZmluaXR5IiwiU21hcnRGb3JlZ3JvdW5kSXNBY3RpdmUiOmZhbHNlLCJIb3Jpem9udGFsQWxpZ25tZW50IjoyLCJWZXJ0aWNhbEFsaWdubWVudCI6MCwiU21hcnRGb3JlZ3JvdW5kIjpudWxsLCJCYWNrZ3JvdW5kRmlsbFR5cGUiOjAsIk1hcmdpbiI6eyIkcmVmIjoiODkzIn0sIlBhZGRpbmciOnsiJHJlZiI6Ijg5NCJ9LCJCYWNrZ3JvdW5kIjp7IiRyZWYiOiI4OTUifSwiSXNWaXNpYmxlIjpmYWxzZSwiV2lkdGgiOjAuMCwiSGVpZ2h0IjowLjAsIkJvcmRlclN0eWxlIjpudWxsLCJQYXJlbnRTdHlsZSI6bnVsbH0sIkRhdGVGb3JtYXQiOnsiJHJlZiI6Ijg5NyJ9LCJXZWVrTnVtYmVyaW5nIjp7IiRpZCI6IjEzOTIiLCJGb3JtYXQiOjAsIklzVmlzaWJsZSI6ZmFsc2UsIkxhc3RLbm93blZpc2liaWxpdHlTdGF0ZSI6ZmFsc2V9LCJJc1Zpc2libGUiOnRydWUsIlBhcmVudFN0eWxlIjpudWxsfSwiRGVmYXVsdFN3aW1sYW5lQWN0aXZpdHlTdHlsZSI6eyIkaWQiOiIxMzkzIiwiSGVhZGVyU3R5bGUiOnsiJGlkIjoiMTM5NCIsIlRleHRTdHlsZSI6eyIkaWQiOiIxMzk1IiwiRm9udFNldHRpbmdzIjp7IiRpZCI6IjEzOTYiLCJGb250U2l6ZSI6MTEsIkZvbnROYW1lIjoiQ2FsaWJyaSIsIklzQm9sZCI6ZmFsc2UsIklzSXRhbGljIjpmYWxzZSwiSXNVbmRlcmxpbmVkIjpmYWxzZSwiUGFyZW50U3R5bGUiOm51bGx9LCJBdXRvU2l6ZSI6MiwiRm9yZWdyb3VuZCI6eyIkcmVmIjoiOTAzIn0sIk1heFdpZHRoIjoiSW5maW5pdHkiLCJNYXhIZWlnaHQiOiJJbmZpbml0eSIsIlNtYXJ0Rm9yZWdyb3VuZElzQWN0aXZlIjpmYWxzZSwiSG9yaXpvbnRhbEFsaWdubWVudCI6MCwiVmVydGljYWxBbGlnbm1lbnQiOjAsIlNtYXJ0Rm9yZWdyb3VuZCI6bnVsbCwiQmFja2dyb3VuZEZpbGxUeXBlIjowLCJNYXJnaW4iOnsiJHJlZiI6IjkwNSJ9LCJQYWRkaW5nIjp7IiRyZWYiOiI5MDYifSwiQmFja2dyb3VuZCI6bnVsbCwiSXNWaXNpYmxlIjp0cnVlLCJXaWR0aCI6MC4wLCJIZWlnaHQiOjAuMCwiQm9yZGVyU3R5bGUiOm51bGwsIlBhcmVudFN0eWxlIjpudWxsfSwiUmVjdGFuZ2xlU3R5bGUiOnsiJGlkIjoiMTM5NyIsIk1hcmdpbiI6eyIkcmVmIjoiOTA4In0sIlBhZGRpbmciOnsiJHJlZiI6IjkwOSJ9LCJCYWNrZ3JvdW5kIjp7IiRyZWYiOiI5MTAifSwiSXNWaXNpYmxlIjp0cnVlLCJXaWR0aCI6MC4wLCJIZWlnaHQiOjAuMCwiQm9yZGVyU3R5bGUiOnsiJGlkIjoiMTM5OCIsIkxpbmVDb2xvciI6eyIkcmVmIjoiOTEzIn0sIkxpbmVXZWlnaHQiOjAuMCwiTGluZVR5cGUiOjAsIlBhcmVudFN0eWxlIjpudWxsfSwiUGFyZW50U3R5bGUiOm51bGx9LCJNYXJnaW4iOnsiJHJlZiI6IjkxNSJ9LCJQYWRkaW5nIjp7IiRyZWYiOiI5MTYifSwiQmFja2dyb3VuZCI6bnVsbCwiSXNWaXNpYmxlIjp0cnVlLCJXaWR0aCI6MC4wLCJIZWlnaHQiOjAuMCwiQm9yZGVyU3R5bGUiOm51bGwsIlBhcmVudFN0eWxlIjpudWxsfSwiQmFja2dyb3VuZFN0eWxlIjp7IiRpZCI6IjEzOTkiLCJNYXJnaW4iOnsiJHJlZiI6IjkxOCJ9LCJQYWRkaW5nIjp7IiRyZWYiOiI5MTkifSwiQmFja2dyb3VuZCI6eyIkcmVmIjoiNzg3In0sIklzVmlzaWJsZSI6dHJ1ZSwiV2lkdGgiOjAuMCwiSGVpZ2h0IjowLjAsIkJvcmRlclN0eWxlIjp7IiRpZCI6IjE0MDAiLCJMaW5lQ29sb3IiOnsiJHJlZiI6IjkyMSJ9LCJMaW5lV2VpZ2h0IjowLjAsIkxpbmVUeXBlIjowLCJQYXJlbnRTdHlsZSI6bnVsbH0sIlBhcmVudFN0eWxlIjpudWxsfSwiTWFyZ2luIjp7IiRyZWYiOiI5MjMifSwiUGFkZGluZyI6eyIkcmVmIjoiOTI0In0sIklzVmlzaWJsZSI6dHJ1ZSwiV2lkdGgiOjAuMCwiSGVpZ2h0IjowLjAsIkJvcmRlclN0eWxlIjpudWxsLCJQYXJlbnRTdHlsZSI6bnVsbH0sIk1hcmdpbiI6eyIkaWQiOiIxNDAxIiwiVG9wIjowLjAsIkxlZnQiOjAuMCwiUmlnaHQiOjAuMCwiQm90dG9tIjowLjB9LCJQYWRkaW5nIjp7IiRpZCI6IjE0MDIiLCJUb3AiOjAuMCwiTGVmdCI6MC4wLCJSaWdodCI6MC4wLCJCb3R0b20iOjAuMH0sIklzVmlzaWJsZSI6dHJ1ZSwiV2lkdGgiOjAuMCwiSGVpZ2h0IjowLjAsIkJvcmRlclN0eWxlIjp7IiRpZCI6IjE0MDMiLCJMaW5lQ29sb3IiOm51bGwsIkxpbmVXZWlnaHQiOjAuMCwiTGluZVR5cGUiOjAsIlBhcmVudFN0eWxlIjpudWxsfSwiUGFyZW50U3R5bGUiOm51bGx9XX0sIlNjYWxlIjp7IiRpZCI6IjE0MDQiLCJTdGFydERhdGUiOiIwMDAxLTAxLTAxVDAwOjAwOjAwIiwiRW5kRGF0ZSI6IjIwMjEtMDUtMDNUMTE6NDc6MDAiLCJGb3JtYXQiOiJkIiwiVHlwZSI6MCwiQXV0b0RhdGVSYW5nZSI6dHJ1ZSwiV29ya2luZ0RheXMiOjMxLCJGaXNjYWxZZWFyIjp7IiRpZCI6IjE0MDUiLCJTdGFydE1vbnRoIjoxLCJVc2VTdGFydGluZ1llYXJGb3JOdW1iZXJpbmciOnRydWUsIlNob3dGaXNjYWxZZWFyTGFiZWwiOnRydWV9LCJUb2RheU1hcmtlclRleHQiOiJUb2RheSIsIkF1dG9TY2FsZVR5cGUiOmZhbHNlfSwiU2NhbGVWMiI6eyIkaWQiOiIxNDA2IiwiU3RhcnREYXRlIjoiMDAwMS0wMS0wMVQwMDowMDowMCIsIkVuZERhdGUiOiIyMDI1LTA1LTAzVDExOjQ3OjAwIiwiQXV0b0RhdGVSYW5nZSI6dHJ1ZSwiV29ya2luZ0RheXMiOjMxLCJGaXNjYWxZZWFyIjp7IiRyZWYiOiIxNDA1In0sIlRvZGF5TWFya2VyVGV4dCI6IlRvZGF5IiwiQXV0b1NjYWxlVHlwZSI6ZmFsc2UsIlRpbWViYW5kU2NhbGVzIjp7IiRpZCI6IjE0MDciLCJUb3BTY2FsZUxheWVyIjp7IiRpZCI6IjE0MDgiLCJGb3JtYXQiOiJkIiwiVHlwZSI6MH0sIk1pZGRsZVNjYWxlTGF5ZXIiOnsiJGlkIjoiMTQwOSIsIkZvcm1hdCI6bnVsbCwiVHlwZSI6MH0sIkJvdHRvbVNjYWxlTGF5ZXIiOnsiJGlkIjoiMTQxMCIsIkZvcm1hdCI6bnVsbCwiVHlwZSI6MH19fSwiTWlsZXN0b25lcyI6W3siJGlkIjoiMTQxMSIsIkRhdGUiOiIyMDI1LTA1LTAxVDIzOjU5OjAwIiwiU3R5bGUiOnsiJGlkIjoiMTQxMiIsIlNoYXBlIjoxLCJDb25uZWN0b3JNYXJnaW4iOnsiJGlkIjoiMTQxMyIsIlRvcCI6MC4wLCJMZWZ0IjoyLjAsIlJpZ2h0IjoyLjAsIkJvdHRvbSI6MC4wfSwiQ29ubmVjdG9yU3R5bGUiOnsiJGlkIjoiMTQxNCIsIkxpbmVDb2xvciI6eyIkaWQiOiIxNDE1IiwiJHR5cGUiOiJOTFJFLkNvbW1vbi5Eb20uU29saWRDb2xvckJydXNoLCBOTFJFLkNvbW1vbiIsIkNvbG9yIjp7IiRpZCI6IjE0MTYiLCJBIjoxMjcsIlIiOjc5LCJHIjoxMjksIkIiOjE4OX19LCJMaW5lV2VpZ2h0IjoxLjAsIkxpbmVUeXBlIjowLCJQYXJlbnRTdHlsZSI6bnVsbH0sIklzQmVsb3dUaW1lYmFuZCI6dHJ1ZSwiUG9zaXRpb25PblRhc2siOjMsIkhpZGVEYXRlIjpmYWxzZSwiU2hhcGVTaXplIjoxLCJTcGFjaW5nIjoxLjAsIlBhZGRpbmciOnsiJGlkIjoiMTQxNyIsIlRvcCI6Ny4wLCJMZWZ0IjozLjAsIlJpZ2h0IjowLjAsIkJvdHRvbSI6Mi4wfSwiU2hhcGVTdHlsZSI6eyIkaWQiOiIxNDE4IiwiTWFyZ2luIjp7IiRpZCI6IjE0MTkiLCJUb3AiOjAuMCwiTGVmdCI6MC4wLCJSaWdodCI6MC4wLCJCb3R0b20iOjAuMH0sIlBhZGRpbmciOnsiJGlkIjoiMTQyMCIsIlRvcCI6MC4wLCJMZWZ0IjowLjAsIlJpZ2h0IjowLjAsIkJvdHRvbSI6MC4wfSwiQmFja2dyb3VuZCI6eyIkaWQiOiIxNDIxIiwiQ29sb3IiOnsiJGlkIjoiMTQyMiIsIkEiOjI1NSwiUiI6MTEyLCJHIjoxNzMsIkIiOjcxfX0sIklzVmlzaWJsZSI6dHJ1ZSwiV2lkdGgiOjE4LjAsIkhlaWdodCI6MjAuMCwiQm9yZGVyU3R5bGUiOnsiJGlkIjoiMTQyMyIsIkxpbmVDb2xvciI6eyIkaWQiOiIxNDI0IiwiJHR5cGUiOiJOTFJFLkNvbW1vbi5Eb20uU29saWRDb2xvckJydXNoLCBOTFJFLkNvbW1vbiIsIkNvbG9yIjp7IiRpZCI6IjE0MjUiLCJBIjoyNTUsIlIiOjI1NSwiRyI6MCwiQiI6MH19LCJMaW5lV2VpZ2h0IjowLjAsIkxpbmVUeXBlIjowLCJQYXJlbnRTdHlsZSI6bnVsbH0sIlBhcmVudFN0eWxlIjpudWxsfSwiVGl0bGVTdHlsZSI6eyIkaWQiOiIxNDI2IiwiRm9udFNldHRpbmdzIjp7IiRpZCI6IjE0MjciLCJGb250U2l6ZSI6MTEsIkZvbnROYW1lIjoiQ2FsaWJyaSIsIklzQm9sZCI6dHJ1ZSwiSXNJdGFsaWMiOmZhbHNlLCJJc1VuZGVybGluZWQiOmZhbHNlLCJQYXJlbnRTdHlsZSI6bnVsbH0sIkF1dG9TaXplIjowLCJGb3JlZ3JvdW5kIjp7IiRpZCI6IjE0MjgiLCJDb2xvciI6eyIkaWQiOiIxNDI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MzAiLCJUb3AiOjAuMCwiTGVmdCI6MC4wLCJSaWdodCI6MC4wLCJCb3R0b20iOjAuMH0sIlBhZGRpbmciOnsiJGlkIjoiMTQzMSIsIlRvcCI6MC4wLCJMZWZ0IjowLjAsIlJpZ2h0IjowLjAsIkJvdHRvbSI6MC4wfSwiQmFja2dyb3VuZCI6eyIkaWQiOiIxNDMyIiwiQ29sb3IiOnsiJGlkIjoiMTQzMyIsIkEiOjAsIlIiOjI1NSwiRyI6MjU1LCJCIjoyNTV9fSwiSXNWaXNpYmxlIjp0cnVlLCJXaWR0aCI6MC4wLCJIZWlnaHQiOjAuMCwiQm9yZGVyU3R5bGUiOnsiJGlkIjoiMTQzNCIsIkxpbmVDb2xvciI6bnVsbCwiTGluZVdlaWdodCI6MC4wLCJMaW5lVHlwZSI6MCwiUGFyZW50U3R5bGUiOm51bGx9LCJQYXJlbnRTdHlsZSI6bnVsbH0sIkRhdGVTdHlsZSI6eyIkaWQiOiIxNDM1IiwiRm9udFNldHRpbmdzIjp7IiRpZCI6IjE0MzYiLCJGb250U2l6ZSI6MTAsIkZvbnROYW1lIjoiQ2FsaWJyaSIsIklzQm9sZCI6ZmFsc2UsIklzSXRhbGljIjpmYWxzZSwiSXNVbmRlcmxpbmVkIjpmYWxzZSwiUGFyZW50U3R5bGUiOm51bGx9LCJBdXRvU2l6ZSI6MCwiRm9yZWdyb3VuZCI6eyIkaWQiOiIxNDM3IiwiQ29sb3IiOnsiJGlkIjoiMTQz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QzOSIsIlRvcCI6MC4wLCJMZWZ0IjowLjAsIlJpZ2h0IjowLjAsIkJvdHRvbSI6MC4wfSwiUGFkZGluZyI6eyIkaWQiOiIxNDQwIiwiVG9wIjowLjAsIkxlZnQiOjAuMCwiUmlnaHQiOjAuMCwiQm90dG9tIjowLjB9LCJCYWNrZ3JvdW5kIjp7IiRpZCI6IjE0NDEiLCJDb2xvciI6eyIkaWQiOiIxNDQyIiwiQSI6MCwiUiI6MjU1LCJHIjoyNTUsIkIiOjI1NX19LCJJc1Zpc2libGUiOnRydWUsIldpZHRoIjowLjAsIkhlaWdodCI6MC4wLCJCb3JkZXJTdHlsZSI6eyIkaWQiOiIxNDQzIiwiTGluZUNvbG9yIjpudWxsLCJMaW5lV2VpZ2h0IjowLjAsIkxpbmVUeXBlIjowLCJQYXJlbnRTdHlsZSI6bnVsbH0sIlBhcmVudFN0eWxlIjpudWxsfSwiRGF0ZUZvcm1hdCI6eyIkaWQiOiIxND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DUiLCJGb3JtYXQiOjAsIklzVmlzaWJsZSI6ZmFsc2UsIkxhc3RLbm93blZpc2liaWxpdHlTdGF0ZSI6ZmFsc2V9LCJJc1Zpc2libGUiOnRydWUsIlBhcmVudFN0eWxlIjpudWxsfSwiSW5kZXgiOjEsIlBlcmNlbnRhZ2VDb21wbGV0ZSI6bnVsbCwiUG9zaXRpb24iOnsiUmF0aW8iOjAuMCwiSXNDdXN0b20iOmZhbHNlfSwiRGF0ZUZvcm1hdCI6eyIkcmVmIjoiMTQ0NCJ9LCJXZWVrTnVtYmVyaW5nIjp7IiRpZCI6IjE0NDYiLCJGb3JtYXQiOjAsIklzVmlzaWJsZSI6ZmFsc2UsIkxhc3RLbm93blZpc2liaWxpdHlTdGF0ZSI6ZmFsc2V9LCJSZWxhdGVkVGFza0lkIjoiMDAwMDAwMDAtMDAwMC0wMDAwLTAwMDAtMDAwMDAwMDAwMDAwIiwiSWQiOiJhMGUyZmIwMS0xOGFhLTRjNzgtYTA4My04MmY5YzQzMWJiN2IiLCJJbXBvcnRJZCI6bnVsbCwiVGl0bGUiOiJCdXNpbmVzcyBhcyB1c3VhbCIsIk5vdGUiOm51bGwsIkh5cGVybGluayI6eyIkaWQiOiIxNDQ3IiwiQWRkcmVzcyI6IiIsIlN1YkFkZHJlc3MiOiIifSwiSXNDaGFuZ2VkIjpmYWxzZSwiSXNOZXciOmZhbHNlfSx7IiRpZCI6IjE0NDgiLCJEYXRlIjoiMjAyNS0wNC0wMlQwMDowMDowMCIsIlN0eWxlIjp7IiRpZCI6IjE0NDkiLCJTaGFwZSI6MSwiQ29ubmVjdG9yTWFyZ2luIjp7IiRyZWYiOiIxNDEzIn0sIkNvbm5lY3RvclN0eWxlIjp7IiRpZCI6IjE0NTAiLCJMaW5lQ29sb3IiOnsiJGlkIjoiMTQ1MSIsIiR0eXBlIjoiTkxSRS5Db21tb24uRG9tLlNvbGlkQ29sb3JCcnVzaCwgTkxSRS5Db21tb24iLCJDb2xvciI6eyIkaWQiOiIxNDUyIiwiQSI6MTI3LCJSIjo3OSwiRyI6MTI5LCJCIjoxODl9fSwiTGluZVdlaWdodCI6MS4wLCJMaW5lVHlwZSI6MCwiUGFyZW50U3R5bGUiOm51bGx9LCJJc0JlbG93VGltZWJhbmQiOnRydWUsIlBvc2l0aW9uT25UYXNrIjozLCJIaWRlRGF0ZSI6ZmFsc2UsIlNoYXBlU2l6ZSI6MSwiU3BhY2luZyI6MS4wLCJQYWRkaW5nIjp7IiRyZWYiOiIxNDE3In0sIlNoYXBlU3R5bGUiOnsiJGlkIjoiMTQ1MyIsIk1hcmdpbiI6eyIkcmVmIjoiMTQxOSJ9LCJQYWRkaW5nIjp7IiRyZWYiOiIxNDIwIn0sIkJhY2tncm91bmQiOnsiJGlkIjoiMTQ1NCIsIkNvbG9yIjp7IiRpZCI6IjE0NTUiLCJBIjoyNTUsIlIiOjIzMiwiRyI6NzYsIkIiOjM0fX0sIklzVmlzaWJsZSI6dHJ1ZSwiV2lkdGgiOjE4LjAsIkhlaWdodCI6MjAuMCwiQm9yZGVyU3R5bGUiOnsiJGlkIjoiMTQ1NiIsIkxpbmVDb2xvciI6eyIkcmVmIjoiMTQyNCJ9LCJMaW5lV2VpZ2h0IjowLjAsIkxpbmVUeXBlIjowLCJQYXJlbnRTdHlsZSI6bnVsbH0sIlBhcmVudFN0eWxlIjpudWxsfSwiVGl0bGVTdHlsZSI6eyIkaWQiOiIxNDU3IiwiRm9udFNldHRpbmdzIjp7IiRpZCI6IjE0NTgiLCJGb250U2l6ZSI6MTEsIkZvbnROYW1lIjoiQ2FsaWJyaSIsIklzQm9sZCI6dHJ1ZSwiSXNJdGFsaWMiOmZhbHNlLCJJc1VuZGVybGluZWQiOmZhbHNlLCJQYXJlbnRTdHlsZSI6bnVsbH0sIkF1dG9TaXplIjowLCJGb3JlZ3JvdW5kIjp7IiRpZCI6IjE0NTkiLCJDb2xvciI6eyIkaWQiOiIxNDYwIiwiQSI6MjU1LCJSIjoyMzQsIkciOjIyLCJCIjozMH19LCJNYXhXaWR0aCI6MjAwLjAsIk1heEhlaWdodCI6IkluZmluaXR5IiwiU21hcnRGb3JlZ3JvdW5kSXNBY3RpdmUiOmZhbHNlLCJIb3Jpem9udGFsQWxpZ25tZW50IjoxLCJWZXJ0aWNhbEFsaWdubWVudCI6MCwiU21hcnRGb3JlZ3JvdW5kIjpudWxsLCJCYWNrZ3JvdW5kRmlsbFR5cGUiOjAsIk1hcmdpbiI6eyIkcmVmIjoiMTQzMCJ9LCJQYWRkaW5nIjp7IiRyZWYiOiIxNDMxIn0sIkJhY2tncm91bmQiOnsiJGlkIjoiMTQ2MSIsIkNvbG9yIjp7IiRpZCI6IjE0NjIiLCJBIjowLCJSIjoyNTUsIkciOjI1NSwiQiI6MjU1fX0sIklzVmlzaWJsZSI6dHJ1ZSwiV2lkdGgiOjAuMCwiSGVpZ2h0IjowLjAsIkJvcmRlclN0eWxlIjp7IiRpZCI6IjE0NjMiLCJMaW5lQ29sb3IiOm51bGwsIkxpbmVXZWlnaHQiOjAuMCwiTGluZVR5cGUiOjAsIlBhcmVudFN0eWxlIjpudWxsfSwiUGFyZW50U3R5bGUiOm51bGx9LCJEYXRlU3R5bGUiOnsiJGlkIjoiMTQ2NCIsIkZvbnRTZXR0aW5ncyI6eyIkaWQiOiIxNDY1IiwiRm9udFNpemUiOjEwLCJGb250TmFtZSI6IkNhbGlicmkiLCJJc0JvbGQiOmZhbHNlLCJJc0l0YWxpYyI6ZmFsc2UsIklzVW5kZXJsaW5lZCI6ZmFsc2UsIlBhcmVudFN0eWxlIjpudWxsfSwiQXV0b1NpemUiOjAsIkZvcmVncm91bmQiOnsiJGlkIjoiMTQ2NiIsIkNvbG9yIjp7IiRpZCI6IjE0Nj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NDM5In0sIlBhZGRpbmciOnsiJHJlZiI6IjE0NDAifSwiQmFja2dyb3VuZCI6eyIkaWQiOiIxNDY4IiwiQ29sb3IiOnsiJGlkIjoiMTQ2OSIsIkEiOjAsIlIiOjI1NSwiRyI6MjU1LCJCIjoyNTV9fSwiSXNWaXNpYmxlIjp0cnVlLCJXaWR0aCI6MC4wLCJIZWlnaHQiOjAuMCwiQm9yZGVyU3R5bGUiOnsiJGlkIjoiMTQ3MCIsIkxpbmVDb2xvciI6bnVsbCwiTGluZVdlaWdodCI6MC4wLCJMaW5lVHlwZSI6MCwiUGFyZW50U3R5bGUiOm51bGx9LCJQYXJlbnRTdHlsZSI6bnVsbH0sIkRhdGVGb3JtYXQiOnsiJHJlZiI6IjE0NDQifSwiV2Vla051bWJlcmluZyI6eyIkaWQiOiIxNDcxIiwiRm9ybWF0IjowLCJJc1Zpc2libGUiOmZhbHNlLCJMYXN0S25vd25WaXNpYmlsaXR5U3RhdGUiOmZhbHNlfSwiSXNWaXNpYmxlIjp0cnVlLCJQYXJlbnRTdHlsZSI6bnVsbH0sIkluZGV4IjoyLCJQZXJjZW50YWdlQ29tcGxldGUiOm51bGwsIlBvc2l0aW9uIjp7IlJhdGlvIjowLjAsIklzQ3VzdG9tIjpmYWxzZX0sIkRhdGVGb3JtYXQiOnsiJHJlZiI6IjE0NDQifSwiV2Vla051bWJlcmluZyI6eyIkaWQiOiIxNDcyIiwiRm9ybWF0IjowLCJJc1Zpc2libGUiOmZhbHNlLCJMYXN0S25vd25WaXNpYmlsaXR5U3RhdGUiOmZhbHNlfSwiUmVsYXRlZFRhc2tJZCI6IjAwMDAwMDAwLTAwMDAtMDAwMC0wMDAwLTAwMDAwMDAwMDAwMCIsIklkIjoiMDBhNmNiYzctYjQ1Yi00MjAzLTg5N2UtMWJlYjVmMDNhM2VlIiwiSW1wb3J0SWQiOm51bGwsIlRpdGxlIjoiQ3Jpc2lzIG9jY3VycyIsIk5vdGUiOm51bGwsIkh5cGVybGluayI6eyIkaWQiOiIxNDczIiwiQWRkcmVzcyI6IiIsIlN1YkFkZHJlc3MiOiIifSwiSXNDaGFuZ2VkIjpmYWxzZSwiSXNOZXciOmZhbHNlfV0sIlRhc2tzIjpbeyIkaWQiOiIxNDc0IiwiR3JvdXBOYW1lIjpudWxsLCJTdGFydERhdGUiOiIyMDI1LTA0LTAyVDAwOjAwOjAwWiIsIkVuZERhdGUiOiIyMDI1LTA1LTAzVDExOjQ3OjAwWiIsIlBlcmNlbnRhZ2VDb21wbGV0ZSI6bnVsbCwiU3R5bGUiOnsiJGlkIjoiMTQ3NSIsIiR0eXBlIjoiTkxSRS5Db21tb24uRG9tLlN0eWxlcy5FeHBsaWNpdFNldGFibGVUYXNrU3R5bGUsIE5MUkUuQ29tbW9uIiwiU2hhcGUiOjMsIlNoYXBlVGhpY2tuZXNzIjowLCJEdXJhdGlvbkZvcm1hdCI6MCwiSW5jbHVkZU5vbldvcmtpbmdEYXlzSW5EdXJhdGlvbiI6ZmFsc2UsIlBlcmNlbnRhZ2VDb21wbGV0ZVN0eWxlIjp7IiRpZCI6IjE0NzYiLCJGb250U2V0dGluZ3MiOnsiJGlkIjoiMTQ3NyIsIkZvbnRTaXplIjoxMCwiRm9udE5hbWUiOiJDYWxpYnJpIiwiSXNCb2xkIjpmYWxzZSwiSXNJdGFsaWMiOmZhbHNlLCJJc1VuZGVybGluZWQiOmZhbHNlLCJQYXJlbnRTdHlsZSI6bnVsbH0sIkF1dG9TaXplIjowLCJGb3JlZ3JvdW5kIjp7IiRyZWYiOiIyOTIifSwiTWF4V2lkdGgiOjIwMC4wLCJNYXhIZWlnaHQiOiJJbmZpbml0eSIsIlNtYXJ0Rm9yZWdyb3VuZElzQWN0aXZlIjpmYWxzZSwiSG9yaXpvbnRhbEFsaWdubWVudCI6MCwiVmVydGljYWxBbGlnbm1lbnQiOjAsIlNtYXJ0Rm9yZWdyb3VuZCI6bnVsbCwiQmFja2dyb3VuZEZpbGxUeXBlIjowLCJNYXJnaW4iOnsiJGlkIjoiMTQ3OCIsIlRvcCI6MC4wLCJMZWZ0IjowLjAsIlJpZ2h0IjowLjAsIkJvdHRvbSI6MC4wfSwiUGFkZGluZyI6eyIkaWQiOiIxNDc5IiwiVG9wIjowLjAsIkxlZnQiOjAuMCwiUmlnaHQiOjAuMCwiQm90dG9tIjowLjB9LCJCYWNrZ3JvdW5kIjp7IiRyZWYiOiIyOTYifSwiSXNWaXNpYmxlIjp0cnVlLCJXaWR0aCI6MC4wLCJIZWlnaHQiOjAuMCwiQm9yZGVyU3R5bGUiOnsiJGlkIjoiMTQ4MCIsIkxpbmVDb2xvciI6bnVsbCwiTGluZVdlaWdodCI6MC4wLCJMaW5lVHlwZSI6MCwiUGFyZW50U3R5bGUiOm51bGx9LCJQYXJlbnRTdHlsZSI6bnVsbH0sIkR1cmF0aW9uU3R5bGUiOnsiJGlkIjoiMTQ4MSIsIkZvbnRTZXR0aW5ncyI6eyIkaWQiOiIxNDgyIiwiRm9udFNpemUiOjEwLCJGb250TmFtZSI6IkNhbGlicmkiLCJJc0JvbGQiOmZhbHNlLCJJc0l0YWxpYyI6ZmFsc2UsIklzVW5kZXJsaW5lZCI6ZmFsc2UsIlBhcmVudFN0eWxlIjpudWxsfSwiQXV0b1NpemUiOjAsIkZvcmVncm91bmQiOnsiJGlkIjoiMTQ4MyIsIkNvbG9yIjp7IiRpZCI6IjE0O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Q4NSIsIlRvcCI6MC4wLCJMZWZ0IjowLjAsIlJpZ2h0IjowLjAsIkJvdHRvbSI6MC4wfSwiUGFkZGluZyI6eyIkaWQiOiIxNDg2IiwiVG9wIjowLjAsIkxlZnQiOjAuMCwiUmlnaHQiOjAuMCwiQm90dG9tIjowLjB9LCJCYWNrZ3JvdW5kIjp7IiRpZCI6IjE0ODciLCJDb2xvciI6eyIkaWQiOiIxNDg4IiwiQSI6MCwiUiI6MjU1LCJHIjoyNTUsIkIiOjI1NX19LCJJc1Zpc2libGUiOnRydWUsIldpZHRoIjowLjAsIkhlaWdodCI6MC4wLCJCb3JkZXJTdHlsZSI6eyIkaWQiOiIxNDg5IiwiTGluZUNvbG9yIjpudWxsLCJMaW5lV2VpZ2h0IjowLjAsIkxpbmVUeXBlIjowLCJQYXJlbnRTdHlsZSI6bnVsbH0sIlBhcmVudFN0eWxlIjpudWxsfSwiSG9yaXpvbnRhbENvbm5lY3RvclN0eWxlIjp7IiRpZCI6IjE0OTAiLCJMaW5lQ29sb3IiOnsiJHJlZiI6IjMwOSJ9LCJMaW5lV2VpZ2h0IjoxLjAsIkxpbmVUeXBlIjowLCJQYXJlbnRTdHlsZSI6bnVsbH0sIlZlcnRpY2FsQ29ubmVjdG9yU3R5bGUiOnsiJGlkIjoiMTQ5MSIsIkxpbmVDb2xvciI6eyIkcmVmIjoiMzEyIn0sIkxpbmVXZWlnaHQiOjEuMCwiTGluZVR5cGUiOjAsIlBhcmVudFN0eWxlIjpudWxsfSwiTWFyZ2luIjpudWxsLCJTdGFydERhdGVQb3NpdGlvbiI6NiwiRW5kRGF0ZVBvc2l0aW9uIjo2LCJEYXRlSXNWaXNpYmxlIjpmYWxzZSwiVGl0bGVQb3NpdGlvbiI6MSwiRHVyYXRpb25Qb3NpdGlvbiI6NiwiUGVyY2VudGFnZUNvbXBsZXRlZFBvc2l0aW9uIjo2LCJTcGFjaW5nIjo1LCJJc0JlbG93VGltZWJhbmQiOmZhbHNlLCJQZXJjZW50YWdlQ29tcGxldGVTaGFwZU9wYWNpdHkiOjM1LCJTaGFwZVN0eWxlIjp7IiRpZCI6IjE0OTIiLCJNYXJnaW4iOnsiJGlkIjoiMTQ5MyIsIlRvcCI6MC4wLCJMZWZ0Ijo0LjAsIlJpZ2h0Ijo0LjAsIkJvdHRvbSI6MC4wfSwiUGFkZGluZyI6eyIkaWQiOiIxNDk0IiwiVG9wIjowLjAsIkxlZnQiOjAuMCwiUmlnaHQiOjAuMCwiQm90dG9tIjowLjB9LCJCYWNrZ3JvdW5kIjp7IiRpZCI6IjE0OTUiLCJDb2xvciI6eyIkaWQiOiIxNDk2IiwiQSI6MjU1LCJSIjoxNDcsIkciOjE0NywiQiI6MTQ3fX0sIklzVmlzaWJsZSI6dHJ1ZSwiV2lkdGgiOjAuMCwiSGVpZ2h0IjoxMC4wLCJCb3JkZXJTdHlsZSI6eyIkaWQiOiIxNDk3IiwiTGluZUNvbG9yIjp7IiRpZCI6IjE0OTgiLCIkdHlwZSI6Ik5MUkUuQ29tbW9uLkRvbS5Tb2xpZENvbG9yQnJ1c2gsIE5MUkUuQ29tbW9uIiwiQ29sb3IiOnsiJGlkIjoiMTQ5OSIsIkEiOjI1NSwiUiI6MjU1LCJHIjowLCJCIjowfX0sIkxpbmVXZWlnaHQiOjAuMCwiTGluZVR5cGUiOjAsIlBhcmVudFN0eWxlIjpudWxsfSwiUGFyZW50U3R5bGUiOm51bGx9LCJUaXRsZVN0eWxlIjp7IiRpZCI6IjE1MDAiLCJGb250U2V0dGluZ3MiOnsiJGlkIjoiMTUwMSIsIkZvbnRTaXplIjoxMSwiRm9udE5hbWUiOiJDYWxpYnJpIiwiSXNCb2xkIjpmYWxzZSwiSXNJdGFsaWMiOmZhbHNlLCJJc1VuZGVybGluZWQiOmZhbHNlLCJQYXJlbnRTdHlsZSI6bnVsbH0sIkF1dG9TaXplIjoyLCJGb3JlZ3JvdW5kIjp7IiRpZCI6IjE1MDIiLCJDb2xvciI6eyIkaWQiOiIxNTAzIiwiQSI6MjU1LCJSIjowLCJHIjowLCJCIjowfX0sIk1heFdpZHRoIjo5OC4wLCJNYXhIZWlnaHQiOiJJbmZpbml0eSIsIlNtYXJ0Rm9yZWdyb3VuZElzQWN0aXZlIjpmYWxzZSwiSG9yaXpvbnRhbEFsaWdubWVudCI6MCwiVmVydGljYWxBbGlnbm1lbnQiOjAsIlNtYXJ0Rm9yZWdyb3VuZCI6bnVsbCwiQmFja2dyb3VuZEZpbGxUeXBlIjowLCJNYXJnaW4iOnsiJGlkIjoiMTUwNCIsIlRvcCI6MC4wLCJMZWZ0IjowLjAsIlJpZ2h0IjowLjAsIkJvdHRvbSI6MC4wfSwiUGFkZGluZyI6eyIkaWQiOiIxNTA1IiwiVG9wIjowLjAsIkxlZnQiOjAuMCwiUmlnaHQiOjAuMCwiQm90dG9tIjowLjB9LCJCYWNrZ3JvdW5kIjp7IiRpZCI6IjE1MDYiLCJDb2xvciI6eyIkaWQiOiIxNTA3IiwiQSI6MCwiUiI6MjU1LCJHIjoyNTUsIkIiOjI1NX19LCJJc1Zpc2libGUiOnRydWUsIldpZHRoIjowLjAsIkhlaWdodCI6MC4wLCJCb3JkZXJTdHlsZSI6eyIkaWQiOiIxNTA4IiwiTGluZUNvbG9yIjpudWxsLCJMaW5lV2VpZ2h0IjowLjAsIkxpbmVUeXBlIjowLCJQYXJlbnRTdHlsZSI6bnVsbH0sIlBhcmVudFN0eWxlIjpudWxsfSwiRGF0ZVN0eWxlIjp7IiRpZCI6IjE1MDkiLCJGb250U2V0dGluZ3MiOnsiJGlkIjoiMTUxMCIsIkZvbnRTaXplIjoxMCwiRm9udE5hbWUiOiJDYWxpYnJpIiwiSXNCb2xkIjpmYWxzZSwiSXNJdGFsaWMiOmZhbHNlLCJJc1VuZGVybGluZWQiOmZhbHNlLCJQYXJlbnRTdHlsZSI6bnVsbH0sIkF1dG9TaXplIjowLCJGb3JlZ3JvdW5kIjp7IiRpZCI6IjE1MTEiLCJDb2xvciI6eyIkaWQiOiIxNT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EzIiwiVG9wIjowLjAsIkxlZnQiOjAuMCwiUmlnaHQiOjAuMCwiQm90dG9tIjowLjB9LCJQYWRkaW5nIjp7IiRpZCI6IjE1MTQiLCJUb3AiOjAuMCwiTGVmdCI6MC4wLCJSaWdodCI6MC4wLCJCb3R0b20iOjAuMH0sIkJhY2tncm91bmQiOnsiJGlkIjoiMTUxNSIsIkNvbG9yIjp7IiRpZCI6IjE1MTYiLCJBIjowLCJSIjoyNTUsIkciOjI1NSwiQiI6MjU1fX0sIklzVmlzaWJsZSI6ZmFsc2UsIldpZHRoIjowLjAsIkhlaWdodCI6MC4wLCJCb3JkZXJTdHlsZSI6eyIkaWQiOiIxNTE3IiwiTGluZUNvbG9yIjpudWxsLCJMaW5lV2VpZ2h0IjowLjAsIkxpbmVUeXBlIjowLCJQYXJlbnRTdHlsZSI6bnVsbH0sIlBhcmVudFN0eWxlIjpudWxsfSwiRGF0ZUZvcm1hdCI6eyIkaWQiOiIxNT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TkiLCJGb3JtYXQiOjAsIklzVmlzaWJsZSI6ZmFsc2UsIkxhc3RLbm93blZpc2liaWxpdHlTdGF0ZSI6ZmFsc2V9LCJJc1Zpc2libGUiOnRydWUsIlBhcmVudFN0eWxlIjpudWxsLCJfZXhwbGljaXRseVNldCI6eyIkaWQiOiIxNTI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luZGV4IjowLCJTbWFydER1cmF0aW9uQWN0aXZhdGVkIjpmYWxzZSwiRGF0ZUZvcm1hdCI6eyIkcmVmIjoiMTUxOCJ9LCJXZWVrTnVtYmVyaW5nIjp7IiRpZCI6IjE1MjEiLCJGb3JtYXQiOjAsIklzVmlzaWJsZSI6ZmFsc2UsIkxhc3RLbm93blZpc2liaWxpdHlTdGF0ZSI6ZmFsc2V9LCJJZCI6IjcxZjRlOGUzLTBmOGItNDA1NC1iNTIxLTIyZjUzMmY5YmM3YyIsIkltcG9ydElkIjpudWxsLCJUaXRsZSI6IkNyaXNpcyBjb21tdW5pY2F0aW9uIiwiTm90ZSI6bnVsbCwiSHlwZXJsaW5rIjp7IiRpZCI6IjE1MjIiLCJBZGRyZXNzIjoiIiwiU3ViQWRkcmVzcyI6IiJ9LCJJc0NoYW5nZWQiOmZhbHNlLCJJc05ldyI6ZmFsc2V9XSwiU3dpbWxhbmVzIjpbXSwiTXNQcm9qZWN0SXRlbXNUcmVlIjpudWxsLCJNZXRhZGF0YSI6eyIkaWQiOiIxNTIz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Tb3VyY2VUaGVtZSI6IntcIiRpZFwiOlwiMVwiLFwiSWRcIjpcIjRkZmY0YzBiLWM2YjQtNDQxMy04NWQ2LWEwNTdlOWI0OTNmN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w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jgsXCJHXCI6ODQsXCJCXCI6MTA2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I1NSxcIkdcIjowLFwiQlwiOjB9fSxcIkVsYXBzZWRUaW1lRm9ybWF0XCI6Mi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CxcIkdcIjowLFwiQlwiOjB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EuMCxcIkxpbmVUeXBlXCI6MH0sXCJJc1Zpc2libGVcIjp0cnVlfSxcIk1hcmdpblwiOntcIiRpZFwiOlwiNjRcIixcIlRvcFwiOjAuMCxcIkxlZnRcIjowLjAsXCJSaWdodFwiOjAuMCxcIkJvdHRvbVwiOjAuMH0sXCJTdGFydERhdGVQb3NpdGlvblwiOjAsXCJFbmREYXRlUG9zaXRpb25cIjowLFwiVGl0bGVQb3NpdGlvblwiOjEsXCJEdXJhdGlvblBvc2l0aW9uXCI6MCxcIlBlcmNlbnRhZ2VDb21wbGV0ZWRQb3NpdGlvblwiOjAsXCJTcGFjaW5nXCI6NS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TQ3LFwiR1wiOjE0NyxcIkJcIjoxNDd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mZhbHN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mZhbHN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sXCJJc0JlbG93VGltZWJhbmRcIjp0cnV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MyLFwiR1wiOjc2LFwiQlwiOjM0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IzNCxcIkdcIjoyMixcIkJcIjoz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LFwiU2hhcGVTaXplXCI6MSxcIkRldGFpbHNTcGFjaW5nXCI6MS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MzIsXCJHXCI6NzYsXCJCXCI6MzR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yMzQsXCJHXCI6MjIsXCJCXCI6MzB9fSxcIkhvcml6b250YWxBbGlnbm1lbnRcIjox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Y4LFwiR1wiOjg0LFwiQlwiOjEwNn19LFwiSG9yaXpvbnRhbEFsaWdubWVudFwiOjE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NjJkZmUzMzMtY2MzOC00OWYxLWE0ODEtMjMwMWI1MDg5OTFkXCIsXCJOYW1lXCI6XCJTd2ltbGFuZSBTdHlsZSAxXCIsXCJIZWFkZXJTdHlsZVwiOntcIiRpZFwiOlwiMTI3XCIsXCJUZXh0U3R5bGVcIjp7XCIkaWRcIjpcIjEyOFwiLFwiRm9udFNldHRpbmdzXCI6e1wiJGlkXCI6XCIxMjlcIixcIkZvbnRTaXplXCI6MTEsXCJGb250TmFtZVwiOlwiQ2FsaWJyaVwiLFwiSXNCb2xkXCI6dHJ1ZSxcIklzSXRhbGljXCI6ZmFsc2UsXCJJc1VuZGVybGluZWRcIjpmYWxzZX0sXCJGb3JlZ3JvdW5kXCI6e1wiJGlkXCI6XCIxMzBcIixcIkNvbG9yXCI6e1wiJGlkXCI6XCIxMzFcIixcIkFcIjoyNTUsXCJSXCI6MjU1LFwiR1wiOjI1NSxcIkJcIjoyNTV9fSxcIkhvcml6b250YWxBbGlnbm1lbnRcIjowLFwiSXNWaXNpYmxlXCI6ZmFsc2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xNjUsXCJSXCI6MTc4LFwiR1wiOjE0LFwiQlwiOjE4fX0sXCJJc1Zpc2libGVcIjp0cnVlLFwiV2lkdGhcIjowLjAsXCJIZWlnaHRcIjowLjAsXCJCb3JkZXJTdHlsZVwiOntcIiRpZFwiOlwiMTM3XCIsXCJMaW5lU3R5bGVcIjp7XCIkaWRcIjpcIjEzOFwiLFwiTGluZUNvbG9yXCI6e1wiJGlkXCI6XCIxMzlcIixcIkNvbG9yXCI6e1wiJGlkXCI6XCIxNDBcIixcIkFcIjoyNTUsXCJSXCI6MjIsXCJHXCI6MjgsXCJCXCI6Mz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yNSxcIlJcIjoyNTUsXCJHXCI6MjE3LFwiQlwiOjEwMn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c4LFwiR1wiOjE0LFwiQlwiOjE4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I1LFwiUlwiOjI1NSxcIkdcIjoyMTcsXCJCXCI6MTAy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c4LFwiR1wiOjE0LFwiQlwiOjE4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dHJ1ZSxcIklzSXRhbGljXCI6ZmFsc2UsXCJJc1VuZGVybGluZWRcIjpmYWxzZX0sXCJGb3JlZ3JvdW5kXCI6e1wiJGlkXCI6XCIxODZcIixcIkNvbG9yXCI6e1wiJGlkXCI6XCIxODdcIixcIkFcIjoyNTUsXCJSXCI6MCxcIkdcIjowLFwiQlwiOjB9fSxcIkhvcml6b250YWxBbGlnbm1lbnRcIjow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IsXCJJc1Zpc2libGVcIjpmYWxz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y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xNjUsXCJSXCI6MTc4LFwiR1wiOjE0LFwiQlwiOjE4fX0sXCJJc1Zpc2libGVcIjp0cnVlLFwiV2lkdGhcIjow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wLFwiR1wiOjAsXCJCXCI6MH19LFwiSG9yaXpvbnRhbEFsaWdubWVudFwiOjI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AsXCJEZXRhaWxzU3BhY2luZ1wiOjE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xNjUsXCJSXCI6MTc4LFwiR1wiOjE0LFwiQlwiOjE4fX0sXCJJc1Zpc2libGVcIjp0cnVlLFwiV2lkdGhcIjoxMi4wLFwiSGVpZ2h0XCI6MTQ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kOWVjOTkwZC02ZmZkLTQ0NmItOWQ5Yi1jMWRiMDBiZTQyZDlcIixcIk5hbWVcIjpcIlN3aW1sYW5lIFN0eWxlIDJcIixcIkhlYWRlclN0eWxlXCI6e1wiJGlkXCI6XCIyNDhcIixcIlRleHRTdHlsZVwiOntcIiRpZFwiOlwiMjQ5XCIsXCJGb250U2V0dGluZ3NcIjp7XCIkaWRcIjpcIjI1MFwiLFwiRm9udFNpemVcIjoxMSxcIkZvbnROYW1lXCI6XCJDYWxpYnJpXCIsXCJJc0JvbGRcIjp0cnVlLFwiSXNJdGFsaWNcIjpmYWxzZSxcIklzVW5kZXJsaW5lZFwiOmZhbHNlfSxcIkZvcmVncm91bmRcIjp7XCIkaWRcIjpcIjI1MVwiLFwiQ29sb3JcIjp7XCIkaWRcIjpcIjI1MlwiLFwiQVwiOjI1NSxcIlJcIjoyNTUsXCJHXCI6MjU1LFwiQlwiOjI1NX19LFwiSG9yaXpvbnRhbEFsaWdubWVudFwiOjAsXCJJc1Zpc2libGVcIjpmYWxz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E2NSxcIlJcIjo2OCxcIkdcIjoxMTQsXCJCXCI6MTk2fX0sXCJJc1Zpc2libGVcIjpmYWxzZSxcIldpZHRoXCI6MC4wLFwiSGVpZ2h0XCI6MC4wLFwiQm9yZGVyU3R5bGVcIjp7XCIkaWRcIjpcIjI1OFwiLFwiTGluZVN0eWxlXCI6e1wiJGlkXCI6XCIyNTlcIixcIkxpbmVDb2xvclwiOntcIiRpZFwiOlwiMjYwXCIsXCJDb2xvclwiOntcIiRpZFwiOlwiMjYxXCIsXCJBXCI6MjU1LFwiUlwiOjIxLFwiR1wiOjM3LFwiQlwiOjY2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jUsXCJSXCI6MjU1LFwiR1wiOjIxNyxcIkJcIjoxMDJ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Y4LFwiR1wiOjExNCxcIkJcIjoxOTZ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jUsXCJSXCI6MjU1LFwiR1wiOjIxNyxcIkJcIjoxMDJ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ixcIkRhdGVQb3NpdGlvblwiOjAsXCJTaGFwZVR5cGVcIjox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2OCxcIkdcIjoxMTQsXCJCXCI6MTk2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ZmFsc2UsXCJJc0l0YWxpY1wiOmZhbHNlLFwiSXNVbmRlcmxpbmVkXCI6ZmFsc2V9LFwiRm9yZWdyb3VuZFwiOntcIiRpZFwiOlwiMzA3XCIsXCJDb2xvclwiOntcIiRpZFwiOlwiMzA4XCIsXCJBXCI6MjU1LFwiUlwiOjAsXCJHXCI6MCxcIkJcIjowfX0sXCJIb3Jpem9udGFsQWxpZ25tZW50XCI6MC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2OCxcIkdcIjo4NCxcIkJcIjoxMDZ9fSxcIkhvcml6b250YWxBbGlnbm1lbnRcIjoyLFwiSXNWaXNpYmxlXCI6ZmFsc2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M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wLFwiR1wiOjAsXCJCXCI6MH19LFwiSG9yaXpvbnRhbEFsaWdubWVudFwiOjIsXCJJc1Zpc2libGVcIjp0cnVlfSxcIk1hcmdpblwiOntcIiRpZFwiOlwiMzI3XCIsXCJUb3BcIjowLjAsXCJMZWZ0XCI6MC4wLFwiUmlnaHRcIjowLjAsXCJCb3R0b21cIjowLjB9LFwiU3RhcnREYXRlUG9zaXRpb25cIjowLFwiRW5kRGF0ZVBvc2l0aW9uXCI6MCxcIlRpdGxlUG9zaXRpb25cIjoyLFwiRHVyYXRpb25Qb3NpdGlvblwiOjMsXCJQZXJjZW50YWdlQ29tcGxldGVkUG9zaXRpb25cIjowLFwiU3BhY2luZ1wiOjU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Y4LFwiR1wiOjExNCxcIkJcIjoxOTZ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mZhbHNlLFwiSXNJdGFsaWNcIjpmYWxzZSxcIklzVW5kZXJsaW5lZFwiOmZhbHNlfSxcIkZvcmVncm91bmRcIjp7XCIkaWRcIjpcIjMzOVwiLFwiQ29sb3JcIjp7XCIkaWRcIjpcIjM0MFwiLFwiQVwiOjI1NSxcIlJcIjoyNTUsXCJHXCI6MjU1LFwiQlwiOjI1NX19LFwiSG9yaXpvbnRhbEFsaWdubWVudFwiOjE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CxcIklzVmlzaWJsZVwiOmZhbHN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wLFwiRGV0YWlsc1NwYWNpbmdcIjox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TY1LFwiUlwiOjY4LFwiR1wiOjExNCxcIkJcIjoxOTZ9fSxcIklzVmlzaWJsZVwiOnRydWUsXCJXaWR0aFwiOjEyLjAsXCJIZWlnaHRcIjoxN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YWxpYnJpXCIsXCJJc0JvbGRcIjp0cnV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Y4NDYzZTVmLTk0YmQtNDFkYy05ZmZkLWJlODAxMzY0M2E3OFwiLFwiTmFtZVwiOlwiU3dpbWxhbmUgU3R5bGUgM1wiLFwiSGVhZGVyU3R5bGVcIjp7XCIkaWRcIjpcIjM2OVwiLFwiVGV4dFN0eWxlXCI6e1wiJGlkXCI6XCIzNzBcIixcIkZvbnRTZXR0aW5nc1wiOntcIiRpZFwiOlwiMzcxXCIsXCJGb250U2l6ZVwiOjExLFwiRm9udE5hbWVcIjpcIkNhbGlicmlcIixcIklzQm9sZFwiOnRydWUsXCJJc0l0YWxpY1wiOmZhbHNlLFwiSXNVbmRlcmxpbmVkXCI6ZmFsc2V9LFwiRm9yZWdyb3VuZFwiOntcIiRpZFwiOlwiMzcyXCIsXCJDb2xvclwiOntcIiRpZFwiOlwiMzczXCIsXCJBXCI6MjU1LFwiUlwiOjI1NSxcIkdcIjoyNTUsXCJCXCI6MjU1fX0sXCJIb3Jpem9udGFsQWxpZ25tZW50XCI6MCxcIklzVmlzaWJsZVwiOmZhbHN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TY1LFwiUlwiOjIzNyxcIkdcIjoxMjUsXCJCXCI6NDl9fSxcIklzVmlzaWJsZVwiOmZhbHNlLFwiV2lkdGhcIjowLjAsXCJIZWlnaHRcIjowLjAsXCJCb3JkZXJTdHlsZVwiOntcIiRpZFwiOlwiMzc5XCIsXCJMaW5lU3R5bGVcIjp7XCIkaWRcIjpcIjM4MFwiLFwiTGluZUNvbG9yXCI6e1wiJGlkXCI6XCIzODFcIixcIkNvbG9yXCI6e1wiJGlkXCI6XCIzODJcIixcIkFcIjoyNTUsXCJSXCI6ODgsXCJHXCI6MzksXCJCXCI6N3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I1LFwiUlwiOjI1NSxcIkdcIjoyMTcsXCJCXCI6MTAy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yMzcsXCJHXCI6MTI1LFwiQlwiOjQ5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I1LFwiUlwiOjI1NSxcIkdcIjoyMTcsXCJCXCI6MTAy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S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CxcIkdcIjowLFwiQlwiOjB9fSxcIklzVmlzaWJsZVwiOnRydWUsXCJXaWR0aFwiOjEyLjAsXCJIZWlnaHRcIjoxN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A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ixcIklzVmlzaWJsZVwiOmZhbHN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z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yMzcsXCJHXCI6MTI1LFwiQlwiOjQ5fX0sXCJIb3Jpem9udGFsQWxpZ25tZW50XCI6MCxcIklzVmlzaWJsZVwiOmZhbHN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CxcIkdcIjowLFwiQlwiOjB9fSxcIkhvcml6b250YWxBbGlnbm1lbnRcIjoyLFwiSXNWaXNpYmxlXCI6dHJ1ZX0sXCJNYXJnaW5cIjp7XCIkaWRcIjpcIjQ0OFwiLFwiVG9wXCI6MC4wLFwiTGVmdFwiOjAuMCxcIlJpZ2h0XCI6MC4wLFwiQm90dG9tXCI6MC4wfSxcIlN0YXJ0RGF0ZVBvc2l0aW9uXCI6MCxcIkVuZERhdGVQb3NpdGlvblwiOjAsXCJUaXRsZVBvc2l0aW9uXCI6MixcIkR1cmF0aW9uUG9zaXRpb25cIjozLFwiUGVyY2VudGFnZUNvbXBsZXRlZFBvc2l0aW9uXCI6MC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MzcsXCJHXCI6MTI1LFwiQlwiOjQ5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jU1LFwiR1wiOjI1NSxcIkJcIjoyNTV9fSxcIkhvcml6b250YWxBbGlnbm1lbnRcIjox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Y4LFwiR1wiOjg0LFwiQlwiOjEwNn19LFwiSG9yaXpvbnRhbEFsaWdubWVudFwiOjIsXCJJc1Zpc2libGVcIjpmYWxz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LFwiU2hhcGVTaXplXCI6MCxcIkRldGFpbHNTcGFjaW5nXCI6MS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E2NSxcIlJcIjoyMzcsXCJHXCI6MTI1LFwiQlwiOjQ5fX0sXCJJc1Zpc2libGVcIjp0cnVlLFwiV2lkdGhcIjoxMi4wLFwiSGVpZ2h0XCI6MTQ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XSxcIkdyaWRsaW5lUGFuZWxTdHlsZVwiOntcIiRpZFwiOlwiNDg5XCIsXCJHcmlkbGluZVN0eWxlXCI6e1wiJGlkXCI6XCI0OTBcIixcIkxpbmVDb2xvclwiOntcIiRpZFwiOlwiNDkxXCIsXCJDb2xvclwiOntcIiRpZFwiOlwiNDkyXCIsXCJBXCI6MzgsXCJSXCI6OTEsXCJHXCI6MTU1LFwiQlwiOjIxM319LFwiTGluZVdlaWdodFwiOjEuMCxcIkxpbmVUeXBlXCI6MH0sXCJJc1Zpc2libGVcIjpmYWxzZX0sXCJBY3Rpdml0eUxpbmVQYW5lbFN0eWxlXCI6e1wiJGlkXCI6XCI0OTNcIixcIkFjdGl2aXR5TGluZVN0eWxlXCI6e1wiJGlkXCI6XCI0OTRcIixcIkxpbmVDb2xvclwiOntcIiRpZFwiOlwiNDk1XCIsXCJDb2xvclwiOntcIiRpZFwiOlwiNDk2XCIsXCJBXCI6MzgsXCJSXCI6NjgsXCJHXCI6MTE0LFwiQlwiOjE5Nn19LFwiTGluZVdlaWdodFwiOjEuMCxcIkxpbmVUeXBlXCI6MH0sXCJJc1Zpc2libGVcIjp0cnVlfSxcIkRlZmF1bHREZXBlbmRlbmN5U3R5bGVcIjp7XCIkaWRcIjpcIjQ5N1wiLFwiTGluZVN0eWxlXCI6e1wiJGlkXCI6XCI0OThcIixcIkxpbmVDb2xvclwiOntcIiRpZFwiOlwiNDk5XCIsXCJDb2xvclwiOntcIiRpZFwiOlwiNTAwXCIsXCJBXCI6MjU1LFwiUlwiOjAsXCJHXCI6MCxcIkJcIjowfX0sXCJMaW5lV2VpZ2h0XCI6MS4wLFwiTGluZVR5cGVcIjowfSxcIkVuZEFycm93aGVhZExpbmVTdHlsZVwiOntcIiRpZFwiOlwiNTAxXCIsXCJLaW5kXCI6MSxcIldpZHRoXCI6MSxcIkxlbmd0aFwiOjB9LFwiQnJpbmdUb0Zyb250XCI6dHJ1ZSxcIlJhZGl1c1wiOjAuMH0sXCJDcml0aWNhbFBhdGhTdHlsZVwiOntcIiRpZFwiOlwiNTAyXCIsXCJDcml0aWNhbFBhdGhTdHlsZU9wdGlvbnNcIjoxNSxcIkxpbmVTdHlsZVwiOntcIiRpZFwiOlwiNTAzXCIsXCJMaW5lQ29sb3JcIjp7XCIkaWRcIjpcIjUwNFwiLFwiQ29sb3JcIjp7XCIkaWRcIjpcIjUwNVwiLFwiQVwiOjI1NSxcIlJcIjoyMjIsXCJHXCI6NTAsXCJCXCI6NTB9fSxcIkxpbmVXZWlnaHRcIjoxLjAsXCJMaW5lVHlwZVwiOjB9LFwiVGl0bGVGb3JlZ3JvdW5kXCI6e1wiJGlkXCI6XCI1MDZcIixcIkNvbG9yXCI6e1wiJGlkXCI6XCI1MDdcIixcIkFcIjoyNTUsXCJSXCI6MTc2LFwiR1wiOjE5LFwiQlwiOjI1fX0sXCJTaGFwZXNCYWNrZ3JvdW5kXCI6e1wiJGlkXCI6XCI1MDhcIixcIkNvbG9yXCI6e1wiJGlkXCI6XCI1MDlcIixcIkFcIjoyNTUsXCJSXCI6MjUzLFwiR1wiOjIwMyxcIkJcIjoyMDh9fSxcIlNoYXBlc0JvcmRlclN0eWxlXCI6e1wiJGlkXCI6XCI1MTBcIixcIkxpbmVDb2xvclwiOntcIiRpZFwiOlwiNTExXCIsXCJDb2xvclwiOntcIiRpZFwiOlwiNTEyXCIsXCJBXCI6MjU1LFwiUlwiOjIyMixcIkdcIjo1MCxcIkJcIjo1MH19LFwiTGluZVdlaWdodFwiOjIuMCxcIkxpbmVUeXBlXCI6MH19LFwiUGFuZWxzU3BhY2luZ0RlZmluaXRpb25cIjp7XCIkaWRcIjpcIjUxM1wiLFwiU3BhY2luZ0Fib3ZlVGltZWJhbmRcIjoxNixcIlNwYWNpbmdCZWxvd1RpbWViYW5kXCI6MTYsXCJTcGFjaW5nQWJvdmVCZXR3ZWVuU3dpbWxhbmVzQW5kVGFza3NcIjoxNixcIlNwYWNpbmdCZWxvd0JldHdlZW5Td2ltbGFuZXNBbmRUYXNrc1wiOjE2fSxcIl9zZWxlY3RlZFRoZW1lUHJlc2V0Q29sb3JzXCI6e1wiJGlkXCI6XCI1MTRcIixcIlRleHRMaWdodFwiOntcIiRpZFwiOlwiNTE1XCIsXCJBXCI6MjU1LFwiUlwiOjI1NSxcIkdcIjoyNTUsXCJCXCI6MjU1fSxcIlRleHREYXJrXCI6e1wiJGlkXCI6XCI1MTZcIixcIkFcIjoyNTUsXCJSXCI6MCxcIkdcIjowLFwiQlwiOjB9LFwiQWNjZW50MVwiOntcIiRpZFwiOlwiNTE3XCIsXCJBXCI6MjU1LFwiUlwiOjI1NSxcIkdcIjoyNTUsXCJCXCI6MjU1fSxcIkFjY2VudDJcIjp7XCIkaWRcIjpcIjUxOFwiLFwiQVwiOjI1NSxcIlJcIjo2OCxcIkdcIjo4NCxcIkJcIjoxMDZ9LFwiQWNjZW50M1wiOntcIiRpZFwiOlwiNTE5XCIsXCJBXCI6MTY1LFwiUlwiOjE3OCxcIkdcIjoxNCxcIkJcIjoxOH0sXCJBY2NlbnQ0XCI6e1wiJGlkXCI6XCI1MjBcIixcIkFcIjoxNjUsXCJSXCI6NjgsXCJHXCI6MTE0LFwiQlwiOjE5Nn0sXCJBY2NlbnQ1XCI6e1wiJGlkXCI6XCI1MjFcIixcIkFcIjoxNjUsXCJSXCI6MjM3LFwiR1wiOjEyNSxcIkJcIjo0OX0sXCJBY2NlbnQ2XCI6e1wiJGlkXCI6XCI1MjJcIixcIkFcIjoyNTUsXCJSXCI6MTUsXCJHXCI6MTU4LFwiQlwiOjIxM30sXCJBY2NlbnQ3XCI6e1wiJGlkXCI6XCI1MjNcIixcIkFcIjoyNTUsXCJSXCI6MTYwLFwiR1wiOjQzLFwiQlwiOjE0N30sXCJBY2NlbnQ4XCI6e1wiJGlkXCI6XCI1MjRcIixcIkFcIjoyNTUsXCJSXCI6NzgsXCJHXCI6MTY3LFwiQlwiOjQ2fX0sXCJfY3VzdG9tUHJlc2V0Q29sb3JzXCI6e1wiJGlkXCI6XCI1MjVcIn19fSJ9LCJTZXR0aW5ncyI6eyIkaWQiOiIxNTI0IiwiSW1wYU9wdGlvbnMiOnsiJGlkIjoiMTUy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1MjYiLCJVc2VUaW1lIjp0cnVlLCJXb3JrRGF5U3RhcnQiOiIwMDowMDowMCIsIldvcmtEYXlFbmQiOiIyMzo1OTowMCJ9LCJMYXN0VXNlZFRlbXBsYXRlSWQiOiJjYzI2Zjg2My0yN2NlLTQ4MGUtYTU4OS1iM2YxMmYyZDZlYjAiLCJMYXN0VXNlZFRoZW1lRGV0YWlscyI6eyIkaWQiOiIxNTI3IiwiSWQiOiI0ZGZmNGMwYi1jNmI0LTQ0MTMtODVkNi1hMDU3ZTliNDkzZjUiLCJUaXRsZSI6IlVudGl0bGVkIHRoZW1lIiwiQ2F0ZWdvcnkiOjJ9LCJGaXJzdFdlZWtPZlllYXIiOjAsIlBsYWNlTWlsZXN0b25lQXRUaGVCZWdpbm5pbmdPZlRoZURheSI6ZmFsc2UsIkRlcGVuZGVuY3lTY2hlZHVsaW5nU2V0dGluZ3MiOnsiJGlkIjoiMTUyO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06T00:23:00.0000000Z"/>
  <p:tag name="OTLENDDATE" val="2025-04-15T00:41:00.0000000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12T00:00:00.0000000Z"/>
  <p:tag name="OTLENDDATE" val="2025-04-18T23:59:00.0000000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18T14:41:00.0000000Z"/>
  <p:tag name="OTLENDDATE" val="2025-04-25T00:00:00.0000000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19T14:41:00.0000000Z"/>
  <p:tag name="OTLENDDATE" val="2025-04-23T14:53:00.0000000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25T09:38:00.0000000Z"/>
  <p:tag name="OTLENDDATE" val="2025-04-28T22:52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29T14:41:00.0000000Z"/>
  <p:tag name="OTLENDDATE" val="2025-05-03T10:05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tact staff, vendors, clien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6T23:59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ve to permanent place of wor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24T08:33:00.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view mee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5-01T08:33:00.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cident repor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2T23:59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sses &amp; Contain damag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3T23:59:00.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clare Business Continuity Pla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4T23:59:00.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4-02T00:00:00.0000000Z"/>
  <p:tag name="OTLENDDATE" val="2025-05-03T11:47:00.0000000Z"/>
  <p:tag name="OTLDURATIONFORMAT" val="day"/>
  <p:tag name="OTLSPACING" val="5"/>
  <p:tag name="OTLSHAPETHICKNESSTYPE" val="Thi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siness as usual"/>
  <p:tag name="OTLPOSITIONONTASK" val="Center"/>
  <p:tag name="OTLRELATEDTASKID" val="00000000-0000-0000-0000-000000000000"/>
  <p:tag name="OTLWEEKNUMBERINGFORMAT" val="WNFormat1"/>
  <p:tag name="OTLWEEKNUMBERINGISVISIBLE" val="False"/>
  <p:tag name="OTLDATE" val="2025-05-01T23:59:00.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risis occurs"/>
  <p:tag name="OTLPOSITIONONTASK" val="Center"/>
  <p:tag name="OTLRELATEDTASKID" val="00000000-0000-0000-0000-000000000000"/>
  <p:tag name="OTLWEEKNUMBERINGFORMAT" val="WNFormat1"/>
  <p:tag name="OTLWEEKNUMBERINGISVISIBLE" val="False"/>
  <p:tag name="OTLDATE" val="2025-04-02T00:00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74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30"/>
  <p:tag name="OTLTIMEBANDSHAPEPADDINGLEFT" val="0"/>
  <p:tag name="OTLTIMEBANDENDDATE" val="2025-05-03T11:47:00.0000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2024-10-14T11:29:00Z</dcterms:created>
  <dcterms:modified xsi:type="dcterms:W3CDTF">2024-10-14T11:29:07Z</dcterms:modified>
</cp:coreProperties>
</file>