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79" r:id="rId2"/>
    <p:sldId id="2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FEFE"/>
            </a:gs>
            <a:gs pos="100000">
              <a:srgbClr val="F7F7F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slideLayout" Target="../slideLayouts/slideLayout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OTLSHAPE_M_3567cd86567747e2b92d3f9bf6061d0d_Connector1">
            <a:extLst>
              <a:ext uri="{FF2B5EF4-FFF2-40B4-BE49-F238E27FC236}">
                <a16:creationId xmlns:a16="http://schemas.microsoft.com/office/drawing/2014/main" id="{DFCBD575-81B2-4679-9A3E-58CD0EA83252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017979" y="2544857"/>
            <a:ext cx="0" cy="482240"/>
          </a:xfrm>
          <a:prstGeom prst="line">
            <a:avLst/>
          </a:prstGeom>
          <a:ln w="9525" cap="flat" cmpd="sng" algn="ctr">
            <a:solidFill>
              <a:srgbClr val="B7094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OTLSHAPE_M_ff7402716fcb45a78ab8c45cff171d5f_Connector1">
            <a:extLst>
              <a:ext uri="{FF2B5EF4-FFF2-40B4-BE49-F238E27FC236}">
                <a16:creationId xmlns:a16="http://schemas.microsoft.com/office/drawing/2014/main" id="{5879C2CF-238E-4F92-A966-2101AEDFDAE5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2005368" y="3535097"/>
            <a:ext cx="0" cy="696375"/>
          </a:xfrm>
          <a:prstGeom prst="line">
            <a:avLst/>
          </a:prstGeom>
          <a:ln w="9525" cap="flat" cmpd="sng" algn="ctr">
            <a:solidFill>
              <a:srgbClr val="5C4D7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OTLSHAPE_M_9a226a45657548d38dde80647f13c681_Connector1">
            <a:extLst>
              <a:ext uri="{FF2B5EF4-FFF2-40B4-BE49-F238E27FC236}">
                <a16:creationId xmlns:a16="http://schemas.microsoft.com/office/drawing/2014/main" id="{9B3AD825-DB78-4362-95C2-BCE9E45D5867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886263" y="2617924"/>
            <a:ext cx="0" cy="472673"/>
          </a:xfrm>
          <a:prstGeom prst="line">
            <a:avLst/>
          </a:prstGeom>
          <a:ln w="9525" cap="flat" cmpd="sng" algn="ctr">
            <a:solidFill>
              <a:srgbClr val="892B6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M_b986982e89684e9d8c4472c292ab495c_Connector1">
            <a:extLst>
              <a:ext uri="{FF2B5EF4-FFF2-40B4-BE49-F238E27FC236}">
                <a16:creationId xmlns:a16="http://schemas.microsoft.com/office/drawing/2014/main" id="{E3BDBAD1-116A-47E4-B5A5-FD62D5D82721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274869" y="3535098"/>
            <a:ext cx="0" cy="424435"/>
          </a:xfrm>
          <a:prstGeom prst="line">
            <a:avLst/>
          </a:prstGeom>
          <a:ln w="9525" cap="flat" cmpd="sng" algn="ctr">
            <a:solidFill>
              <a:srgbClr val="5C4D7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OTLSHAPE_M_db0fbaae48234ace984818d7bc1e70ae_Connector1">
            <a:extLst>
              <a:ext uri="{FF2B5EF4-FFF2-40B4-BE49-F238E27FC236}">
                <a16:creationId xmlns:a16="http://schemas.microsoft.com/office/drawing/2014/main" id="{B2095499-D3B6-4EDF-990D-EF54E3E11FB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675804" y="1943172"/>
            <a:ext cx="0" cy="1083925"/>
          </a:xfrm>
          <a:prstGeom prst="line">
            <a:avLst/>
          </a:prstGeom>
          <a:ln w="9525" cap="flat" cmpd="sng" algn="ctr">
            <a:solidFill>
              <a:srgbClr val="5C4D7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3" name="OTLSHAPE_M_b9a75dd2d1dc41d29dc5dc92b9d8dcbf_Connector1">
            <a:extLst>
              <a:ext uri="{FF2B5EF4-FFF2-40B4-BE49-F238E27FC236}">
                <a16:creationId xmlns:a16="http://schemas.microsoft.com/office/drawing/2014/main" id="{1C834645-8B8E-49B4-AEE3-B084A6D976C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349881" y="1934674"/>
            <a:ext cx="0" cy="1092423"/>
          </a:xfrm>
          <a:prstGeom prst="line">
            <a:avLst/>
          </a:prstGeom>
          <a:ln w="9525" cap="flat" cmpd="sng" algn="ctr">
            <a:solidFill>
              <a:srgbClr val="5C4D7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5" name="OTLSHAPE_M_c533aa2c649c432d894d2c323c6182d4_Connector1">
            <a:extLst>
              <a:ext uri="{FF2B5EF4-FFF2-40B4-BE49-F238E27FC236}">
                <a16:creationId xmlns:a16="http://schemas.microsoft.com/office/drawing/2014/main" id="{54086F24-24BA-4B6C-90F2-55671E3E4AC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127552" y="2638245"/>
            <a:ext cx="0" cy="452353"/>
          </a:xfrm>
          <a:prstGeom prst="line">
            <a:avLst/>
          </a:prstGeom>
          <a:ln w="9525" cap="flat" cmpd="sng" algn="ctr">
            <a:solidFill>
              <a:srgbClr val="892B6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6" name="OTLSHAPE_M_11bc6b6e6db74d8f8ba43a77aa1c4746_Connector1">
            <a:extLst>
              <a:ext uri="{FF2B5EF4-FFF2-40B4-BE49-F238E27FC236}">
                <a16:creationId xmlns:a16="http://schemas.microsoft.com/office/drawing/2014/main" id="{EBFCC877-EB66-4262-AFFB-73EA4398A58A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390703" y="2544857"/>
            <a:ext cx="0" cy="482240"/>
          </a:xfrm>
          <a:prstGeom prst="line">
            <a:avLst/>
          </a:prstGeom>
          <a:ln w="9525" cap="flat" cmpd="sng" algn="ctr">
            <a:solidFill>
              <a:srgbClr val="B7094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fa642f3c96754253b097479cc7b0c9b5_Connector1">
            <a:extLst>
              <a:ext uri="{FF2B5EF4-FFF2-40B4-BE49-F238E27FC236}">
                <a16:creationId xmlns:a16="http://schemas.microsoft.com/office/drawing/2014/main" id="{1D6AB1A8-B9CA-44E9-BF73-5AF34E04E112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989768" y="3535097"/>
            <a:ext cx="0" cy="1163773"/>
          </a:xfrm>
          <a:prstGeom prst="line">
            <a:avLst/>
          </a:prstGeom>
          <a:ln w="9525" cap="flat" cmpd="sng" algn="ctr">
            <a:solidFill>
              <a:srgbClr val="0091A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732d55354db24b9b8c85ab9f1adabd25_Connector1">
            <a:extLst>
              <a:ext uri="{FF2B5EF4-FFF2-40B4-BE49-F238E27FC236}">
                <a16:creationId xmlns:a16="http://schemas.microsoft.com/office/drawing/2014/main" id="{A4F0A10E-69B2-4BD3-970F-378E6FA55F22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042548" y="3535097"/>
            <a:ext cx="0" cy="1170195"/>
          </a:xfrm>
          <a:prstGeom prst="line">
            <a:avLst/>
          </a:prstGeom>
          <a:ln w="9525" cap="flat" cmpd="sng" algn="ctr">
            <a:solidFill>
              <a:srgbClr val="0091A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792341ec2cdf41f5bb7a367c61152e1c_Connector1">
            <a:extLst>
              <a:ext uri="{FF2B5EF4-FFF2-40B4-BE49-F238E27FC236}">
                <a16:creationId xmlns:a16="http://schemas.microsoft.com/office/drawing/2014/main" id="{BFEDB1EE-E79A-4149-8B9E-04ADF508F209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537737" y="3535097"/>
            <a:ext cx="0" cy="1163773"/>
          </a:xfrm>
          <a:prstGeom prst="line">
            <a:avLst/>
          </a:prstGeom>
          <a:ln w="9525" cap="flat" cmpd="sng" algn="ctr">
            <a:solidFill>
              <a:srgbClr val="0091A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3" name="OTLSHAPE_TB_00000000000000000000000000000000_ScaleContainer">
            <a:extLst>
              <a:ext uri="{FF2B5EF4-FFF2-40B4-BE49-F238E27FC236}">
                <a16:creationId xmlns:a16="http://schemas.microsoft.com/office/drawing/2014/main" id="{7F4F4F82-3730-4EDE-B5EB-812DF86C51D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933365" y="3090597"/>
            <a:ext cx="10337800" cy="381000"/>
          </a:xfrm>
          <a:prstGeom prst="rect">
            <a:avLst/>
          </a:prstGeom>
          <a:solidFill>
            <a:srgbClr val="874A5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6" name="OTLSHAPE_TB_00000000000000000000000000000000_TimescaleInterval1"/>
          <p:cNvSpPr txBox="1"/>
          <p:nvPr>
            <p:custDataLst>
              <p:tags r:id="rId14"/>
            </p:custDataLst>
          </p:nvPr>
        </p:nvSpPr>
        <p:spPr>
          <a:xfrm>
            <a:off x="996865" y="3179751"/>
            <a:ext cx="219804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Jan</a:t>
            </a:r>
          </a:p>
        </p:txBody>
      </p:sp>
      <p:sp>
        <p:nvSpPr>
          <p:cNvPr id="977" name="OTLSHAPE_TB_00000000000000000000000000000000_TimescaleInterval2"/>
          <p:cNvSpPr txBox="1"/>
          <p:nvPr>
            <p:custDataLst>
              <p:tags r:id="rId15"/>
            </p:custDataLst>
          </p:nvPr>
        </p:nvSpPr>
        <p:spPr>
          <a:xfrm>
            <a:off x="1871410" y="3179751"/>
            <a:ext cx="241669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Feb</a:t>
            </a:r>
          </a:p>
        </p:txBody>
      </p:sp>
      <p:sp>
        <p:nvSpPr>
          <p:cNvPr id="978" name="OTLSHAPE_TB_00000000000000000000000000000000_TimescaleInterval3"/>
          <p:cNvSpPr txBox="1"/>
          <p:nvPr>
            <p:custDataLst>
              <p:tags r:id="rId16"/>
            </p:custDataLst>
          </p:nvPr>
        </p:nvSpPr>
        <p:spPr>
          <a:xfrm>
            <a:off x="2689533" y="3179751"/>
            <a:ext cx="269754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4">
                <a:solidFill>
                  <a:schemeClr val="lt1"/>
                </a:solidFill>
                <a:latin typeface="Segoe UI Semibold" panose="020B0702040204020203" pitchFamily="34" charset="0"/>
              </a:rPr>
              <a:t>Mar</a:t>
            </a:r>
          </a:p>
        </p:txBody>
      </p:sp>
      <p:sp>
        <p:nvSpPr>
          <p:cNvPr id="979" name="OTLSHAPE_TB_00000000000000000000000000000000_TimescaleInterval4"/>
          <p:cNvSpPr txBox="1"/>
          <p:nvPr>
            <p:custDataLst>
              <p:tags r:id="rId17"/>
            </p:custDataLst>
          </p:nvPr>
        </p:nvSpPr>
        <p:spPr>
          <a:xfrm>
            <a:off x="3564077" y="3179751"/>
            <a:ext cx="243272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Apr</a:t>
            </a:r>
          </a:p>
        </p:txBody>
      </p:sp>
      <p:sp>
        <p:nvSpPr>
          <p:cNvPr id="980" name="OTLSHAPE_TB_00000000000000000000000000000000_TimescaleInterval5"/>
          <p:cNvSpPr txBox="1"/>
          <p:nvPr>
            <p:custDataLst>
              <p:tags r:id="rId18"/>
            </p:custDataLst>
          </p:nvPr>
        </p:nvSpPr>
        <p:spPr>
          <a:xfrm>
            <a:off x="4410411" y="3179751"/>
            <a:ext cx="28905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4">
                <a:solidFill>
                  <a:schemeClr val="lt1"/>
                </a:solidFill>
                <a:latin typeface="Segoe UI Semibold" panose="020B0702040204020203" pitchFamily="34" charset="0"/>
              </a:rPr>
              <a:t>May</a:t>
            </a:r>
          </a:p>
        </p:txBody>
      </p:sp>
      <p:sp>
        <p:nvSpPr>
          <p:cNvPr id="981" name="OTLSHAPE_TB_00000000000000000000000000000000_TimescaleInterval6"/>
          <p:cNvSpPr txBox="1"/>
          <p:nvPr>
            <p:custDataLst>
              <p:tags r:id="rId19"/>
            </p:custDataLst>
          </p:nvPr>
        </p:nvSpPr>
        <p:spPr>
          <a:xfrm>
            <a:off x="5284955" y="3179751"/>
            <a:ext cx="23121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Jun</a:t>
            </a:r>
          </a:p>
        </p:txBody>
      </p:sp>
      <p:sp>
        <p:nvSpPr>
          <p:cNvPr id="982" name="OTLSHAPE_TB_00000000000000000000000000000000_TimescaleInterval7"/>
          <p:cNvSpPr txBox="1"/>
          <p:nvPr>
            <p:custDataLst>
              <p:tags r:id="rId20"/>
            </p:custDataLst>
          </p:nvPr>
        </p:nvSpPr>
        <p:spPr>
          <a:xfrm>
            <a:off x="6131289" y="3179751"/>
            <a:ext cx="18306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Jul</a:t>
            </a:r>
          </a:p>
        </p:txBody>
      </p:sp>
      <p:sp>
        <p:nvSpPr>
          <p:cNvPr id="1049" name="OTLSHAPE_TB_00000000000000000000000000000000_TimescaleInterval8">
            <a:extLst>
              <a:ext uri="{FF2B5EF4-FFF2-40B4-BE49-F238E27FC236}">
                <a16:creationId xmlns:a16="http://schemas.microsoft.com/office/drawing/2014/main" id="{0B6ED3CA-B062-459B-8C2F-10EEA8BF2C6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005834" y="3179751"/>
            <a:ext cx="27379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Aug</a:t>
            </a:r>
          </a:p>
        </p:txBody>
      </p:sp>
      <p:sp>
        <p:nvSpPr>
          <p:cNvPr id="1050" name="OTLSHAPE_TB_00000000000000000000000000000000_TimescaleInterval9">
            <a:extLst>
              <a:ext uri="{FF2B5EF4-FFF2-40B4-BE49-F238E27FC236}">
                <a16:creationId xmlns:a16="http://schemas.microsoft.com/office/drawing/2014/main" id="{982D0893-1722-4522-AC32-1B033C0AD232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880379" y="3179751"/>
            <a:ext cx="248081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>
                <a:solidFill>
                  <a:schemeClr val="lt1"/>
                </a:solidFill>
                <a:latin typeface="Segoe UI Semibold" panose="020B0702040204020203" pitchFamily="34" charset="0"/>
              </a:rPr>
              <a:t>Sep</a:t>
            </a:r>
          </a:p>
        </p:txBody>
      </p:sp>
      <p:sp>
        <p:nvSpPr>
          <p:cNvPr id="1051" name="OTLSHAPE_TB_00000000000000000000000000000000_TimescaleInterval10">
            <a:extLst>
              <a:ext uri="{FF2B5EF4-FFF2-40B4-BE49-F238E27FC236}">
                <a16:creationId xmlns:a16="http://schemas.microsoft.com/office/drawing/2014/main" id="{B00995D1-365F-4E90-BEED-1D424173876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8726712" y="3179751"/>
            <a:ext cx="23525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4">
                <a:solidFill>
                  <a:schemeClr val="lt1"/>
                </a:solidFill>
                <a:latin typeface="Segoe UI Semibold" panose="020B0702040204020203" pitchFamily="34" charset="0"/>
              </a:rPr>
              <a:t>Oct</a:t>
            </a:r>
          </a:p>
        </p:txBody>
      </p:sp>
      <p:sp>
        <p:nvSpPr>
          <p:cNvPr id="1052" name="OTLSHAPE_TB_00000000000000000000000000000000_TimescaleInterval11">
            <a:extLst>
              <a:ext uri="{FF2B5EF4-FFF2-40B4-BE49-F238E27FC236}">
                <a16:creationId xmlns:a16="http://schemas.microsoft.com/office/drawing/2014/main" id="{EE75E815-EDB8-44E0-B290-D50B105E5115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601257" y="3179751"/>
            <a:ext cx="276999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4">
                <a:solidFill>
                  <a:schemeClr val="lt1"/>
                </a:solidFill>
                <a:latin typeface="Segoe UI Semibold" panose="020B0702040204020203" pitchFamily="34" charset="0"/>
              </a:rPr>
              <a:t>Nov</a:t>
            </a:r>
          </a:p>
        </p:txBody>
      </p:sp>
      <p:sp>
        <p:nvSpPr>
          <p:cNvPr id="1053" name="OTLSHAPE_TB_00000000000000000000000000000000_TimescaleInterval12">
            <a:extLst>
              <a:ext uri="{FF2B5EF4-FFF2-40B4-BE49-F238E27FC236}">
                <a16:creationId xmlns:a16="http://schemas.microsoft.com/office/drawing/2014/main" id="{DA327248-BCB2-41AA-B099-C58310D185D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0447590" y="3179751"/>
            <a:ext cx="253724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32" dirty="0">
                <a:solidFill>
                  <a:schemeClr val="lt1"/>
                </a:solidFill>
                <a:latin typeface="Segoe UI Semibold" panose="020B0702040204020203" pitchFamily="34" charset="0"/>
              </a:rPr>
              <a:t>Dec</a:t>
            </a:r>
          </a:p>
        </p:txBody>
      </p:sp>
      <p:cxnSp>
        <p:nvCxnSpPr>
          <p:cNvPr id="1165" name="OTLSHAPE_TB_00000000000000000000000000000000_Separator1">
            <a:extLst>
              <a:ext uri="{FF2B5EF4-FFF2-40B4-BE49-F238E27FC236}">
                <a16:creationId xmlns:a16="http://schemas.microsoft.com/office/drawing/2014/main" id="{B8EB6E6B-F96F-4F7D-B6CE-88975AC27E9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807910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6" name="OTLSHAPE_TB_00000000000000000000000000000000_Separator2">
            <a:extLst>
              <a:ext uri="{FF2B5EF4-FFF2-40B4-BE49-F238E27FC236}">
                <a16:creationId xmlns:a16="http://schemas.microsoft.com/office/drawing/2014/main" id="{46FAF08B-5F54-4CEC-9384-20AAE018AFA2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2626032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" name="OTLSHAPE_TB_00000000000000000000000000000000_Separator3">
            <a:extLst>
              <a:ext uri="{FF2B5EF4-FFF2-40B4-BE49-F238E27FC236}">
                <a16:creationId xmlns:a16="http://schemas.microsoft.com/office/drawing/2014/main" id="{404C3646-CE4B-4135-9092-78895A689260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3500577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8" name="OTLSHAPE_TB_00000000000000000000000000000000_Separator4">
            <a:extLst>
              <a:ext uri="{FF2B5EF4-FFF2-40B4-BE49-F238E27FC236}">
                <a16:creationId xmlns:a16="http://schemas.microsoft.com/office/drawing/2014/main" id="{7A171F2A-AE96-436B-B977-4B190AE24181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346910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9" name="OTLSHAPE_TB_00000000000000000000000000000000_Separator5">
            <a:extLst>
              <a:ext uri="{FF2B5EF4-FFF2-40B4-BE49-F238E27FC236}">
                <a16:creationId xmlns:a16="http://schemas.microsoft.com/office/drawing/2014/main" id="{9EFACC3A-373F-477D-ABAA-43462B4D7B33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5221455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0" name="OTLSHAPE_TB_00000000000000000000000000000000_Separator6">
            <a:extLst>
              <a:ext uri="{FF2B5EF4-FFF2-40B4-BE49-F238E27FC236}">
                <a16:creationId xmlns:a16="http://schemas.microsoft.com/office/drawing/2014/main" id="{A04CEAAE-2C2B-4C29-B8C0-B297FC76FEA2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067789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1" name="OTLSHAPE_TB_00000000000000000000000000000000_Separator7">
            <a:extLst>
              <a:ext uri="{FF2B5EF4-FFF2-40B4-BE49-F238E27FC236}">
                <a16:creationId xmlns:a16="http://schemas.microsoft.com/office/drawing/2014/main" id="{E1BB1A44-3BE9-4709-97F5-F690120A7118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942334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2" name="OTLSHAPE_TB_00000000000000000000000000000000_Separator8">
            <a:extLst>
              <a:ext uri="{FF2B5EF4-FFF2-40B4-BE49-F238E27FC236}">
                <a16:creationId xmlns:a16="http://schemas.microsoft.com/office/drawing/2014/main" id="{A560838F-06E5-4C1F-AD9F-364ADEE52B64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816878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3" name="OTLSHAPE_TB_00000000000000000000000000000000_Separator9">
            <a:extLst>
              <a:ext uri="{FF2B5EF4-FFF2-40B4-BE49-F238E27FC236}">
                <a16:creationId xmlns:a16="http://schemas.microsoft.com/office/drawing/2014/main" id="{556861CE-5AF3-40E9-AFE4-0D79B896759F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663212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4" name="OTLSHAPE_TB_00000000000000000000000000000000_Separator10">
            <a:extLst>
              <a:ext uri="{FF2B5EF4-FFF2-40B4-BE49-F238E27FC236}">
                <a16:creationId xmlns:a16="http://schemas.microsoft.com/office/drawing/2014/main" id="{71DDD536-E6C1-4D68-9254-8F169D9828C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537757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5" name="OTLSHAPE_TB_00000000000000000000000000000000_Separator11">
            <a:extLst>
              <a:ext uri="{FF2B5EF4-FFF2-40B4-BE49-F238E27FC236}">
                <a16:creationId xmlns:a16="http://schemas.microsoft.com/office/drawing/2014/main" id="{11C06BB9-6ADC-4D43-B791-E84D14A5FBE1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10384090" y="3179497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2" name="OTLSHAPE_M_11bc6b6e6db74d8f8ba43a77aa1c4746_Shape">
            <a:extLst>
              <a:ext uri="{FF2B5EF4-FFF2-40B4-BE49-F238E27FC236}">
                <a16:creationId xmlns:a16="http://schemas.microsoft.com/office/drawing/2014/main" id="{C0BC60E7-EECD-4AAA-B399-B71DCF2414C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276403" y="2900097"/>
            <a:ext cx="228600" cy="254000"/>
          </a:xfrm>
          <a:prstGeom prst="diamond">
            <a:avLst/>
          </a:prstGeom>
          <a:solidFill>
            <a:srgbClr val="B7094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0" name="OTLSHAPE_M_b9a75dd2d1dc41d29dc5dc92b9d8dcbf_Shape">
            <a:extLst>
              <a:ext uri="{FF2B5EF4-FFF2-40B4-BE49-F238E27FC236}">
                <a16:creationId xmlns:a16="http://schemas.microsoft.com/office/drawing/2014/main" id="{4A205305-99D0-4335-995C-A62E70A7DF5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 flipV="1">
            <a:off x="6235581" y="2900097"/>
            <a:ext cx="228600" cy="254000"/>
          </a:xfrm>
          <a:prstGeom prst="triangle">
            <a:avLst/>
          </a:prstGeom>
          <a:solidFill>
            <a:srgbClr val="5C4D7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6" name="OTLSHAPE_M_db0fbaae48234ace984818d7bc1e70ae_Shape">
            <a:extLst>
              <a:ext uri="{FF2B5EF4-FFF2-40B4-BE49-F238E27FC236}">
                <a16:creationId xmlns:a16="http://schemas.microsoft.com/office/drawing/2014/main" id="{018E66FE-3ACE-4493-81E1-54B54FA3F80C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 flipV="1">
            <a:off x="7561504" y="2900097"/>
            <a:ext cx="228600" cy="254000"/>
          </a:xfrm>
          <a:prstGeom prst="triangle">
            <a:avLst/>
          </a:prstGeom>
          <a:solidFill>
            <a:srgbClr val="5C4D7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3" name="OTLSHAPE_M_b986982e89684e9d8c4472c292ab495c_Shape">
            <a:extLst>
              <a:ext uri="{FF2B5EF4-FFF2-40B4-BE49-F238E27FC236}">
                <a16:creationId xmlns:a16="http://schemas.microsoft.com/office/drawing/2014/main" id="{05342919-3C98-4D5F-B065-69335AE6649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 flipH="1">
            <a:off x="3160569" y="3408097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" name="OTLSHAPE_M_3567cd86567747e2b92d3f9bf6061d0d_Shape">
            <a:extLst>
              <a:ext uri="{FF2B5EF4-FFF2-40B4-BE49-F238E27FC236}">
                <a16:creationId xmlns:a16="http://schemas.microsoft.com/office/drawing/2014/main" id="{77109114-148B-4EAD-A6D7-064EB46AC829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03679" y="2900097"/>
            <a:ext cx="228600" cy="254000"/>
          </a:xfrm>
          <a:prstGeom prst="diamond">
            <a:avLst/>
          </a:prstGeom>
          <a:solidFill>
            <a:srgbClr val="B7094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M_fa642f3c96754253b097479cc7b0c9b5_Shape">
            <a:extLst>
              <a:ext uri="{FF2B5EF4-FFF2-40B4-BE49-F238E27FC236}">
                <a16:creationId xmlns:a16="http://schemas.microsoft.com/office/drawing/2014/main" id="{131A1662-CDE7-4317-8FB5-2E544ADCED5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75468" y="3408097"/>
            <a:ext cx="228600" cy="254000"/>
          </a:xfrm>
          <a:prstGeom prst="upArrow">
            <a:avLst/>
          </a:prstGeom>
          <a:solidFill>
            <a:srgbClr val="0091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M_732d55354db24b9b8c85ab9f1adabd25_Shape">
            <a:extLst>
              <a:ext uri="{FF2B5EF4-FFF2-40B4-BE49-F238E27FC236}">
                <a16:creationId xmlns:a16="http://schemas.microsoft.com/office/drawing/2014/main" id="{500AFB0F-C90C-4472-9B5D-E7D8460C727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928248" y="3408097"/>
            <a:ext cx="228600" cy="254000"/>
          </a:xfrm>
          <a:prstGeom prst="upArrow">
            <a:avLst/>
          </a:prstGeom>
          <a:solidFill>
            <a:srgbClr val="0091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M_792341ec2cdf41f5bb7a367c61152e1c_Shape">
            <a:extLst>
              <a:ext uri="{FF2B5EF4-FFF2-40B4-BE49-F238E27FC236}">
                <a16:creationId xmlns:a16="http://schemas.microsoft.com/office/drawing/2014/main" id="{E8219908-5013-45CE-A7AA-A1FA9A66E89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423437" y="3408097"/>
            <a:ext cx="228600" cy="254000"/>
          </a:xfrm>
          <a:prstGeom prst="upArrow">
            <a:avLst/>
          </a:prstGeom>
          <a:solidFill>
            <a:srgbClr val="0091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M_7362f985cf4843c3b79177f6a32d945a_Shape">
            <a:extLst>
              <a:ext uri="{FF2B5EF4-FFF2-40B4-BE49-F238E27FC236}">
                <a16:creationId xmlns:a16="http://schemas.microsoft.com/office/drawing/2014/main" id="{90886C00-58EB-493D-9098-7FC9E6938368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 flipV="1">
            <a:off x="4289013" y="3408097"/>
            <a:ext cx="228600" cy="254000"/>
          </a:xfrm>
          <a:prstGeom prst="flowChartManualOperation">
            <a:avLst/>
          </a:prstGeom>
          <a:solidFill>
            <a:srgbClr val="455E8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M_828c05fdcbf54384956598f3fad6df95_Shape">
            <a:extLst>
              <a:ext uri="{FF2B5EF4-FFF2-40B4-BE49-F238E27FC236}">
                <a16:creationId xmlns:a16="http://schemas.microsoft.com/office/drawing/2014/main" id="{9AB6141A-5976-424B-8664-A8606801340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 flipV="1">
            <a:off x="6094525" y="3408097"/>
            <a:ext cx="228600" cy="254000"/>
          </a:xfrm>
          <a:prstGeom prst="flowChartManualOperation">
            <a:avLst/>
          </a:prstGeom>
          <a:solidFill>
            <a:srgbClr val="455E8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M_9a226a45657548d38dde80647f13c681_Shape">
            <a:extLst>
              <a:ext uri="{FF2B5EF4-FFF2-40B4-BE49-F238E27FC236}">
                <a16:creationId xmlns:a16="http://schemas.microsoft.com/office/drawing/2014/main" id="{B6B549B2-161B-45DB-9A79-D24E1E29658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 rot="16200000">
            <a:off x="2911663" y="2617924"/>
            <a:ext cx="165100" cy="165100"/>
          </a:xfrm>
          <a:prstGeom prst="flowChartMerge">
            <a:avLst/>
          </a:prstGeom>
          <a:solidFill>
            <a:srgbClr val="892B6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M_c533aa2c649c432d894d2c323c6182d4_Shape">
            <a:extLst>
              <a:ext uri="{FF2B5EF4-FFF2-40B4-BE49-F238E27FC236}">
                <a16:creationId xmlns:a16="http://schemas.microsoft.com/office/drawing/2014/main" id="{F16622A7-7189-4021-A4DD-CF722D3A6AF1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 rot="16200000">
            <a:off x="4152952" y="2638244"/>
            <a:ext cx="165100" cy="165100"/>
          </a:xfrm>
          <a:prstGeom prst="flowChartMerge">
            <a:avLst/>
          </a:prstGeom>
          <a:solidFill>
            <a:srgbClr val="892B6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3" name="OTLSHAPE_M_ff7402716fcb45a78ab8c45cff171d5f_Shape">
            <a:extLst>
              <a:ext uri="{FF2B5EF4-FFF2-40B4-BE49-F238E27FC236}">
                <a16:creationId xmlns:a16="http://schemas.microsoft.com/office/drawing/2014/main" id="{5D48F4C1-5480-495E-B61B-35DE6A2BB18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 flipV="1">
            <a:off x="1891068" y="3408097"/>
            <a:ext cx="228600" cy="254000"/>
          </a:xfrm>
          <a:prstGeom prst="flowChartManualOperation">
            <a:avLst/>
          </a:prstGeom>
          <a:solidFill>
            <a:srgbClr val="455E8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M_9a3d1f2249ce4f03b3d9743bde57fe44_Shape">
            <a:extLst>
              <a:ext uri="{FF2B5EF4-FFF2-40B4-BE49-F238E27FC236}">
                <a16:creationId xmlns:a16="http://schemas.microsoft.com/office/drawing/2014/main" id="{B9D5EBF4-B935-4B4B-89EA-B74966FFD3FC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297982" y="2900097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892B6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M_3567cd86567747e2b92d3f9bf6061d0d_Title">
            <a:extLst>
              <a:ext uri="{FF2B5EF4-FFF2-40B4-BE49-F238E27FC236}">
                <a16:creationId xmlns:a16="http://schemas.microsoft.com/office/drawing/2014/main" id="{89B3C33A-E89B-46D7-BCEE-0A4B4FA9523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48811" y="2160851"/>
            <a:ext cx="7493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12" dirty="0">
                <a:solidFill>
                  <a:srgbClr val="B7094C"/>
                </a:solidFill>
                <a:latin typeface="Open Sans" panose="020B0606030504020204" pitchFamily="34" charset="0"/>
              </a:rPr>
              <a:t>Set Goals </a:t>
            </a:r>
          </a:p>
        </p:txBody>
      </p:sp>
      <p:sp>
        <p:nvSpPr>
          <p:cNvPr id="15" name="OTLSHAPE_M_3567cd86567747e2b92d3f9bf6061d0d_Date">
            <a:extLst>
              <a:ext uri="{FF2B5EF4-FFF2-40B4-BE49-F238E27FC236}">
                <a16:creationId xmlns:a16="http://schemas.microsoft.com/office/drawing/2014/main" id="{7C52BC2B-75AE-4CE2-A7C2-C86C11495FB6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94895" y="2381112"/>
            <a:ext cx="2540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B7094C"/>
                </a:solidFill>
                <a:latin typeface="Open Sans" panose="020B0606030504020204" pitchFamily="34" charset="0"/>
              </a:rPr>
              <a:t>Jan 3</a:t>
            </a:r>
            <a:endParaRPr lang="en-US" sz="800" b="1" spc="-6" dirty="0">
              <a:solidFill>
                <a:srgbClr val="B7094C"/>
              </a:solidFill>
              <a:latin typeface="Open Sans" panose="020B0606030504020204" pitchFamily="34" charset="0"/>
            </a:endParaRPr>
          </a:p>
        </p:txBody>
      </p:sp>
      <p:sp>
        <p:nvSpPr>
          <p:cNvPr id="17" name="OTLSHAPE_M_fa642f3c96754253b097479cc7b0c9b5_Title">
            <a:extLst>
              <a:ext uri="{FF2B5EF4-FFF2-40B4-BE49-F238E27FC236}">
                <a16:creationId xmlns:a16="http://schemas.microsoft.com/office/drawing/2014/main" id="{3B70724E-4593-4E04-89E2-42D579B05E8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99319" y="4875316"/>
            <a:ext cx="5842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16" dirty="0">
                <a:solidFill>
                  <a:srgbClr val="0091AD"/>
                </a:solidFill>
                <a:latin typeface="Open Sans" panose="020B0606030504020204" pitchFamily="34" charset="0"/>
              </a:rPr>
              <a:t>Budget </a:t>
            </a:r>
          </a:p>
        </p:txBody>
      </p:sp>
      <p:sp>
        <p:nvSpPr>
          <p:cNvPr id="18" name="OTLSHAPE_M_fa642f3c96754253b097479cc7b0c9b5_Date">
            <a:extLst>
              <a:ext uri="{FF2B5EF4-FFF2-40B4-BE49-F238E27FC236}">
                <a16:creationId xmlns:a16="http://schemas.microsoft.com/office/drawing/2014/main" id="{4593576B-4FE2-4B33-B0AD-4090317E4133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866684" y="4724271"/>
            <a:ext cx="2540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0091AD"/>
                </a:solidFill>
                <a:latin typeface="Open Sans" panose="020B0606030504020204" pitchFamily="34" charset="0"/>
              </a:rPr>
              <a:t>Jan 2</a:t>
            </a:r>
            <a:endParaRPr lang="en-US" sz="800" b="1" spc="-6" dirty="0">
              <a:solidFill>
                <a:srgbClr val="0091AD"/>
              </a:solidFill>
              <a:latin typeface="Open Sans" panose="020B0606030504020204" pitchFamily="34" charset="0"/>
            </a:endParaRPr>
          </a:p>
        </p:txBody>
      </p:sp>
      <p:sp>
        <p:nvSpPr>
          <p:cNvPr id="20" name="OTLSHAPE_M_ff7402716fcb45a78ab8c45cff171d5f_Title">
            <a:extLst>
              <a:ext uri="{FF2B5EF4-FFF2-40B4-BE49-F238E27FC236}">
                <a16:creationId xmlns:a16="http://schemas.microsoft.com/office/drawing/2014/main" id="{D936B8C8-6F1F-4A44-BE01-DC1F0874971A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429148" y="4407918"/>
            <a:ext cx="11557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 dirty="0">
                <a:solidFill>
                  <a:srgbClr val="455E89"/>
                </a:solidFill>
                <a:latin typeface="Open Sans" panose="020B0606030504020204" pitchFamily="34" charset="0"/>
              </a:rPr>
              <a:t>Project Kickoff </a:t>
            </a:r>
          </a:p>
        </p:txBody>
      </p:sp>
      <p:sp>
        <p:nvSpPr>
          <p:cNvPr id="21" name="OTLSHAPE_M_ff7402716fcb45a78ab8c45cff171d5f_Date">
            <a:extLst>
              <a:ext uri="{FF2B5EF4-FFF2-40B4-BE49-F238E27FC236}">
                <a16:creationId xmlns:a16="http://schemas.microsoft.com/office/drawing/2014/main" id="{77256798-3D43-4C1A-98E3-2A976E38542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873140" y="4256873"/>
            <a:ext cx="2667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455E89"/>
                </a:solidFill>
                <a:latin typeface="Open Sans" panose="020B0606030504020204" pitchFamily="34" charset="0"/>
              </a:rPr>
              <a:t>Feb 7</a:t>
            </a:r>
            <a:endParaRPr lang="en-US" sz="800" b="1" spc="-6" dirty="0">
              <a:solidFill>
                <a:srgbClr val="455E89"/>
              </a:solidFill>
              <a:latin typeface="Open Sans" panose="020B0606030504020204" pitchFamily="34" charset="0"/>
            </a:endParaRPr>
          </a:p>
        </p:txBody>
      </p:sp>
      <p:sp>
        <p:nvSpPr>
          <p:cNvPr id="23" name="OTLSHAPE_M_9a226a45657548d38dde80647f13c681_Title">
            <a:extLst>
              <a:ext uri="{FF2B5EF4-FFF2-40B4-BE49-F238E27FC236}">
                <a16:creationId xmlns:a16="http://schemas.microsoft.com/office/drawing/2014/main" id="{034FB783-DFE2-44B1-A6DF-F75601B0065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108513" y="2495771"/>
            <a:ext cx="5588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spc="-16" dirty="0">
                <a:solidFill>
                  <a:srgbClr val="892B64"/>
                </a:solidFill>
                <a:latin typeface="Open Sans" panose="020B0606030504020204" pitchFamily="34" charset="0"/>
              </a:rPr>
              <a:t>Launch</a:t>
            </a:r>
          </a:p>
        </p:txBody>
      </p:sp>
      <p:sp>
        <p:nvSpPr>
          <p:cNvPr id="24" name="OTLSHAPE_M_9a226a45657548d38dde80647f13c681_Date">
            <a:extLst>
              <a:ext uri="{FF2B5EF4-FFF2-40B4-BE49-F238E27FC236}">
                <a16:creationId xmlns:a16="http://schemas.microsoft.com/office/drawing/2014/main" id="{051AAAFB-1AA5-4E8B-8069-75BE900E455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108513" y="2716032"/>
            <a:ext cx="2921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 spc="-4">
                <a:solidFill>
                  <a:srgbClr val="892B64"/>
                </a:solidFill>
                <a:latin typeface="Open Sans" panose="020B0606030504020204" pitchFamily="34" charset="0"/>
              </a:rPr>
              <a:t>Mar 9</a:t>
            </a:r>
            <a:endParaRPr lang="en-US" sz="800" b="1" spc="-4" dirty="0">
              <a:solidFill>
                <a:srgbClr val="892B64"/>
              </a:solidFill>
              <a:latin typeface="Open Sans" panose="020B0606030504020204" pitchFamily="34" charset="0"/>
            </a:endParaRPr>
          </a:p>
        </p:txBody>
      </p:sp>
      <p:sp>
        <p:nvSpPr>
          <p:cNvPr id="26" name="OTLSHAPE_M_c533aa2c649c432d894d2c323c6182d4_Title">
            <a:extLst>
              <a:ext uri="{FF2B5EF4-FFF2-40B4-BE49-F238E27FC236}">
                <a16:creationId xmlns:a16="http://schemas.microsoft.com/office/drawing/2014/main" id="{00D0D585-C5B4-4F45-9B67-FD936C28EDA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349802" y="2516092"/>
            <a:ext cx="3683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spc="-24" dirty="0">
                <a:solidFill>
                  <a:srgbClr val="892B64"/>
                </a:solidFill>
                <a:latin typeface="Open Sans" panose="020B0606030504020204" pitchFamily="34" charset="0"/>
              </a:rPr>
              <a:t>Expo</a:t>
            </a:r>
          </a:p>
        </p:txBody>
      </p:sp>
      <p:sp>
        <p:nvSpPr>
          <p:cNvPr id="27" name="OTLSHAPE_M_c533aa2c649c432d894d2c323c6182d4_Date">
            <a:extLst>
              <a:ext uri="{FF2B5EF4-FFF2-40B4-BE49-F238E27FC236}">
                <a16:creationId xmlns:a16="http://schemas.microsoft.com/office/drawing/2014/main" id="{11C1DBB5-916B-4FDE-A06A-069E59E60BA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349802" y="2736352"/>
            <a:ext cx="3302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 spc="-6">
                <a:solidFill>
                  <a:srgbClr val="892B64"/>
                </a:solidFill>
                <a:latin typeface="Open Sans" panose="020B0606030504020204" pitchFamily="34" charset="0"/>
              </a:rPr>
              <a:t>Apr 22</a:t>
            </a:r>
            <a:endParaRPr lang="en-US" sz="800" b="1" spc="-6" dirty="0">
              <a:solidFill>
                <a:srgbClr val="892B64"/>
              </a:solidFill>
              <a:latin typeface="Open Sans" panose="020B0606030504020204" pitchFamily="34" charset="0"/>
            </a:endParaRPr>
          </a:p>
        </p:txBody>
      </p:sp>
      <p:sp>
        <p:nvSpPr>
          <p:cNvPr id="29" name="OTLSHAPE_M_b986982e89684e9d8c4472c292ab495c_Title">
            <a:extLst>
              <a:ext uri="{FF2B5EF4-FFF2-40B4-BE49-F238E27FC236}">
                <a16:creationId xmlns:a16="http://schemas.microsoft.com/office/drawing/2014/main" id="{75BE61E4-E91D-4BAA-8710-E00B8E1D592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706776" y="4135977"/>
            <a:ext cx="11430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10" dirty="0">
                <a:solidFill>
                  <a:srgbClr val="B20E12"/>
                </a:solidFill>
                <a:latin typeface="Open Sans" panose="020B0606030504020204" pitchFamily="34" charset="0"/>
              </a:rPr>
              <a:t>System Review</a:t>
            </a:r>
          </a:p>
        </p:txBody>
      </p:sp>
      <p:sp>
        <p:nvSpPr>
          <p:cNvPr id="30" name="OTLSHAPE_M_b986982e89684e9d8c4472c292ab495c_Date">
            <a:extLst>
              <a:ext uri="{FF2B5EF4-FFF2-40B4-BE49-F238E27FC236}">
                <a16:creationId xmlns:a16="http://schemas.microsoft.com/office/drawing/2014/main" id="{1961816A-F1D9-4AC3-8A7E-4FB63471D8F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102022" y="3984932"/>
            <a:ext cx="3556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4">
                <a:solidFill>
                  <a:srgbClr val="B20E12"/>
                </a:solidFill>
                <a:latin typeface="Open Sans" panose="020B0606030504020204" pitchFamily="34" charset="0"/>
              </a:rPr>
              <a:t>Mar 23</a:t>
            </a:r>
            <a:endParaRPr lang="en-US" sz="800" b="1" spc="-4" dirty="0">
              <a:solidFill>
                <a:srgbClr val="B20E12"/>
              </a:solidFill>
              <a:latin typeface="Open Sans" panose="020B0606030504020204" pitchFamily="34" charset="0"/>
            </a:endParaRPr>
          </a:p>
        </p:txBody>
      </p:sp>
      <p:sp>
        <p:nvSpPr>
          <p:cNvPr id="960" name="OTLSHAPE_M_7362f985cf4843c3b79177f6a32d945a_Title">
            <a:extLst>
              <a:ext uri="{FF2B5EF4-FFF2-40B4-BE49-F238E27FC236}">
                <a16:creationId xmlns:a16="http://schemas.microsoft.com/office/drawing/2014/main" id="{C9959A44-4CB4-4D03-82CB-B19FA64D715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591085" y="3838542"/>
            <a:ext cx="16256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>
                <a:solidFill>
                  <a:srgbClr val="455E89"/>
                </a:solidFill>
                <a:latin typeface="Open Sans" panose="020B0606030504020204" pitchFamily="34" charset="0"/>
              </a:rPr>
              <a:t>Business Plan Review</a:t>
            </a:r>
          </a:p>
        </p:txBody>
      </p:sp>
      <p:sp>
        <p:nvSpPr>
          <p:cNvPr id="961" name="OTLSHAPE_M_7362f985cf4843c3b79177f6a32d945a_Date">
            <a:extLst>
              <a:ext uri="{FF2B5EF4-FFF2-40B4-BE49-F238E27FC236}">
                <a16:creationId xmlns:a16="http://schemas.microsoft.com/office/drawing/2014/main" id="{DFDD2E56-4FD0-4FD5-99A5-EC1C4F807CB6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253644" y="3687497"/>
            <a:ext cx="3048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4">
                <a:solidFill>
                  <a:srgbClr val="455E89"/>
                </a:solidFill>
                <a:latin typeface="Open Sans" panose="020B0606030504020204" pitchFamily="34" charset="0"/>
              </a:rPr>
              <a:t>May 2</a:t>
            </a:r>
          </a:p>
        </p:txBody>
      </p:sp>
      <p:sp>
        <p:nvSpPr>
          <p:cNvPr id="963" name="OTLSHAPE_M_828c05fdcbf54384956598f3fad6df95_Title">
            <a:extLst>
              <a:ext uri="{FF2B5EF4-FFF2-40B4-BE49-F238E27FC236}">
                <a16:creationId xmlns:a16="http://schemas.microsoft.com/office/drawing/2014/main" id="{AB2FE256-9461-408D-ABA2-428C013E7B86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470278" y="3838542"/>
            <a:ext cx="14859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8" dirty="0">
                <a:solidFill>
                  <a:srgbClr val="455E89"/>
                </a:solidFill>
                <a:latin typeface="Open Sans" panose="020B0606030504020204" pitchFamily="34" charset="0"/>
              </a:rPr>
              <a:t>Budget Adjustment</a:t>
            </a:r>
          </a:p>
        </p:txBody>
      </p:sp>
      <p:sp>
        <p:nvSpPr>
          <p:cNvPr id="964" name="OTLSHAPE_M_828c05fdcbf54384956598f3fad6df95_Date">
            <a:extLst>
              <a:ext uri="{FF2B5EF4-FFF2-40B4-BE49-F238E27FC236}">
                <a16:creationId xmlns:a16="http://schemas.microsoft.com/office/drawing/2014/main" id="{29CF89AC-06A6-4ADD-9E7E-8DD9B57322B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100938" y="3687497"/>
            <a:ext cx="215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455E89"/>
                </a:solidFill>
                <a:latin typeface="Open Sans" panose="020B0606030504020204" pitchFamily="34" charset="0"/>
              </a:rPr>
              <a:t>Jul 5</a:t>
            </a:r>
            <a:endParaRPr lang="en-US" sz="800" b="1" spc="-6" dirty="0">
              <a:solidFill>
                <a:srgbClr val="455E89"/>
              </a:solidFill>
              <a:latin typeface="Open Sans" panose="020B0606030504020204" pitchFamily="34" charset="0"/>
            </a:endParaRPr>
          </a:p>
        </p:txBody>
      </p:sp>
      <p:sp>
        <p:nvSpPr>
          <p:cNvPr id="966" name="OTLSHAPE_M_11bc6b6e6db74d8f8ba43a77aa1c4746_Title">
            <a:extLst>
              <a:ext uri="{FF2B5EF4-FFF2-40B4-BE49-F238E27FC236}">
                <a16:creationId xmlns:a16="http://schemas.microsoft.com/office/drawing/2014/main" id="{5BB01C4C-1D7F-4C01-B3FE-D7C53D5D966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683101" y="2160851"/>
            <a:ext cx="14224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 dirty="0">
                <a:solidFill>
                  <a:srgbClr val="B7094C"/>
                </a:solidFill>
                <a:latin typeface="Open Sans" panose="020B0606030504020204" pitchFamily="34" charset="0"/>
              </a:rPr>
              <a:t>Initial Goal Review</a:t>
            </a:r>
          </a:p>
        </p:txBody>
      </p:sp>
      <p:sp>
        <p:nvSpPr>
          <p:cNvPr id="967" name="OTLSHAPE_M_11bc6b6e6db74d8f8ba43a77aa1c4746_Date">
            <a:extLst>
              <a:ext uri="{FF2B5EF4-FFF2-40B4-BE49-F238E27FC236}">
                <a16:creationId xmlns:a16="http://schemas.microsoft.com/office/drawing/2014/main" id="{0153F1A7-E6FB-4B63-A2AE-033AF023EB3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264930" y="2381112"/>
            <a:ext cx="2540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4">
                <a:solidFill>
                  <a:srgbClr val="B7094C"/>
                </a:solidFill>
                <a:latin typeface="Open Sans" panose="020B0606030504020204" pitchFamily="34" charset="0"/>
              </a:rPr>
              <a:t>Jun 6</a:t>
            </a:r>
            <a:endParaRPr lang="en-US" sz="800" b="1" spc="-4" dirty="0">
              <a:solidFill>
                <a:srgbClr val="B7094C"/>
              </a:solidFill>
              <a:latin typeface="Open Sans" panose="020B0606030504020204" pitchFamily="34" charset="0"/>
            </a:endParaRPr>
          </a:p>
        </p:txBody>
      </p:sp>
      <p:sp>
        <p:nvSpPr>
          <p:cNvPr id="1046" name="OTLSHAPE_M_b9a75dd2d1dc41d29dc5dc92b9d8dcbf_Title">
            <a:extLst>
              <a:ext uri="{FF2B5EF4-FFF2-40B4-BE49-F238E27FC236}">
                <a16:creationId xmlns:a16="http://schemas.microsoft.com/office/drawing/2014/main" id="{7522D677-3B67-4EB3-9200-F8ED094A494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833816" y="1550669"/>
            <a:ext cx="10414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rgbClr val="5C4D7D"/>
                </a:solidFill>
                <a:latin typeface="Open Sans" panose="020B0606030504020204" pitchFamily="34" charset="0"/>
              </a:rPr>
              <a:t>Policy Review</a:t>
            </a:r>
          </a:p>
        </p:txBody>
      </p:sp>
      <p:sp>
        <p:nvSpPr>
          <p:cNvPr id="1047" name="OTLSHAPE_M_b9a75dd2d1dc41d29dc5dc92b9d8dcbf_Date">
            <a:extLst>
              <a:ext uri="{FF2B5EF4-FFF2-40B4-BE49-F238E27FC236}">
                <a16:creationId xmlns:a16="http://schemas.microsoft.com/office/drawing/2014/main" id="{A3AFD192-DC90-4B64-BA7C-0A8AF374FD94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212996" y="1770929"/>
            <a:ext cx="2794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5C4D7D"/>
                </a:solidFill>
                <a:latin typeface="Open Sans" panose="020B0606030504020204" pitchFamily="34" charset="0"/>
              </a:rPr>
              <a:t>Jul 10</a:t>
            </a:r>
            <a:endParaRPr lang="en-US" sz="800" b="1" spc="-6" dirty="0">
              <a:solidFill>
                <a:srgbClr val="5C4D7D"/>
              </a:solidFill>
              <a:latin typeface="Open Sans" panose="020B0606030504020204" pitchFamily="34" charset="0"/>
            </a:endParaRPr>
          </a:p>
        </p:txBody>
      </p:sp>
      <p:sp>
        <p:nvSpPr>
          <p:cNvPr id="1057" name="OTLSHAPE_M_db0fbaae48234ace984818d7bc1e70ae_Title">
            <a:extLst>
              <a:ext uri="{FF2B5EF4-FFF2-40B4-BE49-F238E27FC236}">
                <a16:creationId xmlns:a16="http://schemas.microsoft.com/office/drawing/2014/main" id="{EC1F9BA2-96DE-4BB9-BD9F-9D275D502E0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300984" y="1559167"/>
            <a:ext cx="7620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rgbClr val="5C4D7D"/>
                </a:solidFill>
                <a:latin typeface="Open Sans" panose="020B0606030504020204" pitchFamily="34" charset="0"/>
              </a:rPr>
              <a:t>Reporting</a:t>
            </a:r>
          </a:p>
        </p:txBody>
      </p:sp>
      <p:sp>
        <p:nvSpPr>
          <p:cNvPr id="1058" name="OTLSHAPE_M_db0fbaae48234ace984818d7bc1e70ae_Date">
            <a:extLst>
              <a:ext uri="{FF2B5EF4-FFF2-40B4-BE49-F238E27FC236}">
                <a16:creationId xmlns:a16="http://schemas.microsoft.com/office/drawing/2014/main" id="{23BC16A6-4ED6-48A8-B9C0-4A757987E0B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507486" y="1779427"/>
            <a:ext cx="342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4">
                <a:solidFill>
                  <a:srgbClr val="5C4D7D"/>
                </a:solidFill>
                <a:latin typeface="Open Sans" panose="020B0606030504020204" pitchFamily="34" charset="0"/>
              </a:rPr>
              <a:t>Aug 26</a:t>
            </a:r>
            <a:endParaRPr lang="en-US" sz="800" b="1" spc="-4" dirty="0">
              <a:solidFill>
                <a:srgbClr val="5C4D7D"/>
              </a:solidFill>
              <a:latin typeface="Open Sans" panose="020B0606030504020204" pitchFamily="34" charset="0"/>
            </a:endParaRPr>
          </a:p>
        </p:txBody>
      </p:sp>
      <p:sp>
        <p:nvSpPr>
          <p:cNvPr id="1060" name="OTLSHAPE_M_9a3d1f2249ce4f03b3d9743bde57fe44_Title">
            <a:extLst>
              <a:ext uri="{FF2B5EF4-FFF2-40B4-BE49-F238E27FC236}">
                <a16:creationId xmlns:a16="http://schemas.microsoft.com/office/drawing/2014/main" id="{BFEB450D-6A13-45A8-AC89-5C5D9692B81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680444" y="2516092"/>
            <a:ext cx="14732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rgbClr val="892B64"/>
                </a:solidFill>
                <a:latin typeface="Open Sans" panose="020B0606030504020204" pitchFamily="34" charset="0"/>
              </a:rPr>
              <a:t>End-of-Year Review</a:t>
            </a:r>
          </a:p>
        </p:txBody>
      </p:sp>
      <p:sp>
        <p:nvSpPr>
          <p:cNvPr id="1061" name="OTLSHAPE_M_9a3d1f2249ce4f03b3d9743bde57fe44_Date">
            <a:extLst>
              <a:ext uri="{FF2B5EF4-FFF2-40B4-BE49-F238E27FC236}">
                <a16:creationId xmlns:a16="http://schemas.microsoft.com/office/drawing/2014/main" id="{F2669BBB-4C4E-4DA8-A830-02FDD3E7F3A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276349" y="2736352"/>
            <a:ext cx="2794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4">
                <a:solidFill>
                  <a:srgbClr val="892B64"/>
                </a:solidFill>
                <a:latin typeface="Open Sans" panose="020B0606030504020204" pitchFamily="34" charset="0"/>
              </a:rPr>
              <a:t>Dec 1</a:t>
            </a:r>
            <a:endParaRPr lang="en-US" sz="800" b="1" spc="-4" dirty="0">
              <a:solidFill>
                <a:srgbClr val="892B64"/>
              </a:solidFill>
              <a:latin typeface="Open Sans" panose="020B0606030504020204" pitchFamily="34" charset="0"/>
            </a:endParaRPr>
          </a:p>
        </p:txBody>
      </p:sp>
      <p:sp>
        <p:nvSpPr>
          <p:cNvPr id="1092" name="OTLSHAPE_M_732d55354db24b9b8c85ab9f1adabd25_Title">
            <a:extLst>
              <a:ext uri="{FF2B5EF4-FFF2-40B4-BE49-F238E27FC236}">
                <a16:creationId xmlns:a16="http://schemas.microsoft.com/office/drawing/2014/main" id="{9023A702-9C20-4343-B444-07A683CCD6D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542866" y="4881738"/>
            <a:ext cx="10033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10" dirty="0">
                <a:solidFill>
                  <a:srgbClr val="0091AD"/>
                </a:solidFill>
                <a:latin typeface="Open Sans" panose="020B0606030504020204" pitchFamily="34" charset="0"/>
              </a:rPr>
              <a:t>Maintenance</a:t>
            </a:r>
          </a:p>
        </p:txBody>
      </p:sp>
      <p:sp>
        <p:nvSpPr>
          <p:cNvPr id="1093" name="OTLSHAPE_M_732d55354db24b9b8c85ab9f1adabd25_Date">
            <a:extLst>
              <a:ext uri="{FF2B5EF4-FFF2-40B4-BE49-F238E27FC236}">
                <a16:creationId xmlns:a16="http://schemas.microsoft.com/office/drawing/2014/main" id="{A6AB190D-0CA9-49F5-BE5E-C21CF9DE7B9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910214" y="4730693"/>
            <a:ext cx="2667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 dirty="0">
                <a:solidFill>
                  <a:srgbClr val="0091AD"/>
                </a:solidFill>
                <a:latin typeface="Open Sans" panose="020B0606030504020204" pitchFamily="34" charset="0"/>
              </a:rPr>
              <a:t>Sep 8</a:t>
            </a:r>
          </a:p>
        </p:txBody>
      </p:sp>
      <p:sp>
        <p:nvSpPr>
          <p:cNvPr id="1095" name="OTLSHAPE_M_792341ec2cdf41f5bb7a367c61152e1c_Title">
            <a:extLst>
              <a:ext uri="{FF2B5EF4-FFF2-40B4-BE49-F238E27FC236}">
                <a16:creationId xmlns:a16="http://schemas.microsoft.com/office/drawing/2014/main" id="{83528692-A833-4B35-91A1-DFB53956261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854223" y="4875316"/>
            <a:ext cx="1371600" cy="2075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8" dirty="0">
                <a:solidFill>
                  <a:srgbClr val="0091AD"/>
                </a:solidFill>
                <a:latin typeface="Open Sans" panose="020B0606030504020204" pitchFamily="34" charset="0"/>
              </a:rPr>
              <a:t>Risk Management</a:t>
            </a:r>
          </a:p>
        </p:txBody>
      </p:sp>
      <p:sp>
        <p:nvSpPr>
          <p:cNvPr id="1096" name="OTLSHAPE_M_792341ec2cdf41f5bb7a367c61152e1c_Date">
            <a:extLst>
              <a:ext uri="{FF2B5EF4-FFF2-40B4-BE49-F238E27FC236}">
                <a16:creationId xmlns:a16="http://schemas.microsoft.com/office/drawing/2014/main" id="{282298AA-1CD8-41D6-A599-56D5F1532CF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377950" y="4724271"/>
            <a:ext cx="3302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0091AD"/>
                </a:solidFill>
                <a:latin typeface="Open Sans" panose="020B0606030504020204" pitchFamily="34" charset="0"/>
              </a:rPr>
              <a:t>Oct 31</a:t>
            </a:r>
            <a:endParaRPr lang="en-US" sz="800" b="1" spc="-6" dirty="0">
              <a:solidFill>
                <a:srgbClr val="0091AD"/>
              </a:solidFill>
              <a:latin typeface="Open Sans" panose="020B06060305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C92315-8BA3-44A4-9F10-5BA4AE71F833}"/>
              </a:ext>
            </a:extLst>
          </p:cNvPr>
          <p:cNvSpPr txBox="1"/>
          <p:nvPr/>
        </p:nvSpPr>
        <p:spPr>
          <a:xfrm>
            <a:off x="903911" y="400050"/>
            <a:ext cx="3487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1-Year Plan</a:t>
            </a:r>
          </a:p>
        </p:txBody>
      </p:sp>
      <p:pic>
        <p:nvPicPr>
          <p:cNvPr id="35" name="Picture 34" descr="Icon&#10;&#10;Description automatically generated">
            <a:extLst>
              <a:ext uri="{FF2B5EF4-FFF2-40B4-BE49-F238E27FC236}">
                <a16:creationId xmlns:a16="http://schemas.microsoft.com/office/drawing/2014/main" id="{A72DFF68-E917-4A47-44A9-9201E589DE67}"/>
              </a:ext>
            </a:extLst>
          </p:cNvPr>
          <p:cNvPicPr>
            <a:picLocks noChangeAspect="1"/>
          </p:cNvPicPr>
          <p:nvPr/>
        </p:nvPicPr>
        <p:blipFill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03708" y="355070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03032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HYW50dCIsIlZlcnNpb24iOnsiJGlkIjoiMiIsIlZlcnNpb24iOiI0LjEuMCIsIk9yaWdpbmFsQXNzZW1ibHlWZXJzaW9uIjoiMy4wMS4wMi4wMCIsIkVkaXRpb24iOiJQcm8iLCJMYXN0U2F2ZWRFZGl0aW9uIjoz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y4wLCJMZWZ0IjowLjAsIlJpZ2h0IjowLjAsIkJvdHRvbSI6Ny4wfSwiQmFja2dyb3VuZCI6eyIkaWQiOiIyOSIsIkNvbG9yIjp7IiRpZCI6IjMwIiwiQSI6MjU1LCJSIjoxMzUsIkciOjc0LCJCIjo4MX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cmVmIjoiMjkifSwiSXNWaXNpYmxlIjp0cnVlLCJXaWR0aCI6ODU4LjAsIkhlaWdodCI6MzAuMCwiQm9yZGVyU3R5bGUiOnsiJGlkIjoiMzUiLCJMaW5lQ29sb3IiOm51bGwsIkxpbmVXZWlnaHQiOjAuMCwiTGluZVR5cGUiOjAsIlBhcmVudFN0eWxlIjpudWxsfSwiUGFyZW50U3R5bGUiOm51bGx9LCJCb3R0b21UaWVyU2hhcGVTdHlsZSI6eyIkaWQiOiIzNiIsIk1hcmdpbiI6eyIkcmVmIjoiMjcifSwiUGFkZGluZyI6eyIkcmVmIjoiMjgifSwiQmFja2dyb3VuZCI6eyIkcmVmIjoiMjkifSwiSXNWaXNpYmxlIjp0cnVlLCJXaWR0aCI6ODU4LjAsIkhlaWdodCI6MzAuMCwiQm9yZGVyU3R5bGUiOnsiJGlkIjoiMzciLCJMaW5lQ29sb3IiOm51bGwsIkxpbmVXZWlnaHQiOjAuMCwiTGluZVR5cGUiOjAsIlBhcmVudFN0eWxlIjpudWxsfSwiUGFyZW50U3R5bGUiOm51bGx9LCJSaWdodEVuZENhcHNTdHlsZSI6eyIkaWQiOiIzOCIsIkZvbnRTZXR0aW5ncyI6eyIkaWQiOiIzOSIsIkZvbnRTaXplIjoxOCwiRm9udE5hbWUiOiJDYWxpYnJpIiwiSXNCb2xkIjp0cnVlLCJJc0l0YWxpYyI6ZmFsc2UsIklzVW5kZXJsaW5lZCI6ZmFsc2UsIlBhcmVudFN0eWxlIjpudWxsfSwiQXV0b1NpemUiOjAsIkZvcmVncm91bmQiOnsiJGlkIjoiNDAiLCJDb2xvciI6eyIkaWQiOiI0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UuMCwiQm90dG9tIjowLjB9LCJQYWRkaW5nIjp7IiRpZCI6IjQzIiwiVG9wIjowLjAsIkxlZnQiOjAuMCwiUmlnaHQiOjAuMCwiQm90dG9tIjowLjB9LCJCYWNrZ3JvdW5kIjp7IiRpZCI6IjQ0IiwiQ29sb3IiOnsiJGlkIjoiNDUiLCJBIjo4OSwiUiI6MCwiRyI6MCwiQiI6MH19LCJJc1Zpc2libGUiOmZhbHNlLCJXaWR0aCI6MC4wLCJIZWlnaHQiOjAuMCwiQm9yZGVyU3R5bGUiOm51bGwsIlBhcmVudFN0eWxlIjpudWxsfSwiTGVmdEVuZENhcHNTdHlsZSI6eyIkaWQiOiI0NiIsIkZvbnRTZXR0aW5ncyI6eyIkaWQiOiI0NyIsIkZvbnRTaXplIjoxOCwiRm9udE5hbWUiOiJDYWxpYnJpIiwiSXNCb2xkIjp0cnVlLCJJc0l0YWxpYyI6ZmFsc2UsIklzVW5kZXJsaW5lZCI6ZmFsc2UsIlBhcmVudFN0eWxlIjpudWxsfSwiQXV0b1NpemUiOjAsIkZvcmVncm91bmQiOnsiJGlkIjoiNDgiLCJDb2xvciI6eyIkaWQiOiI0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UuMCwiUmlnaHQiOjAuMCwiQm90dG9tIjowLjB9LCJQYWRkaW5nIjp7IiRpZCI6IjUxIiwiVG9wIjowLjAsIkxlZnQiOjAuMCwiUmlnaHQiOjAuMCwiQm90dG9tIjowLjB9LCJCYWNrZ3JvdW5kIjp7IiRpZCI6IjUyIiwiQ29sb3IiOnsiJHJlZiI6IjQ1In19LCJJc1Zpc2libGUiOmZhbHNlLCJXaWR0aCI6MC4wLCJIZWlnaHQiOjAuMCwiQm9yZGVyU3R5bGUiOm51bGwsIlBhcmVudFN0eWxlIjpudWxsfSwiVG9kYXlUZXh0U3R5bGUiOnsiJGlkIjoiNTMiLCJGb250U2V0dGluZ3MiOnsiJGlkIjoiNTQiLCJGb250U2l6ZSI6MTIsIkZvbnROYW1lIjoiQ2FsaWJyaSIsIklzQm9sZCI6ZmFsc2UsIklzSXRhbGljIjpmYWxzZSwiSXNVbmRlcmxpbmVkIjpmYWxzZSwiUGFyZW50U3R5bGUiOm51bGx9LCJBdXRvU2l6ZSI6MCwiRm9yZWdyb3VuZCI6eyIkaWQiOiI1NSIsIkNvbG9yIjp7IiRpZCI6IjU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IiwiVG9wIjowLjAsIkxlZnQiOjAuMCwiUmlnaHQiOjAuMCwiQm90dG9tIjowLjB9LCJQYWRkaW5nIjp7IiRpZCI6IjU4IiwiVG9wIjowLjAsIkxlZnQiOjAuMCwiUmlnaHQiOjAuMCwiQm90dG9tIjowLjB9LCJCYWNrZ3JvdW5kIjp7IiRpZCI6IjU5IiwiQ29sb3IiOnsiJHJlZiI6IjQ1In19LCJJc1Zpc2libGUiOmZhbHNlLCJXaWR0aCI6MC4wLCJIZWlnaHQiOjAuMCwiQm9yZGVyU3R5bGUiOm51bGwsIlBhcmVudFN0eWxlIjpudWxsfSwiVG9kYXlNYXJrZXJTdHlsZSI6eyIkaWQiOiI2MCIsIk1hcmdpbiI6eyIkaWQiOiI2MSIsIlRvcCI6MC4wLCJMZWZ0IjowLjAsIlJpZ2h0IjowLjAsIkJvdHRvbSI6MC4wfSwiUGFkZGluZyI6eyIkaWQiOiI2MiIsIlRvcCI6MC4wLCJMZWZ0IjowLjAsIlJpZ2h0IjowLjAsIkJvdHRvbSI6MC4wfSwiQmFja2dyb3VuZCI6eyIkaWQiOiI2MyIsIkNvbG9yIjp7IiRpZCI6IjY0IiwiQSI6MjU1LCJSIjoyNTUsIkciOjAsIkIiOjB9fSwiSXNWaXNpYmxlIjp0cnVlLCJXaWR0aCI6MC4wLCJIZWlnaHQiOjAuMCwiQm9yZGVyU3R5bGUiOm51bGwsIlBhcmVudFN0eWxlIjpudWxsfSwiU2NhbGVTdHlsZSI6eyIkaWQiOiI2NSIsIlNoYXBlIjowLCJTaG93U2VnbWVudFNlcGFyYXRvcnMiOnRydWUsIlNlZ21lbnRTZXBhcmF0b3JPcGFjaXR5IjozMCwiSGFzQmVlblZpc2libGVCZWZvcmUiOnRydWUsIkZvbnRTZXR0aW5ncyI6eyIkaWQiOiI2NiIsIkZvbnRTaXplIjoxMiwiRm9udE5hbWUiOiJTZWdvZSBVSSBTZW1pYm9sZCIsIklzQm9sZCI6dHJ1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kiLCJUb3AiOjAuMCwiTGVmdCI6NS4wLCJSaWdodCI6MC4wLCJCb3R0b20iOjAuMH0sIlBhZGRpbmciOnsiJGlkIjoiNzAiLCJUb3AiOjAuMCwiTGVmdCI6MC4wLCJSaWdodCI6MC4wLCJCb3R0b20iOjAuMH0sIkJhY2tncm91bmQiOnsiJGlkIjoiNzEiLCJDb2xvciI6eyIkcmVmIjoiNDUifX0sIklzVmlzaWJsZSI6dHJ1ZSwiV2lkdGgiOjAuMCwiSGVpZ2h0IjowLjAsIkJvcmRlclN0eWxlIjpudWxsLCJQYXJlbnRTdHlsZSI6bnVsbH0sIlNpbmdsZVNjYWxlU2hhcGVTdHlsZSI6eyIkaWQiOiI3MiIsIlNoYXBlIjowLCJIZWlnaHQiOjMwLjB9LCJNaWRkbGVUaWVyU2NhbGVTdHlsZSI6eyIkaWQiOiI3MyIsIlNoYXBlIjowLCJTaG93U2VnbWVudFNlcGFyYXRvcnMiOnRydWUsIlNlZ21lbnRTZXBhcmF0b3JPcGFjaXR5IjozMCwiSGFzQmVlblZpc2libGVCZWZvcmUiOmZhbHNlLCJGb250U2V0dGluZ3MiOnsiJGlkIjoiNzQiLCJGb250U2l6ZSI6MTIsIkZvbnROYW1lIjoiU2Vnb2UgVUkgU2VtaWJvbGQiLCJJc0JvbGQiOnRydW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Cb3R0b21UaWVyU2NhbGVTdHlsZSI6eyIkaWQiOiI3NSIsIlNoYXBlIjowLCJTaG93U2VnbWVudFNlcGFyYXRvcnMiOnRydWUsIlNlZ21lbnRTZXBhcmF0b3JPcGFjaXR5IjozMCwiSGFzQmVlblZpc2libGVCZWZvcmUiOmZhbHNlLCJGb250U2V0dGluZ3MiOnsiJGlkIjoiNzYiLCJGb250U2l6ZSI6MTIsIkZvbnROYW1lIjoiU2Vnb2UgVUkgU2VtaWJvbGQiLCJJc0JvbGQiOnRydW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c3LCJSIjoxNzgsIkciOjE0LCJCIjoxOH19LCJBcHBlbmRZZWFyT25ZZWFyQ2hhbmdlIjp0cnVlLCJFbGFwc2VkVGltZUZvcm1hdCI6MCwiVG9kYXlNYXJrZXJQb3NpdGlvbiI6MCwiUXVpY2tQb3NpdGlvbiI6MywiQWJzb2x1dGVQb3NpdGlvbiI6MjQzLjM1NDExMSwiTWFyZ2luIjp7IiRpZCI6Ijc5IiwiVG9wIjowLjAsIkxlZnQiOjEwLjAsIlJpZ2h0IjoxMC4wLCJCb3R0b20iOjAuMH0sIlBhZGRpbmciOnsiJGlkIjoiODAiLCJUb3AiOjAuMCwiTGVmdCI6MC4wLCJSaWdodCI6MC4wLCJCb3R0b20iOjAuMH0sIkJhY2tncm91bmQiOnsiJGlkIjoiODEiLCJDb2xvciI6eyIkaWQiOiI4MiIsIkEiOjI1NSwiUiI6NDcsIkciOjU0LCJCIjoxNTN9fSwiSXNWaXNpYmxlIjp0cnVlLCJXaWR0aCI6MC4wLCJIZWlnaHQiOjAuMCwiQm9yZGVyU3R5bGUiOm51bGwsIlBhcmVudFN0eWxlIjpudWxsfSwiRGVmYXVsdE1pbGVzdG9uZVN0eWxlIjp7IiRpZCI6IjgzIiwiU2hhcGUiOjEw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TI3LCJSIjowLCJHIjoxNDUsIkIiOjE3M319LCJMaW5lV2VpZ2h0IjoxLjAsIkxpbmVUeXBlIjowLCJQYXJlbnRTdHlsZSI6bnVsbH0sIklzQmVsb3dUaW1lYmFuZCI6dHJ1ZSwiUG9zaXRpb25PblRhc2siOjAsIkhpZGVEYXRlIjpmYWxzZSwiU2hhcGVTaXplIjoxLCJTcGFjaW5nIjoxLjAsIlBhZGRpbmciOnsiJGlkIjoiODgiLCJUb3AiOjcuMCwiTGVmdCI6My4wLCJSaWdodCI6MC4wLCJCb3R0b20iOjIuMH0sIlNoYXBlU3R5bGUiOnsiJGlkIjoiODkiLCJNYXJnaW4iOnsiJGlkIjoiOTAiLCJUb3AiOjAuMCwiTGVmdCI6MC4wLCJSaWdodCI6MC4wLCJCb3R0b20iOjAuMH0sIlBhZGRpbmciOnsiJGlkIjoiOTEiLCJUb3AiOjAuMCwiTGVmdCI6MC4wLCJSaWdodCI6MC4wLCJCb3R0b20iOjAuMH0sIkJhY2tncm91bmQiOnsiJGlkIjoiOTIiLCJDb2xvciI6eyIkaWQiOiI5MyIsIkEiOjI1NSwiUiI6MCwiRyI6MTQ1LCJCIjoxNzN9fSwiSXNWaXNpYmxlIjp0cnVlLCJXaWR0aCI6MTguMCwiSGVpZ2h0IjoyMC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IsIkZvbnROYW1lIjoiT3BlbiBTYW5zIiwiSXNCb2xkIjp0cnVlLCJJc0l0YWxpYyI6ZmFsc2UsIklzVW5kZXJsaW5lZCI6ZmFsc2UsIlBhcmVudFN0eWxlIjpudWxsfSwiQXV0b1NpemUiOjAsIkZvcmVncm91bmQiOnsiJGlkIjoiOTkiLCJDb2xvciI6eyIkaWQiOiIxMDAiLCJBIjoyNTUsIlIiOjAsIkciOjE0NSwiQiI6MTcz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CwiUiI6MjU1LCJHIjoyNTUsIkIiOjI1NX19LCJJc1Zpc2libGUiOnRydWUsIldpZHRoIjowLjAsIkhlaWdodCI6MC4wLCJCb3JkZXJTdHlsZSI6bnVsbCwiUGFyZW50U3R5bGUiOm51bGx9LCJEYXRlU3R5bGUiOnsiJGlkIjoiMTA1IiwiRm9udFNldHRpbmdzIjp7IiRpZCI6IjEwNiIsIkZvbnRTaXplIjo4LCJGb250TmFtZSI6Ik9wZW4gU2FucyIsIklzQm9sZCI6dHJ1ZSwiSXNJdGFsaWMiOmZhbHNlLCJJc1VuZGVybGluZWQiOmZhbHNlLCJQYXJlbnRTdHlsZSI6bnVsbH0sIkF1dG9TaXplIjowLCJGb3JlZ3JvdW5kIjp7IiRpZCI6IjEwNyIsIkNvbG9yIjp7IiRpZCI6IjEwOCIsIkEiOjI1NSwiUiI6MCwiRyI6MTQ1LCJCIjoxNzN9fSwiTWF4V2lkdGgiOjIwMC4wLCJNYXhIZWlnaHQiOiJJbmZpbml0eSIsIlNtYXJ0Rm9yZWdyb3VuZElzQWN0aXZlIjpmYWxzZSwiSG9yaXpvbnRhbEFsaWdubWVudCI6MS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aWQiOiIxMTIiLCJBIjowLCJSIjoyNTUsIkciOjI1NSwiQiI6MjU1fX0sIklzVmlzaWJsZSI6dHJ1ZSwiV2lkdGgiOjAuMCwiSGVpZ2h0IjowLjAsIkJvcmRlclN0eWxlIjpudWxsLCJQYXJlbnRTdHlsZSI6bnVsbH0sIkRhdGVGb3JtYXQiOnsiJGlkIjoiMTE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IiwiRGF0ZVBhcnRJc1Zpc2libGUiOnRydWUsIlRpbWVQYXJ0SXNWaXNpYmxlIjpmYWxzZX19LCJXZWVrTnVtYmVyaW5nIjp7IiRpZCI6IjExNSIsIkZvcm1hdCI6MCwiSXNWaXNpYmxlIjpmYWxzZSwiTGFzdEtub3duVmlzaWJpbGl0eVN0YXRlIjpmYWxzZX0sIklzVmlzaWJsZSI6dHJ1ZSwiUGFyZW50U3R5bGUiOm51bGx9LCJEZWZhdWx0TW90U3R5bGUiOnsiJGlkIjoiMTE2IiwiU2hhcGUiOjEwLCJDb25uZWN0b3JNYXJnaW4iOnsiJGlkIjoiMTE3IiwiVG9wIjowLjAsIkxlZnQiOjIuMCwiUmlnaHQiOjIuMCwiQm90dG9tIjowLjB9LCJDb25uZWN0b3JTdHlsZSI6eyIkaWQiOiIxMTgiLCJMaW5lQ29sb3IiOnsiJGlkIjoiMTE5IiwiJHR5cGUiOiJOTFJFLkNvbW1vbi5Eb20uU29saWRDb2xvckJydXNoLCBOTFJFLkNvbW1vbiIsIkNvbG9yIjp7IiRpZCI6IjEyMCIsIkEiOjEyNywiUiI6MCwiRyI6MTQ1LCJCIjoxNzN9fSwiTGluZVdlaWdodCI6MS4wLCJMaW5lVHlwZSI6MCwiUGFyZW50U3R5bGUiOm51bGx9LCJJc0JlbG93VGltZWJhbmQiOnRydWUsIlBvc2l0aW9uT25UYXNrIjoxLCJIaWRlRGF0ZSI6ZmFsc2UsIlNoYXBlU2l6ZSI6MSwiU3BhY2luZyI6MS4wLCJQYWRkaW5nIjp7IiRpZCI6IjEyMSIsIlRvcCI6Ny4wLCJMZWZ0IjozLjAsIlJpZ2h0IjowLjAsIkJvdHRvbSI6Mi4wfSwiU2hhcGVTdHlsZSI6eyIkaWQiOiIxMjIiLCJNYXJnaW4iOnsiJGlkIjoiMTIzIiwiVG9wIjowLjAsIkxlZnQiOjAuMCwiUmlnaHQiOjAuMCwiQm90dG9tIjowLjB9LCJQYWRkaW5nIjp7IiRpZCI6IjEyNCIsIlRvcCI6MC4wLCJMZWZ0IjowLjAsIlJpZ2h0IjowLjAsIkJvdHRvbSI6MC4wfSwiQmFja2dyb3VuZCI6eyIkaWQiOiIxMjUiLCJDb2xvciI6eyIkaWQiOiIxMjYiLCJBIjoyNTUsIlIiOjAsIkciOjE0NSwiQiI6MTczfX0sIklzVmlzaWJsZSI6dHJ1ZSwiV2lkdGgiOjE4LjAsIkhlaWdodCI6MjAuMCwiQm9yZGVyU3R5bGUiOnsiJGlkIjoiMTI3IiwiTGluZUNvbG9yIjp7IiRpZCI6IjEyOCIsIiR0eXBlIjoiTkxSRS5Db21tb24uRG9tLlNvbGlkQ29sb3JCcnVzaCwgTkxSRS5Db21tb24iLCJDb2xvciI6eyIkaWQiOiIxMjkiLCJBIjoyNTUsIlIiOjIzNCwiRyI6MjIsIkIiOjMwfX0sIkxpbmVXZWlnaHQiOjAuMCwiTGluZVR5cGUiOjAsIlBhcmVudFN0eWxlIjpudWxsfSwiUGFyZW50U3R5bGUiOm51bGx9LCJUaXRsZVN0eWxlIjp7IiRpZCI6IjEzMCIsIkZvbnRTZXR0aW5ncyI6eyIkaWQiOiIxMzEiLCJGb250U2l6ZSI6MTIsIkZvbnROYW1lIjoiT3BlbiBTYW5zIiwiSXNCb2xkIjp0cnVlLCJJc0l0YWxpYyI6ZmFsc2UsIklzVW5kZXJsaW5lZCI6ZmFsc2UsIlBhcmVudFN0eWxlIjpudWxsfSwiQXV0b1NpemUiOjAsIkZvcmVncm91bmQiOnsiJGlkIjoiMTMyIiwiQ29sb3IiOnsiJGlkIjoiMTMzIiwiQSI6MjU1LCJSIjowLCJHIjoxNDUsIkIiOjE3M319LCJNYXhXaWR0aCI6MjAwLjAsIk1heEhlaWdodCI6IkluZmluaXR5IiwiU21hcnRGb3JlZ3JvdW5kSXNBY3RpdmUiOmZhbHNlLCJIb3Jpem9udGFsQWxpZ25tZW50IjoxLCJWZXJ0aWNhbEFsaWdubWVudCI6MCwiU21hcnRGb3JlZ3JvdW5kIjpudWxsLCJCYWNrZ3JvdW5kRmlsbFR5cGUiOjAsIk1hcmdpbiI6eyIkaWQiOiIxMzQiLCJUb3AiOjAuMCwiTGVmdCI6MC4wLCJSaWdodCI6MC4wLCJCb3R0b20iOjAuMH0sIlBhZGRpbmciOnsiJGlkIjoiMTM1IiwiVG9wIjowLjAsIkxlZnQiOjAuMCwiUmlnaHQiOjAuMCwiQm90dG9tIjowLjB9LCJCYWNrZ3JvdW5kIjp7IiRpZCI6IjEzNiIsIkNvbG9yIjp7IiRpZCI6IjEzNyIsIkEiOjAsIlIiOjI1NSwiRyI6MjU1LCJCIjoyNTV9fSwiSXNWaXNpYmxlIjp0cnVlLCJXaWR0aCI6MC4wLCJIZWlnaHQiOjAuMCwiQm9yZGVyU3R5bGUiOm51bGwsIlBhcmVudFN0eWxlIjpudWxsfSwiRGF0ZVN0eWxlIjp7IiRpZCI6IjEzOCIsIkZvbnRTZXR0aW5ncyI6eyIkaWQiOiIxMzkiLCJGb250U2l6ZSI6OCwiRm9udE5hbWUiOiJPcGVuIFNhbnMiLCJJc0JvbGQiOnRydWUsIklzSXRhbGljIjpmYWxzZSwiSXNVbmRlcmxpbmVkIjpmYWxzZSwiUGFyZW50U3R5bGUiOm51bGx9LCJBdXRvU2l6ZSI6MCwiRm9yZWdyb3VuZCI6eyIkaWQiOiIxNDAiLCJDb2xvciI6eyIkaWQiOiIxNDEiLCJBIjoyNTUsIlIiOjAsIkciOjE0NSwiQiI6MTczfX0sIk1heFdpZHRoIjoyMDAuMCwiTWF4SGVpZ2h0IjoiSW5maW5pdHkiLCJTbWFydEZvcmVncm91bmRJc0FjdGl2ZSI6ZmFsc2UsIkhvcml6b250YWxBbGlnbm1lbnQiOjEsIlZlcnRpY2FsQWxpZ25tZW50IjowLCJTbWFydEZvcmVncm91bmQiOm51bGwsIkJhY2tncm91bmRGaWxsVHlwZSI6MCwiTWFyZ2luIjp7IiRpZCI6IjE0MiIsIlRvcCI6MC4wLCJMZWZ0IjowLjAsIlJpZ2h0IjowLjAsIkJvdHRvbSI6MC4wfSwiUGFkZGluZyI6eyIkaWQiOiIxNDMiLCJUb3AiOjAuMCwiTGVmdCI6MC4wLCJSaWdodCI6MC4wLCJCb3R0b20iOjAuMH0sIkJhY2tncm91bmQiOnsiJGlkIjoiMTQ0IiwiQ29sb3IiOnsiJGlkIjoiMTQ1IiwiQSI6MCwiUiI6MjU1LCJHIjoyNTUsIkIiOjI1NX19LCJJc1Zpc2libGUiOnRydWUsIldpZHRoIjowLjAsIkhlaWdodCI6MC4wLCJCb3JkZXJTdHlsZSI6bnVsbCwiUGFyZW50U3R5bGUiOm51bGx9LCJEYXRlRm9ybWF0Ijp7IiRpZCI6IjE0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NyIsIkRhdGVQYXJ0SXNWaXNpYmxlIjp0cnVlLCJUaW1lUGFydElzVmlzaWJsZSI6ZmFsc2V9fSwiV2Vla051bWJlcmluZyI6eyIkaWQiOiIxNDgiLCJGb3JtYXQiOjAsIklzVmlzaWJsZSI6ZmFsc2UsIkxhc3RLbm93blZpc2liaWxpdHlTdGF0ZSI6ZmFsc2V9LCJJc1Zpc2libGUiOnRydWUsIlBhcmVudFN0eWxlIjpudWxsfSwiRGVmYXVsdFRhc2tTdHlsZSI6eyIkaWQiOiIxNDkiLCJTaGFwZSI6NiwiU2hhcGVUaGlja25lc3MiOjEsIkR1cmF0aW9uRm9ybWF0Ijo1LCJJbmNsdWRlTm9uV29ya2luZ0RheXNJbkR1cmF0aW9uIjpmYWxzZSwiUGVyY2VudGFnZUNvbXBsZXRlU3R5bGUiOnsiJGlkIjoiMTUwIiwiRm9udFNldHRpbmdzIjp7IiRpZCI6IjE1MSIsIkZvbnRTaXplIjoxMCwiRm9udE5hbWUiOiJDYWxpYnJpIiwiSXNCb2xkIjpmYWxzZSwiSXNJdGFsaWMiOmZhbHNlLCJJc1VuZGVybGluZWQiOmZhbHNlLCJQYXJlbnRTdHlsZSI6bnVsbH0sIkF1dG9TaXplIjowLCJGb3JlZ3JvdW5kIjp7IiRpZCI6IjE1MiIsIkNvbG9yIjp7IiRpZCI6IjE1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0IiwiVG9wIjowLjAsIkxlZnQiOjAuMCwiUmlnaHQiOjAuMCwiQm90dG9tIjowLjB9LCJQYWRkaW5nIjp7IiRpZCI6IjE1NSIsIlRvcCI6MC4wLCJMZWZ0IjowLjAsIlJpZ2h0IjowLjAsIkJvdHRvbSI6MC4wfSwiQmFja2dyb3VuZCI6eyIkaWQiOiIxNTYiLCJDb2xvciI6eyIkcmVmIjoiNDUifX0sIklzVmlzaWJsZSI6dHJ1ZSwiV2lkdGgiOjAuMCwiSGVpZ2h0IjowLjAsIkJvcmRlclN0eWxlIjpudWxsLCJQYXJlbnRTdHlsZSI6bnVsbH0sIkR1cmF0aW9uU3R5bGUiOnsiJGlkIjoiMTU3IiwiRm9udFNldHRpbmdzIjp7IiRpZCI6IjE1OCIsIkZvbnRTaXplIjo5LCJGb250TmFtZSI6IkNhbGlicmkiLCJJc0JvbGQiOmZhbHNlLCJJc0l0YWxpYyI6ZmFsc2UsIklzVW5kZXJsaW5lZCI6ZmFsc2UsIlBhcmVudFN0eWxlIjpudWxsfSwiQXV0b1NpemUiOjAsIkZvcmVncm91bmQiOnsiJGlkIjoiMTU5IiwiQ29sb3IiOnsiJGlkIjoiMTY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jEiLCJUb3AiOjAuMCwiTGVmdCI6MC4wLCJSaWdodCI6MC4wLCJCb3R0b20iOjAuMH0sIlBhZGRpbmciOnsiJGlkIjoiMTYyIiwiVG9wIjowLjAsIkxlZnQiOjAuMCwiUmlnaHQiOjAuMCwiQm90dG9tIjowLjB9LCJCYWNrZ3JvdW5kIjp7IiRpZCI6IjE2MyIsIkNvbG9yIjp7IiRyZWYiOiI0NSJ9fSwiSXNWaXNpYmxlIjp0cnVlLCJXaWR0aCI6MC4wLCJIZWlnaHQiOjAuMCwiQm9yZGVyU3R5bGUiOm51bGwsIlBhcmVudFN0eWxlIjpudWxsfSwiSG9yaXpvbnRhbENvbm5lY3RvclN0eWxlIjp7IiRpZCI6IjE2NCIsIkxpbmVDb2xvciI6eyIkaWQiOiIxNjUiLCIkdHlwZSI6Ik5MUkUuQ29tbW9uLkRvbS5Tb2xpZENvbG9yQnJ1c2gsIE5MUkUuQ29tbW9uIiwiQ29sb3IiOnsiJGlkIjoiMTY2IiwiQSI6MjU1LCJSIjoyMDQsIkciOjIwNCwiQiI6MjA0fX0sIkxpbmVXZWlnaHQiOjEuMCwiTGluZVR5cGUiOjAsIlBhcmVudFN0eWxlIjpudWxsfSwiVmVydGljYWxDb25uZWN0b3JTdHlsZSI6eyIkaWQiOiIxNjciLCJMaW5lQ29sb3IiOnsiJGlkIjoiMTY4IiwiJHR5cGUiOiJOTFJFLkNvbW1vbi5Eb20uU29saWRDb2xvckJydXNoLCBOTFJFLkNvbW1vbiIsIkNvbG9yIjp7IiRpZCI6IjE2OSIsIkEiOjI1NSwiUiI6MjA0LCJHIjoyMDQsIkIiOjIwNH19LCJMaW5lV2VpZ2h0IjoxLjAsIkxpbmVUeXBlIjowLCJQYXJlbnRTdHlsZSI6bnVsbH0sIk1hcmdpbiI6bnVsbCwiU3RhcnREYXRlUG9zaXRpb24iOjYsIkVuZERhdGVQb3NpdGlvbiI6NiwiRGF0ZUlzVmlzaWJsZSI6ZmFsc2UsIlRpdGxlUG9zaXRpb24iOjEsIkR1cmF0aW9uUG9zaXRpb24iOjIsIlBlcmNlbnRhZ2VDb21wbGV0ZWRQb3NpdGlvbiI6NiwiU3BhY2luZyI6MTAsIklzQmVsb3dUaW1lYmFuZCI6dHJ1ZSwiUGVyY2VudGFnZUNvbXBsZXRlU2hhcGVPcGFjaXR5IjozNSwiU2hhcGVTdHlsZSI6eyIkaWQiOiIxNzAiLCJNYXJnaW4iOnsiJGlkIjoiMTcxIiwiVG9wIjowLjAsIkxlZnQiOjQuMCwiUmlnaHQiOjQuMCwiQm90dG9tIjowLjB9LCJQYWRkaW5nIjp7IiRpZCI6IjE3MiIsIlRvcCI6MC4wLCJMZWZ0IjowLjAsIlJpZ2h0IjowLjAsIkJvdHRvbSI6MC4wfSwiQmFja2dyb3VuZCI6eyIkaWQiOiIxNzMiLCJDb2xvciI6eyIkaWQiOiIxNzQiLCJBIjoyNTUsIlIiOjAsIkciOjE0NSwiQiI6MTczfX0sIklzVmlzaWJsZSI6dHJ1ZSwiV2lkdGgiOjAuMCwiSGVpZ2h0IjoxNi4wLCJCb3JkZXJTdHlsZSI6eyIkaWQiOiIxNzUiLCJMaW5lQ29sb3IiOnsiJGlkIjoiMTc2IiwiJHR5cGUiOiJOTFJFLkNvbW1vbi5Eb20uU29saWRDb2xvckJydXNoLCBOTFJFLkNvbW1vbiIsIkNvbG9yIjp7IiRpZCI6IjE3NyIsIkEiOjI1NSwiUiI6MjM0LCJHIjoyMiwiQiI6MzB9fSwiTGluZVdlaWdodCI6MC4wLCJMaW5lVHlwZSI6MCwiUGFyZW50U3R5bGUiOm51bGx9LCJQYXJlbnRTdHlsZSI6bnVsbH0sIlRpdGxlU3R5bGUiOnsiJGlkIjoiMTc4IiwiRm9udFNldHRpbmdzIjp7IiRpZCI6IjE3OSIsIkZvbnRTaXplIjoxMSwiRm9udE5hbWUiOiJDYWxpYnJpIiwiSXNCb2xkIjp0cnVlLCJJc0l0YWxpYyI6ZmFsc2UsIklzVW5kZXJsaW5lZCI6ZmFsc2UsIlBhcmVudFN0eWxlIjpudWxsfSwiQXV0b1NpemUiOjAsIkZvcmVncm91bmQiOnsiJGlkIjoiMTgwIiwiQ29sb3IiOnsiJGlkIjoiMT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HJlZiI6IjQ1In19LCJJc1Zpc2libGUiOnRydWUsIldpZHRoIjowLjAsIkhlaWdodCI6MC4wLCJCb3JkZXJTdHlsZSI6bnVsbCwiUGFyZW50U3R5bGUiOm51bGx9LCJEYXRlU3R5bGUiOnsiJGlkIjoiMTg1IiwiRm9udFNldHRpbmdzIjp7IiRpZCI6IjE4NiIsIkZvbnRTaXplIjoxMCwiRm9udE5hbWUiOiJDYWxpYnJpIiwiSXNCb2xkIjpmYWxzZSwiSXNJdGFsaWMiOmZhbHNlLCJJc1VuZGVybGluZWQiOmZhbHNlLCJQYXJlbnRTdHlsZSI6bnVsbH0sIkF1dG9TaXplIjowLCJGb3JlZ3JvdW5kIjp7IiRpZCI6IjE4NyIsIkNvbG9yIjp7IiRpZCI6IjE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aWQiOiIxOTEiLCJDb2xvciI6eyIkcmVmIjoiNDUifX0sIklzVmlzaWJsZSI6dHJ1ZSwiV2lkdGgiOjAuMCwiSGVpZ2h0IjowLjAsIkJvcmRlclN0eWxlIjpudWxsLCJQYXJlbnRTdHlsZSI6bnVsbH0sIkRhdGVGb3JtYXQiOnsiJGlkIjoiMTk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zIiwiRGF0ZVBhcnRJc1Zpc2libGUiOnRydWUsIlRpbWVQYXJ0SXNWaXNpYmxlIjpmYWxzZX19LCJXZWVrTnVtYmVyaW5nIjp7IiRpZCI6IjE5NCIsIkZvcm1hdCI6MCwiSXNWaXNpYmxlIjpmYWxzZSwiTGFzdEtub3duVmlzaWJpbGl0eVN0YXRlIjpmYWxzZX0sIklzVmlzaWJsZSI6dHJ1ZSwiUGFyZW50U3R5bGUiOm51bGwsIl9leHBsaWNpdGx5U2V0Ijp7IiRpZCI6IjE5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YiLCJUaXRsZVBvc2l0aW9uIjoiUmlnaHQiLCJEYXRlUG9zaXRpb24iOiJMZWZ0IiwiU2hhcGVUeXBlIjowLCJTaGFwZVNpemUiOjEsIlNwYWNpbmciOjUsIlNoYXBlU3R5bGUiOnsiJGlkIjoiMTk3IiwiTWFyZ2luIjp7IiRpZCI6IjE5OCIsIlRvcCI6MC4wLCJMZWZ0IjowLjAsIlJpZ2h0IjowLjAsIkJvdHRvbSI6MC4wfSwiUGFkZGluZyI6eyIkaWQiOiIxOTkiLCJUb3AiOjAuMCwiTGVmdCI6MC4wLCJSaWdodCI6MC4wLCJCb3R0b20iOjAuMH0sIkJhY2tncm91bmQiOnsiJGlkIjoiMjAwIiwiQ29sb3IiOnsiJGlkIjoiMjAxIiwiQSI6MjU1LCJSIjowLCJHIjoxMTQsIkIiOjE4OH19LCJJc1Zpc2libGUiOnRydWUsIldpZHRoIjoxOC4wLCJIZWlnaHQiOjIwLjAsIkJvcmRlclN0eWxlIjp7IiRpZCI6IjIwMiIsIkxpbmVDb2xvciI6eyIkaWQiOiIyMDMiLCIkdHlwZSI6Ik5MUkUuQ29tbW9uLkRvbS5Tb2xpZENvbG9yQnJ1c2gsIE5MUkUuQ29tbW9uIiwiQ29sb3IiOnsiJGlkIjoiMjA0IiwiQSI6MjU1LCJSIjoyNTUsIkciOjAsIkIiOjB9fSwiTGluZVdlaWdodCI6MC4wLCJMaW5lVHlwZSI6MCwiUGFyZW50U3R5bGUiOm51bGx9LCJQYXJlbnRTdHlsZSI6bnVsbH0sIlRpdGxlU3R5bGUiOnsiJGlkIjoiMjA1IiwiRm9udFNldHRpbmdzIjp7IiRpZCI6IjIwNiIsIkZvbnRTaXplIjoxMiwiRm9udE5hbWUiOiJPcGVuIFNhbnMiLCJJc0JvbGQiOnRydWUsIklzSXRhbGljIjpmYWxzZSwiSXNVbmRlcmxpbmVkIjpmYWxzZSwiUGFyZW50U3R5bGUiOm51bGx9LCJBdXRvU2l6ZSI6MCwiRm9yZWdyb3VuZCI6eyIkaWQiOiIyMDciLCJDb2xvciI6eyIkaWQiOiIyM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5IiwiVG9wIjowLjAsIkxlZnQiOjAuMCwiUmlnaHQiOjAuMCwiQm90dG9tIjowLjB9LCJQYWRkaW5nIjp7IiRpZCI6IjIxMCIsIlRvcCI6MC4wLCJMZWZ0IjowLjAsIlJpZ2h0IjowLjAsIkJvdHRvbSI6MC4wfSwiQmFja2dyb3VuZCI6eyIkaWQiOiIyMTEiLCJDb2xvciI6eyIkaWQiOiIyMTIiLCJBIjo4OSwiUiI6MCwiRyI6MCwiQiI6MH19LCJJc1Zpc2libGUiOnRydWUsIldpZHRoIjowLjAsIkhlaWdodCI6MC4wLCJCb3JkZXJTdHlsZSI6bnVsbCwiUGFyZW50U3R5bGUiOm51bGx9LCJEYXRlU3R5bGUiOnsiJGlkIjoiMjEzIiwiRm9udFNldHRpbmdzIjp7IiRpZCI6IjIxNCIsIkZvbnRTaXplIjo4LCJGb250TmFtZSI6Ik9wZW4gU2FucyIsIklzQm9sZCI6dHJ1ZSwiSXNJdGFsaWMiOmZhbHNlLCJJc1VuZGVybGluZWQiOmZhbHNlLCJQYXJlbnRTdHlsZSI6bnVsbH0sIkF1dG9TaXplIjowLCJGb3JlZ3JvdW5kIjp7IiRpZCI6IjIxNSIsIkNvbG9yIjp7IiRpZCI6IjI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bnVsbCwiUGFyZW50U3R5bGUiOm51bGx9LCJEYXRlRm9ybWF0Ijp7IiRpZCI6IjIy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MiIsIkRhdGVQYXJ0SXNWaXNpYmxlIjp0cnVlLCJUaW1lUGFydElzVmlzaWJsZSI6ZmFsc2V9fSwiV2Vla051bWJlcmluZyI6eyIkaWQiOiIyMjMiLCJGb3JtYXQiOjAsIklzVmlzaWJsZSI6ZmFsc2UsIkxhc3RLbm93blZpc2liaWxpdHlTdGF0ZSI6ZmFsc2V9LCJJc1Zpc2libGUiOnRydWUsIlBhcmVudFN0eWxlIjpudWxsfSwiR3JpZGxpbmVQYW5lbFN0eWxlIjp7IiRpZCI6IjIyNCIsIkdyaWRsaW5lU3R5bGUiOnsiJGlkIjoiMjI1IiwiTGluZUNvbG9yIjp7IiRpZCI6IjIyNiIsIiR0eXBlIjoiTkxSRS5Db21tb24uRG9tLlNvbGlkQ29sb3JCcnVzaCwgTkxSRS5Db21tb24iLCJDb2xvciI6eyIkaWQiOiIyMjciLCJBIjozOCwiUiI6OTEsIkciOjE1NSwiQiI6MjEzfX0sIkxpbmVXZWlnaHQiOjEuMCwiTGluZVR5cGUiOjAsIlBhcmVudFN0eWxlIjpudWxsfSwiTWFyZ2luIjp7IiRpZCI6IjIyOCIsIlRvcCI6MC4wLCJMZWZ0IjowLjAsIlJpZ2h0IjowLjAsIkJvdHRvbSI6MC4wfSwiUGFkZGluZyI6eyIkaWQiOiIyMjkiLCJUb3AiOjAuMCwiTGVmdCI6MC4wLCJSaWdodCI6MC4wLCJCb3R0b20iOjAuMH0sIkJhY2tncm91bmQiOm51bGwsIklzVmlzaWJsZSI6dHJ1ZSwiV2lkdGgiOjAuMCwiSGVpZ2h0IjowLjAsIkJvcmRlclN0eWxlIjpudWxsLCJQYXJlbnRTdHlsZSI6bnVsbH0sIkFjdGl2aXR5TGluZVBhbmVsU3R5bGUiOnsiJGlkIjoiMjMwIiwiQWN0aXZpdHlMaW5lU3R5bGUiOnsiJGlkIjoiMjMxIiwiTGluZUNvbG9yIjp7IiRpZCI6IjIzMiIsIiR0eXBlIjoiTkxSRS5Db21tb24uRG9tLlNvbGlkQ29sb3JCcnVzaCwgTkxSRS5Db21tb24iLCJDb2xvciI6eyIkaWQiOiIyMzMiLCJBIjozOCwiUiI6NjgsIkciOjExNCwiQiI6MTk2fX0sIkxpbmVXZWlnaHQiOjEuMCwiTGluZVR5cGUiOjAsIlBhcmVudFN0eWxlIjpudWxsfSwiTWFyZ2luIjp7IiRpZCI6IjIzNCIsIlRvcCI6MC4wLCJMZWZ0IjowLjAsIlJpZ2h0IjowLjAsIkJvdHRvbSI6MC4wfSwiUGFkZGluZyI6eyIkaWQiOiIyMzUiLCJUb3AiOjAuMCwiTGVmdCI6MC4wLCJSaWdodCI6MC4wLCJCb3R0b20iOjAuMH0sIkJhY2tncm91bmQiOm51bGwsIklzVmlzaWJsZSI6dHJ1ZSwiV2lkdGgiOjAuMCwiSGVpZ2h0IjowLjAsIkJvcmRlclN0eWxlIjpudWxsLCJQYXJlbnRTdHlsZSI6bnVsbH0sIl9zZWxlY3RlZFRoZW1lUHJlc2V0Q29sb3JzIjp7IiRpZCI6IjIzNiIsIlRleHRMaWdodCI6eyIkaWQiOiIyMzciLCJBIjoyNTUsIlIiOjI1NSwiRyI6MjU1LCJCIjoyNTV9LCJUZXh0RGFyayI6eyIkaWQiOiIyMzgiLCJBIjoyNTUsIlIiOjAsIkciOjAsIkIiOjB9LCJBY2NlbnQxIjp7IiRyZWYiOiI2OCJ9LCJBY2NlbnQyIjp7IiRyZWYiOiIzMCJ9LCJBY2NlbnQzIjp7IiRpZCI6IjIzOSIsIkEiOjI1NSwiUiI6OTIsIkciOjc3LCJCIjoxMjV9LCJBY2NlbnQ0Ijp7IiRpZCI6IjI0MCIsIkEiOjI1NSwiUiI6MjMzLCJHIjoxMTMsIkIiOjUwfSwiQWNjZW50NSI6eyIkaWQiOiIyNDEiLCJBIjoyNTUsIlIiOjI1LCJHIjoxMDcsIkIiOjM2fSwiQWNjZW50NiI6eyIkaWQiOiIyNDIiLCJBIjoyNTUsIlIiOjE1LCJHIjoxNTgsIkIiOjIxM30sIkFjY2VudDciOnsiJGlkIjoiMjQzIiwiQSI6MjU1LCJSIjoxNjAsIkciOjQzLCJCIjoxNDd9LCJBY2NlbnQ4Ijp7IiRpZCI6IjI0NCIsIkEiOjI1NSwiUiI6NzgsIkciOjE2NywiQiI6NDZ9fSwiU2hvd0VsYXBzZWRUaW1lR3JhZGllbnRTdHlsZSI6ZmFsc2UsIlRpbWViYW5kUmVzZXJ2ZWRMZWZ0QXJlYVN0eWxlIjp7IiRpZCI6IjI0NSIsIkFjdGl2aXR5SGVhZGVyV2lkdGgiOjAuMCwiSXNTZXQiOmZhbHNlfSwiRGVmYXVsdFN3aW1sYW5lU3R5bGUiOnsiJGlkIjoiMjQ2IiwiSGVhZGVyU3R5bGUiOnsiJGlkIjoiMjQ3IiwiVGV4dFN0eWxlIjp7IiRpZCI6IjI0OCIsIkZvbnRTZXR0aW5ncyI6eyIkaWQiOiIyNDkiLCJGb250U2l6ZSI6MTIsIkZvbnROYW1lIjoiQ2FsaWJyaSIsIklzQm9sZCI6ZmFsc2UsIklzSXRhbGljIjpmYWxzZSwiSXNVbmRlcmxpbmVkIjpmYWxzZSwiUGFyZW50U3R5bGUiOm51bGx9LCJBdXRvU2l6ZSI6MCwiRm9yZWdyb3VuZCI6eyIkaWQiOiIyNTAiLCJDb2xvciI6eyIkaWQiOiIyNTEiLCJBIjoyNTUsIlIiOjMyLCJHIjo1NiwiQiI6MTAwfX0sIk1heFdpZHRoIjowLjAsIk1heEhlaWdodCI6MC4wLCJTbWFydEZvcmVncm91bmRJc0FjdGl2ZSI6ZmFsc2UsIkhvcml6b250YWxBbGlnbm1lbnQiOjAsIlZlcnRpY2FsQWxpZ25tZW50IjowLCJTbWFydEZvcmVncm91bmQiOm51bGwsIkJhY2tncm91bmRGaWxsVHlwZSI6MCwiTWFyZ2luIjp7IiRpZCI6IjI1MiIsIlRvcCI6MC4wLCJMZWZ0IjowLjAsIlJpZ2h0IjowLjAsIkJvdHRvbSI6MC4wfSwiUGFkZGluZyI6eyIkaWQiOiIyNTMiLCJUb3AiOjAuMCwiTGVmdCI6MC4wLCJSaWdodCI6MC4wLCJCb3R0b20iOjAuMH0sIkJhY2tncm91bmQiOm51bGwsIklzVmlzaWJsZSI6ZmFsc2UsIldpZHRoIjowLjAsIkhlaWdodCI6MC4wLCJCb3JkZXJTdHlsZSI6bnVsbCwiUGFyZW50U3R5bGUiOm51bGx9LCJSZWN0YW5nbGVTdHlsZSI6eyIkaWQiOiIyNTQiLCJNYXJnaW4iOnsiJGlkIjoiMjU1IiwiVG9wIjowLjAsIkxlZnQiOjAuMCwiUmlnaHQiOjAuMCwiQm90dG9tIjowLjB9LCJQYWRkaW5nIjp7IiRpZCI6IjI1NiIsIlRvcCI6MC4wLCJMZWZ0IjowLjAsIlJpZ2h0IjowLjAsIkJvdHRvbSI6MC4wfSwiQmFja2dyb3VuZCI6eyIkaWQiOiIyNTciLCJDb2xvciI6eyIkaWQiOiIyNTgiLCJBIjoxMjcsIlIiOjkxLCJHIjoxNTUsIkIiOjIxM319LCJJc1Zpc2libGUiOmZhbHNlLCJXaWR0aCI6MC4wLCJIZWlnaHQiOjAuMCwiQm9yZGVyU3R5bGUiOnsiJGlkIjoiMjU5IiwiTGluZUNvbG9yIjp7IiRpZCI6IjI2MCIsIiR0eXBlIjoiTkxSRS5Db21tb24uRG9tLlNvbGlkQ29sb3JCcnVzaCwgTkxSRS5Db21tb24iLCJDb2xvciI6eyIkaWQiOiIyNjEiLCJBIjoyNTUsIlIiOjI1NSwiRyI6MCwiQiI6MH19LCJMaW5lV2VpZ2h0IjowLjAsIkxpbmVUeXBlIjowLCJQYXJlbnRTdHlsZSI6bnVsbH0sIlBhcmVudFN0eWxlIjpudWxsfSwiTWFyZ2luIjp7IiRpZCI6IjI2MiIsIlRvcCI6MC4wLCJMZWZ0IjowLjAsIlJpZ2h0IjowLjAsIkJvdHRvbSI6MC4wfSwiUGFkZGluZyI6eyIkaWQiOiIyNjMiLCJUb3AiOjAuMCwiTGVmdCI6MC4wLCJSaWdodCI6MC4wLCJCb3R0b20iOjAuMH0sIkJhY2tncm91bmQiOm51bGwsIklzVmlzaWJsZSI6dHJ1ZSwiV2lkdGgiOjAuMCwiSGVpZ2h0IjowLjAsIkJvcmRlclN0eWxlIjpudWxsLCJQYXJlbnRTdHlsZSI6bnVsbH0sIkJhY2tncm91bmR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zOCwiUiI6OTEsIkciOjE1NSwiQiI6MjEzfX0sIklzVmlzaWJsZSI6dHJ1ZSwiV2lkdGgiOjAuMCwiSGVpZ2h0IjowLjAsIkJvcmRlclN0eWxlIjp7IiRpZCI6IjI2OSIsIkxpbmVDb2xvciI6eyIkaWQiOiIyNzAiLCIkdHlwZSI6Ik5MUkUuQ29tbW9uLkRvbS5Tb2xpZENvbG9yQnJ1c2gsIE5MUkUuQ29tbW9uIiwiQ29sb3IiOnsiJGlkIjoiMjcxIiwiQSI6MjU1LCJSIjoyNTUsIkciOjAsIkIiOjB9fSwiTGluZVdlaWdodCI6MC4wLCJMaW5lVHlwZSI6MCwiUGFyZW50U3R5bGUiOm51bGx9LCJQYXJlbnRTdHlsZSI6bnVsbH0sIklzQWJvdmVUaW1lYmFuZCI6ZmFsc2UsIk1hcmdpbiI6eyIkaWQiOiIyNzIiLCJUb3AiOjAuMCwiTGVmdCI6MC4wLCJSaWdodCI6MC4wLCJCb3R0b20iOjAuMH0sIlBhZGRpbmciOnsiJGlkIjoiMjczIiwiVG9wIjowLjAsIkxlZnQiOjAuMCwiUmlnaHQiOjAuMCwiQm90dG9tIjowLjB9LCJJc1Zpc2libGUiOnRydWUsIldpZHRoIjowLjAsIkhlaWdodCI6MC4wLCJCb3JkZXJTdHlsZSI6bnVsbCwiUGFyZW50U3R5bGUiOm51bGx9LCJEZWZhdWx0U3dpbWxhbmVWMlN0eWxlIjp7IiRpZCI6IjI3NCIsIlN0eWxlSWQiOiJmOTUzNjc3YS1jZThjLTQ3ODAtYWUwYi0yYmNiNGJmNjY5NTgiLCJIZWFkZXJTdHlsZSI6eyIkaWQiOiIyNzUiLCJUZXh0SXNWZXJ0aWNhbCI6ZmFsc2UsIlRleHRTdHlsZSI6eyIkaWQiOiIyNzYiLCJGb250U2V0dGluZ3MiOnsiJGlkIjoiMjc3IiwiRm9udFNpemUiOjEyLCJGb250TmFtZSI6IkNhbGlicmkiLCJJc0JvbGQiOmZhbHNlLCJJc0l0YWxpYyI6ZmFsc2UsIklzVW5kZXJsaW5lZCI6ZmFsc2UsIlBhcmVudFN0eWxlIjpudWxsfSwiQXV0b1NpemUiOjIsIkZvcmVncm91bmQiOnsiJGlkIjoiMjc4IiwiQ29sb3IiOnsiJGlkIjoiMjc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gwIiwiVG9wIjowLjAsIkxlZnQiOjAuMCwiUmlnaHQiOjAuMCwiQm90dG9tIjowLjB9LCJQYWRkaW5nIjp7IiRpZCI6IjI4MSIsIlRvcCI6MC4wLCJMZWZ0IjowLjAsIlJpZ2h0IjowLjAsIkJvdHRvbSI6MC4wfSwiQmFja2dyb3VuZCI6bnVsbCwiSXNWaXNpYmxlIjp0cnVlLCJXaWR0aCI6MC4wLCJIZWlnaHQiOjAuMCwiQm9yZGVyU3R5bGUiOm51bGwsIlBhcmVudFN0eWxlIjpudWxsfSwiUmVjdGFuZ2xlU3R5bGUiOnsiJGlkIjoiMjgyIiwiTWFyZ2luIjp7IiRpZCI6IjI4MyIsIlRvcCI6MC4wLCJMZWZ0IjowLjAsIlJpZ2h0IjowLjAsIkJvdHRvbSI6MC4wfSwiUGFkZGluZyI6eyIkaWQiOiIyODQiLCJUb3AiOjAuMCwiTGVmdCI6MC4wLCJSaWdodCI6MC4wLCJCb3R0b20iOjAuMH0sIkJhY2tncm91bmQiOnsiJGlkIjoiMjg1IiwiQ29sb3IiOnsiJGlkIjoiMjg2IiwiQSI6MjU1LCJSIjowLCJHIjoxNDUsIkIiOjE3M319LCJJc1Zpc2libGUiOnRydWUsIldpZHRoIjowLjAsIkhlaWdodCI6MC4wLCJCb3JkZXJTdHlsZSI6eyIkaWQiOiIyODciLCJMaW5lQ29sb3IiOnsiJGlkIjoiMjg4IiwiJHR5cGUiOiJOTFJFLkNvbW1vbi5Eb20uU29saWRDb2xvckJydXNoLCBOTFJFLkNvbW1vbiIsIkNvbG9yIjp7IiRpZCI6IjI4OSIsIkEiOjI1NSwiUiI6MjU1LCJHIjowLCJCIjowfX0sIkxpbmVXZWlnaHQiOjAuMCwiTGluZVR5cGUiOjAsIlBhcmVudFN0eWxlIjpudWxsfSwiUGFyZW50U3R5bGUiOm51bGx9LCJNYXJnaW4iOnsiJGlkIjoiMjkwIiwiVG9wIjowLjAsIkxlZnQiOjAuMCwiUmlnaHQiOjAuMCwiQm90dG9tIjowLjB9LCJQYWRkaW5nIjp7IiRpZCI6IjI5MSIsIlRvcCI6MC4wLCJMZWZ0IjowLjAsIlJpZ2h0IjowLjAsIkJvdHRvbSI6MC4wfSwiQmFja2dyb3VuZCI6bnVsbCwiSXNWaXNpYmxlIjp0cnVlLCJXaWR0aCI6MC4wLCJIZWlnaHQiOjAuMCwiQm9yZGVyU3R5bGUiOm51bGwsIlBhcmVudFN0eWxlIjpudWxsfSwiQmFja2dyb3VuZFN0eWxlIjp7IiRpZCI6IjI5MiIsIk1hcmdpbiI6eyIkaWQiOiIyOTMiLCJUb3AiOjAuMCwiTGVmdCI6MC4wLCJSaWdodCI6MC4wLCJCb3R0b20iOjAuMH0sIlBhZGRpbmciOnsiJGlkIjoiMjk0IiwiVG9wIjowLjAsIkxlZnQiOjAuMCwiUmlnaHQiOjAuMCwiQm90dG9tIjowLjB9LCJCYWNrZ3JvdW5kIjp7IiRpZCI6IjI5NSIsIkNvbG9yIjp7IiRpZCI6IjI5NiIsIkEiOjUxLCJSIjowLCJHIjoxNDUsIkIiOjE3M319LCJJc1Zpc2libGUiOnRydWUsIldpZHRoIjowLjAsIkhlaWdodCI6MC4wLCJCb3JkZXJTdHlsZSI6eyIkaWQiOiIyOTciLCJMaW5lQ29sb3IiOnsiJGlkIjoiMjk4IiwiJHR5cGUiOiJOTFJFLkNvbW1vbi5Eb20uU29saWRDb2xvckJydXNoLCBOTFJFLkNvbW1vbiIsIkNvbG9yIjp7IiRpZCI6IjI5OSIsIkEiOjI1NSwiUiI6MjM0LCJHIjoyMiwiQiI6MzB9fSwiTGluZVdlaWdodCI6MC4wLCJMaW5lVHlwZSI6MCwiUGFyZW50U3R5bGUiOm51bGx9LCJQYXJlbnRTdHlsZSI6bnVsbH0sIklzQWJvdmVUaW1lYmFuZCI6ZmFsc2UsIlNwYWNpbmciOjUsIkRlZmF1bHRTd2ltbGFuZVRhc2tTdHlsZSI6eyIkaWQiOiIzMDAiLCIkdHlwZSI6Ik5MUkUuQ29tbW9uLkRvbS5TdHlsZXMuRXhwbGljaXRTZXRhYmxlVGFza1N0eWxlLCBOTFJFLkNvbW1vbiIsIlNoYXBlIjo2LCJTaGFwZVRoaWNrbmVzcyI6MSwiRHVyYXRpb25Gb3JtYXQiOjUsIkluY2x1ZGVOb25Xb3JraW5nRGF5c0luRHVyYXRpb24iOmZhbHNlLCJQZXJjZW50YWdlQ29tcGxldGVTdHlsZSI6eyIkaWQiOiIzMDEiLCJGb250U2V0dGluZ3MiOnsiJGlkIjoiMzAyIiwiRm9udFNpemUiOjEwLCJGb250TmFtZSI6IkNhbGlicmkiLCJJc0JvbGQiOmZhbHNlLCJJc0l0YWxpYyI6ZmFsc2UsIklzVW5kZXJsaW5lZCI6ZmFsc2UsIlBhcmVudFN0eWxlIjpudWxsfSwiQXV0b1NpemUiOjAsIkZvcmVncm91bmQiOnsiJGlkIjoiMzAzIiwiQ29sb3IiOnsiJGlkIjoiMzA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UiLCJUb3AiOjAuMCwiTGVmdCI6MC4wLCJSaWdodCI6MC4wLCJCb3R0b20iOjAuMH0sIlBhZGRpbmciOnsiJGlkIjoiMzA2IiwiVG9wIjowLjAsIkxlZnQiOjAuMCwiUmlnaHQiOjAuMCwiQm90dG9tIjowLjB9LCJCYWNrZ3JvdW5kIjp7IiRpZCI6IjMwNyIsIkNvbG9yIjp7IiRpZCI6IjMwOCIsIkEiOjg5LCJSIjowLCJHIjowLCJCIjowfX0sIklzVmlzaWJsZSI6dHJ1ZSwiV2lkdGgiOjAuMCwiSGVpZ2h0IjowLjAsIkJvcmRlclN0eWxlIjpudWxsLCJQYXJlbnRTdHlsZSI6bnVsbH0sIkR1cmF0aW9uU3R5bGUiOnsiJGlkIjoiMzA5IiwiRm9udFNldHRpbmdzIjp7IiRpZCI6IjMxMCIsIkZvbnRTaXplIjo5LCJGb250TmFtZSI6IkNhbGlicmkiLCJJc0JvbGQiOmZhbHNlLCJJc0l0YWxpYyI6ZmFsc2UsIklzVW5kZXJsaW5lZCI6ZmFsc2UsIlBhcmVudFN0eWxlIjpudWxsfSwiQXV0b1NpemUiOjAsIkZvcmVncm91bmQiOnsiJGlkIjoiMzExIiwiQ29sb3IiOnsiJGlkIjoiMzE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TMiLCJUb3AiOjAuMCwiTGVmdCI6MC4wLCJSaWdodCI6MC4wLCJCb3R0b20iOjAuMH0sIlBhZGRpbmciOnsiJGlkIjoiMzE0IiwiVG9wIjowLjAsIkxlZnQiOjAuMCwiUmlnaHQiOjAuMCwiQm90dG9tIjowLjB9LCJCYWNrZ3JvdW5kIjp7IiRpZCI6IjMxNSIsIkNvbG9yIjp7IiRyZWYiOiIzMDgifX0sIklzVmlzaWJsZSI6dHJ1ZSwiV2lkdGgiOjAuMCwiSGVpZ2h0IjowLjAsIkJvcmRlclN0eWxlIjpudWxsLCJQYXJlbnRTdHlsZSI6bnVsbH0sIkhvcml6b250YWxDb25uZWN0b3JTdHlsZSI6eyIkaWQiOiIzMTYiLCJMaW5lQ29sb3IiOnsiJGlkIjoiMzE3IiwiJHR5cGUiOiJOTFJFLkNvbW1vbi5Eb20uU29saWRDb2xvckJydXNoLCBOTFJFLkNvbW1vbiIsIkNvbG9yIjp7IiRpZCI6IjMxOCIsIkEiOjI1NSwiUiI6MjA0LCJHIjoyMDQsIkIiOjIwNH19LCJMaW5lV2VpZ2h0IjoxLjAsIkxpbmVUeXBlIjowLCJQYXJlbnRTdHlsZSI6bnVsbH0sIlZlcnRpY2FsQ29ubmVjdG9yU3R5bGUiOnsiJGlkIjoiMzE5IiwiTGluZUNvbG9yIjp7IiRpZCI6IjMyMCIsIiR0eXBlIjoiTkxSRS5Db21tb24uRG9tLlNvbGlkQ29sb3JCcnVzaCwgTkxSRS5Db21tb24iLCJDb2xvciI6eyIkaWQiOiIzMjEiLCJBIjoyNTUsIlIiOjIwNCwiRyI6MjA0LCJCIjoyMDR9fSwiTGluZVdlaWdodCI6MS4wLCJMaW5lVHlwZSI6MCwiUGFyZW50U3R5bGUiOm51bGx9LCJNYXJnaW4iOm51bGwsIlN0YXJ0RGF0ZVBvc2l0aW9uIjo2LCJFbmREYXRlUG9zaXRpb24iOjYsIkRhdGVJc1Zpc2libGUiOmZhbHNlLCJUaXRsZVBvc2l0aW9uIjoxLCJEdXJhdGlvblBvc2l0aW9uIjoyLCJQZXJjZW50YWdlQ29tcGxldGVkUG9zaXRpb24iOjYsIlNwYWNpbmciOjEwLCJJc0JlbG93VGltZWJhbmQiOnRydWUsIlBlcmNlbnRhZ2VDb21wbGV0ZVNoYXBlT3BhY2l0eSI6MzUsIlNoYXBlU3R5bGUiOnsiJGlkIjoiMzIyIiwiTWFyZ2luIjp7IiRpZCI6IjMyMyIsIlRvcCI6MC4wLCJMZWZ0Ijo0LjAsIlJpZ2h0Ijo0LjAsIkJvdHRvbSI6MC4wfSwiUGFkZGluZyI6eyIkaWQiOiIzMjQiLCJUb3AiOjAuMCwiTGVmdCI6MC4wLCJSaWdodCI6MC4wLCJCb3R0b20iOjAuMH0sIkJhY2tncm91bmQiOnsiJGlkIjoiMzI1IiwiQ29sb3IiOnsiJGlkIjoiMzI2IiwiQSI6MjU1LCJSIjowLCJHIjoxNDUsIkIiOjE3M319LCJJc1Zpc2libGUiOnRydWUsIldpZHRoIjowLjAsIkhlaWdodCI6MTYuMCwiQm9yZGVyU3R5bGUiOnsiJGlkIjoiMzI3IiwiTGluZUNvbG9yIjp7IiRpZCI6IjMyOCIsIiR0eXBlIjoiTkxSRS5Db21tb24uRG9tLlNvbGlkQ29sb3JCcnVzaCwgTkxSRS5Db21tb24iLCJDb2xvciI6eyIkaWQiOiIzMjkiLCJBIjoyNTUsIlIiOjI1NSwiRyI6MCwiQiI6MH19LCJMaW5lV2VpZ2h0IjowLjAsIkxpbmVUeXBlIjowLCJQYXJlbnRTdHlsZSI6bnVsbH0sIlBhcmVudFN0eWxlIjpudWxsfSwiVGl0bGVTdHlsZSI6eyIkaWQiOiIzMzAiLCJGb250U2V0dGluZ3MiOnsiJGlkIjoiMzMxIiwiRm9udFNpemUiOjExLCJGb250TmFtZSI6IkNhbGlicmkiLCJJc0JvbGQiOnRydWUsIklzSXRhbGljIjpmYWxzZSwiSXNVbmRlcmxpbmVkIjpmYWxzZSwiUGFyZW50U3R5bGUiOm51bGx9LCJBdXRvU2l6ZSI6MCwiRm9yZWdyb3VuZCI6eyIkaWQiOiIzMzIiLCJDb2xvciI6eyIkaWQiOiIzMzM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zM0IiwiVG9wIjowLjAsIkxlZnQiOjAuMCwiUmlnaHQiOjAuMCwiQm90dG9tIjowLjB9LCJQYWRkaW5nIjp7IiRpZCI6IjMzNSIsIlRvcCI6MC4wLCJMZWZ0IjowLjAsIlJpZ2h0IjowLjAsIkJvdHRvbSI6MC4wfSwiQmFja2dyb3VuZCI6eyIkaWQiOiIzMzYiLCJDb2xvciI6eyIkcmVmIjoiMzA4In19LCJJc1Zpc2libGUiOnRydWUsIldpZHRoIjowLjAsIkhlaWdodCI6MC4wLCJCb3JkZXJTdHlsZSI6bnVsbCwiUGFyZW50U3R5bGUiOm51bGx9LCJEYXRlU3R5bGUiOnsiJGlkIjoiMzM3IiwiRm9udFNldHRpbmdzIjp7IiRpZCI6IjMzOCIsIkZvbnRTaXplIjoxMCwiRm9udE5hbWUiOiJDYWxpYnJpIiwiSXNCb2xkIjpmYWxzZSwiSXNJdGFsaWMiOmZhbHNlLCJJc1VuZGVybGluZWQiOmZhbHNlLCJQYXJlbnRTdHlsZSI6bnVsbH0sIkF1dG9TaXplIjowLCJGb3JlZ3JvdW5kIjp7IiRpZCI6IjMzOSIsIkNvbG9yIjp7IiRpZCI6IjM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xIiwiVG9wIjowLjAsIkxlZnQiOjAuMCwiUmlnaHQiOjAuMCwiQm90dG9tIjowLjB9LCJQYWRkaW5nIjp7IiRpZCI6IjM0MiIsIlRvcCI6MC4wLCJMZWZ0IjowLjAsIlJpZ2h0IjowLjAsIkJvdHRvbSI6MC4wfSwiQmFja2dyb3VuZCI6eyIkaWQiOiIzNDMiLCJDb2xvciI6eyIkcmVmIjoiMzA4In19LCJJc1Zpc2libGUiOnRydWUsIldpZHRoIjowLjAsIkhlaWdodCI6MC4wLCJCb3JkZXJTdHlsZSI6bnVsbCwiUGFyZW50U3R5bGUiOm51bGx9LCJEYXRlRm9ybWF0Ijp7IiRpZCI6IjM0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0NSIsIkRhdGVQYXJ0SXNWaXNpYmxlIjp0cnVlLCJUaW1lUGFydElzVmlzaWJsZSI6ZmFsc2V9fSwiV2Vla051bWJlcmluZyI6eyIkaWQiOiIzNDYiLCJGb3JtYXQiOjAsIklzVmlzaWJsZSI6ZmFsc2UsIkxhc3RLbm93blZpc2liaWxpdHlTdGF0ZSI6ZmFsc2V9LCJJc1Zpc2libGUiOnRydWUsIlBhcmVudFN0eWxlIjpudWxsLCJfZXhwbGljaXRseVNldCI6eyIkaWQiOiIzND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Q4IiwiU2hhcGUiOjAsIkNvbm5lY3Rvck1hcmdpbiI6eyIkaWQiOiIzNDkiLCJUb3AiOjAuMCwiTGVmdCI6Mi4wLCJSaWdodCI6Mi4wLCJCb3R0b20iOjAuMH0sIkNvbm5lY3RvclN0eWxlIjp7IiRpZCI6IjM1MCIsIkxpbmVDb2xvciI6eyIkaWQiOiIzNTEiLCIkdHlwZSI6Ik5MUkUuQ29tbW9uLkRvbS5Tb2xpZENvbG9yQnJ1c2gsIE5MUkUuQ29tbW9uIiwiQ29sb3IiOnsiJGlkIjoiMzUyIiwiQSI6MTI3LCJSIjoyNTUsIkciOjI1NSwiQiI6MjU1fX0sIkxpbmVXZWlnaHQiOjEuMCwiTGluZVR5cGUiOjAsIlBhcmVudFN0eWxlIjpudWxsfSwiSXNCZWxvd1RpbWViYW5kIjpmYWxzZSwiUG9zaXRpb25PblRhc2siOjEsIkhpZGVEYXRlIjpmYWxzZSwiU2hhcGVTaXplIjoxLCJTcGFjaW5nIjoxLjAsIlBhZGRpbmciOnsiJGlkIjoiMzUzIiwiVG9wIjo3LjAsIkxlZnQiOjMuMCwiUmlnaHQiOjAuMCwiQm90dG9tIjoyLjB9LCJTaGFwZVN0eWxlIjp7IiRpZCI6IjM1NCIsIk1hcmdpbiI6eyIkaWQiOiIzNTUiLCJUb3AiOjAuMCwiTGVmdCI6MC4wLCJSaWdodCI6MC4wLCJCb3R0b20iOjAuMH0sIlBhZGRpbmciOnsiJGlkIjoiMzU2IiwiVG9wIjowLjAsIkxlZnQiOjAuMCwiUmlnaHQiOjAuMCwiQm90dG9tIjowLjB9LCJCYWNrZ3JvdW5kIjp7IiRpZCI6IjM1NyIsIkNvbG9yIjp7IiRpZCI6IjM1OCIsIkEiOjI1NSwiUiI6MCwiRyI6MTQ1LCJCIjoxNzN9fSwiSXNWaXNpYmxlIjp0cnVlLCJXaWR0aCI6MTguMCwiSGVpZ2h0IjoyMC4wLCJCb3JkZXJTdHlsZSI6eyIkaWQiOiIzNTkiLCJMaW5lQ29sb3IiOnsiJGlkIjoiMzYwIiwiJHR5cGUiOiJOTFJFLkNvbW1vbi5Eb20uU29saWRDb2xvckJydXNoLCBOTFJFLkNvbW1vbiIsIkNvbG9yIjp7IiRpZCI6IjM2MSIsIkEiOjI1NSwiUiI6MjU1LCJHIjowLCJCIjowfX0sIkxpbmVXZWlnaHQiOjAuMCwiTGluZVR5cGUiOjAsIlBhcmVudFN0eWxlIjpudWxsfSwiUGFyZW50U3R5bGUiOm51bGx9LCJUaXRsZVN0eWxlIjp7IiRpZCI6IjM2MiIsIkZvbnRTZXR0aW5ncyI6eyIkaWQiOiIzNjMiLCJGb250U2l6ZSI6MTIsIkZvbnROYW1lIjoiT3BlbiBTYW5zIiwiSXNCb2xkIjp0cnVlLCJJc0l0YWxpYyI6ZmFsc2UsIklzVW5kZXJsaW5lZCI6ZmFsc2UsIlBhcmVudFN0eWxlIjpudWxsfSwiQXV0b1NpemUiOjAsIkZvcmVncm91bmQiOnsiJGlkIjoiMzY0IiwiQ29sb3IiOnsiJGlkIjoiMzY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NiIsIlRvcCI6MC4wLCJMZWZ0IjowLjAsIlJpZ2h0IjowLjAsIkJvdHRvbSI6MC4wfSwiUGFkZGluZyI6eyIkaWQiOiIzNjciLCJUb3AiOjAuMCwiTGVmdCI6MC4wLCJSaWdodCI6MC4wLCJCb3R0b20iOjAuMH0sIkJhY2tncm91bmQiOnsiJGlkIjoiMzY4IiwiQ29sb3IiOnsiJGlkIjoiMzY5IiwiQSI6ODksIlIiOjAsIkciOjAsIkIiOjB9fSwiSXNWaXNpYmxlIjp0cnVlLCJXaWR0aCI6MC4wLCJIZWlnaHQiOjAuMCwiQm9yZGVyU3R5bGUiOm51bGwsIlBhcmVudFN0eWxlIjpudWxsfSwiRGF0ZVN0eWxlIjp7IiRpZCI6IjM3MCIsIkZvbnRTZXR0aW5ncyI6eyIkaWQiOiIzNzEiLCJGb250U2l6ZSI6OCwiRm9udE5hbWUiOiJPcGVuIFNhbnMiLCJJc0JvbGQiOnRydWUsIklzSXRhbGljIjpmYWxzZSwiSXNVbmRlcmxpbmVkIjpmYWxzZSwiUGFyZW50U3R5bGUiOm51bGx9LCJBdXRvU2l6ZSI6MCwiRm9yZWdyb3VuZCI6eyIkaWQiOiIzNzIiLCJDb2xvciI6eyIkaWQiOiIzN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NCIsIlRvcCI6MC4wLCJMZWZ0IjowLjAsIlJpZ2h0IjowLjAsIkJvdHRvbSI6MC4wfSwiUGFkZGluZyI6eyIkaWQiOiIzNzUiLCJUb3AiOjAuMCwiTGVmdCI6MC4wLCJSaWdodCI6MC4wLCJCb3R0b20iOjAuMH0sIkJhY2tncm91bmQiOnsiJGlkIjoiMzc2IiwiQ29sb3IiOnsiJHJlZiI6IjM2OSJ9fSwiSXNWaXNpYmxlIjp0cnVlLCJXaWR0aCI6MC4wLCJIZWlnaHQiOjAuMCwiQm9yZGVyU3R5bGUiOm51bGwsIlBhcmVudFN0eWxlIjpudWxsfSwiRGF0ZUZvcm1hdCI6eyIkaWQiOiIz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zgiLCJEYXRlUGFydElzVmlzaWJsZSI6dHJ1ZSwiVGltZVBhcnRJc1Zpc2libGUiOmZhbHNlfX0sIldlZWtOdW1iZXJpbmciOnsiJGlkIjoiMzc5IiwiRm9ybWF0IjowLCJJc1Zpc2libGUiOmZhbHNlLCJMYXN0S25vd25WaXNpYmlsaXR5U3RhdGUiOmZhbHNlfSwiSXNWaXNpYmxlIjp0cnVlLCJQYXJlbnRTdHlsZSI6bnVsbH0sIkRlZmF1bHRTd2ltbGFuZU1pbGVzdG9uZVN0eWxlIjp7IiRpZCI6IjM4MCIsIlRpdGxlUG9zaXRpb24iOiJSaWdodCIsIkRhdGVQb3NpdGlvbiI6IkxlZnQiLCJTaGFwZVR5cGUiOjAsIlNoYXBlU2l6ZSI6MSwiU3BhY2luZyI6NSwiU2hhcGVTdHlsZSI6eyIkaWQiOiIzODEiLCJNYXJnaW4iOnsiJGlkIjoiMzgyIiwiVG9wIjowLjAsIkxlZnQiOjAuMCwiUmlnaHQiOjAuMCwiQm90dG9tIjowLjB9LCJQYWRkaW5nIjp7IiRpZCI6IjM4MyIsIlRvcCI6MC4wLCJMZWZ0IjowLjAsIlJpZ2h0IjowLjAsIkJvdHRvbSI6MC4wfSwiQmFja2dyb3VuZCI6eyIkaWQiOiIzODQiLCJDb2xvciI6eyIkaWQiOiIzODUiLCJBIjoyNTUsIlIiOjAsIkciOjE0NSwiQiI6MTczfX0sIklzVmlzaWJsZSI6dHJ1ZSwiV2lkdGgiOjE4LjAsIkhlaWdodCI6MjAuMCwiQm9yZGVyU3R5bGUiOnsiJGlkIjoiMzg2IiwiTGluZUNvbG9yIjp7IiRpZCI6IjM4NyIsIiR0eXBlIjoiTkxSRS5Db21tb24uRG9tLlNvbGlkQ29sb3JCcnVzaCwgTkxSRS5Db21tb24iLCJDb2xvciI6eyIkaWQiOiIzODgiLCJBIjoyNTUsIlIiOjI1NSwiRyI6MCwiQiI6MH19LCJMaW5lV2VpZ2h0IjowLjAsIkxpbmVUeXBlIjowLCJQYXJlbnRTdHlsZSI6bnVsbH0sIlBhcmVudFN0eWxlIjpudWxsfSwiVGl0bGVTdHlsZSI6eyIkaWQiOiIzODkiLCJGb250U2V0dGluZ3MiOnsiJGlkIjoiMzkwIiwiRm9udFNpemUiOjEyLCJGb250TmFtZSI6Ik9wZW4gU2FucyIsIklzQm9sZCI6dHJ1ZSwiSXNJdGFsaWMiOmZhbHNlLCJJc1VuZGVybGluZWQiOmZhbHNlLCJQYXJlbnRTdHlsZSI6bnVsbH0sIkF1dG9TaXplIjowLCJGb3JlZ3JvdW5kIjp7IiRpZCI6IjM5MSIsIkNvbG9yIjp7IiRpZCI6IjM5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MiLCJUb3AiOjAuMCwiTGVmdCI6MC4wLCJSaWdodCI6MC4wLCJCb3R0b20iOjAuMH0sIlBhZGRpbmciOnsiJGlkIjoiMzk0IiwiVG9wIjowLjAsIkxlZnQiOjAuMCwiUmlnaHQiOjAuMCwiQm90dG9tIjowLjB9LCJCYWNrZ3JvdW5kIjp7IiRpZCI6IjM5NSIsIkNvbG9yIjp7IiRpZCI6IjM5NiIsIkEiOjg5LCJSIjowLCJHIjowLCJCIjowfX0sIklzVmlzaWJsZSI6dHJ1ZSwiV2lkdGgiOjAuMCwiSGVpZ2h0IjowLjAsIkJvcmRlclN0eWxlIjpudWxsLCJQYXJlbnRTdHlsZSI6bnVsbH0sIkRhdGVTdHlsZSI6eyIkaWQiOiIzOTciLCJGb250U2V0dGluZ3MiOnsiJGlkIjoiMzk4IiwiRm9udFNpemUiOjgsIkZvbnROYW1lIjoiT3BlbiBTYW5zIiwiSXNCb2xkIjp0cnVlLCJJc0l0YWxpYyI6ZmFsc2UsIklzVW5kZXJsaW5lZCI6ZmFsc2UsIlBhcmVudFN0eWxlIjpudWxsfSwiQXV0b1NpemUiOjAsIkZvcmVncm91bmQiOnsiJGlkIjoiMzk5IiwiQ29sb3IiOnsiJGlkIjoiND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DEiLCJUb3AiOjAuMCwiTGVmdCI6MC4wLCJSaWdodCI6MC4wLCJCb3R0b20iOjAuMH0sIlBhZGRpbmciOnsiJGlkIjoiNDAyIiwiVG9wIjowLjAsIkxlZnQiOjAuMCwiUmlnaHQiOjAuMCwiQm90dG9tIjowLjB9LCJCYWNrZ3JvdW5kIjp7IiRpZCI6IjQwMyIsIkNvbG9yIjp7IiRpZCI6IjQwNCIsIkEiOjg5LCJSIjowLCJHIjowLCJCIjowfX0sIklzVmlzaWJsZSI6dHJ1ZSwiV2lkdGgiOjAuMCwiSGVpZ2h0IjowLjAsIkJvcmRlclN0eWxlIjpudWxsLCJQYXJlbnRTdHlsZSI6bnVsbH0sIkRhdGVGb3JtYXQiOnsiJGlkIjoiNDA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2IiwiRGF0ZVBhcnRJc1Zpc2libGUiOnRydWUsIlRpbWVQYXJ0SXNWaXNpYmxlIjpmYWxzZX19LCJXZWVrTnVtYmVyaW5nIjp7IiRpZCI6IjQwNyIsIkZvcm1hdCI6MCwiSXNWaXNpYmxlIjpmYWxzZSwiTGFzdEtub3duVmlzaWJpbGl0eVN0YXRlIjpmYWxzZX0sIklzVmlzaWJsZSI6dHJ1ZSwiUGFyZW50U3R5bGUiOm51bGx9LCJEZWZhdWx0U3dpbWxhbmVBY3Rpdml0eVN0eWxlIjp7IiRpZCI6IjQwOCIsIkhlYWRlclN0eWxlIjp7IiRpZCI6IjQwOSIsIlRleHRTdHlsZSI6eyIkaWQiOiI0MTAiLCJGb250U2V0dGluZ3MiOnsiJGlkIjoiNDExIiwiRm9udFNpemUiOjExLCJGb250TmFtZSI6IkNhbGlicmkiLCJJc0JvbGQiOmZhbHNlLCJJc0l0YWxpYyI6ZmFsc2UsIklzVW5kZXJsaW5lZCI6ZmFsc2UsIlBhcmVudFN0eWxlIjpudWxsfSwiQXV0b1NpemUiOjIsIkZvcmVncm91bmQiOnsiJGlkIjoiNDEyIiwiQ29sb3IiOnsiJGlkIjoiNDE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0IiwiVG9wIjowLjAsIkxlZnQiOjAuMCwiUmlnaHQiOjAuMCwiQm90dG9tIjowLjB9LCJQYWRkaW5nIjp7IiRpZCI6IjQxNSIsIlRvcCI6MC4wLCJMZWZ0IjowLjAsIlJpZ2h0IjowLjAsIkJvdHRvbSI6MC4wfSwiQmFja2dyb3VuZCI6bnVsbCwiSXNWaXNpYmxlIjp0cnVlLCJXaWR0aCI6MC4wLCJIZWlnaHQiOjAuMCwiQm9yZGVyU3R5bGUiOm51bGwsIlBhcmVudFN0eWxlIjpudWxsfSwiUmVjdGFuZ2xlU3R5bGUiOnsiJGlkIjoiNDE2IiwiTWFyZ2luIjp7IiRpZCI6IjQxNyIsIlRvcCI6MC4wLCJMZWZ0IjowLjAsIlJpZ2h0IjowLjAsIkJvdHRvbSI6MC4wfSwiUGFkZGluZyI6eyIkaWQiOiI0MTgiLCJUb3AiOjAuMCwiTGVmdCI6MC4wLCJSaWdodCI6MC4wLCJCb3R0b20iOjAuMH0sIkJhY2tncm91bmQiOnsiJGlkIjoiNDE5IiwiQ29sb3IiOnsiJGlkIjoiNDIwIiwiQSI6NjMsIlIiOjAsIkciOjE0NSwiQiI6MTczfX0sIklzVmlzaWJsZSI6dHJ1ZSwiV2lkdGgiOjAuMCwiSGVpZ2h0IjowLjAsIkJvcmRlclN0eWxlIjp7IiRpZCI6IjQyMSIsIkxpbmVDb2xvciI6eyIkaWQiOiI0MjIiLCIkdHlwZSI6Ik5MUkUuQ29tbW9uLkRvbS5Tb2xpZENvbG9yQnJ1c2gsIE5MUkUuQ29tbW9uIiwiQ29sb3IiOnsiJGlkIjoiNDIzIiwiQSI6MjU1LCJSIjoyNTUsIkciOjAsIkIiOjB9fSwiTGluZVdlaWdodCI6MC4wLCJMaW5lVHlwZSI6MCwiUGFyZW50U3R5bGUiOm51bGx9LCJQYXJlbnRTdHlsZSI6bnVsbH0sIk1hcmdpbiI6eyIkaWQiOiI0MjQiLCJUb3AiOjAuMCwiTGVmdCI6MC4wLCJSaWdodCI6MC4wLCJCb3R0b20iOjAuMH0sIlBhZGRpbmciOnsiJGlkIjoiNDI1IiwiVG9wIjowLjAsIkxlZnQiOjAuMCwiUmlnaHQiOjAuMCwiQm90dG9tIjowLjB9LCJCYWNrZ3JvdW5kIjpudWxsLCJJc1Zpc2libGUiOnRydWUsIldpZHRoIjowLjAsIkhlaWdodCI6MC4wLCJCb3JkZXJTdHlsZSI6bnVsbCwiUGFyZW50U3R5bGUiOm51bGx9LCJCYWNrZ3JvdW5kU3R5bGUiOnsiJGlkIjoiNDI2IiwiTWFyZ2luIjp7IiRpZCI6IjQyNyIsIlRvcCI6MC4wLCJMZWZ0IjowLjAsIlJpZ2h0IjowLjAsIkJvdHRvbSI6MC4wfSwiUGFkZGluZyI6eyIkaWQiOiI0MjgiLCJUb3AiOjAuMCwiTGVmdCI6MC4wLCJSaWdodCI6MC4wLCJCb3R0b20iOjAuMH0sIkJhY2tncm91bmQiOnsiJGlkIjoiNDI5IiwiQ29sb3IiOnsiJGlkIjoiNDMwIiwiQSI6NTEsIlIiOjAsIkciOjE0NSwiQiI6MTczfX0sIklzVmlzaWJsZSI6dHJ1ZSwiV2lkdGgiOjAuMCwiSGVpZ2h0IjowLjAsIkJvcmRlclN0eWxlIjp7IiRpZCI6IjQzMSIsIkxpbmVDb2xvciI6eyIkaWQiOiI0MzIiLCIkdHlwZSI6Ik5MUkUuQ29tbW9uLkRvbS5Tb2xpZENvbG9yQnJ1c2gsIE5MUkUuQ29tbW9uIiwiQ29sb3IiOnsiJGlkIjoiNDMzIiwiQSI6MjU1LCJSIjoyNTUsIkciOjAsIkIiOjB9fSwiTGluZVdlaWdodCI6MC4wLCJMaW5lVHlwZSI6MCwiUGFyZW50U3R5bGUiOm51bGx9LCJQYXJlbnRTdHlsZSI6bnVsbH0sIk1hcmdpbiI6eyIkaWQiOiI0MzQiLCJUb3AiOjAuMCwiTGVmdCI6MC4wLCJSaWdodCI6MC4wLCJCb3R0b20iOjAuMH0sIlBhZGRpbmciOnsiJGlkIjoiNDM1IiwiVG9wIjowLjAsIkxlZnQiOjAuMCwiUmlnaHQiOjAuMCwiQm90dG9tIjowLjB9LCJJc1Zpc2libGUiOnRydWUsIldpZHRoIjowLjAsIkhlaWdodCI6MC4wLCJCb3JkZXJTdHlsZSI6bnVsbCwiUGFyZW50U3R5bGUiOm51bGx9LCJNYXJnaW4iOnsiJGlkIjoiNDM2IiwiVG9wIjowLjAsIkxlZnQiOjAuMCwiUmlnaHQiOjAuMCwiQm90dG9tIjowLjB9LCJQYWRkaW5nIjp7IiRpZCI6IjQzNyIsIlRvcCI6MC4wLCJMZWZ0IjowLjAsIlJpZ2h0IjowLjAsIkJvdHRvbSI6MC4wfSwiSXNWaXNpYmxlIjp0cnVlLCJXaWR0aCI6MC4wLCJIZWlnaHQiOjAuMCwiQm9yZGVyU3R5bGUiOnsiJGlkIjoiNDM4IiwiTGluZUNvbG9yIjpudWxsLCJMaW5lV2VpZ2h0IjowLjAsIkxpbmVUeXBlIjowLCJQYXJlbnRTdHlsZSI6bnVsbH0sIlBhcmVudFN0eWxlIjpudWxsfSwiX2FkZGl0aW9uYWxTd2ltbGFuZVYyU3R5bGVzIjpbXX0sIlNjYWxlIjp7IiRpZCI6IjQzOSIsIlN0YXJ0RGF0ZSI6IjIwMTctMDEtMDFUMjM6NTk6NTkuOTk5WiIsIkVuZERhdGUiOiIyMDIyLTEyLTAxVDIzOjU5OjAwIiwiRm9ybWF0IjoiTU1NIiwiVHlwZSI6MiwiQXV0b0RhdGVSYW5nZSI6dHJ1ZSwiV29ya2luZ0RheXMiOjMxLCJGaXNjYWxZZWFyIjp7IiRpZCI6IjQ0MCIsIlN0YXJ0TW9udGgiOjEsIlVzZVN0YXJ0aW5nWWVhckZvck51bWJlcmluZyI6dHJ1ZSwiU2hvd0Zpc2NhbFllYXJMYWJlbCI6dHJ1ZX0sIlRvZGF5TWFya2VyVGV4dCI6IlRvZGF5IiwiQXV0b1NjYWxlVHlwZSI6ZmFsc2V9LCJTY2FsZVYyIjp7IiRpZCI6IjQ0MSIsIlN0YXJ0RGF0ZSI6IjIwMTctMDEtMDFUMjM6NTk6NTkuOTk5WiIsIkVuZERhdGUiOiIyMDI0LTEyLTAxVDIzOjU5OjAwIiwiQXV0b0RhdGVSYW5nZSI6dHJ1ZSwiV29ya2luZ0RheXMiOjMxLCJGaXNjYWxZZWFyIjp7IiRyZWYiOiI0NDAifSwiVG9kYXlNYXJrZXJUZXh0IjoiVG9kYXkiLCJBdXRvU2NhbGVUeXBlIjpmYWxzZSwiVGltZWJhbmRTY2FsZXMiOnsiJGlkIjoiNDQyIiwiVG9wU2NhbGVMYXllciI6eyIkaWQiOiI0NDMiLCJGb3JtYXQiOiJNTU0iLCJUeXBlIjoyfSwiTWlkZGxlU2NhbGVMYXllciI6eyIkaWQiOiI0NDQiLCJGb3JtYXQiOm51bGwsIlR5cGUiOjB9LCJCb3R0b21TY2FsZUxheWVyIjp7IiRpZCI6IjQ0NSIsIkZvcm1hdCI6bnVsbCwiVHlwZSI6MH19fSwiTWlsZXN0b25lcyI6W3siJGlkIjoiNDQ2IiwiRGF0ZSI6IjIwMjQtMDctMTBUMjM6NTk6MDAiLCJTdHlsZSI6eyIkaWQiOiI0NDciLCJTaGFwZSI6MCwiQ29ubmVjdG9yTWFyZ2luIjp7IiRpZCI6IjQ0OCIsIlRvcCI6MC4wLCJMZWZ0IjoyLjAsIlJpZ2h0IjoyLjAsIkJvdHRvbSI6MC4wfSwiQ29ubmVjdG9yU3R5bGUiOnsiJGlkIjoiNDQ5IiwiTGluZUNvbG9yIjp7IiRpZCI6IjQ1MCIsIiR0eXBlIjoiTkxSRS5Db21tb24uRG9tLlNvbGlkQ29sb3JCcnVzaCwgTkxSRS5Db21tb24iLCJDb2xvciI6eyIkaWQiOiI0NTEiLCJBIjoxMjcsIlIiOjkyLCJHIjo3NywiQiI6MTI1fX0sIkxpbmVXZWlnaHQiOjEuMCwiTGluZVR5cGUiOjAsIlBhcmVudFN0eWxlIjpudWxsfSwiSXNCZWxvd1RpbWViYW5kIjpmYWxzZSwiUG9zaXRpb25PblRhc2siOjAsIkhpZGVEYXRlIjpmYWxzZSwiU2hhcGVTaXplIjoxLCJTcGFjaW5nIjoxLjAsIlBhZGRpbmciOnsiJGlkIjoiNDUyIiwiVG9wIjo3LjAsIkxlZnQiOjMuMCwiUmlnaHQiOjAuMCwiQm90dG9tIjoyLjB9LCJTaGFwZVN0eWxlIjp7IiRpZCI6IjQ1MyIsIk1hcmdpbiI6eyIkaWQiOiI0NTQiLCJUb3AiOjAuMCwiTGVmdCI6MC4wLCJSaWdodCI6MC4wLCJCb3R0b20iOjAuMH0sIlBhZGRpbmciOnsiJGlkIjoiNDU1IiwiVG9wIjowLjAsIkxlZnQiOjAuMCwiUmlnaHQiOjAuMCwiQm90dG9tIjowLjB9LCJCYWNrZ3JvdW5kIjp7IiRpZCI6IjQ1NiIsIkNvbG9yIjp7IiRpZCI6IjQ1NyIsIkEiOjI1NSwiUiI6OTIsIkciOjc3LCJCIjoxMjV9fSwiSXNWaXNpYmxlIjp0cnVlLCJXaWR0aCI6MTguMCwiSGVpZ2h0IjoyMC4wLCJCb3JkZXJTdHlsZSI6eyIkaWQiOiI0NTgiLCJMaW5lQ29sb3IiOnsiJGlkIjoiNDU5IiwiJHR5cGUiOiJOTFJFLkNvbW1vbi5Eb20uU29saWRDb2xvckJydXNoLCBOTFJFLkNvbW1vbiIsIkNvbG9yIjp7IiRpZCI6IjQ2MCIsIkEiOjI1NSwiUiI6MjU1LCJHIjowLCJCIjowfX0sIkxpbmVXZWlnaHQiOjAuMCwiTGluZVR5cGUiOjAsIlBhcmVudFN0eWxlIjpudWxsfSwiUGFyZW50U3R5bGUiOm51bGx9LCJUaXRsZVN0eWxlIjp7IiRpZCI6IjQ2MSIsIkZvbnRTZXR0aW5ncyI6eyIkaWQiOiI0NjIiLCJGb250U2l6ZSI6MTIsIkZvbnROYW1lIjoiT3BlbiBTYW5zIiwiSXNCb2xkIjp0cnVlLCJJc0l0YWxpYyI6ZmFsc2UsIklzVW5kZXJsaW5lZCI6ZmFsc2UsIlBhcmVudFN0eWxlIjpudWxsfSwiQXV0b1NpemUiOjAsIkZvcmVncm91bmQiOnsiJGlkIjoiNDYzIiwiQ29sb3IiOnsiJGlkIjoiNDY0IiwiQSI6MjU1LCJSIjo5MiwiRyI6NzcsIkIiOjEyNX19LCJNYXhXaWR0aCI6MjAwLjAsIk1heEhlaWdodCI6IkluZmluaXR5IiwiU21hcnRGb3JlZ3JvdW5kSXNBY3RpdmUiOmZhbHNlLCJIb3Jpem9udGFsQWxpZ25tZW50IjoxLCJWZXJ0aWNhbEFsaWdubWVudCI6MCwiU21hcnRGb3JlZ3JvdW5kIjpudWxsLCJCYWNrZ3JvdW5kRmlsbFR5cGUiOjAsIk1hcmdpbiI6eyIkaWQiOiI0NjUiLCJUb3AiOjAuMCwiTGVmdCI6MC4wLCJSaWdodCI6MC4wLCJCb3R0b20iOjAuMH0sIlBhZGRpbmciOnsiJGlkIjoiNDY2IiwiVG9wIjowLjAsIkxlZnQiOjAuMCwiUmlnaHQiOjAuMCwiQm90dG9tIjowLjB9LCJCYWNrZ3JvdW5kIjp7IiRpZCI6IjQ2NyIsIkNvbG9yIjp7IiRpZCI6IjQ2OCIsIkEiOjAsIlIiOjI1NSwiRyI6MjU1LCJCIjoyNTV9fSwiSXNWaXNpYmxlIjp0cnVlLCJXaWR0aCI6MC4wLCJIZWlnaHQiOjAuMCwiQm9yZGVyU3R5bGUiOnsiJGlkIjoiNDY5IiwiTGluZUNvbG9yIjpudWxsLCJMaW5lV2VpZ2h0IjowLjAsIkxpbmVUeXBlIjowLCJQYXJlbnRTdHlsZSI6bnVsbH0sIlBhcmVudFN0eWxlIjpudWxsfSwiRGF0ZVN0eWxlIjp7IiRpZCI6IjQ3MCIsIkZvbnRTZXR0aW5ncyI6eyIkaWQiOiI0NzEiLCJGb250U2l6ZSI6OCwiRm9udE5hbWUiOiJPcGVuIFNhbnMiLCJJc0JvbGQiOnRydWUsIklzSXRhbGljIjpmYWxzZSwiSXNVbmRlcmxpbmVkIjpmYWxzZSwiUGFyZW50U3R5bGUiOm51bGx9LCJBdXRvU2l6ZSI6MCwiRm9yZWdyb3VuZCI6eyIkaWQiOiI0NzIiLCJDb2xvciI6eyIkaWQiOiI0NzMiLCJBIjoyNTUsIlIiOjkyLCJHIjo3NywiQiI6MTI1fX0sIk1heFdpZHRoIjoyMDAuMCwiTWF4SGVpZ2h0IjoiSW5maW5pdHkiLCJTbWFydEZvcmVncm91bmRJc0FjdGl2ZSI6ZmFsc2UsIkhvcml6b250YWxBbGlnbm1lbnQiOjEsIlZlcnRpY2FsQWxpZ25tZW50IjowLCJTbWFydEZvcmVncm91bmQiOm51bGwsIkJhY2tncm91bmRGaWxsVHlwZSI6MCwiTWFyZ2luIjp7IiRpZCI6IjQ3NCIsIlRvcCI6MC4wLCJMZWZ0IjowLjAsIlJpZ2h0IjowLjAsIkJvdHRvbSI6MC4wfSwiUGFkZGluZyI6eyIkaWQiOiI0NzUiLCJUb3AiOjAuMCwiTGVmdCI6MC4wLCJSaWdodCI6MC4wLCJCb3R0b20iOjAuMH0sIkJhY2tncm91bmQiOnsiJGlkIjoiNDc2IiwiQ29sb3IiOnsiJGlkIjoiNDc3IiwiQSI6MCwiUiI6MjU1LCJHIjoyNTUsIkIiOjI1NX19LCJJc1Zpc2libGUiOnRydWUsIldpZHRoIjowLjAsIkhlaWdodCI6MC4wLCJCb3JkZXJTdHlsZSI6eyIkaWQiOiI0NzgiLCJMaW5lQ29sb3IiOm51bGwsIkxpbmVXZWlnaHQiOjAuMCwiTGluZVR5cGUiOjAsIlBhcmVudFN0eWxlIjpudWxsfSwiUGFyZW50U3R5bGUiOm51bGx9LCJEYXRlRm9ybWF0Ijp7IiRpZCI6IjQ3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4MCIsIkRhdGVQYXJ0SXNWaXNpYmxlIjp0cnVlLCJUaW1lUGFydElzVmlzaWJsZSI6ZmFsc2V9fSwiV2Vla051bWJlcmluZyI6eyIkaWQiOiI0ODEiLCJGb3JtYXQiOjAsIklzVmlzaWJsZSI6ZmFsc2UsIkxhc3RLbm93blZpc2liaWxpdHlTdGF0ZSI6ZmFsc2V9LCJJc1Zpc2libGUiOnRydWUsIlBhcmVudFN0eWxlIjpudWxsfSwiSW5kZXgiOjAsIlBlcmNlbnRhZ2VDb21wbGV0ZSI6bnVsbCwiUG9zaXRpb24iOnsiUmF0aW8iOjAuMjMzODA0MTE5MjM1NjM1ODIsIklzQ3VzdG9tIjp0cnVlfSwiRGF0ZUZvcm1hdCI6eyIkcmVmIjoiNDc5In0sIldlZWtOdW1iZXJpbmciOnsiJGlkIjoiNDgyIiwiRm9ybWF0IjowLCJJc1Zpc2libGUiOmZhbHNlLCJMYXN0S25vd25WaXNpYmlsaXR5U3RhdGUiOmZhbHNlfSwiUmVsYXRlZFRhc2tJZCI6IjAwMDAwMDAwLTAwMDAtMDAwMC0wMDAwLTAwMDAwMDAwMDAwMCIsIklkIjoiYjlhNzVkZDItZDFkYy00MWQyLTlkYzUtZGM5MmI5ZDhkY2JmIiwiSW1wb3J0SWQiOm51bGwsIlRpdGxlIjoiUG9saWN5IFJldmlldyIsIk5vdGUiOm51bGwsIkh5cGVybGluayI6eyIkaWQiOiI0ODMiLCJBZGRyZXNzIjoiIiwiU3ViQWRkcmVzcyI6IiJ9LCJJc0NoYW5nZWQiOmZhbHNlLCJJc05ldyI6ZmFsc2V9LHsiJGlkIjoiNDg0IiwiRGF0ZSI6IjIwMjQtMDEtMDNUMjM6NTk6MDAiLCJTdHlsZSI6eyIkaWQiOiI0ODUiLCJTaGFwZSI6MSwiQ29ubmVjdG9yTWFyZ2luIjp7IiRpZCI6IjQ4NiIsIlRvcCI6MC4wLCJMZWZ0IjoyLjAsIlJpZ2h0IjoyLjAsIkJvdHRvbSI6MC4wfSwiQ29ubmVjdG9yU3R5bGUiOnsiJGlkIjoiNDg3IiwiTGluZUNvbG9yIjp7IiRpZCI6IjQ4OCIsIiR0eXBlIjoiTkxSRS5Db21tb24uRG9tLlNvbGlkQ29sb3JCcnVzaCwgTkxSRS5Db21tb24iLCJDb2xvciI6eyIkaWQiOiI0ODkiLCJBIjoxMjcsIlIiOjE4MywiRyI6OSwiQiI6NzZ9fSwiTGluZVdlaWdodCI6MS4wLCJMaW5lVHlwZSI6MCwiUGFyZW50U3R5bGUiOm51bGx9LCJJc0JlbG93VGltZWJhbmQiOmZhbHNlLCJQb3NpdGlvbk9uVGFzayI6MCwiSGlkZURhdGUiOmZhbHNlLCJTaGFwZVNpemUiOjEsIlNwYWNpbmciOjEuMCwiUGFkZGluZyI6eyIkaWQiOiI0OTAiLCJUb3AiOjcuMCwiTGVmdCI6My4wLCJSaWdodCI6MC4wLCJCb3R0b20iOjIuMH0sIlNoYXBlU3R5bGUiOnsiJGlkIjoiNDkxIiwiTWFyZ2luIjp7IiRpZCI6IjQ5MiIsIlRvcCI6MC4wLCJMZWZ0IjowLjAsIlJpZ2h0IjowLjAsIkJvdHRvbSI6MC4wfSwiUGFkZGluZyI6eyIkaWQiOiI0OTMiLCJUb3AiOjAuMCwiTGVmdCI6MC4wLCJSaWdodCI6MC4wLCJCb3R0b20iOjAuMH0sIkJhY2tncm91bmQiOnsiJGlkIjoiNDk0IiwiQ29sb3IiOnsiJGlkIjoiNDk1IiwiQSI6MjU1LCJSIjoxODMsIkciOjksIkIiOjc2fX0sIklzVmlzaWJsZSI6dHJ1ZSwiV2lkdGgiOjE4LjAsIkhlaWdodCI6MjAuMCwiQm9yZGVyU3R5bGUiOnsiJGlkIjoiNDk2IiwiTGluZUNvbG9yIjp7IiRpZCI6IjQ5NyIsIiR0eXBlIjoiTkxSRS5Db21tb24uRG9tLlNvbGlkQ29sb3JCcnVzaCwgTkxSRS5Db21tb24iLCJDb2xvciI6eyIkaWQiOiI0OTgiLCJBIjoyNTUsIlIiOjI1NSwiRyI6MCwiQiI6MH19LCJMaW5lV2VpZ2h0IjowLjAsIkxpbmVUeXBlIjowLCJQYXJlbnRTdHlsZSI6bnVsbH0sIlBhcmVudFN0eWxlIjpudWxsfSwiVGl0bGVTdHlsZSI6eyIkaWQiOiI0OTkiLCJGb250U2V0dGluZ3MiOnsiJGlkIjoiNTAwIiwiRm9udFNpemUiOjEyLCJGb250TmFtZSI6Ik9wZW4gU2FucyIsIklzQm9sZCI6dHJ1ZSwiSXNJdGFsaWMiOmZhbHNlLCJJc1VuZGVybGluZWQiOmZhbHNlLCJQYXJlbnRTdHlsZSI6bnVsbH0sIkF1dG9TaXplIjoyLCJGb3JlZ3JvdW5kIjp7IiRpZCI6IjUwMSIsIkNvbG9yIjp7IiRpZCI6IjUwMiIsIkEiOjI1NSwiUiI6MTgzLCJHIjo5LCJCIjo3Nn19LCJNYXhXaWR0aCI6NjQuNzY4ODIxNzE2MzA4NiwiTWF4SGVpZ2h0IjoiSW5maW5pdHkiLCJTbWFydEZvcmVncm91bmRJc0FjdGl2ZSI6ZmFsc2UsIkhvcml6b250YWxBbGlnbm1lbnQiOjE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GlkIjoiNTA2IiwiQSI6MCwiUiI6MjU1LCJHIjoyNTUsIkIiOjI1NX19LCJJc1Zpc2libGUiOnRydWUsIldpZHRoIjowLjAsIkhlaWdodCI6MC4wLCJCb3JkZXJTdHlsZSI6eyIkaWQiOiI1MDciLCJMaW5lQ29sb3IiOm51bGwsIkxpbmVXZWlnaHQiOjAuMCwiTGluZVR5cGUiOjAsIlBhcmVudFN0eWxlIjpudWxsfSwiUGFyZW50U3R5bGUiOm51bGx9LCJEYXRlU3R5bGUiOnsiJGlkIjoiNTA4IiwiRm9udFNldHRpbmdzIjp7IiRpZCI6IjUwOSIsIkZvbnRTaXplIjo4LCJGb250TmFtZSI6Ik9wZW4gU2FucyIsIklzQm9sZCI6dHJ1ZSwiSXNJdGFsaWMiOmZhbHNlLCJJc1VuZGVybGluZWQiOmZhbHNlLCJQYXJlbnRTdHlsZSI6bnVsbH0sIkF1dG9TaXplIjowLCJGb3JlZ3JvdW5kIjp7IiRpZCI6IjUxMCIsIkNvbG9yIjp7IiRpZCI6IjUxMSIsIkEiOjI1NSwiUiI6MTgzLCJHIjo5LCJCIjo3Nn19LCJNYXhXaWR0aCI6MjAwLjAsIk1heEhlaWdodCI6IkluZmluaXR5IiwiU21hcnRGb3JlZ3JvdW5kSXNBY3RpdmUiOmZhbHNlLCJIb3Jpem9udGFsQWxpZ25tZW50Ijox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pZCI6IjUxNCIsIkNvbG9yIjp7IiRpZCI6IjUxNSIsIkEiOjAsIlIiOjI1NSwiRyI6MjU1LCJCIjoyNTV9fSwiSXNWaXNpYmxlIjp0cnVlLCJXaWR0aCI6MC4wLCJIZWlnaHQiOjAuMCwiQm9yZGVyU3R5bGUiOnsiJGlkIjoiNTE2IiwiTGluZUNvbG9yIjpudWxsLCJMaW5lV2VpZ2h0IjowLjAsIkxpbmVUeXBlIjowLCJQYXJlbnRTdHlsZSI6bnVsbH0sIlBhcmVudFN0eWxlIjpudWxsfSwiRGF0ZUZvcm1hdCI6eyIkaWQiOiI1M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TgiLCJEYXRlUGFydElzVmlzaWJsZSI6dHJ1ZSwiVGltZVBhcnRJc1Zpc2libGUiOmZhbHNlfX0sIldlZWtOdW1iZXJpbmciOnsiJGlkIjoiNTE5IiwiRm9ybWF0IjowLCJJc1Zpc2libGUiOmZhbHNlLCJMYXN0S25vd25WaXNpYmlsaXR5U3RhdGUiOmZhbHNlfSwiSXNWaXNpYmxlIjp0cnVlLCJQYXJlbnRTdHlsZSI6bnVsbH0sIkluZGV4IjoxLCJQZXJjZW50YWdlQ29tcGxldGUiOm51bGwsIlBvc2l0aW9uIjp7IlJhdGlvIjowLjE0NDgzMDI2NTc1MTU5MTQ0LCJJc0N1c3RvbSI6dHJ1ZX0sIkRhdGVGb3JtYXQiOnsiJHJlZiI6IjUxNyJ9LCJXZWVrTnVtYmVyaW5nIjp7IiRpZCI6IjUyMCIsIkZvcm1hdCI6MCwiSXNWaXNpYmxlIjpmYWxzZSwiTGFzdEtub3duVmlzaWJpbGl0eVN0YXRlIjpmYWxzZX0sIlJlbGF0ZWRUYXNrSWQiOiIwMDAwMDAwMC0wMDAwLTAwMDAtMDAwMC0wMDAwMDAwMDAwMDAiLCJJZCI6IjM1NjdjZDg2LTU2NzctNDdlMi1iOTJkLTNmOWJmNjA2MWQwZCIsIkltcG9ydElkIjpudWxsLCJUaXRsZSI6IlNldCBHb2FscyAiLCJOb3RlIjpudWxsLCJIeXBlcmxpbmsiOnsiJGlkIjoiNTIxIiwiQWRkcmVzcyI6IiIsIlN1YkFkZHJlc3MiOiIifSwiSXNDaGFuZ2VkIjpmYWxzZSwiSXNOZXciOmZhbHNlfSx7IiRpZCI6IjUyMiIsIkRhdGUiOiIyMDI0LTAxLTAyVDIzOjU5OjAwIiwiU3R5bGUiOnsiJGlkIjoiNTIzIiwiU2hhcGUiOjEwLCJDb25uZWN0b3JNYXJnaW4iOnsiJGlkIjoiNTI0IiwiVG9wIjowLjAsIkxlZnQiOjIuMCwiUmlnaHQiOjIuMCwiQm90dG9tIjowLjB9LCJDb25uZWN0b3JTdHlsZSI6eyIkaWQiOiI1MjUiLCJMaW5lQ29sb3IiOnsiJGlkIjoiNTI2IiwiJHR5cGUiOiJOTFJFLkNvbW1vbi5Eb20uU29saWRDb2xvckJydXNoLCBOTFJFLkNvbW1vbiIsIkNvbG9yIjp7IiRpZCI6IjUyNyIsIkEiOjEyNywiUiI6MCwiRyI6MTQ1LCJCIjoxNzN9fSwiTGluZVdlaWdodCI6MS4wLCJMaW5lVHlwZSI6MCwiUGFyZW50U3R5bGUiOm51bGx9LCJJc0JlbG93VGltZWJhbmQiOnRydWUsIlBvc2l0aW9uT25UYXNrIjowLCJIaWRlRGF0ZSI6ZmFsc2UsIlNoYXBlU2l6ZSI6MSwiU3BhY2luZyI6MS4wLCJQYWRkaW5nIjp7IiRpZCI6IjUyOCIsIlRvcCI6Ny4wLCJMZWZ0IjozLjAsIlJpZ2h0IjowLjAsIkJvdHRvbSI6Mi4wfSwiU2hhcGVTdHlsZSI6eyIkaWQiOiI1MjkiLCJNYXJnaW4iOnsiJGlkIjoiNTMwIiwiVG9wIjowLjAsIkxlZnQiOjAuMCwiUmlnaHQiOjAuMCwiQm90dG9tIjowLjB9LCJQYWRkaW5nIjp7IiRpZCI6IjUzMSIsIlRvcCI6MC4wLCJMZWZ0IjowLjAsIlJpZ2h0IjowLjAsIkJvdHRvbSI6MC4wfSwiQmFja2dyb3VuZCI6eyIkaWQiOiI1MzIiLCJDb2xvciI6eyIkaWQiOiI1MzMiLCJBIjoyNTUsIlIiOjAsIkciOjE0NSwiQiI6MTczfX0sIklzVmlzaWJsZSI6dHJ1ZSwiV2lkdGgiOjE4LjAsIkhlaWdodCI6MjAuMCwiQm9yZGVyU3R5bGUiOnsiJGlkIjoiNTM0IiwiTGluZUNvbG9yIjp7IiRpZCI6IjUzNSIsIiR0eXBlIjoiTkxSRS5Db21tb24uRG9tLlNvbGlkQ29sb3JCcnVzaCwgTkxSRS5Db21tb24iLCJDb2xvciI6eyIkaWQiOiI1MzYiLCJBIjoyNTUsIlIiOjI1NSwiRyI6MCwiQiI6MH19LCJMaW5lV2VpZ2h0IjowLjAsIkxpbmVUeXBlIjowLCJQYXJlbnRTdHlsZSI6bnVsbH0sIlBhcmVudFN0eWxlIjpudWxsfSwiVGl0bGVTdHlsZSI6eyIkaWQiOiI1MzciLCJGb250U2V0dGluZ3MiOnsiJGlkIjoiNTM4IiwiRm9udFNpemUiOjEyLCJGb250TmFtZSI6Ik9wZW4gU2FucyIsIklzQm9sZCI6dHJ1ZSwiSXNJdGFsaWMiOmZhbHNlLCJJc1VuZGVybGluZWQiOmZhbHNlLCJQYXJlbnRTdHlsZSI6bnVsbH0sIkF1dG9TaXplIjoyLCJGb3JlZ3JvdW5kIjp7IiRpZCI6IjUzOSIsIkNvbG9yIjp7IiRpZCI6IjU0MCIsIkEiOjI1NSwiUiI6MCwiRyI6MTQ1LCJCIjoxNzN9fSwiTWF4V2lkdGgiOjk1LjAsIk1heEhlaWdodCI6IkluZmluaXR5IiwiU21hcnRGb3JlZ3JvdW5kSXNBY3RpdmUiOmZhbHNlLCJIb3Jpem9udGFsQWxpZ25tZW50IjoxLCJWZXJ0aWNhbEFsaWdubWVudCI6MCwiU21hcnRGb3JlZ3JvdW5kIjpudWxsLCJCYWNrZ3JvdW5kRmlsbFR5cGUiOjAsIk1hcmdpbiI6eyIkaWQiOiI1NDEiLCJUb3AiOjAuMCwiTGVmdCI6MC4wLCJSaWdodCI6MC4wLCJCb3R0b20iOjAuMH0sIlBhZGRpbmciOnsiJGlkIjoiNTQyIiwiVG9wIjowLjAsIkxlZnQiOjAuMCwiUmlnaHQiOjAuMCwiQm90dG9tIjowLjB9LCJCYWNrZ3JvdW5kIjp7IiRpZCI6IjU0MyIsIkNvbG9yIjp7IiRpZCI6IjU0NCIsIkEiOjAsIlIiOjI1NSwiRyI6MjU1LCJCIjoyNTV9fSwiSXNWaXNpYmxlIjp0cnVlLCJXaWR0aCI6MC4wLCJIZWlnaHQiOjAuMCwiQm9yZGVyU3R5bGUiOnsiJGlkIjoiNTQ1IiwiTGluZUNvbG9yIjpudWxsLCJMaW5lV2VpZ2h0IjowLjAsIkxpbmVUeXBlIjowLCJQYXJlbnRTdHlsZSI6bnVsbH0sIlBhcmVudFN0eWxlIjpudWxsfSwiRGF0ZVN0eWxlIjp7IiRpZCI6IjU0NiIsIkZvbnRTZXR0aW5ncyI6eyIkaWQiOiI1NDciLCJGb250U2l6ZSI6OCwiRm9udE5hbWUiOiJPcGVuIFNhbnMiLCJJc0JvbGQiOnRydWUsIklzSXRhbGljIjpmYWxzZSwiSXNVbmRlcmxpbmVkIjpmYWxzZSwiUGFyZW50U3R5bGUiOm51bGx9LCJBdXRvU2l6ZSI6MCwiRm9yZWdyb3VuZCI6eyIkaWQiOiI1NDgiLCJDb2xvciI6eyIkaWQiOiI1NDkiLCJBIjoyNTUsIlIiOjAsIkciOjE0NSwiQiI6MTczfX0sIk1heFdpZHRoIjoyMDAuMCwiTWF4SGVpZ2h0IjoiSW5maW5pdHkiLCJTbWFydEZvcmVncm91bmRJc0FjdGl2ZSI6ZmFsc2UsIkhvcml6b250YWxBbGlnbm1lbnQiOjEsIlZlcnRpY2FsQWxpZ25tZW50IjowLCJTbWFydEZvcmVncm91bmQiOm51bGwsIkJhY2tncm91bmRGaWxsVHlwZSI6MCwiTWFyZ2luIjp7IiRpZCI6IjU1MCIsIlRvcCI6MC4wLCJMZWZ0IjowLjAsIlJpZ2h0IjowLjAsIkJvdHRvbSI6MC4wfSwiUGFkZGluZyI6eyIkaWQiOiI1NTEiLCJUb3AiOjAuMCwiTGVmdCI6MC4wLCJSaWdodCI6MC4wLCJCb3R0b20iOjAuMH0sIkJhY2tncm91bmQiOnsiJGlkIjoiNTUyIiwiQ29sb3IiOnsiJGlkIjoiNTUzIiwiQSI6MCwiUiI6MjU1LCJHIjoyNTUsIkIiOjI1NX19LCJJc1Zpc2libGUiOnRydWUsIldpZHRoIjowLjAsIkhlaWdodCI6MC4wLCJCb3JkZXJTdHlsZSI6eyIkaWQiOiI1NTQiLCJMaW5lQ29sb3IiOm51bGwsIkxpbmVXZWlnaHQiOjAuMCwiTGluZVR5cGUiOjAsIlBhcmVudFN0eWxlIjpudWxsfSwiUGFyZW50U3R5bGUiOm51bGx9LCJEYXRlRm9ybWF0Ijp7IiRpZCI6IjU1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1NiIsIkRhdGVQYXJ0SXNWaXNpYmxlIjp0cnVlLCJUaW1lUGFydElzVmlzaWJsZSI6ZmFsc2V9fSwiV2Vla051bWJlcmluZyI6eyIkaWQiOiI1NTciLCJGb3JtYXQiOjAsIklzVmlzaWJsZSI6ZmFsc2UsIkxhc3RLbm93blZpc2liaWxpdHlTdGF0ZSI6ZmFsc2V9LCJJc1Zpc2libGUiOnRydWUsIlBhcmVudFN0eWxlIjpudWxsfSwiSW5kZXgiOjIsIlBlcmNlbnRhZ2VDb21wbGV0ZSI6bnVsbCwiUG9zaXRpb24iOnsiUmF0aW8iOjAuMjQ0MjA4MDYzNzAxODczMTUsIklzQ3VzdG9tIjp0cnVlfSwiRGF0ZUZvcm1hdCI6eyIkcmVmIjoiNTU1In0sIldlZWtOdW1iZXJpbmciOnsiJGlkIjoiNTU4IiwiRm9ybWF0IjowLCJJc1Zpc2libGUiOmZhbHNlLCJMYXN0S25vd25WaXNpYmlsaXR5U3RhdGUiOmZhbHNlfSwiUmVsYXRlZFRhc2tJZCI6IjAwMDAwMDAwLTAwMDAtMDAwMC0wMDAwLTAwMDAwMDAwMDAwMCIsIklkIjoiZmE2NDJmM2MtOTY3NS00MjUzLWIwOTctNDc5Y2M3YjBjOWI1IiwiSW1wb3J0SWQiOm51bGwsIlRpdGxlIjoiQnVkZ2V0ICIsIk5vdGUiOm51bGwsIkh5cGVybGluayI6eyIkaWQiOiI1NTkiLCJBZGRyZXNzIjoiIiwiU3ViQWRkcmVzcyI6IiJ9LCJJc0NoYW5nZWQiOmZhbHNlLCJJc05ldyI6ZmFsc2V9LHsiJGlkIjoiNTYwIiwiRGF0ZSI6IjIwMjQtMDItMDdUMjM6NTk6MDAiLCJTdHlsZSI6eyIkaWQiOiI1NjEiLCJTaGFwZSI6NSwiQ29ubmVjdG9yTWFyZ2luIjp7IiRpZCI6IjU2MiIsIlRvcCI6MC4wLCJMZWZ0IjoyLjAsIlJpZ2h0IjoyLjAsIkJvdHRvbSI6MC4wfSwiQ29ubmVjdG9yU3R5bGUiOnsiJGlkIjoiNTYzIiwiTGluZUNvbG9yIjp7IiRpZCI6IjU2NCIsIiR0eXBlIjoiTkxSRS5Db21tb24uRG9tLlNvbGlkQ29sb3JCcnVzaCwgTkxSRS5Db21tb24iLCJDb2xvciI6eyIkaWQiOiI1NjUiLCJBIjoxMjcsIlIiOjkyLCJHIjo3NywiQiI6MTI1fX0sIkxpbmVXZWlnaHQiOjEuMCwiTGluZVR5cGUiOjAsIlBhcmVudFN0eWxlIjpudWxsfSwiSXNCZWxvd1RpbWViYW5kIjp0cnVlLCJQb3NpdGlvbk9uVGFzayI6MCwiSGlkZURhdGUiOmZhbHNlLCJTaGFwZVNpemUiOjEsIlNwYWNpbmciOjEuMCwiUGFkZGluZyI6eyIkaWQiOiI1NjYiLCJUb3AiOjcuMCwiTGVmdCI6My4wLCJSaWdodCI6MC4wLCJCb3R0b20iOjIuMH0sIlNoYXBlU3R5bGUiOnsiJGlkIjoiNTY3IiwiTWFyZ2luIjp7IiRpZCI6IjU2OCIsIlRvcCI6MC4wLCJMZWZ0IjowLjAsIlJpZ2h0IjowLjAsIkJvdHRvbSI6MC4wfSwiUGFkZGluZyI6eyIkaWQiOiI1NjkiLCJUb3AiOjAuMCwiTGVmdCI6MC4wLCJSaWdodCI6MC4wLCJCb3R0b20iOjAuMH0sIkJhY2tncm91bmQiOnsiJGlkIjoiNTcwIiwiQ29sb3IiOnsiJGlkIjoiNTcxIiwiQSI6MjU1LCJSIjo2OSwiRyI6OTQsIkIiOjEzN319LCJJc1Zpc2libGUiOnRydWUsIldpZHRoIjoxOC4wLCJIZWlnaHQiOjIwLjAsIkJvcmRlclN0eWxlIjp7IiRpZCI6IjU3MiIsIkxpbmVDb2xvciI6eyIkaWQiOiI1NzMiLCIkdHlwZSI6Ik5MUkUuQ29tbW9uLkRvbS5Tb2xpZENvbG9yQnJ1c2gsIE5MUkUuQ29tbW9uIiwiQ29sb3IiOnsiJGlkIjoiNTc0IiwiQSI6MjU1LCJSIjoyNTUsIkciOjAsIkIiOjB9fSwiTGluZVdlaWdodCI6MC4wLCJMaW5lVHlwZSI6MCwiUGFyZW50U3R5bGUiOm51bGx9LCJQYXJlbnRTdHlsZSI6bnVsbH0sIlRpdGxlU3R5bGUiOnsiJGlkIjoiNTc1IiwiRm9udFNldHRpbmdzIjp7IiRpZCI6IjU3NiIsIkZvbnRTaXplIjoxMiwiRm9udE5hbWUiOiJPcGVuIFNhbnMiLCJJc0JvbGQiOnRydWUsIklzSXRhbGljIjpmYWxzZSwiSXNVbmRlcmxpbmVkIjpmYWxzZSwiUGFyZW50U3R5bGUiOm51bGx9LCJBdXRvU2l6ZSI6MiwiRm9yZWdyb3VuZCI6eyIkaWQiOiI1NzciLCJDb2xvciI6eyIkaWQiOiI1NzgiLCJBIjoyNTUsIlIiOjY5LCJHIjo5NCwiQiI6MTM3fX0sIk1heFdpZHRoIjoxMzkuMDc0Nzk4NTgzOTg0MzgsIk1heEhlaWdodCI6IkluZmluaXR5IiwiU21hcnRGb3JlZ3JvdW5kSXNBY3RpdmUiOmZhbHNlLCJIb3Jpem9udGFsQWxpZ25tZW50IjoxLCJWZXJ0aWNhbEFsaWdubWVudCI6MCwiU21hcnRGb3JlZ3JvdW5kIjpudWxsLCJCYWNrZ3JvdW5kRmlsbFR5cGUiOjAsIk1hcmdpbiI6eyIkaWQiOiI1NzkiLCJUb3AiOjAuMCwiTGVmdCI6MC4wLCJSaWdodCI6MC4wLCJCb3R0b20iOjAuMH0sIlBhZGRpbmciOnsiJGlkIjoiNTgwIiwiVG9wIjowLjAsIkxlZnQiOjAuMCwiUmlnaHQiOjAuMCwiQm90dG9tIjowLjB9LCJCYWNrZ3JvdW5kIjp7IiRpZCI6IjU4MSIsIkNvbG9yIjp7IiRpZCI6IjU4MiIsIkEiOjAsIlIiOjI1NSwiRyI6MjU1LCJCIjoyNTV9fSwiSXNWaXNpYmxlIjp0cnVlLCJXaWR0aCI6MC4wLCJIZWlnaHQiOjAuMCwiQm9yZGVyU3R5bGUiOnsiJGlkIjoiNTgzIiwiTGluZUNvbG9yIjpudWxsLCJMaW5lV2VpZ2h0IjowLjAsIkxpbmVUeXBlIjowLCJQYXJlbnRTdHlsZSI6bnVsbH0sIlBhcmVudFN0eWxlIjpudWxsfSwiRGF0ZVN0eWxlIjp7IiRpZCI6IjU4NCIsIkZvbnRTZXR0aW5ncyI6eyIkaWQiOiI1ODUiLCJGb250U2l6ZSI6OCwiRm9udE5hbWUiOiJPcGVuIFNhbnMiLCJJc0JvbGQiOnRydWUsIklzSXRhbGljIjpmYWxzZSwiSXNVbmRlcmxpbmVkIjpmYWxzZSwiUGFyZW50U3R5bGUiOm51bGx9LCJBdXRvU2l6ZSI6MCwiRm9yZWdyb3VuZCI6eyIkaWQiOiI1ODYiLCJDb2xvciI6eyIkaWQiOiI1ODciLCJBIjoyNTUsIlIiOjY5LCJHIjo5NCwiQiI6MTM3fX0sIk1heFdpZHRoIjoyMDAuMCwiTWF4SGVpZ2h0IjoiSW5maW5pdHkiLCJTbWFydEZvcmVncm91bmRJc0FjdGl2ZSI6ZmFsc2UsIkhvcml6b250YWxBbGlnbm1lbnQiOjEsIlZlcnRpY2FsQWxpZ25tZW50IjowLCJTbWFydEZvcmVncm91bmQiOm51bGwsIkJhY2tncm91bmRGaWxsVHlwZSI6MCwiTWFyZ2luIjp7IiRpZCI6IjU4OCIsIlRvcCI6MC4wLCJMZWZ0IjowLjAsIlJpZ2h0IjowLjAsIkJvdHRvbSI6MC4wfSwiUGFkZGluZyI6eyIkaWQiOiI1ODkiLCJUb3AiOjAuMCwiTGVmdCI6MC4wLCJSaWdodCI6MC4wLCJCb3R0b20iOjAuMH0sIkJhY2tncm91bmQiOnsiJGlkIjoiNTkwIiwiQ29sb3IiOnsiJGlkIjoiNTkxIiwiQSI6MCwiUiI6MjU1LCJHIjoyNTUsIkIiOjI1NX19LCJJc1Zpc2libGUiOnRydWUsIldpZHRoIjowLjAsIkhlaWdodCI6MC4wLCJCb3JkZXJTdHlsZSI6eyIkaWQiOiI1OTIiLCJMaW5lQ29sb3IiOm51bGwsIkxpbmVXZWlnaHQiOjAuMCwiTGluZVR5cGUiOjAsIlBhcmVudFN0eWxlIjpudWxsfSwiUGFyZW50U3R5bGUiOm51bGx9LCJEYXRlRm9ybWF0Ijp7IiRpZCI6IjU5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5NCIsIkRhdGVQYXJ0SXNWaXNpYmxlIjp0cnVlLCJUaW1lUGFydElzVmlzaWJsZSI6ZmFsc2V9fSwiV2Vla051bWJlcmluZyI6eyIkaWQiOiI1OTUiLCJGb3JtYXQiOjAsIklzVmlzaWJsZSI6ZmFsc2UsIkxhc3RLbm93blZpc2liaWxpdHlTdGF0ZSI6ZmFsc2V9LCJJc1Zpc2libGUiOnRydWUsIlBhcmVudFN0eWxlIjpudWxsfSwiSW5kZXgiOjMsIlBlcmNlbnRhZ2VDb21wbGV0ZSI6bnVsbCwiUG9zaXRpb24iOnsiUmF0aW8iOjAuMTc2MDU0NDA4MTg3NjIzOTEsIklzQ3VzdG9tIjp0cnVlfSwiRGF0ZUZvcm1hdCI6eyIkcmVmIjoiNTkzIn0sIldlZWtOdW1iZXJpbmciOnsiJGlkIjoiNTk2IiwiRm9ybWF0IjowLCJJc1Zpc2libGUiOmZhbHNlLCJMYXN0S25vd25WaXNpYmlsaXR5U3RhdGUiOmZhbHNlfSwiUmVsYXRlZFRhc2tJZCI6IjAwMDAwMDAwLTAwMDAtMDAwMC0wMDAwLTAwMDAwMDAwMDAwMCIsIklkIjoiZmY3NDAyNzEtNmZjYi00NWE3LThhYjgtYzQ1Y2ZmMTcxZDVmIiwiSW1wb3J0SWQiOm51bGwsIlRpdGxlIjoiUHJvamVjdCBLaWNrb2ZmICIsIk5vdGUiOm51bGwsIkh5cGVybGluayI6eyIkaWQiOiI1OTciLCJBZGRyZXNzIjoiIiwiU3ViQWRkcmVzcyI6IiJ9LCJJc0NoYW5nZWQiOmZhbHNlLCJJc05ldyI6ZmFsc2V9LHsiJGlkIjoiNTk4IiwiRGF0ZSI6IjIwMjQtMDMtMDlUMjM6NTk6MDAiLCJTdHlsZSI6eyIkaWQiOiI1OTkiLCJTaGFwZSI6MiwiQ29ubmVjdG9yTWFyZ2luIjp7IiRpZCI6IjYwMCIsIlRvcCI6MC4wLCJMZWZ0IjoyLjAsIlJpZ2h0IjoyLjAsIkJvdHRvbSI6MC4wfSwiQ29ubmVjdG9yU3R5bGUiOnsiJGlkIjoiNjAxIiwiTGluZUNvbG9yIjp7IiRpZCI6IjYwMiIsIiR0eXBlIjoiTkxSRS5Db21tb24uRG9tLlNvbGlkQ29sb3JCcnVzaCwgTkxSRS5Db21tb24iLCJDb2xvciI6eyIkaWQiOiI2MDMiLCJBIjoxMjcsIlIiOjEzNywiRyI6NDMsIkIiOjEwMH19LCJMaW5lV2VpZ2h0IjoxLjAsIkxpbmVUeXBlIjowLCJQYXJlbnRTdHlsZSI6bnVsbH0sIklzQmVsb3dUaW1lYmFuZCI6ZmFsc2UsIlBvc2l0aW9uT25UYXNrIjowLCJIaWRlRGF0ZSI6ZmFsc2UsIlNoYXBlU2l6ZSI6MSwiU3BhY2luZyI6MS4wLCJQYWRkaW5nIjp7IiRpZCI6IjYwNCIsIlRvcCI6Ny4wLCJMZWZ0IjozLjAsIlJpZ2h0IjowLjAsIkJvdHRvbSI6Mi4wfSwiU2hhcGVTdHlsZSI6eyIkaWQiOiI2MDUiLCJNYXJnaW4iOnsiJGlkIjoiNjA2IiwiVG9wIjowLjAsIkxlZnQiOjAuMCwiUmlnaHQiOjAuMCwiQm90dG9tIjowLjB9LCJQYWRkaW5nIjp7IiRpZCI6IjYwNyIsIlRvcCI6MC4wLCJMZWZ0IjowLjAsIlJpZ2h0IjowLjAsIkJvdHRvbSI6MC4wfSwiQmFja2dyb3VuZCI6eyIkaWQiOiI2MDgiLCJDb2xvciI6eyIkaWQiOiI2MDkiLCJBIjoyNTUsIlIiOjEzNywiRyI6NDMsIkIiOjEwMH19LCJJc1Zpc2libGUiOnRydWUsIldpZHRoIjoxMy4wLCJIZWlnaHQiOjEzLjAsIkJvcmRlclN0eWxlIjp7IiRpZCI6IjYxMCIsIkxpbmVDb2xvciI6eyIkaWQiOiI2MTEiLCIkdHlwZSI6Ik5MUkUuQ29tbW9uLkRvbS5Tb2xpZENvbG9yQnJ1c2gsIE5MUkUuQ29tbW9uIiwiQ29sb3IiOnsiJGlkIjoiNjEyIiwiQSI6MjU1LCJSIjoyNTUsIkciOjAsIkIiOjB9fSwiTGluZVdlaWdodCI6MC4wLCJMaW5lVHlwZSI6MCwiUGFyZW50U3R5bGUiOm51bGx9LCJQYXJlbnRTdHlsZSI6bnVsbH0sIlRpdGxlU3R5bGUiOnsiJGlkIjoiNjEzIiwiRm9udFNldHRpbmdzIjp7IiRpZCI6IjYxNCIsIkZvbnRTaXplIjoxMiwiRm9udE5hbWUiOiJPcGVuIFNhbnMiLCJJc0JvbGQiOnRydWUsIklzSXRhbGljIjpmYWxzZSwiSXNVbmRlcmxpbmVkIjpmYWxzZSwiUGFyZW50U3R5bGUiOm51bGx9LCJBdXRvU2l6ZSI6MiwiRm9yZWdyb3VuZCI6eyIkaWQiOiI2MTUiLCJDb2xvciI6eyIkaWQiOiI2MTYiLCJBIjoyNTUsIlIiOjEzNywiRyI6NDMsIkIiOjEwMH19LCJNYXhXaWR0aCI6NjIuNzM5MTM1NzQyMTg3NSwiTWF4SGVpZ2h0IjoiSW5maW5pdHkiLCJTbWFydEZvcmVncm91bmRJc0FjdGl2ZSI6ZmFsc2UsIkhvcml6b250YWxBbGlnbm1lbnQiOjAsIlZlcnRpY2FsQWxpZ25tZW50IjowLCJTbWFydEZvcmVncm91bmQiOm51bGwsIkJhY2tncm91bmRGaWxsVHlwZSI6MCwiTWFyZ2luIjp7IiRpZCI6IjYxNyIsIlRvcCI6MC4wLCJMZWZ0IjowLjAsIlJpZ2h0IjowLjAsIkJvdHRvbSI6MC4wfSwiUGFkZGluZyI6eyIkaWQiOiI2MTgiLCJUb3AiOjAuMCwiTGVmdCI6MC4wLCJSaWdodCI6MC4wLCJCb3R0b20iOjAuMH0sIkJhY2tncm91bmQiOnsiJGlkIjoiNjE5IiwiQ29sb3IiOnsiJGlkIjoiNjIwIiwiQSI6MCwiUiI6MjU1LCJHIjoyNTUsIkIiOjI1NX19LCJJc1Zpc2libGUiOnRydWUsIldpZHRoIjowLjAsIkhlaWdodCI6MC4wLCJCb3JkZXJTdHlsZSI6eyIkaWQiOiI2MjEiLCJMaW5lQ29sb3IiOm51bGwsIkxpbmVXZWlnaHQiOjAuMCwiTGluZVR5cGUiOjAsIlBhcmVudFN0eWxlIjpudWxsfSwiUGFyZW50U3R5bGUiOm51bGx9LCJEYXRlU3R5bGUiOnsiJGlkIjoiNjIyIiwiRm9udFNldHRpbmdzIjp7IiRpZCI6IjYyMyIsIkZvbnRTaXplIjo4LCJGb250TmFtZSI6Ik9wZW4gU2FucyIsIklzQm9sZCI6dHJ1ZSwiSXNJdGFsaWMiOmZhbHNlLCJJc1VuZGVybGluZWQiOmZhbHNlLCJQYXJlbnRTdHlsZSI6bnVsbH0sIkF1dG9TaXplIjowLCJGb3JlZ3JvdW5kIjp7IiRpZCI6IjYyNCIsIkNvbG9yIjp7IiRpZCI6IjYyNSIsIkEiOjI1NSwiUiI6MTM3LCJHIjo0MywiQiI6MTAwfX0sIk1heFdpZHRoIjoyMDAuMCwiTWF4SGVpZ2h0IjoiSW5maW5pdHkiLCJTbWFydEZvcmVncm91bmRJc0FjdGl2ZSI6ZmFsc2UsIkhvcml6b250YWxBbGlnbm1lbnQiOjAsIlZlcnRpY2FsQWxpZ25tZW50IjowLCJTbWFydEZvcmVncm91bmQiOm51bGwsIkJhY2tncm91bmRGaWxsVHlwZSI6MCwiTWFyZ2luIjp7IiRpZCI6IjYyNiIsIlRvcCI6MC4wLCJMZWZ0IjowLjAsIlJpZ2h0IjowLjAsIkJvdHRvbSI6MC4wfSwiUGFkZGluZyI6eyIkaWQiOiI2MjciLCJUb3AiOjAuMCwiTGVmdCI6MC4wLCJSaWdodCI6MC4wLCJCb3R0b20iOjAuMH0sIkJhY2tncm91bmQiOnsiJGlkIjoiNjI4IiwiQ29sb3IiOnsiJGlkIjoiNjI5IiwiQSI6MCwiUiI6MjU1LCJHIjoyNTUsIkIiOjI1NX19LCJJc1Zpc2libGUiOnRydWUsIldpZHRoIjowLjAsIkhlaWdodCI6MC4wLCJCb3JkZXJTdHlsZSI6eyIkaWQiOiI2MzAiLCJMaW5lQ29sb3IiOm51bGwsIkxpbmVXZWlnaHQiOjAuMCwiTGluZVR5cGUiOjAsIlBhcmVudFN0eWxlIjpudWxsfSwiUGFyZW50U3R5bGUiOm51bGx9LCJEYXRlRm9ybWF0Ijp7IiRpZCI6IjY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zMiIsIkRhdGVQYXJ0SXNWaXNpYmxlIjp0cnVlLCJUaW1lUGFydElzVmlzaWJsZSI6ZmFsc2V9fSwiV2Vla051bWJlcmluZyI6eyIkaWQiOiI2MzMiLCJGb3JtYXQiOjAsIklzVmlzaWJsZSI6ZmFsc2UsIkxhc3RLbm93blZpc2liaWxpdHlTdGF0ZSI6ZmFsc2V9LCJJc1Zpc2libGUiOnRydWUsIlBhcmVudFN0eWxlIjpudWxsfSwiSW5kZXgiOjQsIlBlcmNlbnRhZ2VDb21wbGV0ZSI6bnVsbCwiUG9zaXRpb24iOnsiUmF0aW8iOjAuMDk1OTkzODg5NzAyNjkwOTc0LCJJc0N1c3RvbSI6dHJ1ZX0sIkRhdGVGb3JtYXQiOnsiJHJlZiI6IjYzMSJ9LCJXZWVrTnVtYmVyaW5nIjp7IiRpZCI6IjYzNCIsIkZvcm1hdCI6MCwiSXNWaXNpYmxlIjpmYWxzZSwiTGFzdEtub3duVmlzaWJpbGl0eVN0YXRlIjpmYWxzZX0sIlJlbGF0ZWRUYXNrSWQiOiIwMDAwMDAwMC0wMDAwLTAwMDAtMDAwMC0wMDAwMDAwMDAwMDAiLCJJZCI6IjlhMjI2YTQ1LTY1NzUtNDhkMy04ZGRlLTgwNjQ3ZjEzYzY4MSIsIkltcG9ydElkIjpudWxsLCJUaXRsZSI6IkxhdW5jaCIsIk5vdGUiOm51bGwsIkh5cGVybGluayI6eyIkaWQiOiI2MzUiLCJBZGRyZXNzIjoiIiwiU3ViQWRkcmVzcyI6IiJ9LCJJc0NoYW5nZWQiOmZhbHNlLCJJc05ldyI6ZmFsc2V9LHsiJGlkIjoiNjM2IiwiRGF0ZSI6IjIwMjQtMDQtMjJUMjM6NTk6MDAiLCJTdHlsZSI6eyIkaWQiOiI2MzciLCJTaGFwZSI6MiwiQ29ubmVjdG9yTWFyZ2luIjp7IiRpZCI6IjYzOCIsIlRvcCI6MC4wLCJMZWZ0IjoyLjAsIlJpZ2h0IjoyLjAsIkJvdHRvbSI6MC4wfSwiQ29ubmVjdG9yU3R5bGUiOnsiJGlkIjoiNjM5IiwiTGluZUNvbG9yIjp7IiRpZCI6IjY0MCIsIiR0eXBlIjoiTkxSRS5Db21tb24uRG9tLlNvbGlkQ29sb3JCcnVzaCwgTkxSRS5Db21tb24iLCJDb2xvciI6eyIkaWQiOiI2NDEiLCJBIjoxMjcsIlIiOjEzNywiRyI6NDMsIkIiOjEwMH19LCJMaW5lV2VpZ2h0IjoxLjAsIkxpbmVUeXBlIjowLCJQYXJlbnRTdHlsZSI6bnVsbH0sIklzQmVsb3dUaW1lYmFuZCI6ZmFsc2UsIlBvc2l0aW9uT25UYXNrIjowLCJIaWRlRGF0ZSI6ZmFsc2UsIlNoYXBlU2l6ZSI6MSwiU3BhY2luZyI6MS4wLCJQYWRkaW5nIjp7IiRpZCI6IjY0MiIsIlRvcCI6Ny4wLCJMZWZ0IjozLjAsIlJpZ2h0IjowLjAsIkJvdHRvbSI6Mi4wfSwiU2hhcGVTdHlsZSI6eyIkaWQiOiI2NDMiLCJNYXJnaW4iOnsiJGlkIjoiNjQ0IiwiVG9wIjowLjAsIkxlZnQiOjAuMCwiUmlnaHQiOjAuMCwiQm90dG9tIjowLjB9LCJQYWRkaW5nIjp7IiRpZCI6IjY0NSIsIlRvcCI6MC4wLCJMZWZ0IjowLjAsIlJpZ2h0IjowLjAsIkJvdHRvbSI6MC4wfSwiQmFja2dyb3VuZCI6eyIkaWQiOiI2NDYiLCJDb2xvciI6eyIkaWQiOiI2NDciLCJBIjoyNTUsIlIiOjEzNywiRyI6NDMsIkIiOjEwMH19LCJJc1Zpc2libGUiOnRydWUsIldpZHRoIjoxMy4wLCJIZWlnaHQiOjEzLjAsIkJvcmRlclN0eWxlIjp7IiRpZCI6IjY0OCIsIkxpbmVDb2xvciI6eyIkaWQiOiI2NDkiLCIkdHlwZSI6Ik5MUkUuQ29tbW9uLkRvbS5Tb2xpZENvbG9yQnJ1c2gsIE5MUkUuQ29tbW9uIiwiQ29sb3IiOnsiJGlkIjoiNjUwIiwiQSI6MjU1LCJSIjoyNTUsIkciOjAsIkIiOjB9fSwiTGluZVdlaWdodCI6MC4wLCJMaW5lVHlwZSI6MCwiUGFyZW50U3R5bGUiOm51bGx9LCJQYXJlbnRTdHlsZSI6bnVsbH0sIlRpdGxlU3R5bGUiOnsiJGlkIjoiNjUxIiwiRm9udFNldHRpbmdzIjp7IiRpZCI6IjY1MiIsIkZvbnRTaXplIjoxMiwiRm9udE5hbWUiOiJPcGVuIFNhbnMiLCJJc0JvbGQiOnRydWUsIklzSXRhbGljIjpmYWxzZSwiSXNVbmRlcmxpbmVkIjpmYWxzZSwiUGFyZW50U3R5bGUiOm51bGx9LCJBdXRvU2l6ZSI6MiwiRm9yZWdyb3VuZCI6eyIkaWQiOiI2NTMiLCJDb2xvciI6eyIkaWQiOiI2NTQiLCJBIjoyNTUsIlIiOjEzNywiRyI6NDMsIkIiOjEwMH19LCJNYXhXaWR0aCI6MTExLjAsIk1heEhlaWdodCI6IkluZmluaXR5IiwiU21hcnRGb3JlZ3JvdW5kSXNBY3RpdmUiOmZhbHNlLCJIb3Jpem9udGFsQWxpZ25tZW50IjowLCJWZXJ0aWNhbEFsaWdubWVudCI6MCwiU21hcnRGb3JlZ3JvdW5kIjpudWxsLCJCYWNrZ3JvdW5kRmlsbFR5cGUiOjAsIk1hcmdpbiI6eyIkaWQiOiI2NTUiLCJUb3AiOjAuMCwiTGVmdCI6MC4wLCJSaWdodCI6MC4wLCJCb3R0b20iOjAuMH0sIlBhZGRpbmciOnsiJGlkIjoiNjU2IiwiVG9wIjowLjAsIkxlZnQiOjAuMCwiUmlnaHQiOjAuMCwiQm90dG9tIjowLjB9LCJCYWNrZ3JvdW5kIjp7IiRpZCI6IjY1NyIsIkNvbG9yIjp7IiRpZCI6IjY1OCIsIkEiOjAsIlIiOjI1NSwiRyI6MjU1LCJCIjoyNTV9fSwiSXNWaXNpYmxlIjp0cnVlLCJXaWR0aCI6MC4wLCJIZWlnaHQiOjAuMCwiQm9yZGVyU3R5bGUiOnsiJGlkIjoiNjU5IiwiTGluZUNvbG9yIjpudWxsLCJMaW5lV2VpZ2h0IjowLjAsIkxpbmVUeXBlIjowLCJQYXJlbnRTdHlsZSI6bnVsbH0sIlBhcmVudFN0eWxlIjpudWxsfSwiRGF0ZVN0eWxlIjp7IiRpZCI6IjY2MCIsIkZvbnRTZXR0aW5ncyI6eyIkaWQiOiI2NjEiLCJGb250U2l6ZSI6OCwiRm9udE5hbWUiOiJPcGVuIFNhbnMiLCJJc0JvbGQiOnRydWUsIklzSXRhbGljIjpmYWxzZSwiSXNVbmRlcmxpbmVkIjpmYWxzZSwiUGFyZW50U3R5bGUiOm51bGx9LCJBdXRvU2l6ZSI6MCwiRm9yZWdyb3VuZCI6eyIkaWQiOiI2NjIiLCJDb2xvciI6eyIkaWQiOiI2NjMiLCJBIjoyNTUsIlIiOjEzNywiRyI6NDMsIkIiOjEwMH19LCJNYXhXaWR0aCI6MjAwLjAsIk1heEhlaWdodCI6IkluZmluaXR5IiwiU21hcnRGb3JlZ3JvdW5kSXNBY3RpdmUiOmZhbHNlLCJIb3Jpem9udGFsQWxpZ25tZW50IjowLCJWZXJ0aWNhbEFsaWdubWVudCI6MCwiU21hcnRGb3JlZ3JvdW5kIjpudWxsLCJCYWNrZ3JvdW5kRmlsbFR5cGUiOjAsIk1hcmdpbiI6eyIkaWQiOiI2NjQiLCJUb3AiOjAuMCwiTGVmdCI6MC4wLCJSaWdodCI6MC4wLCJCb3R0b20iOjAuMH0sIlBhZGRpbmciOnsiJGlkIjoiNjY1IiwiVG9wIjowLjAsIkxlZnQiOjAuMCwiUmlnaHQiOjAuMCwiQm90dG9tIjowLjB9LCJCYWNrZ3JvdW5kIjp7IiRpZCI6IjY2NiIsIkNvbG9yIjp7IiRpZCI6IjY2NyIsIkEiOjAsIlIiOjI1NSwiRyI6MjU1LCJCIjoyNTV9fSwiSXNWaXNpYmxlIjp0cnVlLCJXaWR0aCI6MC4wLCJIZWlnaHQiOjAuMCwiQm9yZGVyU3R5bGUiOnsiJGlkIjoiNjY4IiwiTGluZUNvbG9yIjpudWxsLCJMaW5lV2VpZ2h0IjowLjAsIkxpbmVUeXBlIjowLCJQYXJlbnRTdHlsZSI6bnVsbH0sIlBhcmVudFN0eWxlIjpudWxsfSwiRGF0ZUZvcm1hdCI6eyIkaWQiOiI2N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zAiLCJEYXRlUGFydElzVmlzaWJsZSI6dHJ1ZSwiVGltZVBhcnRJc1Zpc2libGUiOmZhbHNlfX0sIldlZWtOdW1iZXJpbmciOnsiJGlkIjoiNjcxIiwiRm9ybWF0IjowLCJJc1Zpc2libGUiOmZhbHNlLCJMYXN0S25vd25WaXNpYmlsaXR5U3RhdGUiOmZhbHNlfSwiSXNWaXNpYmxlIjp0cnVlLCJQYXJlbnRTdHlsZSI6bnVsbH0sIkluZGV4Ijo1LCJQZXJjZW50YWdlQ29tcGxldGUiOm51bGwsIlBvc2l0aW9uIjp7IlJhdGlvIjowLjA5MzAzMDg2NDE5NzUzMDg4NSwiSXNDdXN0b20iOnRydWV9LCJEYXRlRm9ybWF0Ijp7IiRyZWYiOiI2NjkifSwiV2Vla051bWJlcmluZyI6eyIkaWQiOiI2NzIiLCJGb3JtYXQiOjAsIklzVmlzaWJsZSI6ZmFsc2UsIkxhc3RLbm93blZpc2liaWxpdHlTdGF0ZSI6ZmFsc2V9LCJSZWxhdGVkVGFza0lkIjoiMDAwMDAwMDAtMDAwMC0wMDAwLTAwMDAtMDAwMDAwMDAwMDAwIiwiSWQiOiJjNTMzYWEyYy02NDljLTQzMmQtODk0ZC0yYzMyM2M2MTgyZDQiLCJJbXBvcnRJZCI6bnVsbCwiVGl0bGUiOiJFeHBvIiwiTm90ZSI6bnVsbCwiSHlwZXJsaW5rIjp7IiRpZCI6IjY3MyIsIkFkZHJlc3MiOiIiLCJTdWJBZGRyZXNzIjoiIn0sIklzQ2hhbmdlZCI6ZmFsc2UsIklzTmV3IjpmYWxzZX0seyIkaWQiOiI2NzQiLCJEYXRlIjoiMjAyNC0wMy0yM1QyMzo1OTowMCIsIlN0eWxlIjp7IiRpZCI6IjY3NSIsIlNoYXBlIjo5LCJDb25uZWN0b3JNYXJnaW4iOnsiJGlkIjoiNjc2IiwiVG9wIjowLjAsIkxlZnQiOjIuMCwiUmlnaHQiOjIuMCwiQm90dG9tIjowLjB9LCJDb25uZWN0b3JTdHlsZSI6eyIkaWQiOiI2NzciLCJMaW5lQ29sb3IiOnsiJGlkIjoiNjc4IiwiJHR5cGUiOiJOTFJFLkNvbW1vbi5Eb20uU29saWRDb2xvckJydXNoLCBOTFJFLkNvbW1vbiIsIkNvbG9yIjp7IiRpZCI6IjY3OSIsIkEiOjEyNywiUiI6OTIsIkciOjc3LCJCIjoxMjV9fSwiTGluZVdlaWdodCI6MS4wLCJMaW5lVHlwZSI6MCwiUGFyZW50U3R5bGUiOm51bGx9LCJJc0JlbG93VGltZWJhbmQiOnRydWUsIlBvc2l0aW9uT25UYXNrIjowLCJIaWRlRGF0ZSI6ZmFsc2UsIlNoYXBlU2l6ZSI6MSwiU3BhY2luZyI6MS4wLCJQYWRkaW5nIjp7IiRpZCI6IjY4MCIsIlRvcCI6Ny4wLCJMZWZ0IjozLjAsIlJpZ2h0IjowLjAsIkJvdHRvbSI6Mi4wfSwiU2hhcGVTdHlsZSI6eyIkaWQiOiI2ODEiLCJNYXJnaW4iOnsiJGlkIjoiNjgyIiwiVG9wIjowLjAsIkxlZnQiOjAuMCwiUmlnaHQiOjAuMCwiQm90dG9tIjowLjB9LCJQYWRkaW5nIjp7IiRpZCI6IjY4MyIsIlRvcCI6MC4wLCJMZWZ0IjowLjAsIlJpZ2h0IjowLjAsIkJvdHRvbSI6MC4wfSwiQmFja2dyb3VuZCI6eyIkaWQiOiI2ODQiLCJDb2xvciI6eyIkaWQiOiI2ODUiLCJBIjoyNTUsIlIiOjE3OCwiRyI6MTQsIkIiOjE4fX0sIklzVmlzaWJsZSI6dHJ1ZSwiV2lkdGgiOjE4LjAsIkhlaWdodCI6M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VGl0bGVTdHlsZSI6eyIkaWQiOiI2ODkiLCJGb250U2V0dGluZ3MiOnsiJGlkIjoiNjkwIiwiRm9udFNpemUiOjEyLCJGb250TmFtZSI6Ik9wZW4gU2FucyIsIklzQm9sZCI6dHJ1ZSwiSXNJdGFsaWMiOmZhbHNlLCJJc1VuZGVybGluZWQiOmZhbHNlLCJQYXJlbnRTdHlsZSI6bnVsbH0sIkF1dG9TaXplIjoyLCJGb3JlZ3JvdW5kIjp7IiRpZCI6IjY5MSIsIkNvbG9yIjp7IiRpZCI6IjY5MiIsIkEiOjI1NSwiUiI6MTc4LCJHIjoxNCwiQiI6MTh9fSwiTWF4V2lkdGgiOjExMi44MzY1MzI1OTI3NzM0NCwiTWF4SGVpZ2h0IjoiSW5maW5pdHkiLCJTbWFydEZvcmVncm91bmRJc0FjdGl2ZSI6ZmFsc2UsIkhvcml6b250YWxBbGlnbm1lbnQiOjEsIlZlcnRpY2FsQWxpZ25tZW50IjowLCJTbWFydEZvcmVncm91bmQiOm51bGwsIkJhY2tncm91bmRGaWxsVHlwZSI6MCwiTWFyZ2luIjp7IiRpZCI6IjY5MyIsIlRvcCI6MC4wLCJMZWZ0IjowLjAsIlJpZ2h0IjowLjAsIkJvdHRvbSI6MC4wfSwiUGFkZGluZyI6eyIkaWQiOiI2OTQiLCJUb3AiOjAuMCwiTGVmdCI6MC4wLCJSaWdodCI6MC4wLCJCb3R0b20iOjAuMH0sIkJhY2tncm91bmQiOnsiJGlkIjoiNjk1IiwiQ29sb3IiOnsiJGlkIjoiNjk2IiwiQSI6MCwiUiI6MjU1LCJHIjoyNTUsIkIiOjI1NX19LCJJc1Zpc2libGUiOnRydWUsIldpZHRoIjowLjAsIkhlaWdodCI6MC4wLCJCb3JkZXJTdHlsZSI6eyIkaWQiOiI2OTciLCJMaW5lQ29sb3IiOm51bGwsIkxpbmVXZWlnaHQiOjAuMCwiTGluZVR5cGUiOjAsIlBhcmVudFN0eWxlIjpudWxsfSwiUGFyZW50U3R5bGUiOm51bGx9LCJEYXRlU3R5bGUiOnsiJGlkIjoiNjk4IiwiRm9udFNldHRpbmdzIjp7IiRpZCI6IjY5OSIsIkZvbnRTaXplIjo4LCJGb250TmFtZSI6Ik9wZW4gU2FucyIsIklzQm9sZCI6dHJ1ZSwiSXNJdGFsaWMiOmZhbHNlLCJJc1VuZGVybGluZWQiOmZhbHNlLCJQYXJlbnRTdHlsZSI6bnVsbH0sIkF1dG9TaXplIjowLCJGb3JlZ3JvdW5kIjp7IiRpZCI6IjcwMCIsIkNvbG9yIjp7IiRpZCI6IjcwMSIsIkEiOjI1NSwiUiI6MTc4LCJHIjoxNCwiQiI6MTh9fSwiTWF4V2lkdGgiOjIwMC4wLCJNYXhIZWlnaHQiOiJJbmZpbml0eSIsIlNtYXJ0Rm9yZWdyb3VuZElzQWN0aXZlIjpmYWxzZSwiSG9yaXpvbnRhbEFsaWdubWVudCI6MS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aWQiOiI3MDUiLCJBIjowLCJSIjoyNTUsIkciOjI1NSwiQiI6MjU1fX0sIklzVmlzaWJsZSI6dHJ1ZSwiV2lkdGgiOjAuMCwiSGVpZ2h0IjowLjAsIkJvcmRlclN0eWxlIjp7IiRpZCI6IjcwNiIsIkxpbmVDb2xvciI6bnVsbCwiTGluZVdlaWdodCI6MC4wLCJMaW5lVHlwZSI6MCwiUGFyZW50U3R5bGUiOm51bGx9LCJQYXJlbnRTdHlsZSI6bnVsbH0sIkRhdGVGb3JtYXQiOnsiJGlkIjoiNzA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A4IiwiRGF0ZVBhcnRJc1Zpc2libGUiOnRydWUsIlRpbWVQYXJ0SXNWaXNpYmxlIjpmYWxzZX19LCJXZWVrTnVtYmVyaW5nIjp7IiRpZCI6IjcwOSIsIkZvcm1hdCI6MCwiSXNWaXNpYmxlIjpmYWxzZSwiTGFzdEtub3duVmlzaWJpbGl0eVN0YXRlIjpmYWxzZX0sIklzVmlzaWJsZSI6dHJ1ZSwiUGFyZW50U3R5bGUiOm51bGx9LCJJbmRleCI6NiwiUGVyY2VudGFnZUNvbXBsZXRlIjpudWxsLCJQb3NpdGlvbiI6eyJSYXRpbyI6MC4xMzY0MDEzNzIyNTIwNzkwNSwiSXNDdXN0b20iOnRydWV9LCJEYXRlRm9ybWF0Ijp7IiRyZWYiOiI3MDcifSwiV2Vla051bWJlcmluZyI6eyIkaWQiOiI3MTAiLCJGb3JtYXQiOjAsIklzVmlzaWJsZSI6ZmFsc2UsIkxhc3RLbm93blZpc2liaWxpdHlTdGF0ZSI6ZmFsc2V9LCJSZWxhdGVkVGFza0lkIjoiMDAwMDAwMDAtMDAwMC0wMDAwLTAwMDAtMDAwMDAwMDAwMDAwIiwiSWQiOiJiOTg2OTgyZS04OTY4LTRlOWQtOGM0NC03MmMyOTJhYjQ5NWMiLCJJbXBvcnRJZCI6bnVsbCwiVGl0bGUiOiJTeXN0ZW0gUmV2aWV3IiwiTm90ZSI6bnVsbCwiSHlwZXJsaW5rIjp7IiRpZCI6IjcxMSIsIkFkZHJlc3MiOiIiLCJTdWJBZGRyZXNzIjoiIn0sIklzQ2hhbmdlZCI6ZmFsc2UsIklzTmV3IjpmYWxzZX0seyIkaWQiOiI3MTIiLCJEYXRlIjoiMjAyNC0wNS0wMlQyMzo1OTowMCIsIlN0eWxlIjp7IiRpZCI6IjcxMyIsIlNoYXBlIjo1LCJDb25uZWN0b3JNYXJnaW4iOnsiJGlkIjoiNzE0IiwiVG9wIjowLjAsIkxlZnQiOjIuMCwiUmlnaHQiOjIuMCwiQm90dG9tIjowLjB9LCJDb25uZWN0b3JTdHlsZSI6eyIkaWQiOiI3MTUiLCJMaW5lQ29sb3IiOnsiJGlkIjoiNzE2IiwiJHR5cGUiOiJOTFJFLkNvbW1vbi5Eb20uU29saWRDb2xvckJydXNoLCBOTFJFLkNvbW1vbiIsIkNvbG9yIjp7IiRpZCI6IjcxNyIsIkEiOjEyNywiUiI6OTIsIkciOjc3LCJCIjoxMjV9fSwiTGluZVdlaWdodCI6MS4wLCJMaW5lVHlwZSI6MCwiUGFyZW50U3R5bGUiOm51bGx9LCJJc0JlbG93VGltZWJhbmQiOnRydWUsIlBvc2l0aW9uT25UYXNrIjowLCJIaWRlRGF0ZSI6ZmFsc2UsIlNoYXBlU2l6ZSI6MSwiU3BhY2luZyI6MS4wLCJQYWRkaW5nIjp7IiRpZCI6IjcxOCIsIlRvcCI6Ny4wLCJMZWZ0IjozLjAsIlJpZ2h0IjowLjAsIkJvdHRvbSI6Mi4wfSwiU2hhcGVTdHlsZSI6eyIkaWQiOiI3MTkiLCJNYXJnaW4iOnsiJGlkIjoiNzIwIiwiVG9wIjowLjAsIkxlZnQiOjAuMCwiUmlnaHQiOjAuMCwiQm90dG9tIjowLjB9LCJQYWRkaW5nIjp7IiRpZCI6IjcyMSIsIlRvcCI6MC4wLCJMZWZ0IjowLjAsIlJpZ2h0IjowLjAsIkJvdHRvbSI6MC4wfSwiQmFja2dyb3VuZCI6eyIkaWQiOiI3MjIiLCJDb2xvciI6eyIkaWQiOiI3MjMiLCJBIjoyNTUsIlIiOjY5LCJHIjo5NCwiQiI6MTM3fX0sIklzVmlzaWJsZSI6dHJ1ZSwiV2lkdGgiOjE4LjAsIkhlaWdodCI6MjAuMCwiQm9yZGVyU3R5bGUiOnsiJGlkIjoiNzI0IiwiTGluZUNvbG9yIjp7IiRpZCI6IjcyNSIsIiR0eXBlIjoiTkxSRS5Db21tb24uRG9tLlNvbGlkQ29sb3JCcnVzaCwgTkxSRS5Db21tb24iLCJDb2xvciI6eyIkaWQiOiI3MjYiLCJBIjoyNTUsIlIiOjI1NSwiRyI6MCwiQiI6MH19LCJMaW5lV2VpZ2h0IjowLjAsIkxpbmVUeXBlIjowLCJQYXJlbnRTdHlsZSI6bnVsbH0sIlBhcmVudFN0eWxlIjpudWxsfSwiVGl0bGVTdHlsZSI6eyIkaWQiOiI3MjciLCJGb250U2V0dGluZ3MiOnsiJGlkIjoiNzI4IiwiRm9udFNpemUiOjEyLCJGb250TmFtZSI6Ik9wZW4gU2FucyIsIklzQm9sZCI6dHJ1ZSwiSXNJdGFsaWMiOmZhbHNlLCJJc1VuZGVybGluZWQiOmZhbHNlLCJQYXJlbnRTdHlsZSI6bnVsbH0sIkF1dG9TaXplIjoyLCJGb3JlZ3JvdW5kIjp7IiRpZCI6IjcyOSIsIkNvbG9yIjp7IiRpZCI6IjczMCIsIkEiOjI1NSwiUiI6NjksIkciOjk0LCJCIjoxMzd9fSwiTWF4V2lkdGgiOjEyNy45MTAwMDAwMDAwMDAwMSwiTWF4SGVpZ2h0IjoiSW5maW5pdHkiLCJTbWFydEZvcmVncm91bmRJc0FjdGl2ZSI6ZmFsc2UsIkhvcml6b250YWxBbGlnbm1lbnQiOjEsIlZlcnRpY2FsQWxpZ25tZW50IjowLCJTbWFydEZvcmVncm91bmQiOm51bGwsIkJhY2tncm91bmRGaWxsVHlwZSI6MCwiTWFyZ2luIjp7IiRpZCI6IjczMSIsIlRvcCI6MC4wLCJMZWZ0IjowLjAsIlJpZ2h0IjowLjAsIkJvdHRvbSI6MC4wfSwiUGFkZGluZyI6eyIkaWQiOiI3MzIiLCJUb3AiOjAuMCwiTGVmdCI6MC4wLCJSaWdodCI6MC4wLCJCb3R0b20iOjAuMH0sIkJhY2tncm91bmQiOnsiJGlkIjoiNzMzIiwiQ29sb3IiOnsiJGlkIjoiNzM0IiwiQSI6MCwiUiI6MjU1LCJHIjoyNTUsIkIiOjI1NX19LCJJc1Zpc2libGUiOnRydWUsIldpZHRoIjowLjAsIkhlaWdodCI6MC4wLCJCb3JkZXJTdHlsZSI6eyIkaWQiOiI3MzUiLCJMaW5lQ29sb3IiOm51bGwsIkxpbmVXZWlnaHQiOjAuMCwiTGluZVR5cGUiOjAsIlBhcmVudFN0eWxlIjpudWxsfSwiUGFyZW50U3R5bGUiOm51bGx9LCJEYXRlU3R5bGUiOnsiJGlkIjoiNzM2IiwiRm9udFNldHRpbmdzIjp7IiRpZCI6IjczNyIsIkZvbnRTaXplIjo4LCJGb250TmFtZSI6Ik9wZW4gU2FucyIsIklzQm9sZCI6dHJ1ZSwiSXNJdGFsaWMiOmZhbHNlLCJJc1VuZGVybGluZWQiOmZhbHNlLCJQYXJlbnRTdHlsZSI6bnVsbH0sIkF1dG9TaXplIjowLCJGb3JlZ3JvdW5kIjp7IiRpZCI6IjczOCIsIkNvbG9yIjp7IiRpZCI6IjczOSIsIkEiOjI1NSwiUiI6NjksIkciOjk0LCJCIjoxMzd9fSwiTWF4V2lkdGgiOjIwMC4wLCJNYXhIZWlnaHQiOiJJbmZpbml0eSIsIlNtYXJ0Rm9yZWdyb3VuZElzQWN0aXZlIjpmYWxzZSwiSG9yaXpvbnRhbEFsaWdubWVudCI6MSwiVmVydGljYWxBbGlnbm1lbnQiOjAsIlNtYXJ0Rm9yZWdyb3VuZCI6bnVsbCwiQmFja2dyb3VuZEZpbGxUeXBlIjowLCJNYXJnaW4iOnsiJGlkIjoiNzQwIiwiVG9wIjowLjAsIkxlZnQiOjAuMCwiUmlnaHQiOjAuMCwiQm90dG9tIjowLjB9LCJQYWRkaW5nIjp7IiRpZCI6Ijc0MSIsIlRvcCI6MC4wLCJMZWZ0IjowLjAsIlJpZ2h0IjowLjAsIkJvdHRvbSI6MC4wfSwiQmFja2dyb3VuZCI6eyIkaWQiOiI3NDIiLCJDb2xvciI6eyIkaWQiOiI3NDMiLCJBIjowLCJSIjoyNTUsIkciOjI1NSwiQiI6MjU1fX0sIklzVmlzaWJsZSI6dHJ1ZSwiV2lkdGgiOjAuMCwiSGVpZ2h0IjowLjAsIkJvcmRlclN0eWxlIjp7IiRpZCI6Ijc0NCIsIkxpbmVDb2xvciI6bnVsbCwiTGluZVdlaWdodCI6MC4wLCJMaW5lVHlwZSI6MCwiUGFyZW50U3R5bGUiOm51bGx9LCJQYXJlbnRTdHlsZSI6bnVsbH0sIkRhdGVGb3JtYXQiOnsiJGlkIjoiNzQ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2IiwiRGF0ZVBhcnRJc1Zpc2libGUiOnRydWUsIlRpbWVQYXJ0SXNWaXNpYmxlIjpmYWxzZX19LCJXZWVrTnVtYmVyaW5nIjp7IiRpZCI6Ijc0NyIsIkZvcm1hdCI6MCwiSXNWaXNpYmxlIjpmYWxzZSwiTGFzdEtub3duVmlzaWJpbGl0eVN0YXRlIjpmYWxzZX0sIklzVmlzaWJsZSI6dHJ1ZSwiUGFyZW50U3R5bGUiOm51bGx9LCJJbmRleCI6NywiUGVyY2VudGFnZUNvbXBsZXRlIjpudWxsLCJQb3NpdGlvbiI6eyJSYXRpbyI6MC4wOTMwMzA4NjQxOTc1MzE2MjEsIklzQ3VzdG9tIjp0cnVlfSwiRGF0ZUZvcm1hdCI6eyIkcmVmIjoiNzQ1In0sIldlZWtOdW1iZXJpbmciOnsiJGlkIjoiNzQ4IiwiRm9ybWF0IjowLCJJc1Zpc2libGUiOmZhbHNlLCJMYXN0S25vd25WaXNpYmlsaXR5U3RhdGUiOmZhbHNlfSwiUmVsYXRlZFRhc2tJZCI6IjAwMDAwMDAwLTAwMDAtMDAwMC0wMDAwLTAwMDAwMDAwMDAwMCIsIklkIjoiNzM2MmY5ODUtY2Y0OC00M2MzLWI3OTEtNzdmNmEzMmQ5NDVhIiwiSW1wb3J0SWQiOm51bGwsIlRpdGxlIjoiQnVzaW5lc3MgUGxhbiBSZXZpZXciLCJOb3RlIjpudWxsLCJIeXBlcmxpbmsiOnsiJGlkIjoiNzQ5IiwiQWRkcmVzcyI6IiIsIlN1YkFkZHJlc3MiOiIifSwiSXNDaGFuZ2VkIjpmYWxzZSwiSXNOZXciOmZhbHNlfSx7IiRpZCI6Ijc1MCIsIkRhdGUiOiIyMDI0LTA3LTA1VDIzOjU5OjAwIiwiU3R5bGUiOnsiJGlkIjoiNzUxIiwiU2hhcGUiOjUsIkNvbm5lY3Rvck1hcmdpbiI6eyIkaWQiOiI3NTIiLCJUb3AiOjAuMCwiTGVmdCI6Mi4wLCJSaWdodCI6Mi4wLCJCb3R0b20iOjAuMH0sIkNvbm5lY3RvclN0eWxlIjp7IiRpZCI6Ijc1MyIsIkxpbmVDb2xvciI6eyIkaWQiOiI3NTQiLCIkdHlwZSI6Ik5MUkUuQ29tbW9uLkRvbS5Tb2xpZENvbG9yQnJ1c2gsIE5MUkUuQ29tbW9uIiwiQ29sb3IiOnsiJGlkIjoiNzU1IiwiQSI6MTI3LCJSIjo5MiwiRyI6NzcsIkIiOjEyNX19LCJMaW5lV2VpZ2h0IjoxLjAsIkxpbmVUeXBlIjowLCJQYXJlbnRTdHlsZSI6bnVsbH0sIklzQmVsb3dUaW1lYmFuZCI6dHJ1ZSwiUG9zaXRpb25PblRhc2siOjAsIkhpZGVEYXRlIjpmYWxzZSwiU2hhcGVTaXplIjoxLCJTcGFjaW5nIjoxLjAsIlBhZGRpbmciOnsiJGlkIjoiNzU2IiwiVG9wIjo3LjAsIkxlZnQiOjMuMCwiUmlnaHQiOjAuMCwiQm90dG9tIjoyLjB9LCJTaGFwZVN0eWxlIjp7IiRpZCI6Ijc1NyIsIk1hcmdpbiI6eyIkaWQiOiI3NTgiLCJUb3AiOjAuMCwiTGVmdCI6MC4wLCJSaWdodCI6MC4wLCJCb3R0b20iOjAuMH0sIlBhZGRpbmciOnsiJGlkIjoiNzU5IiwiVG9wIjowLjAsIkxlZnQiOjAuMCwiUmlnaHQiOjAuMCwiQm90dG9tIjowLjB9LCJCYWNrZ3JvdW5kIjp7IiRpZCI6Ijc2MCIsIkNvbG9yIjp7IiRpZCI6Ijc2MSIsIkEiOjI1NSwiUiI6NjksIkciOjk0LCJCIjoxMzd9fSwiSXNWaXNpYmxlIjp0cnVlLCJXaWR0aCI6MTguMCwiSGVpZ2h0IjoyMC4wLCJCb3JkZXJTdHlsZSI6eyIkaWQiOiI3NjIiLCJMaW5lQ29sb3IiOnsiJGlkIjoiNzYzIiwiJHR5cGUiOiJOTFJFLkNvbW1vbi5Eb20uU29saWRDb2xvckJydXNoLCBOTFJFLkNvbW1vbiIsIkNvbG9yIjp7IiRpZCI6Ijc2NCIsIkEiOjI1NSwiUiI6MjU1LCJHIjowLCJCIjowfX0sIkxpbmVXZWlnaHQiOjAuMCwiTGluZVR5cGUiOjAsIlBhcmVudFN0eWxlIjpudWxsfSwiUGFyZW50U3R5bGUiOm51bGx9LCJUaXRsZVN0eWxlIjp7IiRpZCI6Ijc2NSIsIkZvbnRTZXR0aW5ncyI6eyIkaWQiOiI3NjYiLCJGb250U2l6ZSI6MTIsIkZvbnROYW1lIjoiT3BlbiBTYW5zIiwiSXNCb2xkIjp0cnVlLCJJc0l0YWxpYyI6ZmFsc2UsIklzVW5kZXJsaW5lZCI6ZmFsc2UsIlBhcmVudFN0eWxlIjpudWxsfSwiQXV0b1NpemUiOjIsIkZvcmVncm91bmQiOnsiJGlkIjoiNzY3IiwiQ29sb3IiOnsiJGlkIjoiNzY4IiwiQSI6MjU1LCJSIjo2OSwiRyI6OTQsIkIiOjEzN319LCJNYXhXaWR0aCI6MTE2LjMwNjY2NjY2NjY2NjY3LCJNYXhIZWlnaHQiOiJJbmZpbml0eSIsIlNtYXJ0Rm9yZWdyb3VuZElzQWN0aXZlIjpmYWxzZSwiSG9yaXpvbnRhbEFsaWdubWVudCI6MS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wLCJSIjoyNTUsIkciOjI1NSwiQiI6MjU1fX0sIklzVmlzaWJsZSI6dHJ1ZSwiV2lkdGgiOjAuMCwiSGVpZ2h0IjowLjAsIkJvcmRlclN0eWxlIjp7IiRpZCI6Ijc3MyIsIkxpbmVDb2xvciI6bnVsbCwiTGluZVdlaWdodCI6MC4wLCJMaW5lVHlwZSI6MCwiUGFyZW50U3R5bGUiOm51bGx9LCJQYXJlbnRTdHlsZSI6bnVsbH0sIkRhdGVTdHlsZSI6eyIkaWQiOiI3NzQiLCJGb250U2V0dGluZ3MiOnsiJGlkIjoiNzc1IiwiRm9udFNpemUiOjgsIkZvbnROYW1lIjoiT3BlbiBTYW5zIiwiSXNCb2xkIjp0cnVlLCJJc0l0YWxpYyI6ZmFsc2UsIklzVW5kZXJsaW5lZCI6ZmFsc2UsIlBhcmVudFN0eWxlIjpudWxsfSwiQXV0b1NpemUiOjAsIkZvcmVncm91bmQiOnsiJGlkIjoiNzc2IiwiQ29sb3IiOnsiJGlkIjoiNzc3IiwiQSI6MjU1LCJSIjo2OSwiRyI6OTQsIkIiOjEzN319LCJNYXhXaWR0aCI6MjAwLjAsIk1heEhlaWdodCI6IkluZmluaXR5IiwiU21hcnRGb3JlZ3JvdW5kSXNBY3RpdmUiOmZhbHNlLCJIb3Jpem9udGFsQWxpZ25tZW50IjoxLCJWZXJ0aWNhbEFsaWdubWVudCI6MCwiU21hcnRGb3JlZ3JvdW5kIjpudWxsLCJCYWNrZ3JvdW5kRmlsbFR5cGUiOjAsIk1hcmdpbiI6eyIkaWQiOiI3NzgiLCJUb3AiOjAuMCwiTGVmdCI6MC4wLCJSaWdodCI6MC4wLCJCb3R0b20iOjAuMH0sIlBhZGRpbmciOnsiJGlkIjoiNzc5IiwiVG9wIjowLjAsIkxlZnQiOjAuMCwiUmlnaHQiOjAuMCwiQm90dG9tIjowLjB9LCJCYWNrZ3JvdW5kIjp7IiRpZCI6Ijc4MCIsIkNvbG9yIjp7IiRpZCI6Ijc4MSIsIkEiOjAsIlIiOjI1NSwiRyI6MjU1LCJCIjoyNTV9fSwiSXNWaXNpYmxlIjp0cnVlLCJXaWR0aCI6MC4wLCJIZWlnaHQiOjAuMCwiQm9yZGVyU3R5bGUiOnsiJGlkIjoiNzgyIiwiTGluZUNvbG9yIjpudWxsLCJMaW5lV2VpZ2h0IjowLjAsIkxpbmVUeXBlIjowLCJQYXJlbnRTdHlsZSI6bnVsbH0sIlBhcmVudFN0eWxlIjpudWxsfSwiRGF0ZUZvcm1hdCI6eyIkaWQiOiI3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ODQiLCJEYXRlUGFydElzVmlzaWJsZSI6dHJ1ZSwiVGltZVBhcnRJc1Zpc2libGUiOmZhbHNlfX0sIldlZWtOdW1iZXJpbmciOnsiJGlkIjoiNzg1IiwiRm9ybWF0IjowLCJJc1Zpc2libGUiOmZhbHNlLCJMYXN0S25vd25WaXNpYmlsaXR5U3RhdGUiOmZhbHNlfSwiSXNWaXNpYmxlIjp0cnVlLCJQYXJlbnRTdHlsZSI6bnVsbH0sIkluZGV4Ijo4LCJQZXJjZW50YWdlQ29tcGxldGUiOm51bGwsIlBvc2l0aW9uIjp7IlJhdGlvIjowLjA5MzAzMDg2NDE5NzUzMTYyMSwiSXNDdXN0b20iOnRydWV9LCJEYXRlRm9ybWF0Ijp7IiRyZWYiOiI3ODMifSwiV2Vla051bWJlcmluZyI6eyIkaWQiOiI3ODYiLCJGb3JtYXQiOjAsIklzVmlzaWJsZSI6ZmFsc2UsIkxhc3RLbm93blZpc2liaWxpdHlTdGF0ZSI6ZmFsc2V9LCJSZWxhdGVkVGFza0lkIjoiMDAwMDAwMDAtMDAwMC0wMDAwLTAwMDAtMDAwMDAwMDAwMDAwIiwiSWQiOiI4MjhjMDVmZC1jYmY1LTQzODQtOTU2NS05OGYzZmFkNmRmOTUiLCJJbXBvcnRJZCI6bnVsbCwiVGl0bGUiOiJCdWRnZXQgQWRqdXN0bWVudCIsIk5vdGUiOm51bGwsIkh5cGVybGluayI6eyIkaWQiOiI3ODciLCJBZGRyZXNzIjoiIiwiU3ViQWRkcmVzcyI6IiJ9LCJJc0NoYW5nZWQiOmZhbHNlLCJJc05ldyI6ZmFsc2V9LHsiJGlkIjoiNzg4IiwiRGF0ZSI6IjIwMjQtMDYtMDZUMjM6NTk6MDAiLCJTdHlsZSI6eyIkaWQiOiI3ODkiLCJTaGFwZSI6MSwiQ29ubmVjdG9yTWFyZ2luIjp7IiRpZCI6Ijc5MCIsIlRvcCI6MC4wLCJMZWZ0IjoyLjAsIlJpZ2h0IjoyLjAsIkJvdHRvbSI6MC4wfSwiQ29ubmVjdG9yU3R5bGUiOnsiJGlkIjoiNzkxIiwiTGluZUNvbG9yIjp7IiRpZCI6Ijc5MiIsIiR0eXBlIjoiTkxSRS5Db21tb24uRG9tLlNvbGlkQ29sb3JCcnVzaCwgTkxSRS5Db21tb24iLCJDb2xvciI6eyIkaWQiOiI3OTMiLCJBIjoxMjcsIlIiOjE4MywiRyI6OSwiQiI6NzZ9fSwiTGluZVdlaWdodCI6MS4wLCJMaW5lVHlwZSI6MCwiUGFyZW50U3R5bGUiOm51bGx9LCJJc0JlbG93VGltZWJhbmQiOmZhbHNlLCJQb3NpdGlvbk9uVGFzayI6MCwiSGlkZURhdGUiOmZhbHNlLCJTaGFwZVNpemUiOjEsIlNwYWNpbmciOjEuMCwiUGFkZGluZyI6eyIkaWQiOiI3OTQiLCJUb3AiOjcuMCwiTGVmdCI6My4wLCJSaWdodCI6MC4wLCJCb3R0b20iOjIuMH0sIlNoYXBlU3R5bGUiOnsiJGlkIjoiNzk1IiwiTWFyZ2luIjp7IiRpZCI6Ijc5NiIsIlRvcCI6MC4wLCJMZWZ0IjowLjAsIlJpZ2h0IjowLjAsIkJvdHRvbSI6MC4wfSwiUGFkZGluZyI6eyIkaWQiOiI3OTciLCJUb3AiOjAuMCwiTGVmdCI6MC4wLCJSaWdodCI6MC4wLCJCb3R0b20iOjAuMH0sIkJhY2tncm91bmQiOnsiJGlkIjoiNzk4IiwiQ29sb3IiOnsiJGlkIjoiNzk5IiwiQSI6MjU1LCJSIjoxODMsIkciOjksIkIiOjc2fX0sIklzVmlzaWJsZSI6dHJ1ZSwiV2lkdGgiOjE4LjAsIkhlaWdodCI6MjAuMCwiQm9yZGVyU3R5bGUiOnsiJGlkIjoiODAwIiwiTGluZUNvbG9yIjp7IiRpZCI6IjgwMSIsIiR0eXBlIjoiTkxSRS5Db21tb24uRG9tLlNvbGlkQ29sb3JCcnVzaCwgTkxSRS5Db21tb24iLCJDb2xvciI6eyIkaWQiOiI4MDIiLCJBIjoyNTUsIlIiOjI1NSwiRyI6MCwiQiI6MH19LCJMaW5lV2VpZ2h0IjowLjAsIkxpbmVUeXBlIjowLCJQYXJlbnRTdHlsZSI6bnVsbH0sIlBhcmVudFN0eWxlIjpudWxsfSwiVGl0bGVTdHlsZSI6eyIkaWQiOiI4MDMiLCJGb250U2V0dGluZ3MiOnsiJGlkIjoiODA0IiwiRm9udFNpemUiOjEyLCJGb250TmFtZSI6Ik9wZW4gU2FucyIsIklzQm9sZCI6dHJ1ZSwiSXNJdGFsaWMiOmZhbHNlLCJJc1VuZGVybGluZWQiOmZhbHNlLCJQYXJlbnRTdHlsZSI6bnVsbH0sIkF1dG9TaXplIjoyLCJGb3JlZ3JvdW5kIjp7IiRpZCI6IjgwNSIsIkNvbG9yIjp7IiRpZCI6IjgwNiIsIkEiOjI1NSwiUiI6MTgzLCJHIjo5LCJCIjo3Nn19LCJNYXhXaWR0aCI6MTExLjQzMzMzMzMzMzMzMzM0LCJNYXhIZWlnaHQiOiJJbmZpbml0eSIsIlNtYXJ0Rm9yZWdyb3VuZElzQWN0aXZlIjpmYWxzZSwiSG9yaXpvbnRhbEFsaWdubWVudCI6MSwiVmVydGljYWxBbGlnbm1lbnQiOjAsIlNtYXJ0Rm9yZWdyb3VuZCI6bnVsbCwiQmFja2dyb3VuZEZpbGxUeXBlIjowLCJNYXJnaW4iOnsiJGlkIjoiODA3IiwiVG9wIjowLjAsIkxlZnQiOjAuMCwiUmlnaHQiOjAuMCwiQm90dG9tIjowLjB9LCJQYWRkaW5nIjp7IiRpZCI6IjgwOCIsIlRvcCI6MC4wLCJMZWZ0IjowLjAsIlJpZ2h0IjowLjAsIkJvdHRvbSI6MC4wfSwiQmFja2dyb3VuZCI6eyIkaWQiOiI4MDkiLCJDb2xvciI6eyIkaWQiOiI4MTAiLCJBIjowLCJSIjoyNTUsIkciOjI1NSwiQiI6MjU1fX0sIklzVmlzaWJsZSI6dHJ1ZSwiV2lkdGgiOjAuMCwiSGVpZ2h0IjowLjAsIkJvcmRlclN0eWxlIjp7IiRpZCI6IjgxMSIsIkxpbmVDb2xvciI6bnVsbCwiTGluZVdlaWdodCI6MC4wLCJMaW5lVHlwZSI6MCwiUGFyZW50U3R5bGUiOm51bGx9LCJQYXJlbnRTdHlsZSI6bnVsbH0sIkRhdGVTdHlsZSI6eyIkaWQiOiI4MTIiLCJGb250U2V0dGluZ3MiOnsiJGlkIjoiODEzIiwiRm9udFNpemUiOjgsIkZvbnROYW1lIjoiT3BlbiBTYW5zIiwiSXNCb2xkIjp0cnVlLCJJc0l0YWxpYyI6ZmFsc2UsIklzVW5kZXJsaW5lZCI6ZmFsc2UsIlBhcmVudFN0eWxlIjpudWxsfSwiQXV0b1NpemUiOjAsIkZvcmVncm91bmQiOnsiJGlkIjoiODE0IiwiQ29sb3IiOnsiJGlkIjoiODE1IiwiQSI6MjU1LCJSIjoxODMsIkciOjksIkIiOjc2fX0sIk1heFdpZHRoIjoyMDAuMCwiTWF4SGVpZ2h0IjoiSW5maW5pdHkiLCJTbWFydEZvcmVncm91bmRJc0FjdGl2ZSI6ZmFsc2UsIkhvcml6b250YWxBbGlnbm1lbnQiOjEsIlZlcnRpY2FsQWxpZ25tZW50IjowLCJTbWFydEZvcmVncm91bmQiOm51bGwsIkJhY2tncm91bmRGaWxsVHlwZSI6MCwiTWFyZ2luIjp7IiRpZCI6IjgxNiIsIlRvcCI6MC4wLCJMZWZ0IjowLjAsIlJpZ2h0IjowLjAsIkJvdHRvbSI6MC4wfSwiUGFkZGluZyI6eyIkaWQiOiI4MTciLCJUb3AiOjAuMCwiTGVmdCI6MC4wLCJSaWdodCI6MC4wLCJCb3R0b20iOjAuMH0sIkJhY2tncm91bmQiOnsiJGlkIjoiODE4IiwiQ29sb3IiOnsiJGlkIjoiODE5IiwiQSI6MCwiUiI6MjU1LCJHIjoyNTUsIkIiOjI1NX19LCJJc1Zpc2libGUiOnRydWUsIldpZHRoIjowLjAsIkhlaWdodCI6MC4wLCJCb3JkZXJTdHlsZSI6eyIkaWQiOiI4MjAiLCJMaW5lQ29sb3IiOm51bGwsIkxpbmVXZWlnaHQiOjAuMCwiTGluZVR5cGUiOjAsIlBhcmVudFN0eWxlIjpudWxsfSwiUGFyZW50U3R5bGUiOm51bGx9LCJEYXRlRm9ybWF0Ijp7IiRpZCI6Ijgy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yMiIsIkRhdGVQYXJ0SXNWaXNpYmxlIjp0cnVlLCJUaW1lUGFydElzVmlzaWJsZSI6ZmFsc2V9fSwiV2Vla051bWJlcmluZyI6eyIkaWQiOiI4MjMiLCJGb3JtYXQiOjAsIklzVmlzaWJsZSI6ZmFsc2UsIkxhc3RLbm93blZpc2liaWxpdHlTdGF0ZSI6ZmFsc2V9LCJJc1Zpc2libGUiOnRydWUsIlBhcmVudFN0eWxlIjpudWxsfSwiSW5kZXgiOjksIlBlcmNlbnRhZ2VDb21wbGV0ZSI6bnVsbCwiUG9zaXRpb24iOnsiUmF0aW8iOjAuMTQ0ODMwMjY1NzUxNTkxNDQsIklzQ3VzdG9tIjp0cnVlfSwiRGF0ZUZvcm1hdCI6eyIkcmVmIjoiODIxIn0sIldlZWtOdW1iZXJpbmciOnsiJGlkIjoiODI0IiwiRm9ybWF0IjowLCJJc1Zpc2libGUiOmZhbHNlLCJMYXN0S25vd25WaXNpYmlsaXR5U3RhdGUiOmZhbHNlfSwiUmVsYXRlZFRhc2tJZCI6IjAwMDAwMDAwLTAwMDAtMDAwMC0wMDAwLTAwMDAwMDAwMDAwMCIsIklkIjoiMTFiYzZiNmUtNmRiNy00ZDhmLThiYTQtM2E3N2FhMWM0NzQ2IiwiSW1wb3J0SWQiOm51bGwsIlRpdGxlIjoiSW5pdGlhbCBHb2FsIFJldmlldyIsIk5vdGUiOm51bGwsIkh5cGVybGluayI6eyIkaWQiOiI4MjUiLCJBZGRyZXNzIjoiIiwiU3ViQWRkcmVzcyI6IiJ9LCJJc0NoYW5nZWQiOmZhbHNlLCJJc05ldyI6ZmFsc2V9LHsiJGlkIjoiODI2IiwiRGF0ZSI6IjIwMjQtMDgtMjZUMjM6NTk6MDAiLCJTdHlsZSI6eyIkaWQiOiI4MjciLCJTaGFwZSI6MCwiQ29ubmVjdG9yTWFyZ2luIjp7IiRpZCI6IjgyOCIsIlRvcCI6MC4wLCJMZWZ0IjoyLjAsIlJpZ2h0IjoyLjAsIkJvdHRvbSI6MC4wfSwiQ29ubmVjdG9yU3R5bGUiOnsiJGlkIjoiODI5IiwiTGluZUNvbG9yIjp7IiRpZCI6IjgzMCIsIiR0eXBlIjoiTkxSRS5Db21tb24uRG9tLlNvbGlkQ29sb3JCcnVzaCwgTkxSRS5Db21tb24iLCJDb2xvciI6eyIkaWQiOiI4MzEiLCJBIjoxMjcsIlIiOjkyLCJHIjo3NywiQiI6MTI1fX0sIkxpbmVXZWlnaHQiOjEuMCwiTGluZVR5cGUiOjAsIlBhcmVudFN0eWxlIjpudWxsfSwiSXNCZWxvd1RpbWViYW5kIjpmYWxzZSwiUG9zaXRpb25PblRhc2siOjAsIkhpZGVEYXRlIjpmYWxzZSwiU2hhcGVTaXplIjoxLCJTcGFjaW5nIjoxLjAsIlBhZGRpbmciOnsiJGlkIjoiODMyIiwiVG9wIjo3LjAsIkxlZnQiOjMuMCwiUmlnaHQiOjAuMCwiQm90dG9tIjoyLjB9LCJTaGFwZVN0eWxlIjp7IiRpZCI6IjgzMyIsIk1hcmdpbiI6eyIkaWQiOiI4MzQiLCJUb3AiOjAuMCwiTGVmdCI6MC4wLCJSaWdodCI6MC4wLCJCb3R0b20iOjAuMH0sIlBhZGRpbmciOnsiJGlkIjoiODM1IiwiVG9wIjowLjAsIkxlZnQiOjAuMCwiUmlnaHQiOjAuMCwiQm90dG9tIjowLjB9LCJCYWNrZ3JvdW5kIjp7IiRpZCI6IjgzNiIsIkNvbG9yIjp7IiRpZCI6IjgzNyIsIkEiOjI1NSwiUiI6OTIsIkciOjc3LCJCIjoxMjV9fSwiSXNWaXNpYmxlIjp0cnVlLCJXaWR0aCI6MTguMCwiSGVpZ2h0IjoyMC4wLCJCb3JkZXJTdHlsZSI6eyIkaWQiOiI4MzgiLCJMaW5lQ29sb3IiOnsiJGlkIjoiODM5IiwiJHR5cGUiOiJOTFJFLkNvbW1vbi5Eb20uU29saWRDb2xvckJydXNoLCBOTFJFLkNvbW1vbiIsIkNvbG9yIjp7IiRpZCI6Ijg0MCIsIkEiOjI1NSwiUiI6MjU1LCJHIjowLCJCIjowfX0sIkxpbmVXZWlnaHQiOjAuMCwiTGluZVR5cGUiOjAsIlBhcmVudFN0eWxlIjpudWxsfSwiUGFyZW50U3R5bGUiOm51bGx9LCJUaXRsZVN0eWxlIjp7IiRpZCI6Ijg0MSIsIkZvbnRTZXR0aW5ncyI6eyIkaWQiOiI4NDIiLCJGb250U2l6ZSI6MTIsIkZvbnROYW1lIjoiT3BlbiBTYW5zIiwiSXNCb2xkIjp0cnVlLCJJc0l0YWxpYyI6ZmFsc2UsIklzVW5kZXJsaW5lZCI6ZmFsc2UsIlBhcmVudFN0eWxlIjpudWxsfSwiQXV0b1NpemUiOjAsIkZvcmVncm91bmQiOnsiJGlkIjoiODQzIiwiQ29sb3IiOnsiJGlkIjoiODQ0IiwiQSI6MjU1LCJSIjo5MiwiRyI6NzcsIkIiOjEyNX19LCJNYXhXaWR0aCI6MjAwLjAsIk1heEhlaWdodCI6IkluZmluaXR5IiwiU21hcnRGb3JlZ3JvdW5kSXNBY3RpdmUiOmZhbHNlLCJIb3Jpem9udGFsQWxpZ25tZW50IjoxLCJWZXJ0aWNhbEFsaWdubWVudCI6MCwiU21hcnRGb3JlZ3JvdW5kIjpudWxsLCJCYWNrZ3JvdW5kRmlsbFR5cGUiOjAsIk1hcmdpbiI6eyIkaWQiOiI4NDUiLCJUb3AiOjAuMCwiTGVmdCI6MC4wLCJSaWdodCI6MC4wLCJCb3R0b20iOjAuMH0sIlBhZGRpbmciOnsiJGlkIjoiODQ2IiwiVG9wIjowLjAsIkxlZnQiOjAuMCwiUmlnaHQiOjAuMCwiQm90dG9tIjowLjB9LCJCYWNrZ3JvdW5kIjp7IiRpZCI6Ijg0NyIsIkNvbG9yIjp7IiRpZCI6Ijg0OCIsIkEiOjAsIlIiOjI1NSwiRyI6MjU1LCJCIjoyNTV9fSwiSXNWaXNpYmxlIjp0cnVlLCJXaWR0aCI6MC4wLCJIZWlnaHQiOjAuMCwiQm9yZGVyU3R5bGUiOnsiJGlkIjoiODQ5IiwiTGluZUNvbG9yIjpudWxsLCJMaW5lV2VpZ2h0IjowLjAsIkxpbmVUeXBlIjowLCJQYXJlbnRTdHlsZSI6bnVsbH0sIlBhcmVudFN0eWxlIjpudWxsfSwiRGF0ZVN0eWxlIjp7IiRpZCI6Ijg1MCIsIkZvbnRTZXR0aW5ncyI6eyIkaWQiOiI4NTEiLCJGb250U2l6ZSI6OCwiRm9udE5hbWUiOiJPcGVuIFNhbnMiLCJJc0JvbGQiOnRydWUsIklzSXRhbGljIjpmYWxzZSwiSXNVbmRlcmxpbmVkIjpmYWxzZSwiUGFyZW50U3R5bGUiOm51bGx9LCJBdXRvU2l6ZSI6MCwiRm9yZWdyb3VuZCI6eyIkaWQiOiI4NTIiLCJDb2xvciI6eyIkaWQiOiI4NTMiLCJBIjoyNTUsIlIiOjkyLCJHIjo3NywiQiI6MTI1fX0sIk1heFdpZHRoIjoyMDAuMCwiTWF4SGVpZ2h0IjoiSW5maW5pdHkiLCJTbWFydEZvcmVncm91bmRJc0FjdGl2ZSI6ZmFsc2UsIkhvcml6b250YWxBbGlnbm1lbnQiOjEsIlZlcnRpY2FsQWxpZ25tZW50IjowLCJTbWFydEZvcmVncm91bmQiOm51bGwsIkJhY2tncm91bmRGaWxsVHlwZSI6MCwiTWFyZ2luIjp7IiRpZCI6Ijg1NCIsIlRvcCI6MC4wLCJMZWZ0IjowLjAsIlJpZ2h0IjowLjAsIkJvdHRvbSI6MC4wfSwiUGFkZGluZyI6eyIkaWQiOiI4NTUiLCJUb3AiOjAuMCwiTGVmdCI6MC4wLCJSaWdodCI6MC4wLCJCb3R0b20iOjAuMH0sIkJhY2tncm91bmQiOnsiJGlkIjoiODU2IiwiQ29sb3IiOnsiJGlkIjoiODU3IiwiQSI6MCwiUiI6MjU1LCJHIjoyNTUsIkIiOjI1NX19LCJJc1Zpc2libGUiOnRydWUsIldpZHRoIjowLjAsIkhlaWdodCI6MC4wLCJCb3JkZXJTdHlsZSI6eyIkaWQiOiI4NTgiLCJMaW5lQ29sb3IiOm51bGwsIkxpbmVXZWlnaHQiOjAuMCwiTGluZVR5cGUiOjAsIlBhcmVudFN0eWxlIjpudWxsfSwiUGFyZW50U3R5bGUiOm51bGx9LCJEYXRlRm9ybWF0Ijp7IiRpZCI6Ijg1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2MCIsIkRhdGVQYXJ0SXNWaXNpYmxlIjp0cnVlLCJUaW1lUGFydElzVmlzaWJsZSI6ZmFsc2V9fSwiV2Vla051bWJlcmluZyI6eyIkaWQiOiI4NjEiLCJGb3JtYXQiOjAsIklzVmlzaWJsZSI6ZmFsc2UsIkxhc3RLbm93blZpc2liaWxpdHlTdGF0ZSI6ZmFsc2V9LCJJc1Zpc2libGUiOnRydWUsIlBhcmVudFN0eWxlIjpudWxsfSwiSW5kZXgiOjEwLCJQZXJjZW50YWdlQ29tcGxldGUiOm51bGwsIlBvc2l0aW9uIjp7IlJhdGlvIjowLjIzMjU2NDk2MTg2MjY0OTM4LCJJc0N1c3RvbSI6dHJ1ZX0sIkRhdGVGb3JtYXQiOnsiJHJlZiI6Ijg1OSJ9LCJXZWVrTnVtYmVyaW5nIjp7IiRpZCI6Ijg2MiIsIkZvcm1hdCI6MCwiSXNWaXNpYmxlIjpmYWxzZSwiTGFzdEtub3duVmlzaWJpbGl0eVN0YXRlIjpmYWxzZX0sIlJlbGF0ZWRUYXNrSWQiOiIwMDAwMDAwMC0wMDAwLTAwMDAtMDAwMC0wMDAwMDAwMDAwMDAiLCJJZCI6ImRiMGZiYWFlLTQ4MjMtNGFjZS05ODQ4LTE4ZDdiYzFlNzBhZSIsIkltcG9ydElkIjpudWxsLCJUaXRsZSI6IlJlcG9ydGluZyIsIk5vdGUiOm51bGwsIkh5cGVybGluayI6eyIkaWQiOiI4NjMiLCJBZGRyZXNzIjoiIiwiU3ViQWRkcmVzcyI6IiJ9LCJJc0NoYW5nZWQiOmZhbHNlLCJJc05ldyI6ZmFsc2V9LHsiJGlkIjoiODY0IiwiRGF0ZSI6IjIwMjQtMTItMDFUMjM6NTk6MDAiLCJTdHlsZSI6eyIkaWQiOiI4NjUiLCJTaGFwZSI6MTMsIkNvbm5lY3Rvck1hcmdpbiI6eyIkaWQiOiI4NjYiLCJUb3AiOjAuMCwiTGVmdCI6Mi4wLCJSaWdodCI6Mi4wLCJCb3R0b20iOjAuMH0sIkNvbm5lY3RvclN0eWxlIjp7IiRpZCI6Ijg2NyIsIkxpbmVDb2xvciI6eyIkaWQiOiI4NjgiLCIkdHlwZSI6Ik5MUkUuQ29tbW9uLkRvbS5Tb2xpZENvbG9yQnJ1c2gsIE5MUkUuQ29tbW9uIiwiQ29sb3IiOnsiJGlkIjoiODY5IiwiQSI6MTI3LCJSIjoxMzcsIkciOjQzLCJCIjoxMDB9fSwiTGluZVdlaWdodCI6MS4wLCJMaW5lVHlwZSI6MCwiUGFyZW50U3R5bGUiOm51bGx9LCJJc0JlbG93VGltZWJhbmQiOmZhbHNlLCJQb3NpdGlvbk9uVGFzayI6MCwiSGlkZURhdGUiOmZhbHNlLCJTaGFwZVNpemUiOjEsIlNwYWNpbmciOjEuMCwiUGFkZGluZyI6eyIkaWQiOiI4NzAiLCJUb3AiOjcuMCwiTGVmdCI6My4wLCJSaWdodCI6MC4wLCJCb3R0b20iOjIuMH0sIlNoYXBlU3R5bGUiOnsiJGlkIjoiODcxIiwiTWFyZ2luIjp7IiRpZCI6Ijg3MiIsIlRvcCI6MC4wLCJMZWZ0IjowLjAsIlJpZ2h0IjowLjAsIkJvdHRvbSI6MC4wfSwiUGFkZGluZyI6eyIkaWQiOiI4NzMiLCJUb3AiOjAuMCwiTGVmdCI6MC4wLCJSaWdodCI6MC4wLCJCb3R0b20iOjAuMH0sIkJhY2tncm91bmQiOnsiJGlkIjoiODc0IiwiQ29sb3IiOnsiJGlkIjoiODc1IiwiQSI6MjU1LCJSIjoxMzcsIkciOjQzLCJCIjoxMDB9fSwiSXNWaXNpYmxlIjp0cnVlLCJXaWR0aCI6MTMuMCwiSGVpZ2h0IjoxMy4wLCJCb3JkZXJTdHlsZSI6eyIkaWQiOiI4NzYiLCJMaW5lQ29sb3IiOnsiJGlkIjoiODc3IiwiJHR5cGUiOiJOTFJFLkNvbW1vbi5Eb20uU29saWRDb2xvckJydXNoLCBOTFJFLkNvbW1vbiIsIkNvbG9yIjp7IiRpZCI6Ijg3OCIsIkEiOjI1NSwiUiI6MjU1LCJHIjowLCJCIjowfX0sIkxpbmVXZWlnaHQiOjAuMCwiTGluZVR5cGUiOjAsIlBhcmVudFN0eWxlIjpudWxsfSwiUGFyZW50U3R5bGUiOm51bGx9LCJUaXRsZVN0eWxlIjp7IiRpZCI6Ijg3OSIsIkZvbnRTZXR0aW5ncyI6eyIkaWQiOiI4ODAiLCJGb250U2l6ZSI6MTIsIkZvbnROYW1lIjoiT3BlbiBTYW5zIiwiSXNCb2xkIjp0cnVlLCJJc0l0YWxpYyI6ZmFsc2UsIklzVW5kZXJsaW5lZCI6ZmFsc2UsIlBhcmVudFN0eWxlIjpudWxsfSwiQXV0b1NpemUiOjAsIkZvcmVncm91bmQiOnsiJGlkIjoiODgxIiwiQ29sb3IiOnsiJGlkIjoiODgyIiwiQSI6MjU1LCJSIjoxMzcsIkciOjQzLCJCIjoxMDB9fSwiTWF4V2lkdGgiOjIwMC4wLCJNYXhIZWlnaHQiOiJJbmZpbml0eSIsIlNtYXJ0Rm9yZWdyb3VuZElzQWN0aXZlIjpmYWxzZSwiSG9yaXpvbnRhbEFsaWdubWVudCI6MSwiVmVydGljYWxBbGlnbm1lbnQiOjAsIlNtYXJ0Rm9yZWdyb3VuZCI6bnVsbCwiQmFja2dyb3VuZEZpbGxUeXBlIjowLCJNYXJnaW4iOnsiJGlkIjoiODgzIiwiVG9wIjowLjAsIkxlZnQiOjAuMCwiUmlnaHQiOjAuMCwiQm90dG9tIjowLjB9LCJQYWRkaW5nIjp7IiRpZCI6Ijg4NCIsIlRvcCI6MC4wLCJMZWZ0IjowLjAsIlJpZ2h0IjowLjAsIkJvdHRvbSI6MC4wfSwiQmFja2dyb3VuZCI6eyIkaWQiOiI4ODUiLCJDb2xvciI6eyIkaWQiOiI4ODYiLCJBIjowLCJSIjoyNTUsIkciOjI1NSwiQiI6MjU1fX0sIklzVmlzaWJsZSI6dHJ1ZSwiV2lkdGgiOjAuMCwiSGVpZ2h0IjowLjAsIkJvcmRlclN0eWxlIjp7IiRpZCI6Ijg4NyIsIkxpbmVDb2xvciI6bnVsbCwiTGluZVdlaWdodCI6MC4wLCJMaW5lVHlwZSI6MCwiUGFyZW50U3R5bGUiOm51bGx9LCJQYXJlbnRTdHlsZSI6bnVsbH0sIkRhdGVTdHlsZSI6eyIkaWQiOiI4ODgiLCJGb250U2V0dGluZ3MiOnsiJGlkIjoiODg5IiwiRm9udFNpemUiOjgsIkZvbnROYW1lIjoiT3BlbiBTYW5zIiwiSXNCb2xkIjp0cnVlLCJJc0l0YWxpYyI6ZmFsc2UsIklzVW5kZXJsaW5lZCI6ZmFsc2UsIlBhcmVudFN0eWxlIjpudWxsfSwiQXV0b1NpemUiOjAsIkZvcmVncm91bmQiOnsiJGlkIjoiODkwIiwiQ29sb3IiOnsiJGlkIjoiODkxIiwiQSI6MjU1LCJSIjoxMzcsIkciOjQzLCJCIjoxMDB9fSwiTWF4V2lkdGgiOjIwMC4wLCJNYXhIZWlnaHQiOiJJbmZpbml0eSIsIlNtYXJ0Rm9yZWdyb3VuZElzQWN0aXZlIjpmYWxzZSwiSG9yaXpvbnRhbEFsaWdubWVudCI6MSwiVmVydGljYWxBbGlnbm1lbnQiOjAsIlNtYXJ0Rm9yZWdyb3VuZCI6bnVsbCwiQmFja2dyb3VuZEZpbGxUeXBlIjowLCJNYXJnaW4iOnsiJGlkIjoiODkyIiwiVG9wIjowLjAsIkxlZnQiOjAuMCwiUmlnaHQiOjAuMCwiQm90dG9tIjowLjB9LCJQYWRkaW5nIjp7IiRpZCI6Ijg5MyIsIlRvcCI6MC4wLCJMZWZ0IjowLjAsIlJpZ2h0IjowLjAsIkJvdHRvbSI6MC4wfSwiQmFja2dyb3VuZCI6eyIkaWQiOiI4OTQiLCJDb2xvciI6eyIkaWQiOiI4OTUiLCJBIjowLCJSIjoyNTUsIkciOjI1NSwiQiI6MjU1fX0sIklzVmlzaWJsZSI6dHJ1ZSwiV2lkdGgiOjAuMCwiSGVpZ2h0IjowLjAsIkJvcmRlclN0eWxlIjp7IiRpZCI6Ijg5NiIsIkxpbmVDb2xvciI6bnVsbCwiTGluZVdlaWdodCI6MC4wLCJMaW5lVHlwZSI6MCwiUGFyZW50U3R5bGUiOm51bGx9LCJQYXJlbnRTdHlsZSI6bnVsbH0sIkRhdGVGb3JtYXQiOnsiJGlkIjoiODk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k4IiwiRGF0ZVBhcnRJc1Zpc2libGUiOnRydWUsIlRpbWVQYXJ0SXNWaXNpYmxlIjpmYWxzZX19LCJXZWVrTnVtYmVyaW5nIjp7IiRpZCI6Ijg5OSIsIkZvcm1hdCI6MCwiSXNWaXNpYmxlIjpmYWxzZSwiTGFzdEtub3duVmlzaWJpbGl0eVN0YXRlIjpmYWxzZX0sIklzVmlzaWJsZSI6dHJ1ZSwiUGFyZW50U3R5bGUiOm51bGx9LCJJbmRleCI6MTEsIlBlcmNlbnRhZ2VDb21wbGV0ZSI6bnVsbCwiUG9zaXRpb24iOnsiUmF0aW8iOjAuMTc1MjUzODYxMDM4NzczMTMsIklzQ3VzdG9tIjpmYWxzZX0sIkRhdGVGb3JtYXQiOnsiJHJlZiI6Ijg5NyJ9LCJXZWVrTnVtYmVyaW5nIjp7IiRpZCI6IjkwMCIsIkZvcm1hdCI6MCwiSXNWaXNpYmxlIjpmYWxzZSwiTGFzdEtub3duVmlzaWJpbGl0eVN0YXRlIjpmYWxzZX0sIlJlbGF0ZWRUYXNrSWQiOiIwMDAwMDAwMC0wMDAwLTAwMDAtMDAwMC0wMDAwMDAwMDAwMDAiLCJJZCI6IjlhM2QxZjIyLTQ5Y2UtNGYwMy1iM2Q5LTc0M2JkZTU3ZmU0NCIsIkltcG9ydElkIjpudWxsLCJUaXRsZSI6IkVuZC1vZi1ZZWFyIFJldmlldyIsIk5vdGUiOm51bGwsIkh5cGVybGluayI6eyIkaWQiOiI5MDEiLCJBZGRyZXNzIjoiIiwiU3ViQWRkcmVzcyI6IiJ9LCJJc0NoYW5nZWQiOmZhbHNlLCJJc05ldyI6ZmFsc2V9LHsiJGlkIjoiOTAyIiwiRGF0ZSI6IjIwMjQtMDktMDhUMjM6NTk6MDAiLCJTdHlsZSI6eyIkaWQiOiI5MDMiLCJTaGFwZSI6MTAsIkNvbm5lY3Rvck1hcmdpbiI6eyIkaWQiOiI5MDQiLCJUb3AiOjAuMCwiTGVmdCI6Mi4wLCJSaWdodCI6Mi4wLCJCb3R0b20iOjAuMH0sIkNvbm5lY3RvclN0eWxlIjp7IiRpZCI6IjkwNSIsIkxpbmVDb2xvciI6eyIkaWQiOiI5MDYiLCIkdHlwZSI6Ik5MUkUuQ29tbW9uLkRvbS5Tb2xpZENvbG9yQnJ1c2gsIE5MUkUuQ29tbW9uIiwiQ29sb3IiOnsiJGlkIjoiOTA3IiwiQSI6MTI3LCJSIjowLCJHIjoxNDUsIkIiOjE3M319LCJMaW5lV2VpZ2h0IjoxLjAsIkxpbmVUeXBlIjowLCJQYXJlbnRTdHlsZSI6bnVsbH0sIklzQmVsb3dUaW1lYmFuZCI6dHJ1ZSwiUG9zaXRpb25PblRhc2siOjAsIkhpZGVEYXRlIjpmYWxzZSwiU2hhcGVTaXplIjoxLCJTcGFjaW5nIjoxLjAsIlBhZGRpbmciOnsiJGlkIjoiOTA4IiwiVG9wIjo3LjAsIkxlZnQiOjMuMCwiUmlnaHQiOjAuMCwiQm90dG9tIjoyLjB9LCJTaGFwZVN0eWxlIjp7IiRpZCI6IjkwOSIsIk1hcmdpbiI6eyIkaWQiOiI5MTAiLCJUb3AiOjAuMCwiTGVmdCI6MC4wLCJSaWdodCI6MC4wLCJCb3R0b20iOjAuMH0sIlBhZGRpbmciOnsiJGlkIjoiOTExIiwiVG9wIjowLjAsIkxlZnQiOjAuMCwiUmlnaHQiOjAuMCwiQm90dG9tIjowLjB9LCJCYWNrZ3JvdW5kIjp7IiRpZCI6IjkxMiIsIkNvbG9yIjp7IiRpZCI6IjkxMyIsIkEiOjI1NSwiUiI6MCwiRyI6MTQ1LCJCIjoxNzN9fSwiSXNWaXNpYmxlIjp0cnVlLCJXaWR0aCI6MTguMCwiSGVpZ2h0IjoyMC4wLCJCb3JkZXJTdHlsZSI6eyIkaWQiOiI5MTQiLCJMaW5lQ29sb3IiOnsiJGlkIjoiOTE1IiwiJHR5cGUiOiJOTFJFLkNvbW1vbi5Eb20uU29saWRDb2xvckJydXNoLCBOTFJFLkNvbW1vbiIsIkNvbG9yIjp7IiRpZCI6IjkxNiIsIkEiOjI1NSwiUiI6MjU1LCJHIjowLCJCIjowfX0sIkxpbmVXZWlnaHQiOjAuMCwiTGluZVR5cGUiOjAsIlBhcmVudFN0eWxlIjpudWxsfSwiUGFyZW50U3R5bGUiOm51bGx9LCJUaXRsZVN0eWxlIjp7IiRpZCI6IjkxNyIsIkZvbnRTZXR0aW5ncyI6eyIkaWQiOiI5MTgiLCJGb250U2l6ZSI6MTIsIkZvbnROYW1lIjoiT3BlbiBTYW5zIiwiSXNCb2xkIjp0cnVlLCJJc0l0YWxpYyI6ZmFsc2UsIklzVW5kZXJsaW5lZCI6ZmFsc2UsIlBhcmVudFN0eWxlIjpudWxsfSwiQXV0b1NpemUiOjIsIkZvcmVncm91bmQiOnsiJGlkIjoiOTE5IiwiQ29sb3IiOnsiJGlkIjoiOTIwIiwiQSI6MjU1LCJSIjowLCJHIjoxNDUsIkIiOjE3M319LCJNYXhXaWR0aCI6OTYuNTk0MTY5NjE2Njk5MjE5LCJNYXhIZWlnaHQiOiJJbmZpbml0eSIsIlNtYXJ0Rm9yZWdyb3VuZElzQWN0aXZlIjpmYWxzZSwiSG9yaXpvbnRhbEFsaWdubWVudCI6MSwiVmVydGljYWxBbGlnbm1lbnQiOjAsIlNtYXJ0Rm9yZWdyb3VuZCI6bnVsbCwiQmFja2dyb3VuZEZpbGxUeXBlIjowLCJNYXJnaW4iOnsiJGlkIjoiOTIxIiwiVG9wIjowLjAsIkxlZnQiOjAuMCwiUmlnaHQiOjAuMCwiQm90dG9tIjowLjB9LCJQYWRkaW5nIjp7IiRpZCI6IjkyMiIsIlRvcCI6MC4wLCJMZWZ0IjowLjAsIlJpZ2h0IjowLjAsIkJvdHRvbSI6MC4wfSwiQmFja2dyb3VuZCI6eyIkaWQiOiI5MjMiLCJDb2xvciI6eyIkaWQiOiI5MjQiLCJBIjowLCJSIjoyNTUsIkciOjI1NSwiQiI6MjU1fX0sIklzVmlzaWJsZSI6dHJ1ZSwiV2lkdGgiOjAuMCwiSGVpZ2h0IjowLjAsIkJvcmRlclN0eWxlIjp7IiRpZCI6IjkyNSIsIkxpbmVDb2xvciI6bnVsbCwiTGluZVdlaWdodCI6MC4wLCJMaW5lVHlwZSI6MCwiUGFyZW50U3R5bGUiOm51bGx9LCJQYXJlbnRTdHlsZSI6bnVsbH0sIkRhdGVTdHlsZSI6eyIkaWQiOiI5MjYiLCJGb250U2V0dGluZ3MiOnsiJGlkIjoiOTI3IiwiRm9udFNpemUiOjgsIkZvbnROYW1lIjoiT3BlbiBTYW5zIiwiSXNCb2xkIjp0cnVlLCJJc0l0YWxpYyI6ZmFsc2UsIklzVW5kZXJsaW5lZCI6ZmFsc2UsIlBhcmVudFN0eWxlIjpudWxsfSwiQXV0b1NpemUiOjAsIkZvcmVncm91bmQiOnsiJGlkIjoiOTI4IiwiQ29sb3IiOnsiJGlkIjoiOTI5IiwiQSI6MjU1LCJSIjowLCJHIjoxNDUsIkIiOjE3M319LCJNYXhXaWR0aCI6MjAwLjAsIk1heEhlaWdodCI6IkluZmluaXR5IiwiU21hcnRGb3JlZ3JvdW5kSXNBY3RpdmUiOmZhbHNlLCJIb3Jpem9udGFsQWxpZ25tZW50IjoxLCJWZXJ0aWNhbEFsaWdubWVudCI6MCwiU21hcnRGb3JlZ3JvdW5kIjpudWxsLCJCYWNrZ3JvdW5kRmlsbFR5cGUiOjAsIk1hcmdpbiI6eyIkaWQiOiI5MzAiLCJUb3AiOjAuMCwiTGVmdCI6MC4wLCJSaWdodCI6MC4wLCJCb3R0b20iOjAuMH0sIlBhZGRpbmciOnsiJGlkIjoiOTMxIiwiVG9wIjowLjAsIkxlZnQiOjAuMCwiUmlnaHQiOjAuMCwiQm90dG9tIjowLjB9LCJCYWNrZ3JvdW5kIjp7IiRpZCI6IjkzMiIsIkNvbG9yIjp7IiRpZCI6IjkzMyIsIkEiOjAsIlIiOjI1NSwiRyI6MjU1LCJCIjoyNTV9fSwiSXNWaXNpYmxlIjp0cnVlLCJXaWR0aCI6MC4wLCJIZWlnaHQiOjAuMCwiQm9yZGVyU3R5bGUiOnsiJGlkIjoiOTM0IiwiTGluZUNvbG9yIjpudWxsLCJMaW5lV2VpZ2h0IjowLjAsIkxpbmVUeXBlIjowLCJQYXJlbnRTdHlsZSI6bnVsbH0sIlBhcmVudFN0eWxlIjpudWxsfSwiRGF0ZUZvcm1hdCI6eyIkaWQiOiI5Mz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zYiLCJEYXRlUGFydElzVmlzaWJsZSI6dHJ1ZSwiVGltZVBhcnRJc1Zpc2libGUiOmZhbHNlfX0sIldlZWtOdW1iZXJpbmciOnsiJGlkIjoiOTM3IiwiRm9ybWF0IjowLCJJc1Zpc2libGUiOmZhbHNlLCJMYXN0S25vd25WaXNpYmlsaXR5U3RhdGUiOmZhbHNlfSwiSXNWaXNpYmxlIjp0cnVlLCJQYXJlbnRTdHlsZSI6bnVsbH0sIkluZGV4IjoxMiwiUGVyY2VudGFnZUNvbXBsZXRlIjpudWxsLCJQb3NpdGlvbiI6eyJSYXRpbyI6MC4yNDUxNDQ1MDQ5NzA5NzQ0LCJJc0N1c3RvbSI6dHJ1ZX0sIkRhdGVGb3JtYXQiOnsiJHJlZiI6IjkzNSJ9LCJXZWVrTnVtYmVyaW5nIjp7IiRpZCI6IjkzOCIsIkZvcm1hdCI6MCwiSXNWaXNpYmxlIjpmYWxzZSwiTGFzdEtub3duVmlzaWJpbGl0eVN0YXRlIjpmYWxzZX0sIlJlbGF0ZWRUYXNrSWQiOiIwMDAwMDAwMC0wMDAwLTAwMDAtMDAwMC0wMDAwMDAwMDAwMDAiLCJJZCI6IjczMmQ1NTM1LTRkYjItNGI5Yi04Yzg1LWFiOWYxYWRhYmQyNSIsIkltcG9ydElkIjpudWxsLCJUaXRsZSI6Ik1haW50ZW5hbmNlIiwiTm90ZSI6bnVsbCwiSHlwZXJsaW5rIjp7IiRpZCI6IjkzOSIsIkFkZHJlc3MiOiIiLCJTdWJBZGRyZXNzIjoiIn0sIklzQ2hhbmdlZCI6ZmFsc2UsIklzTmV3IjpmYWxzZX0seyIkaWQiOiI5NDAiLCJEYXRlIjoiMjAyNC0xMC0zMVQyMzo1OTowMCIsIlN0eWxlIjp7IiRpZCI6Ijk0MSIsIlNoYXBlIjoxMCwiQ29ubmVjdG9yTWFyZ2luIjp7IiRpZCI6Ijk0MiIsIlRvcCI6MC4wLCJMZWZ0IjoyLjAsIlJpZ2h0IjoyLjAsIkJvdHRvbSI6MC4wfSwiQ29ubmVjdG9yU3R5bGUiOnsiJGlkIjoiOTQzIiwiTGluZUNvbG9yIjp7IiRpZCI6Ijk0NCIsIiR0eXBlIjoiTkxSRS5Db21tb24uRG9tLlNvbGlkQ29sb3JCcnVzaCwgTkxSRS5Db21tb24iLCJDb2xvciI6eyIkaWQiOiI5NDUiLCJBIjoxMjcsIlIiOjAsIkciOjE0NSwiQiI6MTczfX0sIkxpbmVXZWlnaHQiOjEuMCwiTGluZVR5cGUiOjAsIlBhcmVudFN0eWxlIjpudWxsfSwiSXNCZWxvd1RpbWViYW5kIjp0cnVlLCJQb3NpdGlvbk9uVGFzayI6MCwiSGlkZURhdGUiOmZhbHNlLCJTaGFwZVNpemUiOjEsIlNwYWNpbmciOjEuMCwiUGFkZGluZyI6eyIkaWQiOiI5NDYiLCJUb3AiOjcuMCwiTGVmdCI6My4wLCJSaWdodCI6MC4wLCJCb3R0b20iOjIuMH0sIlNoYXBlU3R5bGUiOnsiJGlkIjoiOTQ3IiwiTWFyZ2luIjp7IiRpZCI6Ijk0OCIsIlRvcCI6MC4wLCJMZWZ0IjowLjAsIlJpZ2h0IjowLjAsIkJvdHRvbSI6MC4wfSwiUGFkZGluZyI6eyIkaWQiOiI5NDkiLCJUb3AiOjAuMCwiTGVmdCI6MC4wLCJSaWdodCI6MC4wLCJCb3R0b20iOjAuMH0sIkJhY2tncm91bmQiOnsiJGlkIjoiOTUwIiwiQ29sb3IiOnsiJGlkIjoiOTUxIiwiQSI6MjU1LCJSIjowLCJHIjoxNDUsIkIiOjE3M319LCJJc1Zpc2libGUiOnRydWUsIldpZHRoIjoxOC4wLCJIZWlnaHQiOjIwLjAsIkJvcmRlclN0eWxlIjp7IiRpZCI6Ijk1MiIsIkxpbmVDb2xvciI6eyIkaWQiOiI5NTMiLCIkdHlwZSI6Ik5MUkUuQ29tbW9uLkRvbS5Tb2xpZENvbG9yQnJ1c2gsIE5MUkUuQ29tbW9uIiwiQ29sb3IiOnsiJGlkIjoiOTU0IiwiQSI6MjU1LCJSIjoyNTUsIkciOjAsIkIiOjB9fSwiTGluZVdlaWdodCI6MC4wLCJMaW5lVHlwZSI6MCwiUGFyZW50U3R5bGUiOm51bGx9LCJQYXJlbnRTdHlsZSI6bnVsbH0sIlRpdGxlU3R5bGUiOnsiJGlkIjoiOTU1IiwiRm9udFNldHRpbmdzIjp7IiRpZCI6Ijk1NiIsIkZvbnRTaXplIjoxMiwiRm9udE5hbWUiOiJPcGVuIFNhbnMiLCJJc0JvbGQiOnRydWUsIklzSXRhbGljIjpmYWxzZSwiSXNVbmRlcmxpbmVkIjpmYWxzZSwiUGFyZW50U3R5bGUiOm51bGx9LCJBdXRvU2l6ZSI6MiwiRm9yZWdyb3VuZCI6eyIkaWQiOiI5NTciLCJDb2xvciI6eyIkaWQiOiI5NTgiLCJBIjoyNTUsIlIiOjAsIkciOjE0NSwiQiI6MTczfX0sIk1heFdpZHRoIjoxMDcuNjQsIk1heEhlaWdodCI6IkluZmluaXR5IiwiU21hcnRGb3JlZ3JvdW5kSXNBY3RpdmUiOmZhbHNlLCJIb3Jpem9udGFsQWxpZ25tZW50IjoxLCJWZXJ0aWNhbEFsaWdubWVudCI6MCwiU21hcnRGb3JlZ3JvdW5kIjpudWxsLCJCYWNrZ3JvdW5kRmlsbFR5cGUiOjAsIk1hcmdpbiI6eyIkaWQiOiI5NTkiLCJUb3AiOjAuMCwiTGVmdCI6MC4wLCJSaWdodCI6MC4wLCJCb3R0b20iOjAuMH0sIlBhZGRpbmciOnsiJGlkIjoiOTYwIiwiVG9wIjowLjAsIkxlZnQiOjAuMCwiUmlnaHQiOjAuMCwiQm90dG9tIjowLjB9LCJCYWNrZ3JvdW5kIjp7IiRpZCI6Ijk2MSIsIkNvbG9yIjp7IiRpZCI6Ijk2MiIsIkEiOjAsIlIiOjI1NSwiRyI6MjU1LCJCIjoyNTV9fSwiSXNWaXNpYmxlIjp0cnVlLCJXaWR0aCI6MC4wLCJIZWlnaHQiOjAuMCwiQm9yZGVyU3R5bGUiOnsiJGlkIjoiOTYzIiwiTGluZUNvbG9yIjpudWxsLCJMaW5lV2VpZ2h0IjowLjAsIkxpbmVUeXBlIjowLCJQYXJlbnRTdHlsZSI6bnVsbH0sIlBhcmVudFN0eWxlIjpudWxsfSwiRGF0ZVN0eWxlIjp7IiRpZCI6Ijk2NCIsIkZvbnRTZXR0aW5ncyI6eyIkaWQiOiI5NjUiLCJGb250U2l6ZSI6OCwiRm9udE5hbWUiOiJPcGVuIFNhbnMiLCJJc0JvbGQiOnRydWUsIklzSXRhbGljIjpmYWxzZSwiSXNVbmRlcmxpbmVkIjpmYWxzZSwiUGFyZW50U3R5bGUiOm51bGx9LCJBdXRvU2l6ZSI6MCwiRm9yZWdyb3VuZCI6eyIkaWQiOiI5NjYiLCJDb2xvciI6eyIkaWQiOiI5NjciLCJBIjoyNTUsIlIiOjAsIkciOjE0NSwiQiI6MTczfX0sIk1heFdpZHRoIjoyMDAuMCwiTWF4SGVpZ2h0IjoiSW5maW5pdHkiLCJTbWFydEZvcmVncm91bmRJc0FjdGl2ZSI6ZmFsc2UsIkhvcml6b250YWxBbGlnbm1lbnQiOjEsIlZlcnRpY2FsQWxpZ25tZW50IjowLCJTbWFydEZvcmVncm91bmQiOm51bGwsIkJhY2tncm91bmRGaWxsVHlwZSI6MCwiTWFyZ2luIjp7IiRpZCI6Ijk2OCIsIlRvcCI6MC4wLCJMZWZ0IjowLjAsIlJpZ2h0IjowLjAsIkJvdHRvbSI6MC4wfSwiUGFkZGluZyI6eyIkaWQiOiI5NjkiLCJUb3AiOjAuMCwiTGVmdCI6MC4wLCJSaWdodCI6MC4wLCJCb3R0b20iOjAuMH0sIkJhY2tncm91bmQiOnsiJGlkIjoiOTcwIiwiQ29sb3IiOnsiJGlkIjoiOTcxIiwiQSI6MCwiUiI6MjU1LCJHIjoyNTUsIkIiOjI1NX19LCJJc1Zpc2libGUiOnRydWUsIldpZHRoIjowLjAsIkhlaWdodCI6MC4wLCJCb3JkZXJTdHlsZSI6eyIkaWQiOiI5NzIiLCJMaW5lQ29sb3IiOm51bGwsIkxpbmVXZWlnaHQiOjAuMCwiTGluZVR5cGUiOjAsIlBhcmVudFN0eWxlIjpudWxsfSwiUGFyZW50U3R5bGUiOm51bGx9LCJEYXRlRm9ybWF0Ijp7IiRpZCI6Ijk3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3NCIsIkRhdGVQYXJ0SXNWaXNpYmxlIjp0cnVlLCJUaW1lUGFydElzVmlzaWJsZSI6ZmFsc2V9fSwiV2Vla051bWJlcmluZyI6eyIkaWQiOiI5NzUiLCJGb3JtYXQiOjAsIklzVmlzaWJsZSI6ZmFsc2UsIkxhc3RLbm93blZpc2liaWxpdHlTdGF0ZSI6ZmFsc2V9LCJJc1Zpc2libGUiOnRydWUsIlBhcmVudFN0eWxlIjpudWxsfSwiSW5kZXgiOjEzLCJQZXJjZW50YWdlQ29tcGxldGUiOm51bGwsIlBvc2l0aW9uIjp7IlJhdGlvIjowLjI0NDIwODA3NDQ5OTA1OTYsIklzQ3VzdG9tIjp0cnVlfSwiRGF0ZUZvcm1hdCI6eyIkcmVmIjoiOTczIn0sIldlZWtOdW1iZXJpbmciOnsiJGlkIjoiOTc2IiwiRm9ybWF0IjowLCJJc1Zpc2libGUiOmZhbHNlLCJMYXN0S25vd25WaXNpYmlsaXR5U3RhdGUiOmZhbHNlfSwiUmVsYXRlZFRhc2tJZCI6IjAwMDAwMDAwLTAwMDAtMDAwMC0wMDAwLTAwMDAwMDAwMDAwMCIsIklkIjoiNzkyMzQxZWMtMmNkZi00MWY1LWJiN2EtMzY3YzYxMTUyZTFjIiwiSW1wb3J0SWQiOm51bGwsIlRpdGxlIjoiUmlzayBNYW5hZ2VtZW50IiwiTm90ZSI6bnVsbCwiSHlwZXJsaW5rIjp7IiRpZCI6Ijk3NyIsIkFkZHJlc3MiOiIiLCJTdWJBZGRyZXNzIjoiIn0sIklzQ2hhbmdlZCI6ZmFsc2UsIklzTmV3IjpmYWxzZX1dLCJUYXNrcyI6W10sIlN3aW1sYW5lcyI6W10sIk1zUHJvamVjdEl0ZW1zVHJlZSI6bnVsbCwiTWV0YWRhdGEiOnsiJGlkIjoiOTc4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mVjZW50Q29sb3JzQ29sbGVjdGlvbiI6IltcIiNGRkVBMTYxRVwiLFwiI0ZGOTZENjQyXCIsXCIjRkZFRDdEMzFcIixcIiNGRjFBQUE0MlwiLFwiI0ZGNzM3MzczXCIsXCIjRkZFN0U2RTZcIixcIiNGRjAyQjJFRVwiXSIsIlNvdXJjZVRoZW1lIjoie1wiJGlkXCI6XCIxXCIsXCJJZFwiOlwiYTg3YTQyZjgtNTRiNC00N2Y0LWJhZjctZjYxN2EzOGFjN2Mx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mZhbHN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IsXCJGb250TmFtZVwiOlwiU2Vnb2UgVUkgU2VtaWJvbGRcIixcIklzQm9sZFwiOnRydW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MTM1LFwiR1wiOjc0LFwiQlwiOjgx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c3LFwiUlwiOjE3OCxcIkdcIjoxNCxcIkJcIjoxO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YsXCJTaGFwZVRoaWNrbmVzc1wiOjEsXCJEdXJhdGlvbkZvcm1hdFwiOjU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OSxcIkZvbnROYW1lXCI6XCJDYWxpYnJpXCIsXCJJc0JvbGRcIjpmYWxzZSxcIklzSXRhbGljXCI6ZmFsc2UsXCJJc1VuZGVybGluZWRcIjpmYWxzZX0sXCJGb3JlZ3JvdW5kXCI6e1wiJGlkXCI6XCI1NFwiLFwiQ29sb3JcIjp7XCIkaWRcIjpcIjU1XCIsXCJBXCI6MjU1LFwiUlwiOjY4LFwiR1wiOjg0LFwiQlwiOjEwNn19LFwiSG9yaXpvbnRhbEFsaWdubWVudFwiOjE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wLFwiRW5kRGF0ZVBvc2l0aW9uXCI6MCxcIlRpdGxlUG9zaXRpb25cIjoxLFwiRHVyYXRpb25Qb3NpdGlvblwiOjIsXCJQZXJjZW50YWdlQ29tcGxldGVkUG9zaXRpb25cIjowLFwiU3BhY2luZ1wiOjEw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AsXCJHXCI6MTQ1LFwiQlwiOjE3M3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dHJ1ZSxcIklzSXRhbGljXCI6ZmFsc2UsXCJJc1VuZGVybGluZWRcIjpmYWxzZX0sXCJGb3JlZ3JvdW5kXCI6e1wiJGlkXCI6XCI3NlwiLFwiQ29sb3JcIjp7XCIkaWRcIjpcIjc3XCIsXCJBXCI6MjU1LFwiUlwiOjAsXCJHXCI6MCxcIkJcIjowfX0sXCJIb3Jpem9udGFsQWxpZ25tZW50XCI6MC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Y4LFwiR1wiOjg0LFwiQlwiOjEwNn19LFwiSG9yaXpvbnRhbEFsaWdubWVudFwiOjAsXCJJc1Zpc2libGVcIjpmYWxz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MCxcIklzQmVsb3dUaW1lYmFuZFwiOnRydW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wLFwiR1wiOjE0NSxcIkJcIjoxNzN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ixcIkZvbnROYW1lXCI6XCJPcGVuIFNhbnNcIixcIklzQm9sZFwiOnRydWUsXCJJc0l0YWxpY1wiOmZhbHNlLFwiSXNVbmRlcmxpbmVkXCI6ZmFsc2V9LFwiRm9yZWdyb3VuZFwiOntcIiRpZFwiOlwiOTdcIixcIkNvbG9yXCI6e1wiJGlkXCI6XCI5OFwiLFwiQVwiOjI1NSxcIlJcIjowLFwiR1wiOjE0NSxcIkJcIjoxNzN9fSxcIkhvcml6b250YWxBbGlnbm1lbnRcIjoxLFwiSXNWaXNpYmxlXCI6dHJ1ZX0sXCJEYXRlU3R5bGVcIjp7XCIkaWRcIjpcIjk5XCIsXCJGb250U2V0dGluZ3NcIjp7XCIkaWRcIjpcIjEwMFwiLFwiRm9udFNpemVcIjo4LFwiRm9udE5hbWVcIjpcIk9wZW4gU2Fuc1wiLFwiSXNCb2xkXCI6dHJ1ZSxcIklzSXRhbGljXCI6ZmFsc2UsXCJJc1VuZGVybGluZWRcIjpmYWxzZX0sXCJGb3JlZ3JvdW5kXCI6e1wiJGlkXCI6XCIxMDFcIixcIkNvbG9yXCI6e1wiJGlkXCI6XCIxMDJcIixcIkFcIjoyNTUsXCJSXCI6MCxcIkdcIjoxNDUsXCJCXCI6MTczfX0sXCJIb3Jpem9udGFsQWxpZ25tZW50XCI6MS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TA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AsXCJHXCI6MTQ1LFwiQlwiOjE3M3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yLFwiRm9udE5hbWVcIjpcIk9wZW4gU2Fuc1wiLFwiSXNCb2xkXCI6dHJ1ZSxcIklzSXRhbGljXCI6ZmFsc2UsXCJJc1VuZGVybGluZWRcIjpmYWxzZX0sXCJGb3JlZ3JvdW5kXCI6e1wiJGlkXCI6XCIxMThcIixcIkNvbG9yXCI6e1wiJGlkXCI6XCIxMTlcIixcIkFcIjoyNTUsXCJSXCI6MCxcIkdcIjoxNDUsXCJCXCI6MTczfX0sXCJIb3Jpem9udGFsQWxpZ25tZW50XCI6MSxcIklzVmlzaWJsZVwiOnRydWV9LFwiRGF0ZVN0eWxlXCI6e1wiJGlkXCI6XCIxMjBcIixcIkZvbnRTZXR0aW5nc1wiOntcIiRpZFwiOlwiMTIxXCIsXCJGb250U2l6ZVwiOjgsXCJGb250TmFtZVwiOlwiT3BlbiBTYW5zXCIsXCJJc0JvbGRcIjp0cnVlLFwiSXNJdGFsaWNcIjpmYWxzZSxcIklzVW5kZXJsaW5lZFwiOmZhbHNlfSxcIkZvcmVncm91bmRcIjp7XCIkaWRcIjpcIjEyMlwiLFwiQ29sb3JcIjp7XCIkaWRcIjpcIjEyM1wiLFwiQVwiOjI1NSxcIlJcIjowLFwiR1wiOjE0NSxcIkJcIjoxNzN9fSxcIkhvcml6b250YWxBbGlnbm1lbnRcIjox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lkYzNiNzJkLWYxOWEtNDk2NS1hMmRlLWY5MmM4NmNlYjEzZV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AsXCJHXCI6MTQ1LFwiQlwiOjE3M3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wLFwiR1wiOjE0NSxcIkJcIjoxNzN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AsXCJHXCI6MTQ1LFwiQlwiOjE3M3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wLFwiR1wiOjE0NSxcIkJcIjoxNzN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CxcIkdcIjoxNDUsXCJCXCI6MTcz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yLFwiRm9udE5hbWVcIjpcIk9wZW4gU2Fuc1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OCxcIkZvbnROYW1lXCI6XCJPcGVuIFNhbnNcIixcIklzQm9sZFwiOnRydWUsXCJJc0l0YWxpY1wiOmZhbHNlLFwiSXNVbmRlcmxpbmVkXCI6ZmFsc2V9LFwiRm9yZWdyb3VuZFwiOntcIiRpZFwiOlwiMTkwXCIsXCJDb2xvclwiOntcIiRpZFwiOlwiMTkxXCIsXCJBXCI6MjU1LFwiUlwiOjY4LFwiR1wiOjg0LFwiQlwiOjEwNn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2LFwiU2hhcGVUaGlja25lc3NcIjoxLFwiRHVyYXRpb25Gb3JtYXRcIjo1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xOTIsXCJHXCI6ODAsXCJCXCI6Nzd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ksXCJGb250TmFtZVwiOlwiQ2FsaWJyaVwiLFwiSXNCb2xkXCI6ZmFsc2UsXCJJc0l0YWxpY1wiOmZhbHNlLFwiSXNVbmRlcmxpbmVkXCI6ZmFsc2V9LFwiRm9yZWdyb3VuZFwiOntcIiRpZFwiOlwiMjA0XCIsXCJDb2xvclwiOntcIiRpZFwiOlwiMjA1XCIsXCJBXCI6MjU1LFwiUlwiOjY4LFwiR1wiOjg0LFwiQlwiOjEwNn19LFwiSG9yaXpvbnRhbEFsaWdubWVudFwiOjEsXCJJc1Zpc2libGVcIjp0cnVlfSxcIk1hcmdpblwiOntcIiRpZFwiOlwiMjA2XCIsXCJUb3BcIjowLjAsXCJMZWZ0XCI6MC4wLFwiUmlnaHRcIjowLjAsXCJCb3R0b21cIjowLjB9LFwiU3RhcnREYXRlUG9zaXRpb25cIjowLFwiRW5kRGF0ZVBvc2l0aW9uXCI6MCxcIlRpdGxlUG9zaXRpb25cIjoxLFwiRHVyYXRpb25Qb3NpdGlvblwiOjIsXCJQZXJjZW50YWdlQ29tcGxldGVkUG9zaXRpb25cIjowLFwiU3BhY2luZ1wiOjEw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wLFwiR1wiOjE0NSxcIkJcIjoxNzN9fSxcIklzVmlzaWJsZVwiOnRydWUsXCJXaWR0aFwiOjAuMCxcIkhlaWdodFwiOjE2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CxcIklzVmlzaWJsZVwiOmZhbHN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x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AsXCJHXCI6MTQ1LFwiQlwiOjE3M3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ixcIkZvbnROYW1lXCI6XCJPcGVuIFNhbnN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gsXCJGb250TmFtZVwiOlwiT3BlbiBTYW5zXCIsXCJJc0JvbGRcIjp0cnV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MTM1LFwiR1wiOjc0LFwiQlwiOjgxfSxcIkFjY2VudDNcIjp7XCIkaWRcIjpcIjI3N1wiLFwiQVwiOjI1NSxcIlJcIjo5MixcIkdcIjo3NyxcIkJcIjoxMjV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5NzkiLCJJbXBhT3B0aW9ucyI6eyIkaWQiOiI5ODA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mZhbHNlLCJJbXBvcnRUeXBlIjowLCJGaWxlUGF0aCI6bnVsbCwiVGltZUNvbmZpZ3VyYXRpb24iOnsiJGlkIjoiOTgxIiwiVXNlVGltZSI6ZmFsc2UsIldvcmtEYXlTdGFydCI6IjAwOjAwOjAwIiwiV29ya0RheUVuZCI6IjIzOjU5OjAwIn0sIkxhc3RVc2VkVGVtcGxhdGVJZCI6IjRhNjRmN2M1LWI2YzctNDAzNy1hODhkLThkYTRhY2QxZGQ4MCIsIkxhc3RVc2VkVGhlbWVEZXRhaWxzIjp7IiRpZCI6Ijk4MiIsIklkIjoiYTg3YTQyZjgtNTRiNC00N2Y0LWJhZjctZjYxN2EzOGFjN2MxIiwiVGl0bGUiOiJVbnRpdGxlZCB0aGVtZSIsIkNhdGVnb3J5IjoyfSwiRmlyc3RXZWVrT2ZZZWFyIjowLCJQbGFjZU1pbGVzdG9uZUF0VGhlQmVnaW5uaW5nT2ZUaGVEYXkiOmZhbHNlLCJEZXBlbmRlbmN5U2NoZWR1bGluZ1NldHRpbmdzIjp7IiRpZCI6Ijk4My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7-01-01T23:59:59.999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30"/>
  <p:tag name="OTLTIMEBANDSHAPEPADDINGLEFT" val="0"/>
  <p:tag name="OTLTIMEBANDENDDATE" val="2024-12-01T23:59:00.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itial Goal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4-06-06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olicy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4-07-10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ing"/>
  <p:tag name="OTLPOSITIONONTASK" val="None"/>
  <p:tag name="OTLRELATEDTASKID" val="00000000-0000-0000-0000-000000000000"/>
  <p:tag name="OTLWEEKNUMBERINGFORMAT" val="WNFormat1"/>
  <p:tag name="OTLWEEKNUMBERINGISVISIBLE" val="False"/>
  <p:tag name="OTLDATE" val="2024-08-26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ystem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4-03-23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t Goals "/>
  <p:tag name="OTLPOSITIONONTASK" val="None"/>
  <p:tag name="OTLRELATEDTASKID" val="00000000-0000-0000-0000-000000000000"/>
  <p:tag name="OTLWEEKNUMBERINGFORMAT" val="WNFormat1"/>
  <p:tag name="OTLWEEKNUMBERINGISVISIBLE" val="False"/>
  <p:tag name="OTLDATE" val="2024-01-03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dget "/>
  <p:tag name="OTLPOSITIONONTASK" val="None"/>
  <p:tag name="OTLRELATEDTASKID" val="00000000-0000-0000-0000-000000000000"/>
  <p:tag name="OTLWEEKNUMBERINGFORMAT" val="WNFormat1"/>
  <p:tag name="OTLWEEKNUMBERINGISVISIBLE" val="False"/>
  <p:tag name="OTLDATE" val="2024-01-02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intenance"/>
  <p:tag name="OTLPOSITIONONTASK" val="None"/>
  <p:tag name="OTLRELATEDTASKID" val="00000000-0000-0000-0000-000000000000"/>
  <p:tag name="OTLWEEKNUMBERINGFORMAT" val="WNFormat1"/>
  <p:tag name="OTLWEEKNUMBERINGISVISIBLE" val="False"/>
  <p:tag name="OTLDATE" val="2024-09-08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isk Management"/>
  <p:tag name="OTLPOSITIONONTASK" val="None"/>
  <p:tag name="OTLRELATEDTASKID" val="00000000-0000-0000-0000-000000000000"/>
  <p:tag name="OTLWEEKNUMBERINGFORMAT" val="WNFormat1"/>
  <p:tag name="OTLWEEKNUMBERINGISVISIBLE" val="False"/>
  <p:tag name="OTLDATE" val="2024-10-31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siness Plan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4-05-02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dget Adjustment"/>
  <p:tag name="OTLPOSITIONONTASK" val="None"/>
  <p:tag name="OTLRELATEDTASKID" val="00000000-0000-0000-0000-000000000000"/>
  <p:tag name="OTLWEEKNUMBERINGFORMAT" val="WNFormat1"/>
  <p:tag name="OTLWEEKNUMBERINGISVISIBLE" val="False"/>
  <p:tag name="OTLDATE" val="2024-07-05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"/>
  <p:tag name="OTLPOSITIONONTASK" val="None"/>
  <p:tag name="OTLRELATEDTASKID" val="00000000-0000-0000-0000-000000000000"/>
  <p:tag name="OTLWEEKNUMBERINGFORMAT" val="WNFormat1"/>
  <p:tag name="OTLWEEKNUMBERINGISVISIBLE" val="False"/>
  <p:tag name="OTLDATE" val="2024-03-09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xpo"/>
  <p:tag name="OTLPOSITIONONTASK" val="None"/>
  <p:tag name="OTLRELATEDTASKID" val="00000000-0000-0000-0000-000000000000"/>
  <p:tag name="OTLWEEKNUMBERINGFORMAT" val="WNFormat1"/>
  <p:tag name="OTLWEEKNUMBERINGISVISIBLE" val="False"/>
  <p:tag name="OTLDATE" val="2024-04-22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Kickoff "/>
  <p:tag name="OTLPOSITIONONTASK" val="None"/>
  <p:tag name="OTLRELATEDTASKID" val="00000000-0000-0000-0000-000000000000"/>
  <p:tag name="OTLWEEKNUMBERINGFORMAT" val="WNFormat1"/>
  <p:tag name="OTLWEEKNUMBERINGISVISIBLE" val="False"/>
  <p:tag name="OTLDATE" val="2024-02-07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d-of-Year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4-12-01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167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2014-12-16T22:05:44Z</dcterms:created>
  <dcterms:modified xsi:type="dcterms:W3CDTF">2024-10-14T11:25:33Z</dcterms:modified>
</cp:coreProperties>
</file>