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sldIdLst>
    <p:sldId id="280" r:id="rId2"/>
    <p:sldId id="279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25" autoAdjust="0"/>
    <p:restoredTop sz="94660"/>
  </p:normalViewPr>
  <p:slideViewPr>
    <p:cSldViewPr snapToGrid="0">
      <p:cViewPr varScale="1">
        <p:scale>
          <a:sx n="82" d="100"/>
          <a:sy n="82" d="100"/>
        </p:scale>
        <p:origin x="581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F4D21F-1AB0-3F70-54B4-B22A98D984C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0D1B984-38CE-F011-EF59-3D131023A7F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BC6FD11-D4D7-546A-BA03-64391A8987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C1D8AA-85F3-4DB2-A757-453DD0688F9F}" type="datetimeFigureOut">
              <a:rPr lang="en-GB" smtClean="0"/>
              <a:t>14/10/2024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C020D75-9D45-9A2A-3538-28288A18B3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C86F281-5EFF-5BC6-1AAD-5B8DAC3F88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AAACA-89B5-47CE-9C88-CFC1D26CCD9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239497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93E494-57AE-1A8D-B96A-C18F48E38F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2F0610C-3EF6-E366-9E97-9DE9CB32AB0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4BE6178-54D0-12C5-09D1-E56DDBCB74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C1D8AA-85F3-4DB2-A757-453DD0688F9F}" type="datetimeFigureOut">
              <a:rPr lang="en-GB" smtClean="0"/>
              <a:t>14/10/2024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418DC8-81D7-5185-F349-EC09A23815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72FFE08-1DFB-C6DC-DDD6-37F7D68FAE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AAACA-89B5-47CE-9C88-CFC1D26CCD9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299719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89E2AFD-C709-FD61-B693-98316E1CFB7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619FDE2-3AD0-E563-6D0D-5AE5B77082D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C5F67EC-2CBF-D9EC-F701-87385F3B29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C1D8AA-85F3-4DB2-A757-453DD0688F9F}" type="datetimeFigureOut">
              <a:rPr lang="en-GB" smtClean="0"/>
              <a:t>14/10/2024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5947EB-5D33-4900-5FC5-68C46F9858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E85860B-41C2-3459-0B92-D78282D6FF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AAACA-89B5-47CE-9C88-CFC1D26CCD9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650340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F311C5-B998-5C2F-F4FF-9BD9AEA743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671099-7C59-2276-828D-84185337AD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B623C9-6E7F-6295-BFC8-78BF4725DF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C1D8AA-85F3-4DB2-A757-453DD0688F9F}" type="datetimeFigureOut">
              <a:rPr lang="en-GB" smtClean="0"/>
              <a:t>14/10/2024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73144D7-809A-9D4A-EDDB-81DA65290D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34D019-E391-B6A7-0D1F-3FFA86EC33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AAACA-89B5-47CE-9C88-CFC1D26CCD9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705291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F66D05-4D25-BEDC-6CEE-CB84DA9CC1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8B6D0CD-68F2-C7FB-F8C2-C0562887FB7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B22D69B-5687-EBB4-ECD3-8DADC6C764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C1D8AA-85F3-4DB2-A757-453DD0688F9F}" type="datetimeFigureOut">
              <a:rPr lang="en-GB" smtClean="0"/>
              <a:t>14/10/2024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D205C5E-A24D-DECE-6558-460034A2DF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0BC196-0DAF-4B8A-0D05-4483A715C6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AAACA-89B5-47CE-9C88-CFC1D26CCD9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32973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4E9EE1-B892-F6EC-1A5C-D9A92E7905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504A79-8E84-A737-D6C9-5CE4144C190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2EB55F8-E68C-86A0-2524-FD577BDF381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265BB1F-F518-7009-A0CC-1CB3874D00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C1D8AA-85F3-4DB2-A757-453DD0688F9F}" type="datetimeFigureOut">
              <a:rPr lang="en-GB" smtClean="0"/>
              <a:t>14/10/2024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7D47ED2-C8EA-1232-0D44-B345633140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4711506-4566-5CF1-A9D1-F2A5E36C13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AAACA-89B5-47CE-9C88-CFC1D26CCD9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715583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A1D8D8-9924-6C09-D7BB-3F131C1C42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7609137-17EE-FF52-A010-5FA54CA6DE6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B4880F7-CBD6-DD51-66E0-1C139C39C8D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9613D2A-8C1C-4362-0497-381B8CA793D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DF9C5BF-6AAC-0677-F92F-6D44A897A9B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2A3FBAF-BB50-596A-9476-EE1C68F6B2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C1D8AA-85F3-4DB2-A757-453DD0688F9F}" type="datetimeFigureOut">
              <a:rPr lang="en-GB" smtClean="0"/>
              <a:t>14/10/2024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17BF23E-A604-30A8-E69F-D004C4A7BA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8775E22-6E27-00F5-80F2-6DE864D1C0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AAACA-89B5-47CE-9C88-CFC1D26CCD9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037106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843580-4039-C6CE-DC5B-F7DFFD0060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8B38CD8-0DDA-49DF-EADD-86195013AB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C1D8AA-85F3-4DB2-A757-453DD0688F9F}" type="datetimeFigureOut">
              <a:rPr lang="en-GB" smtClean="0"/>
              <a:t>14/10/2024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278655C-6A92-D1A9-BB2B-5FE5AC28DA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9BA6CE6-A8C1-1A33-8591-85995BB4C4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AAACA-89B5-47CE-9C88-CFC1D26CCD9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955127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C608B53-A975-AF74-E946-B66D8F965E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C1D8AA-85F3-4DB2-A757-453DD0688F9F}" type="datetimeFigureOut">
              <a:rPr lang="en-GB" smtClean="0"/>
              <a:t>14/10/2024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E993031-EC0F-3552-DEA1-BFE47EE386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0CBDB68-FF03-43F6-A9C4-7FECF13116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AAACA-89B5-47CE-9C88-CFC1D26CCD9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508017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6F97C8-2C2C-31A2-FC39-B8381F323D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D6A6FD-40AC-F5F5-9A05-A600BC4376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EBB5F65-CC79-C3DE-7CAF-97662A951F2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8A5F2ED-E943-91E6-C3F7-B2D7AE33BA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C1D8AA-85F3-4DB2-A757-453DD0688F9F}" type="datetimeFigureOut">
              <a:rPr lang="en-GB" smtClean="0"/>
              <a:t>14/10/2024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D9BA325-A86D-4B25-F00D-3E0ACAA177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8EE1B5F-A056-F44F-5614-C83411DE4C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AAACA-89B5-47CE-9C88-CFC1D26CCD9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668985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8E0178-34F9-291D-395B-93A8680244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0DE3C35-0898-1715-1ADC-E3D833262D3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95F4043-3D44-00C9-3FDB-39EEE32EF72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DE01214-1D22-221B-AC77-9588D99D7D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C1D8AA-85F3-4DB2-A757-453DD0688F9F}" type="datetimeFigureOut">
              <a:rPr lang="en-GB" smtClean="0"/>
              <a:t>14/10/2024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60A895E-A83F-91F9-725F-51EF4182B2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EA72833-6C19-3969-72D2-672FC99FE2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AAACA-89B5-47CE-9C88-CFC1D26CCD9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342204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FF07BF7-39B3-D1D7-EE9D-A70472C6BE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04B9F52-DF31-D026-538A-3EDEEA4F42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0B25D95-5B16-6DD5-1270-24BA6E773A1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C1D8AA-85F3-4DB2-A757-453DD0688F9F}" type="datetimeFigureOut">
              <a:rPr lang="en-GB" smtClean="0"/>
              <a:t>14/10/2024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E1D03F4-5CCA-1538-BCFD-3AACFC6E005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60831F-AE77-16B6-D4B7-637C80CAECA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AAAACA-89B5-47CE-9C88-CFC1D26CCD9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77984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6" Type="http://schemas.openxmlformats.org/officeDocument/2006/relationships/tags" Target="../tags/tag26.xml"/><Relationship Id="rId21" Type="http://schemas.openxmlformats.org/officeDocument/2006/relationships/tags" Target="../tags/tag21.xml"/><Relationship Id="rId34" Type="http://schemas.openxmlformats.org/officeDocument/2006/relationships/tags" Target="../tags/tag34.xml"/><Relationship Id="rId42" Type="http://schemas.openxmlformats.org/officeDocument/2006/relationships/tags" Target="../tags/tag42.xml"/><Relationship Id="rId47" Type="http://schemas.openxmlformats.org/officeDocument/2006/relationships/tags" Target="../tags/tag47.xml"/><Relationship Id="rId50" Type="http://schemas.openxmlformats.org/officeDocument/2006/relationships/tags" Target="../tags/tag50.xml"/><Relationship Id="rId55" Type="http://schemas.openxmlformats.org/officeDocument/2006/relationships/tags" Target="../tags/tag55.xml"/><Relationship Id="rId63" Type="http://schemas.openxmlformats.org/officeDocument/2006/relationships/tags" Target="../tags/tag63.xml"/><Relationship Id="rId68" Type="http://schemas.openxmlformats.org/officeDocument/2006/relationships/image" Target="../media/image3.png"/><Relationship Id="rId7" Type="http://schemas.openxmlformats.org/officeDocument/2006/relationships/tags" Target="../tags/tag7.xml"/><Relationship Id="rId2" Type="http://schemas.openxmlformats.org/officeDocument/2006/relationships/tags" Target="../tags/tag2.xml"/><Relationship Id="rId16" Type="http://schemas.openxmlformats.org/officeDocument/2006/relationships/tags" Target="../tags/tag16.xml"/><Relationship Id="rId29" Type="http://schemas.openxmlformats.org/officeDocument/2006/relationships/tags" Target="../tags/tag29.xml"/><Relationship Id="rId11" Type="http://schemas.openxmlformats.org/officeDocument/2006/relationships/tags" Target="../tags/tag11.xml"/><Relationship Id="rId24" Type="http://schemas.openxmlformats.org/officeDocument/2006/relationships/tags" Target="../tags/tag24.xml"/><Relationship Id="rId32" Type="http://schemas.openxmlformats.org/officeDocument/2006/relationships/tags" Target="../tags/tag32.xml"/><Relationship Id="rId37" Type="http://schemas.openxmlformats.org/officeDocument/2006/relationships/tags" Target="../tags/tag37.xml"/><Relationship Id="rId40" Type="http://schemas.openxmlformats.org/officeDocument/2006/relationships/tags" Target="../tags/tag40.xml"/><Relationship Id="rId45" Type="http://schemas.openxmlformats.org/officeDocument/2006/relationships/tags" Target="../tags/tag45.xml"/><Relationship Id="rId53" Type="http://schemas.openxmlformats.org/officeDocument/2006/relationships/tags" Target="../tags/tag53.xml"/><Relationship Id="rId58" Type="http://schemas.openxmlformats.org/officeDocument/2006/relationships/tags" Target="../tags/tag58.xml"/><Relationship Id="rId66" Type="http://schemas.openxmlformats.org/officeDocument/2006/relationships/tags" Target="../tags/tag66.xml"/><Relationship Id="rId5" Type="http://schemas.openxmlformats.org/officeDocument/2006/relationships/tags" Target="../tags/tag5.xml"/><Relationship Id="rId61" Type="http://schemas.openxmlformats.org/officeDocument/2006/relationships/tags" Target="../tags/tag61.xml"/><Relationship Id="rId19" Type="http://schemas.openxmlformats.org/officeDocument/2006/relationships/tags" Target="../tags/tag19.xml"/><Relationship Id="rId14" Type="http://schemas.openxmlformats.org/officeDocument/2006/relationships/tags" Target="../tags/tag14.xml"/><Relationship Id="rId22" Type="http://schemas.openxmlformats.org/officeDocument/2006/relationships/tags" Target="../tags/tag22.xml"/><Relationship Id="rId27" Type="http://schemas.openxmlformats.org/officeDocument/2006/relationships/tags" Target="../tags/tag27.xml"/><Relationship Id="rId30" Type="http://schemas.openxmlformats.org/officeDocument/2006/relationships/tags" Target="../tags/tag30.xml"/><Relationship Id="rId35" Type="http://schemas.openxmlformats.org/officeDocument/2006/relationships/tags" Target="../tags/tag35.xml"/><Relationship Id="rId43" Type="http://schemas.openxmlformats.org/officeDocument/2006/relationships/tags" Target="../tags/tag43.xml"/><Relationship Id="rId48" Type="http://schemas.openxmlformats.org/officeDocument/2006/relationships/tags" Target="../tags/tag48.xml"/><Relationship Id="rId56" Type="http://schemas.openxmlformats.org/officeDocument/2006/relationships/tags" Target="../tags/tag56.xml"/><Relationship Id="rId64" Type="http://schemas.openxmlformats.org/officeDocument/2006/relationships/tags" Target="../tags/tag64.xml"/><Relationship Id="rId8" Type="http://schemas.openxmlformats.org/officeDocument/2006/relationships/tags" Target="../tags/tag8.xml"/><Relationship Id="rId51" Type="http://schemas.openxmlformats.org/officeDocument/2006/relationships/tags" Target="../tags/tag51.xml"/><Relationship Id="rId3" Type="http://schemas.openxmlformats.org/officeDocument/2006/relationships/tags" Target="../tags/tag3.xml"/><Relationship Id="rId12" Type="http://schemas.openxmlformats.org/officeDocument/2006/relationships/tags" Target="../tags/tag12.xml"/><Relationship Id="rId17" Type="http://schemas.openxmlformats.org/officeDocument/2006/relationships/tags" Target="../tags/tag17.xml"/><Relationship Id="rId25" Type="http://schemas.openxmlformats.org/officeDocument/2006/relationships/tags" Target="../tags/tag25.xml"/><Relationship Id="rId33" Type="http://schemas.openxmlformats.org/officeDocument/2006/relationships/tags" Target="../tags/tag33.xml"/><Relationship Id="rId38" Type="http://schemas.openxmlformats.org/officeDocument/2006/relationships/tags" Target="../tags/tag38.xml"/><Relationship Id="rId46" Type="http://schemas.openxmlformats.org/officeDocument/2006/relationships/tags" Target="../tags/tag46.xml"/><Relationship Id="rId59" Type="http://schemas.openxmlformats.org/officeDocument/2006/relationships/tags" Target="../tags/tag59.xml"/><Relationship Id="rId67" Type="http://schemas.openxmlformats.org/officeDocument/2006/relationships/slideLayout" Target="../slideLayouts/slideLayout7.xml"/><Relationship Id="rId20" Type="http://schemas.openxmlformats.org/officeDocument/2006/relationships/tags" Target="../tags/tag20.xml"/><Relationship Id="rId41" Type="http://schemas.openxmlformats.org/officeDocument/2006/relationships/tags" Target="../tags/tag41.xml"/><Relationship Id="rId54" Type="http://schemas.openxmlformats.org/officeDocument/2006/relationships/tags" Target="../tags/tag54.xml"/><Relationship Id="rId62" Type="http://schemas.openxmlformats.org/officeDocument/2006/relationships/tags" Target="../tags/tag62.xml"/><Relationship Id="rId1" Type="http://schemas.openxmlformats.org/officeDocument/2006/relationships/tags" Target="../tags/tag1.xml"/><Relationship Id="rId6" Type="http://schemas.openxmlformats.org/officeDocument/2006/relationships/tags" Target="../tags/tag6.xml"/><Relationship Id="rId15" Type="http://schemas.openxmlformats.org/officeDocument/2006/relationships/tags" Target="../tags/tag15.xml"/><Relationship Id="rId23" Type="http://schemas.openxmlformats.org/officeDocument/2006/relationships/tags" Target="../tags/tag23.xml"/><Relationship Id="rId28" Type="http://schemas.openxmlformats.org/officeDocument/2006/relationships/tags" Target="../tags/tag28.xml"/><Relationship Id="rId36" Type="http://schemas.openxmlformats.org/officeDocument/2006/relationships/tags" Target="../tags/tag36.xml"/><Relationship Id="rId49" Type="http://schemas.openxmlformats.org/officeDocument/2006/relationships/tags" Target="../tags/tag49.xml"/><Relationship Id="rId57" Type="http://schemas.openxmlformats.org/officeDocument/2006/relationships/tags" Target="../tags/tag57.xml"/><Relationship Id="rId10" Type="http://schemas.openxmlformats.org/officeDocument/2006/relationships/tags" Target="../tags/tag10.xml"/><Relationship Id="rId31" Type="http://schemas.openxmlformats.org/officeDocument/2006/relationships/tags" Target="../tags/tag31.xml"/><Relationship Id="rId44" Type="http://schemas.openxmlformats.org/officeDocument/2006/relationships/tags" Target="../tags/tag44.xml"/><Relationship Id="rId52" Type="http://schemas.openxmlformats.org/officeDocument/2006/relationships/tags" Target="../tags/tag52.xml"/><Relationship Id="rId60" Type="http://schemas.openxmlformats.org/officeDocument/2006/relationships/tags" Target="../tags/tag60.xml"/><Relationship Id="rId65" Type="http://schemas.openxmlformats.org/officeDocument/2006/relationships/tags" Target="../tags/tag65.xml"/><Relationship Id="rId4" Type="http://schemas.openxmlformats.org/officeDocument/2006/relationships/tags" Target="../tags/tag4.xml"/><Relationship Id="rId9" Type="http://schemas.openxmlformats.org/officeDocument/2006/relationships/tags" Target="../tags/tag9.xml"/><Relationship Id="rId13" Type="http://schemas.openxmlformats.org/officeDocument/2006/relationships/tags" Target="../tags/tag13.xml"/><Relationship Id="rId18" Type="http://schemas.openxmlformats.org/officeDocument/2006/relationships/tags" Target="../tags/tag18.xml"/><Relationship Id="rId39" Type="http://schemas.openxmlformats.org/officeDocument/2006/relationships/tags" Target="../tags/tag3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Picture 23">
            <a:extLst>
              <a:ext uri="{FF2B5EF4-FFF2-40B4-BE49-F238E27FC236}">
                <a16:creationId xmlns:a16="http://schemas.microsoft.com/office/drawing/2014/main" id="{E37F2D38-0611-4881-8FC3-28B9DE5353D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525" y="0"/>
            <a:ext cx="12172950" cy="6858000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054BBF45-E112-42E9-855C-40B1C6D7E10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69297" y="6131659"/>
            <a:ext cx="1692915" cy="247685"/>
          </a:xfrm>
          <a:prstGeom prst="rect">
            <a:avLst/>
          </a:prstGeom>
        </p:spPr>
      </p:pic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A23493B1-CA18-492C-8FC1-4DF5F29E67C9}"/>
              </a:ext>
            </a:extLst>
          </p:cNvPr>
          <p:cNvCxnSpPr>
            <a:cxnSpLocks/>
          </p:cNvCxnSpPr>
          <p:nvPr/>
        </p:nvCxnSpPr>
        <p:spPr>
          <a:xfrm>
            <a:off x="605990" y="1127812"/>
            <a:ext cx="10983132" cy="0"/>
          </a:xfrm>
          <a:prstGeom prst="line">
            <a:avLst/>
          </a:prstGeom>
          <a:ln w="25400">
            <a:solidFill>
              <a:srgbClr val="73737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Content Placeholder 17">
            <a:extLst>
              <a:ext uri="{FF2B5EF4-FFF2-40B4-BE49-F238E27FC236}">
                <a16:creationId xmlns:a16="http://schemas.microsoft.com/office/drawing/2014/main" id="{9C7893D4-B1C5-4FEA-997D-E84689AF11F4}"/>
              </a:ext>
            </a:extLst>
          </p:cNvPr>
          <p:cNvSpPr txBox="1">
            <a:spLocks/>
          </p:cNvSpPr>
          <p:nvPr/>
        </p:nvSpPr>
        <p:spPr>
          <a:xfrm>
            <a:off x="541608" y="1296100"/>
            <a:ext cx="4689552" cy="123647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14000"/>
              </a:lnSpc>
              <a:spcBef>
                <a:spcPts val="60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The Office Timeline add-in for PowerPoint will help you edit it with just a few clicks.</a:t>
            </a:r>
          </a:p>
          <a:p>
            <a:pPr marL="0" marR="0" lvl="0" indent="0" algn="l" defTabSz="914400" rtl="0" eaLnBrk="1" fontAlgn="auto" latinLnBrk="0" hangingPunct="1">
              <a:lnSpc>
                <a:spcPct val="114000"/>
              </a:lnSpc>
              <a:spcBef>
                <a:spcPts val="60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Get your </a:t>
            </a:r>
            <a:r>
              <a:rPr lang="en-US" i="1" dirty="0">
                <a:latin typeface="Segoe UI" panose="020B0502040204020203" pitchFamily="34" charset="0"/>
                <a:cs typeface="Segoe UI" panose="020B0502040204020203" pitchFamily="34" charset="0"/>
              </a:rPr>
              <a:t>free</a:t>
            </a: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 14-day trial of Office Timeline here: </a:t>
            </a:r>
            <a:b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u="sng" dirty="0">
                <a:solidFill>
                  <a:srgbClr val="C43E1C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https://www.officetimeline.com/office-timeline/14-days-trial</a:t>
            </a:r>
            <a:b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b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Re-open this template, and create your impressive </a:t>
            </a:r>
            <a:b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PowerPoint visual in 3 easy steps: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C1CA27E-B9E5-4D53-8E6C-E5ED5C19F38D}"/>
              </a:ext>
            </a:extLst>
          </p:cNvPr>
          <p:cNvSpPr/>
          <p:nvPr/>
        </p:nvSpPr>
        <p:spPr>
          <a:xfrm>
            <a:off x="541608" y="444366"/>
            <a:ext cx="1098313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How to update this template in seconds</a:t>
            </a:r>
            <a:endParaRPr lang="en-US" b="1" dirty="0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B5CB4A45-0BF5-4F47-B60E-7F1A59D500B1}"/>
              </a:ext>
            </a:extLst>
          </p:cNvPr>
          <p:cNvGrpSpPr/>
          <p:nvPr/>
        </p:nvGrpSpPr>
        <p:grpSpPr>
          <a:xfrm>
            <a:off x="637515" y="3267834"/>
            <a:ext cx="4593644" cy="1831216"/>
            <a:chOff x="637515" y="3267834"/>
            <a:chExt cx="4593644" cy="1831216"/>
          </a:xfrm>
        </p:grpSpPr>
        <p:grpSp>
          <p:nvGrpSpPr>
            <p:cNvPr id="8" name="Group 7" descr="Small circle with number 1 inside  indicating step 1">
              <a:extLst>
                <a:ext uri="{FF2B5EF4-FFF2-40B4-BE49-F238E27FC236}">
                  <a16:creationId xmlns:a16="http://schemas.microsoft.com/office/drawing/2014/main" id="{0666101F-A056-496B-8241-B717914ECD59}"/>
                </a:ext>
              </a:extLst>
            </p:cNvPr>
            <p:cNvGrpSpPr/>
            <p:nvPr/>
          </p:nvGrpSpPr>
          <p:grpSpPr bwMode="blackWhite">
            <a:xfrm>
              <a:off x="637515" y="3269909"/>
              <a:ext cx="366361" cy="320323"/>
              <a:chOff x="7059389" y="785291"/>
              <a:chExt cx="366361" cy="320323"/>
            </a:xfrm>
          </p:grpSpPr>
          <p:sp>
            <p:nvSpPr>
              <p:cNvPr id="18" name="Oval 17" descr="Small circle">
                <a:extLst>
                  <a:ext uri="{FF2B5EF4-FFF2-40B4-BE49-F238E27FC236}">
                    <a16:creationId xmlns:a16="http://schemas.microsoft.com/office/drawing/2014/main" id="{8FFEEBAA-8770-4C93-82E6-59DDB2A95A7C}"/>
                  </a:ext>
                </a:extLst>
              </p:cNvPr>
              <p:cNvSpPr/>
              <p:nvPr/>
            </p:nvSpPr>
            <p:spPr bwMode="blackWhite">
              <a:xfrm>
                <a:off x="7082408" y="785291"/>
                <a:ext cx="320323" cy="320323"/>
              </a:xfrm>
              <a:prstGeom prst="ellipse">
                <a:avLst/>
              </a:prstGeom>
              <a:solidFill>
                <a:srgbClr val="7373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9" name="TextBox 18" descr="Number 1">
                <a:extLst>
                  <a:ext uri="{FF2B5EF4-FFF2-40B4-BE49-F238E27FC236}">
                    <a16:creationId xmlns:a16="http://schemas.microsoft.com/office/drawing/2014/main" id="{3EBCBE3A-6580-40EB-AA2F-0E279DAA4B35}"/>
                  </a:ext>
                </a:extLst>
              </p:cNvPr>
              <p:cNvSpPr txBox="1">
                <a:spLocks noChangeAspect="1"/>
              </p:cNvSpPr>
              <p:nvPr/>
            </p:nvSpPr>
            <p:spPr bwMode="blackWhite">
              <a:xfrm>
                <a:off x="7059389" y="806953"/>
                <a:ext cx="366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schemeClr val="bg1"/>
                    </a:solidFill>
                    <a:latin typeface="Segoe UI Semibold" panose="020B0702040204020203" pitchFamily="34" charset="0"/>
                    <a:cs typeface="Segoe UI Semibold" panose="020B0702040204020203" pitchFamily="34" charset="0"/>
                  </a:rPr>
                  <a:t>1</a:t>
                </a:r>
              </a:p>
            </p:txBody>
          </p:sp>
        </p:grpSp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FC5B9326-A6F6-4A79-8936-27DBE7C60358}"/>
                </a:ext>
              </a:extLst>
            </p:cNvPr>
            <p:cNvGrpSpPr/>
            <p:nvPr userDrawn="1"/>
          </p:nvGrpSpPr>
          <p:grpSpPr>
            <a:xfrm>
              <a:off x="637515" y="3962297"/>
              <a:ext cx="366361" cy="320323"/>
              <a:chOff x="637515" y="3893421"/>
              <a:chExt cx="366361" cy="320323"/>
            </a:xfrm>
          </p:grpSpPr>
          <p:sp>
            <p:nvSpPr>
              <p:cNvPr id="16" name="Oval 15" descr="Small circle">
                <a:extLst>
                  <a:ext uri="{FF2B5EF4-FFF2-40B4-BE49-F238E27FC236}">
                    <a16:creationId xmlns:a16="http://schemas.microsoft.com/office/drawing/2014/main" id="{614155FF-509D-464B-8377-D251AF5D735E}"/>
                  </a:ext>
                </a:extLst>
              </p:cNvPr>
              <p:cNvSpPr/>
              <p:nvPr userDrawn="1"/>
            </p:nvSpPr>
            <p:spPr bwMode="blackWhite">
              <a:xfrm>
                <a:off x="660534" y="3893421"/>
                <a:ext cx="320323" cy="320323"/>
              </a:xfrm>
              <a:prstGeom prst="ellipse">
                <a:avLst/>
              </a:prstGeom>
              <a:solidFill>
                <a:srgbClr val="7373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7" name="TextBox 16" descr="Number 1">
                <a:extLst>
                  <a:ext uri="{FF2B5EF4-FFF2-40B4-BE49-F238E27FC236}">
                    <a16:creationId xmlns:a16="http://schemas.microsoft.com/office/drawing/2014/main" id="{EF8A35E1-B17C-4E6A-85FD-82FB92AB5F48}"/>
                  </a:ext>
                </a:extLst>
              </p:cNvPr>
              <p:cNvSpPr txBox="1">
                <a:spLocks noChangeAspect="1"/>
              </p:cNvSpPr>
              <p:nvPr userDrawn="1"/>
            </p:nvSpPr>
            <p:spPr bwMode="blackWhite">
              <a:xfrm>
                <a:off x="637515" y="3915083"/>
                <a:ext cx="366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schemeClr val="bg1"/>
                    </a:solidFill>
                    <a:latin typeface="Segoe UI Semibold" panose="020B0702040204020203" pitchFamily="34" charset="0"/>
                    <a:cs typeface="Segoe UI Semibold" panose="020B0702040204020203" pitchFamily="34" charset="0"/>
                  </a:rPr>
                  <a:t>2</a:t>
                </a:r>
              </a:p>
            </p:txBody>
          </p:sp>
        </p:grpSp>
        <p:grpSp>
          <p:nvGrpSpPr>
            <p:cNvPr id="10" name="Group 9">
              <a:extLst>
                <a:ext uri="{FF2B5EF4-FFF2-40B4-BE49-F238E27FC236}">
                  <a16:creationId xmlns:a16="http://schemas.microsoft.com/office/drawing/2014/main" id="{80BB5F54-2190-45B8-84C0-741045814981}"/>
                </a:ext>
              </a:extLst>
            </p:cNvPr>
            <p:cNvGrpSpPr/>
            <p:nvPr userDrawn="1"/>
          </p:nvGrpSpPr>
          <p:grpSpPr>
            <a:xfrm>
              <a:off x="637515" y="4654685"/>
              <a:ext cx="366361" cy="320323"/>
              <a:chOff x="637515" y="4654685"/>
              <a:chExt cx="366361" cy="320323"/>
            </a:xfrm>
          </p:grpSpPr>
          <p:sp>
            <p:nvSpPr>
              <p:cNvPr id="14" name="Oval 13" descr="Small circle">
                <a:extLst>
                  <a:ext uri="{FF2B5EF4-FFF2-40B4-BE49-F238E27FC236}">
                    <a16:creationId xmlns:a16="http://schemas.microsoft.com/office/drawing/2014/main" id="{6C665178-1B9B-4CB6-B521-137B8F1280CD}"/>
                  </a:ext>
                </a:extLst>
              </p:cNvPr>
              <p:cNvSpPr/>
              <p:nvPr userDrawn="1"/>
            </p:nvSpPr>
            <p:spPr bwMode="blackWhite">
              <a:xfrm>
                <a:off x="660534" y="4654685"/>
                <a:ext cx="320323" cy="320323"/>
              </a:xfrm>
              <a:prstGeom prst="ellipse">
                <a:avLst/>
              </a:prstGeom>
              <a:solidFill>
                <a:srgbClr val="7373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5" name="TextBox 14" descr="Number 1">
                <a:extLst>
                  <a:ext uri="{FF2B5EF4-FFF2-40B4-BE49-F238E27FC236}">
                    <a16:creationId xmlns:a16="http://schemas.microsoft.com/office/drawing/2014/main" id="{5698F8D9-22D4-400F-A12F-22B4FF4F992A}"/>
                  </a:ext>
                </a:extLst>
              </p:cNvPr>
              <p:cNvSpPr txBox="1">
                <a:spLocks noChangeAspect="1"/>
              </p:cNvSpPr>
              <p:nvPr userDrawn="1"/>
            </p:nvSpPr>
            <p:spPr bwMode="blackWhite">
              <a:xfrm>
                <a:off x="637515" y="4676347"/>
                <a:ext cx="366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schemeClr val="bg1"/>
                    </a:solidFill>
                    <a:latin typeface="Segoe UI Semibold" panose="020B0702040204020203" pitchFamily="34" charset="0"/>
                    <a:cs typeface="Segoe UI Semibold" panose="020B0702040204020203" pitchFamily="34" charset="0"/>
                  </a:rPr>
                  <a:t>3</a:t>
                </a:r>
              </a:p>
            </p:txBody>
          </p:sp>
        </p:grpSp>
        <p:sp>
          <p:nvSpPr>
            <p:cNvPr id="11" name="Content Placeholder 17">
              <a:extLst>
                <a:ext uri="{FF2B5EF4-FFF2-40B4-BE49-F238E27FC236}">
                  <a16:creationId xmlns:a16="http://schemas.microsoft.com/office/drawing/2014/main" id="{F8E300B2-EF53-4BAA-A47F-6D4F2E01A711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056513" y="3267834"/>
              <a:ext cx="4069351" cy="355653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0" indent="0">
                <a:spcAft>
                  <a:spcPts val="600"/>
                </a:spcAft>
                <a:buNone/>
                <a:defRPr/>
              </a:pPr>
              <a:r>
                <a:rPr lang="en-US" sz="1200" b="0" dirty="0">
                  <a:effectLst/>
                  <a:latin typeface="Segoe UI" panose="020B0502040204020203" pitchFamily="34" charset="0"/>
                  <a:cs typeface="Segoe UI" panose="020B0502040204020203" pitchFamily="34" charset="0"/>
                </a:rPr>
                <a:t>Click the Edit Data button on the Office Timeline tab.</a:t>
              </a:r>
              <a:endParaRPr lang="en-US" sz="1200" b="0" dirty="0">
                <a:solidFill>
                  <a:prstClr val="black">
                    <a:lumMod val="75000"/>
                    <a:lumOff val="25000"/>
                  </a:prstClr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12" name="Content Placeholder 17">
              <a:extLst>
                <a:ext uri="{FF2B5EF4-FFF2-40B4-BE49-F238E27FC236}">
                  <a16:creationId xmlns:a16="http://schemas.microsoft.com/office/drawing/2014/main" id="{CDA20BD9-86E6-4922-B46C-BFBE6A9F5EC8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055299" y="3890130"/>
              <a:ext cx="3972687" cy="501378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2286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0" indent="0">
                <a:spcAft>
                  <a:spcPts val="2000"/>
                </a:spcAft>
                <a:buNone/>
                <a:defRPr/>
              </a:pPr>
              <a:r>
                <a:rPr lang="en-US" sz="1200" b="0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Use the Data and Timeline views to edit swimlanes, milestones and tasks.</a:t>
              </a:r>
            </a:p>
          </p:txBody>
        </p:sp>
        <p:sp>
          <p:nvSpPr>
            <p:cNvPr id="13" name="Content Placeholder 17">
              <a:extLst>
                <a:ext uri="{FF2B5EF4-FFF2-40B4-BE49-F238E27FC236}">
                  <a16:creationId xmlns:a16="http://schemas.microsoft.com/office/drawing/2014/main" id="{92FFF896-9BAA-450D-B7DF-A699981489B9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056513" y="4659365"/>
              <a:ext cx="4174646" cy="439685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2286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0" indent="0">
                <a:spcAft>
                  <a:spcPts val="600"/>
                </a:spcAft>
                <a:buNone/>
                <a:defRPr/>
              </a:pPr>
              <a:r>
                <a:rPr lang="en-US" sz="1200" b="0" dirty="0">
                  <a:effectLst/>
                  <a:latin typeface="Segoe UI" panose="020B0502040204020203" pitchFamily="34" charset="0"/>
                  <a:cs typeface="Segoe UI" panose="020B0502040204020203" pitchFamily="34" charset="0"/>
                </a:rPr>
                <a:t>Click Save to instantly update the template.</a:t>
              </a:r>
              <a:endParaRPr lang="en-US" sz="1200" b="0" dirty="0">
                <a:solidFill>
                  <a:prstClr val="black">
                    <a:lumMod val="75000"/>
                    <a:lumOff val="25000"/>
                  </a:prstClr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5137561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EFEFE"/>
            </a:gs>
            <a:gs pos="100000">
              <a:srgbClr val="F7F7F7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3" name="OTLSHAPE_M_6ff634da4d854d0d9fbc8b51fcb2dd0e_Connector1">
            <a:extLst>
              <a:ext uri="{FF2B5EF4-FFF2-40B4-BE49-F238E27FC236}">
                <a16:creationId xmlns:a16="http://schemas.microsoft.com/office/drawing/2014/main" id="{2AA44AE6-76FF-55E7-0047-CD35891B9037}"/>
              </a:ext>
            </a:extLst>
          </p:cNvPr>
          <p:cNvCxnSpPr/>
          <p:nvPr>
            <p:custDataLst>
              <p:tags r:id="rId2"/>
            </p:custDataLst>
          </p:nvPr>
        </p:nvCxnSpPr>
        <p:spPr>
          <a:xfrm>
            <a:off x="6215994" y="3674150"/>
            <a:ext cx="0" cy="334052"/>
          </a:xfrm>
          <a:prstGeom prst="line">
            <a:avLst/>
          </a:prstGeom>
          <a:ln w="9525" cap="flat" cmpd="sng" algn="ctr">
            <a:solidFill>
              <a:srgbClr val="248232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OTLSHAPE_M_54e5ddcf81ec45a798f665e8d4304ecb_Connector1">
            <a:extLst>
              <a:ext uri="{FF2B5EF4-FFF2-40B4-BE49-F238E27FC236}">
                <a16:creationId xmlns:a16="http://schemas.microsoft.com/office/drawing/2014/main" id="{EA2B5761-FE83-5321-7520-2B1741B48850}"/>
              </a:ext>
            </a:extLst>
          </p:cNvPr>
          <p:cNvCxnSpPr/>
          <p:nvPr>
            <p:custDataLst>
              <p:tags r:id="rId3"/>
            </p:custDataLst>
          </p:nvPr>
        </p:nvCxnSpPr>
        <p:spPr>
          <a:xfrm>
            <a:off x="9189273" y="2259591"/>
            <a:ext cx="0" cy="1005111"/>
          </a:xfrm>
          <a:prstGeom prst="line">
            <a:avLst/>
          </a:prstGeom>
          <a:ln w="9525" cap="flat" cmpd="sng" algn="ctr">
            <a:solidFill>
              <a:srgbClr val="248232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OTLSHAPE_M_333e1b8c1dfb43ee9a0ce7e57831bf0b_Connector1">
            <a:extLst>
              <a:ext uri="{FF2B5EF4-FFF2-40B4-BE49-F238E27FC236}">
                <a16:creationId xmlns:a16="http://schemas.microsoft.com/office/drawing/2014/main" id="{55B8C0DA-F819-D111-7297-4E73FF058388}"/>
              </a:ext>
            </a:extLst>
          </p:cNvPr>
          <p:cNvCxnSpPr/>
          <p:nvPr>
            <p:custDataLst>
              <p:tags r:id="rId4"/>
            </p:custDataLst>
          </p:nvPr>
        </p:nvCxnSpPr>
        <p:spPr>
          <a:xfrm>
            <a:off x="10117075" y="3648750"/>
            <a:ext cx="0" cy="517567"/>
          </a:xfrm>
          <a:prstGeom prst="line">
            <a:avLst/>
          </a:prstGeom>
          <a:ln w="9525" cap="flat" cmpd="sng" algn="ctr">
            <a:solidFill>
              <a:srgbClr val="248232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OTLSHAPE_M_435c3c587dc14c6b89dba783a5f69d05_Connector1">
            <a:extLst>
              <a:ext uri="{FF2B5EF4-FFF2-40B4-BE49-F238E27FC236}">
                <a16:creationId xmlns:a16="http://schemas.microsoft.com/office/drawing/2014/main" id="{F405690A-A2FE-123A-A9A3-DAC714CBBE04}"/>
              </a:ext>
            </a:extLst>
          </p:cNvPr>
          <p:cNvCxnSpPr/>
          <p:nvPr>
            <p:custDataLst>
              <p:tags r:id="rId5"/>
            </p:custDataLst>
          </p:nvPr>
        </p:nvCxnSpPr>
        <p:spPr>
          <a:xfrm>
            <a:off x="11234522" y="2840161"/>
            <a:ext cx="0" cy="424540"/>
          </a:xfrm>
          <a:prstGeom prst="line">
            <a:avLst/>
          </a:prstGeom>
          <a:ln w="9525" cap="flat" cmpd="sng" algn="ctr">
            <a:solidFill>
              <a:srgbClr val="1B263B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OTLSHAPE_M_4e91bb8943a74b158301cc7d87738766_Connector1">
            <a:extLst>
              <a:ext uri="{FF2B5EF4-FFF2-40B4-BE49-F238E27FC236}">
                <a16:creationId xmlns:a16="http://schemas.microsoft.com/office/drawing/2014/main" id="{491E828E-DF06-A9DE-A6AC-4CCE35BA7754}"/>
              </a:ext>
            </a:extLst>
          </p:cNvPr>
          <p:cNvCxnSpPr/>
          <p:nvPr>
            <p:custDataLst>
              <p:tags r:id="rId6"/>
            </p:custDataLst>
          </p:nvPr>
        </p:nvCxnSpPr>
        <p:spPr>
          <a:xfrm>
            <a:off x="851599" y="2599197"/>
            <a:ext cx="0" cy="665505"/>
          </a:xfrm>
          <a:prstGeom prst="line">
            <a:avLst/>
          </a:prstGeom>
          <a:ln w="9525" cap="flat" cmpd="sng" algn="ctr">
            <a:solidFill>
              <a:srgbClr val="1B263B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0" name="OTLSHAPE_M_20990fc36b374e80b7ef4836ada642d2_Connector1">
            <a:extLst>
              <a:ext uri="{FF2B5EF4-FFF2-40B4-BE49-F238E27FC236}">
                <a16:creationId xmlns:a16="http://schemas.microsoft.com/office/drawing/2014/main" id="{206B45C5-E2A4-8042-89D5-A67EA75A5A61}"/>
              </a:ext>
            </a:extLst>
          </p:cNvPr>
          <p:cNvCxnSpPr/>
          <p:nvPr>
            <p:custDataLst>
              <p:tags r:id="rId7"/>
            </p:custDataLst>
          </p:nvPr>
        </p:nvCxnSpPr>
        <p:spPr>
          <a:xfrm>
            <a:off x="7244184" y="2872846"/>
            <a:ext cx="0" cy="366457"/>
          </a:xfrm>
          <a:prstGeom prst="line">
            <a:avLst/>
          </a:prstGeom>
          <a:ln w="9525" cap="flat" cmpd="sng" algn="ctr">
            <a:solidFill>
              <a:srgbClr val="1B263B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OTLSHAPE_TB_00000000000000000000000000000000_ScaleContainer">
            <a:extLst>
              <a:ext uri="{FF2B5EF4-FFF2-40B4-BE49-F238E27FC236}">
                <a16:creationId xmlns:a16="http://schemas.microsoft.com/office/drawing/2014/main" id="{37BCDBC1-06A3-41EF-48F8-EAB82F889F2D}"/>
              </a:ext>
            </a:extLst>
          </p:cNvPr>
          <p:cNvSpPr/>
          <p:nvPr>
            <p:custDataLst>
              <p:tags r:id="rId8"/>
            </p:custDataLst>
          </p:nvPr>
        </p:nvSpPr>
        <p:spPr>
          <a:xfrm>
            <a:off x="844465" y="3264702"/>
            <a:ext cx="10515600" cy="182880"/>
          </a:xfrm>
          <a:prstGeom prst="round2SameRect">
            <a:avLst/>
          </a:prstGeom>
          <a:solidFill>
            <a:srgbClr val="24823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9" name="OTLSHAPE_TB_00000000000000000000000000000000_MiddleScaleContainer">
            <a:extLst>
              <a:ext uri="{FF2B5EF4-FFF2-40B4-BE49-F238E27FC236}">
                <a16:creationId xmlns:a16="http://schemas.microsoft.com/office/drawing/2014/main" id="{FC11C651-B35E-357D-C64F-B302012A7922}"/>
              </a:ext>
            </a:extLst>
          </p:cNvPr>
          <p:cNvSpPr/>
          <p:nvPr>
            <p:custDataLst>
              <p:tags r:id="rId9"/>
            </p:custDataLst>
          </p:nvPr>
        </p:nvSpPr>
        <p:spPr>
          <a:xfrm>
            <a:off x="844465" y="3456726"/>
            <a:ext cx="10515600" cy="182880"/>
          </a:xfrm>
          <a:prstGeom prst="round2SameRect">
            <a:avLst>
              <a:gd name="adj1" fmla="val 0"/>
              <a:gd name="adj2" fmla="val 16667"/>
            </a:avLst>
          </a:prstGeom>
          <a:solidFill>
            <a:srgbClr val="1B263B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" name="OTLSHAPE_TB_00000000000000000000000000000000_ElapsedTime">
            <a:extLst>
              <a:ext uri="{FF2B5EF4-FFF2-40B4-BE49-F238E27FC236}">
                <a16:creationId xmlns:a16="http://schemas.microsoft.com/office/drawing/2014/main" id="{C0B676D2-E36C-ACD1-F8BE-0BC54E024F04}"/>
              </a:ext>
            </a:extLst>
          </p:cNvPr>
          <p:cNvSpPr/>
          <p:nvPr>
            <p:custDataLst>
              <p:tags r:id="rId10"/>
            </p:custDataLst>
          </p:nvPr>
        </p:nvSpPr>
        <p:spPr>
          <a:xfrm>
            <a:off x="844465" y="3264702"/>
            <a:ext cx="9677400" cy="384048"/>
          </a:xfrm>
          <a:prstGeom prst="rect">
            <a:avLst/>
          </a:prstGeom>
          <a:solidFill>
            <a:schemeClr val="dk1">
              <a:alpha val="30196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OTLSHAPE_TB_00000000000000000000000000000000_TodayMarkerShape">
            <a:extLst>
              <a:ext uri="{FF2B5EF4-FFF2-40B4-BE49-F238E27FC236}">
                <a16:creationId xmlns:a16="http://schemas.microsoft.com/office/drawing/2014/main" id="{D1212BA3-16AB-BC69-0A5E-025B9E19FD2E}"/>
              </a:ext>
            </a:extLst>
          </p:cNvPr>
          <p:cNvSpPr/>
          <p:nvPr>
            <p:custDataLst>
              <p:tags r:id="rId11"/>
            </p:custDataLst>
          </p:nvPr>
        </p:nvSpPr>
        <p:spPr>
          <a:xfrm flipV="1">
            <a:off x="10489820" y="3203742"/>
            <a:ext cx="63500" cy="60960"/>
          </a:xfrm>
          <a:prstGeom prst="triangle">
            <a:avLst/>
          </a:prstGeom>
          <a:solidFill>
            <a:srgbClr val="24823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OTLSHAPE_TB_00000000000000000000000000000000_TodayMarkerText">
            <a:extLst>
              <a:ext uri="{FF2B5EF4-FFF2-40B4-BE49-F238E27FC236}">
                <a16:creationId xmlns:a16="http://schemas.microsoft.com/office/drawing/2014/main" id="{0A82C855-774E-136F-8A13-7AE8E2D771D8}"/>
              </a:ext>
            </a:extLst>
          </p:cNvPr>
          <p:cNvSpPr txBox="1"/>
          <p:nvPr>
            <p:custDataLst>
              <p:tags r:id="rId12"/>
            </p:custDataLst>
          </p:nvPr>
        </p:nvSpPr>
        <p:spPr>
          <a:xfrm>
            <a:off x="10335817" y="3017687"/>
            <a:ext cx="368300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algn="ctr"/>
            <a:r>
              <a:rPr lang="en-GB" sz="1200" spc="-12" dirty="0">
                <a:solidFill>
                  <a:schemeClr val="dk1"/>
                </a:solidFill>
                <a:latin typeface="Calibri" panose="020F0502020204030204" pitchFamily="34" charset="0"/>
              </a:rPr>
              <a:t>Today</a:t>
            </a:r>
          </a:p>
        </p:txBody>
      </p:sp>
      <p:sp>
        <p:nvSpPr>
          <p:cNvPr id="8" name="OTLSHAPE_TB_00000000000000000000000000000000_TimescaleInterval1">
            <a:extLst>
              <a:ext uri="{FF2B5EF4-FFF2-40B4-BE49-F238E27FC236}">
                <a16:creationId xmlns:a16="http://schemas.microsoft.com/office/drawing/2014/main" id="{DF77B165-66FA-7904-15CE-FA7F5212FB16}"/>
              </a:ext>
            </a:extLst>
          </p:cNvPr>
          <p:cNvSpPr txBox="1"/>
          <p:nvPr>
            <p:custDataLst>
              <p:tags r:id="rId13"/>
            </p:custDataLst>
          </p:nvPr>
        </p:nvSpPr>
        <p:spPr>
          <a:xfrm>
            <a:off x="907965" y="3270883"/>
            <a:ext cx="288541" cy="170519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GB" sz="1100" b="1" spc="-14">
                <a:solidFill>
                  <a:srgbClr val="E0E1DD"/>
                </a:solidFill>
                <a:latin typeface="Calibri" panose="020F0502020204030204" pitchFamily="34" charset="0"/>
              </a:rPr>
              <a:t>1990</a:t>
            </a:r>
            <a:endParaRPr lang="en-GB" sz="1100" b="1" spc="-14" dirty="0">
              <a:solidFill>
                <a:srgbClr val="E0E1DD"/>
              </a:solidFill>
              <a:latin typeface="Calibri" panose="020F0502020204030204" pitchFamily="34" charset="0"/>
            </a:endParaRPr>
          </a:p>
        </p:txBody>
      </p:sp>
      <p:sp>
        <p:nvSpPr>
          <p:cNvPr id="9" name="OTLSHAPE_TB_00000000000000000000000000000000_TimescaleInterval2">
            <a:extLst>
              <a:ext uri="{FF2B5EF4-FFF2-40B4-BE49-F238E27FC236}">
                <a16:creationId xmlns:a16="http://schemas.microsoft.com/office/drawing/2014/main" id="{B0501676-2518-C088-597E-DFA66ECD3661}"/>
              </a:ext>
            </a:extLst>
          </p:cNvPr>
          <p:cNvSpPr txBox="1"/>
          <p:nvPr>
            <p:custDataLst>
              <p:tags r:id="rId14"/>
            </p:custDataLst>
          </p:nvPr>
        </p:nvSpPr>
        <p:spPr>
          <a:xfrm>
            <a:off x="1839689" y="3270883"/>
            <a:ext cx="288541" cy="170519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GB" sz="1100" b="1" spc="-14">
                <a:solidFill>
                  <a:srgbClr val="E0E1DD"/>
                </a:solidFill>
                <a:latin typeface="Calibri" panose="020F0502020204030204" pitchFamily="34" charset="0"/>
              </a:rPr>
              <a:t>1994</a:t>
            </a:r>
            <a:endParaRPr lang="en-GB" sz="1100" b="1" spc="-14" dirty="0">
              <a:solidFill>
                <a:srgbClr val="E0E1DD"/>
              </a:solidFill>
              <a:latin typeface="Calibri" panose="020F0502020204030204" pitchFamily="34" charset="0"/>
            </a:endParaRPr>
          </a:p>
        </p:txBody>
      </p:sp>
      <p:sp>
        <p:nvSpPr>
          <p:cNvPr id="10" name="OTLSHAPE_TB_00000000000000000000000000000000_TimescaleInterval3">
            <a:extLst>
              <a:ext uri="{FF2B5EF4-FFF2-40B4-BE49-F238E27FC236}">
                <a16:creationId xmlns:a16="http://schemas.microsoft.com/office/drawing/2014/main" id="{02643D0E-1AD7-FE40-F3F1-38ED875C5C2E}"/>
              </a:ext>
            </a:extLst>
          </p:cNvPr>
          <p:cNvSpPr txBox="1"/>
          <p:nvPr>
            <p:custDataLst>
              <p:tags r:id="rId15"/>
            </p:custDataLst>
          </p:nvPr>
        </p:nvSpPr>
        <p:spPr>
          <a:xfrm>
            <a:off x="2985521" y="3270883"/>
            <a:ext cx="288541" cy="170519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GB" sz="1100" b="1" spc="-14">
                <a:solidFill>
                  <a:srgbClr val="E0E1DD"/>
                </a:solidFill>
                <a:latin typeface="Calibri" panose="020F0502020204030204" pitchFamily="34" charset="0"/>
              </a:rPr>
              <a:t>1998</a:t>
            </a:r>
          </a:p>
        </p:txBody>
      </p:sp>
      <p:sp>
        <p:nvSpPr>
          <p:cNvPr id="11" name="OTLSHAPE_TB_00000000000000000000000000000000_TimescaleInterval4">
            <a:extLst>
              <a:ext uri="{FF2B5EF4-FFF2-40B4-BE49-F238E27FC236}">
                <a16:creationId xmlns:a16="http://schemas.microsoft.com/office/drawing/2014/main" id="{C834244E-3A9E-A374-5746-1ACCE3695219}"/>
              </a:ext>
            </a:extLst>
          </p:cNvPr>
          <p:cNvSpPr txBox="1"/>
          <p:nvPr>
            <p:custDataLst>
              <p:tags r:id="rId16"/>
            </p:custDataLst>
          </p:nvPr>
        </p:nvSpPr>
        <p:spPr>
          <a:xfrm>
            <a:off x="4131354" y="3270883"/>
            <a:ext cx="288541" cy="170519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GB" sz="1100" b="1" spc="-14">
                <a:solidFill>
                  <a:srgbClr val="E0E1DD"/>
                </a:solidFill>
                <a:latin typeface="Calibri" panose="020F0502020204030204" pitchFamily="34" charset="0"/>
              </a:rPr>
              <a:t>2002</a:t>
            </a:r>
          </a:p>
        </p:txBody>
      </p:sp>
      <p:sp>
        <p:nvSpPr>
          <p:cNvPr id="12" name="OTLSHAPE_TB_00000000000000000000000000000000_TimescaleInterval5">
            <a:extLst>
              <a:ext uri="{FF2B5EF4-FFF2-40B4-BE49-F238E27FC236}">
                <a16:creationId xmlns:a16="http://schemas.microsoft.com/office/drawing/2014/main" id="{B26FFA4D-21B4-8F9A-D7F3-429BF97A464B}"/>
              </a:ext>
            </a:extLst>
          </p:cNvPr>
          <p:cNvSpPr txBox="1"/>
          <p:nvPr>
            <p:custDataLst>
              <p:tags r:id="rId17"/>
            </p:custDataLst>
          </p:nvPr>
        </p:nvSpPr>
        <p:spPr>
          <a:xfrm>
            <a:off x="5277186" y="3270883"/>
            <a:ext cx="288541" cy="170519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GB" sz="1100" b="1" spc="-14">
                <a:solidFill>
                  <a:srgbClr val="E0E1DD"/>
                </a:solidFill>
                <a:latin typeface="Calibri" panose="020F0502020204030204" pitchFamily="34" charset="0"/>
              </a:rPr>
              <a:t>2006</a:t>
            </a:r>
          </a:p>
        </p:txBody>
      </p:sp>
      <p:sp>
        <p:nvSpPr>
          <p:cNvPr id="13" name="OTLSHAPE_TB_00000000000000000000000000000000_TimescaleInterval6">
            <a:extLst>
              <a:ext uri="{FF2B5EF4-FFF2-40B4-BE49-F238E27FC236}">
                <a16:creationId xmlns:a16="http://schemas.microsoft.com/office/drawing/2014/main" id="{D848AAF6-D9CC-2A39-A961-1F1BDC2C9DA4}"/>
              </a:ext>
            </a:extLst>
          </p:cNvPr>
          <p:cNvSpPr txBox="1"/>
          <p:nvPr>
            <p:custDataLst>
              <p:tags r:id="rId18"/>
            </p:custDataLst>
          </p:nvPr>
        </p:nvSpPr>
        <p:spPr>
          <a:xfrm>
            <a:off x="6423018" y="3270883"/>
            <a:ext cx="288541" cy="170519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GB" sz="1100" b="1" spc="-14">
                <a:solidFill>
                  <a:srgbClr val="E0E1DD"/>
                </a:solidFill>
                <a:latin typeface="Calibri" panose="020F0502020204030204" pitchFamily="34" charset="0"/>
              </a:rPr>
              <a:t>2010</a:t>
            </a:r>
          </a:p>
        </p:txBody>
      </p:sp>
      <p:sp>
        <p:nvSpPr>
          <p:cNvPr id="14" name="OTLSHAPE_TB_00000000000000000000000000000000_TimescaleInterval7">
            <a:extLst>
              <a:ext uri="{FF2B5EF4-FFF2-40B4-BE49-F238E27FC236}">
                <a16:creationId xmlns:a16="http://schemas.microsoft.com/office/drawing/2014/main" id="{CE5B22D4-B48E-3601-C4E7-7C010CA01F97}"/>
              </a:ext>
            </a:extLst>
          </p:cNvPr>
          <p:cNvSpPr txBox="1"/>
          <p:nvPr>
            <p:custDataLst>
              <p:tags r:id="rId19"/>
            </p:custDataLst>
          </p:nvPr>
        </p:nvSpPr>
        <p:spPr>
          <a:xfrm>
            <a:off x="7568850" y="3270883"/>
            <a:ext cx="288541" cy="170519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GB" sz="1100" b="1" spc="-14">
                <a:solidFill>
                  <a:srgbClr val="E0E1DD"/>
                </a:solidFill>
                <a:latin typeface="Calibri" panose="020F0502020204030204" pitchFamily="34" charset="0"/>
              </a:rPr>
              <a:t>2014</a:t>
            </a:r>
          </a:p>
        </p:txBody>
      </p:sp>
      <p:sp>
        <p:nvSpPr>
          <p:cNvPr id="15" name="OTLSHAPE_TB_00000000000000000000000000000000_TimescaleInterval8">
            <a:extLst>
              <a:ext uri="{FF2B5EF4-FFF2-40B4-BE49-F238E27FC236}">
                <a16:creationId xmlns:a16="http://schemas.microsoft.com/office/drawing/2014/main" id="{E3D97E58-DF40-47D5-AFD7-06617D4AE6F6}"/>
              </a:ext>
            </a:extLst>
          </p:cNvPr>
          <p:cNvSpPr txBox="1"/>
          <p:nvPr>
            <p:custDataLst>
              <p:tags r:id="rId20"/>
            </p:custDataLst>
          </p:nvPr>
        </p:nvSpPr>
        <p:spPr>
          <a:xfrm>
            <a:off x="8714682" y="3270883"/>
            <a:ext cx="288541" cy="170519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GB" sz="1100" b="1" spc="-14">
                <a:solidFill>
                  <a:srgbClr val="E0E1DD"/>
                </a:solidFill>
                <a:latin typeface="Calibri" panose="020F0502020204030204" pitchFamily="34" charset="0"/>
              </a:rPr>
              <a:t>2018</a:t>
            </a:r>
            <a:endParaRPr lang="en-GB" sz="1100" b="1" spc="-14" dirty="0">
              <a:solidFill>
                <a:srgbClr val="E0E1DD"/>
              </a:solidFill>
              <a:latin typeface="Calibri" panose="020F0502020204030204" pitchFamily="34" charset="0"/>
            </a:endParaRPr>
          </a:p>
        </p:txBody>
      </p:sp>
      <p:sp>
        <p:nvSpPr>
          <p:cNvPr id="16" name="OTLSHAPE_TB_00000000000000000000000000000000_TimescaleInterval9">
            <a:extLst>
              <a:ext uri="{FF2B5EF4-FFF2-40B4-BE49-F238E27FC236}">
                <a16:creationId xmlns:a16="http://schemas.microsoft.com/office/drawing/2014/main" id="{6264B1C9-2880-3436-CC4E-11068D0185E5}"/>
              </a:ext>
            </a:extLst>
          </p:cNvPr>
          <p:cNvSpPr txBox="1"/>
          <p:nvPr>
            <p:custDataLst>
              <p:tags r:id="rId21"/>
            </p:custDataLst>
          </p:nvPr>
        </p:nvSpPr>
        <p:spPr>
          <a:xfrm>
            <a:off x="9860514" y="3270883"/>
            <a:ext cx="288541" cy="170519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GB" sz="1100" b="1" spc="-14">
                <a:solidFill>
                  <a:srgbClr val="E0E1DD"/>
                </a:solidFill>
                <a:latin typeface="Calibri" panose="020F0502020204030204" pitchFamily="34" charset="0"/>
              </a:rPr>
              <a:t>2022</a:t>
            </a:r>
            <a:endParaRPr lang="en-GB" sz="1100" b="1" spc="-14" dirty="0">
              <a:solidFill>
                <a:srgbClr val="E0E1DD"/>
              </a:solidFill>
              <a:latin typeface="Calibri" panose="020F0502020204030204" pitchFamily="34" charset="0"/>
            </a:endParaRPr>
          </a:p>
        </p:txBody>
      </p:sp>
      <p:sp>
        <p:nvSpPr>
          <p:cNvPr id="17" name="OTLSHAPE_TB_00000000000000000000000000000000_TimescaleInterval10">
            <a:extLst>
              <a:ext uri="{FF2B5EF4-FFF2-40B4-BE49-F238E27FC236}">
                <a16:creationId xmlns:a16="http://schemas.microsoft.com/office/drawing/2014/main" id="{0C00D917-CB33-603A-B182-A9207BCA8658}"/>
              </a:ext>
            </a:extLst>
          </p:cNvPr>
          <p:cNvSpPr txBox="1"/>
          <p:nvPr>
            <p:custDataLst>
              <p:tags r:id="rId22"/>
            </p:custDataLst>
          </p:nvPr>
        </p:nvSpPr>
        <p:spPr>
          <a:xfrm>
            <a:off x="11006347" y="3270883"/>
            <a:ext cx="288541" cy="170519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GB" sz="1100" b="1" spc="-14">
                <a:solidFill>
                  <a:srgbClr val="E0E1DD"/>
                </a:solidFill>
                <a:latin typeface="Calibri" panose="020F0502020204030204" pitchFamily="34" charset="0"/>
              </a:rPr>
              <a:t>2026</a:t>
            </a:r>
          </a:p>
        </p:txBody>
      </p:sp>
      <p:sp>
        <p:nvSpPr>
          <p:cNvPr id="70" name="OTLSHAPE_TB_00000000000000000000000000000000_MiddleTimescaleInterval1">
            <a:extLst>
              <a:ext uri="{FF2B5EF4-FFF2-40B4-BE49-F238E27FC236}">
                <a16:creationId xmlns:a16="http://schemas.microsoft.com/office/drawing/2014/main" id="{7D151781-7BD8-4432-129F-36EE98DEFD9F}"/>
              </a:ext>
            </a:extLst>
          </p:cNvPr>
          <p:cNvSpPr txBox="1"/>
          <p:nvPr>
            <p:custDataLst>
              <p:tags r:id="rId23"/>
            </p:custDataLst>
          </p:nvPr>
        </p:nvSpPr>
        <p:spPr>
          <a:xfrm>
            <a:off x="907965" y="3462906"/>
            <a:ext cx="205184" cy="170519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GB" sz="1100" b="1" spc="-18" dirty="0">
                <a:solidFill>
                  <a:srgbClr val="E0E1DD"/>
                </a:solidFill>
                <a:latin typeface="Calibri" panose="020F0502020204030204" pitchFamily="34" charset="0"/>
              </a:rPr>
              <a:t>Oct</a:t>
            </a:r>
          </a:p>
        </p:txBody>
      </p:sp>
      <p:sp>
        <p:nvSpPr>
          <p:cNvPr id="71" name="OTLSHAPE_TB_00000000000000000000000000000000_MiddleTimescaleInterval2">
            <a:extLst>
              <a:ext uri="{FF2B5EF4-FFF2-40B4-BE49-F238E27FC236}">
                <a16:creationId xmlns:a16="http://schemas.microsoft.com/office/drawing/2014/main" id="{3E04F082-1C2B-4EF8-C0B9-EE1DAF33E901}"/>
              </a:ext>
            </a:extLst>
          </p:cNvPr>
          <p:cNvSpPr txBox="1"/>
          <p:nvPr>
            <p:custDataLst>
              <p:tags r:id="rId24"/>
            </p:custDataLst>
          </p:nvPr>
        </p:nvSpPr>
        <p:spPr>
          <a:xfrm>
            <a:off x="1864002" y="3462906"/>
            <a:ext cx="209224" cy="170519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GB" sz="1100" b="1" spc="-14">
                <a:solidFill>
                  <a:srgbClr val="E0E1DD"/>
                </a:solidFill>
                <a:latin typeface="Calibri" panose="020F0502020204030204" pitchFamily="34" charset="0"/>
              </a:rPr>
              <a:t>Feb</a:t>
            </a:r>
          </a:p>
        </p:txBody>
      </p:sp>
      <p:sp>
        <p:nvSpPr>
          <p:cNvPr id="72" name="OTLSHAPE_TB_00000000000000000000000000000000_MiddleTimescaleInterval3">
            <a:extLst>
              <a:ext uri="{FF2B5EF4-FFF2-40B4-BE49-F238E27FC236}">
                <a16:creationId xmlns:a16="http://schemas.microsoft.com/office/drawing/2014/main" id="{30ACF2D5-2D5D-A6BE-4262-050DA8D71A03}"/>
              </a:ext>
            </a:extLst>
          </p:cNvPr>
          <p:cNvSpPr txBox="1"/>
          <p:nvPr>
            <p:custDataLst>
              <p:tags r:id="rId25"/>
            </p:custDataLst>
          </p:nvPr>
        </p:nvSpPr>
        <p:spPr>
          <a:xfrm>
            <a:off x="2817686" y="3462906"/>
            <a:ext cx="197170" cy="170519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GB" sz="1100" b="1" spc="-12">
                <a:solidFill>
                  <a:srgbClr val="E0E1DD"/>
                </a:solidFill>
                <a:latin typeface="Calibri" panose="020F0502020204030204" pitchFamily="34" charset="0"/>
              </a:rPr>
              <a:t>Jun</a:t>
            </a:r>
          </a:p>
        </p:txBody>
      </p:sp>
      <p:sp>
        <p:nvSpPr>
          <p:cNvPr id="73" name="OTLSHAPE_TB_00000000000000000000000000000000_MiddleTimescaleInterval4">
            <a:extLst>
              <a:ext uri="{FF2B5EF4-FFF2-40B4-BE49-F238E27FC236}">
                <a16:creationId xmlns:a16="http://schemas.microsoft.com/office/drawing/2014/main" id="{87B9DE90-BC04-EEA6-E002-57478074733E}"/>
              </a:ext>
            </a:extLst>
          </p:cNvPr>
          <p:cNvSpPr txBox="1"/>
          <p:nvPr>
            <p:custDataLst>
              <p:tags r:id="rId26"/>
            </p:custDataLst>
          </p:nvPr>
        </p:nvSpPr>
        <p:spPr>
          <a:xfrm>
            <a:off x="3772938" y="3462906"/>
            <a:ext cx="205184" cy="170519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GB" sz="1100" b="1" spc="-18">
                <a:solidFill>
                  <a:srgbClr val="E0E1DD"/>
                </a:solidFill>
                <a:latin typeface="Calibri" panose="020F0502020204030204" pitchFamily="34" charset="0"/>
              </a:rPr>
              <a:t>Oct</a:t>
            </a:r>
          </a:p>
        </p:txBody>
      </p:sp>
      <p:sp>
        <p:nvSpPr>
          <p:cNvPr id="74" name="OTLSHAPE_TB_00000000000000000000000000000000_MiddleTimescaleInterval5">
            <a:extLst>
              <a:ext uri="{FF2B5EF4-FFF2-40B4-BE49-F238E27FC236}">
                <a16:creationId xmlns:a16="http://schemas.microsoft.com/office/drawing/2014/main" id="{BEC6ED7D-632A-CC4D-2104-0623D112E42B}"/>
              </a:ext>
            </a:extLst>
          </p:cNvPr>
          <p:cNvSpPr txBox="1"/>
          <p:nvPr>
            <p:custDataLst>
              <p:tags r:id="rId27"/>
            </p:custDataLst>
          </p:nvPr>
        </p:nvSpPr>
        <p:spPr>
          <a:xfrm>
            <a:off x="4728190" y="3462906"/>
            <a:ext cx="209994" cy="170519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GB" sz="1100" b="1" spc="-14">
                <a:solidFill>
                  <a:srgbClr val="E0E1DD"/>
                </a:solidFill>
                <a:latin typeface="Calibri" panose="020F0502020204030204" pitchFamily="34" charset="0"/>
              </a:rPr>
              <a:t>Feb</a:t>
            </a:r>
          </a:p>
        </p:txBody>
      </p:sp>
      <p:sp>
        <p:nvSpPr>
          <p:cNvPr id="75" name="OTLSHAPE_TB_00000000000000000000000000000000_MiddleTimescaleInterval6">
            <a:extLst>
              <a:ext uri="{FF2B5EF4-FFF2-40B4-BE49-F238E27FC236}">
                <a16:creationId xmlns:a16="http://schemas.microsoft.com/office/drawing/2014/main" id="{7BF5E699-D094-5E29-4204-A4AF2E23C974}"/>
              </a:ext>
            </a:extLst>
          </p:cNvPr>
          <p:cNvSpPr txBox="1"/>
          <p:nvPr>
            <p:custDataLst>
              <p:tags r:id="rId28"/>
            </p:custDataLst>
          </p:nvPr>
        </p:nvSpPr>
        <p:spPr>
          <a:xfrm>
            <a:off x="5681874" y="3462906"/>
            <a:ext cx="197170" cy="170519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GB" sz="1100" b="1" spc="-12">
                <a:solidFill>
                  <a:srgbClr val="E0E1DD"/>
                </a:solidFill>
                <a:latin typeface="Calibri" panose="020F0502020204030204" pitchFamily="34" charset="0"/>
              </a:rPr>
              <a:t>Jun</a:t>
            </a:r>
          </a:p>
        </p:txBody>
      </p:sp>
      <p:sp>
        <p:nvSpPr>
          <p:cNvPr id="76" name="OTLSHAPE_TB_00000000000000000000000000000000_MiddleTimescaleInterval7">
            <a:extLst>
              <a:ext uri="{FF2B5EF4-FFF2-40B4-BE49-F238E27FC236}">
                <a16:creationId xmlns:a16="http://schemas.microsoft.com/office/drawing/2014/main" id="{FF2A8848-C487-ECA7-B05F-80F24CCAD9F2}"/>
              </a:ext>
            </a:extLst>
          </p:cNvPr>
          <p:cNvSpPr txBox="1"/>
          <p:nvPr>
            <p:custDataLst>
              <p:tags r:id="rId29"/>
            </p:custDataLst>
          </p:nvPr>
        </p:nvSpPr>
        <p:spPr>
          <a:xfrm>
            <a:off x="6637126" y="3462906"/>
            <a:ext cx="205184" cy="170519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GB" sz="1100" b="1" spc="-18">
                <a:solidFill>
                  <a:srgbClr val="E0E1DD"/>
                </a:solidFill>
                <a:latin typeface="Calibri" panose="020F0502020204030204" pitchFamily="34" charset="0"/>
              </a:rPr>
              <a:t>Oct</a:t>
            </a:r>
          </a:p>
        </p:txBody>
      </p:sp>
      <p:sp>
        <p:nvSpPr>
          <p:cNvPr id="104" name="OTLSHAPE_TB_00000000000000000000000000000000_MiddleTimescaleInterval8">
            <a:extLst>
              <a:ext uri="{FF2B5EF4-FFF2-40B4-BE49-F238E27FC236}">
                <a16:creationId xmlns:a16="http://schemas.microsoft.com/office/drawing/2014/main" id="{87137CCD-E1DA-A6C0-751D-3F079C0824A7}"/>
              </a:ext>
            </a:extLst>
          </p:cNvPr>
          <p:cNvSpPr txBox="1"/>
          <p:nvPr>
            <p:custDataLst>
              <p:tags r:id="rId30"/>
            </p:custDataLst>
          </p:nvPr>
        </p:nvSpPr>
        <p:spPr>
          <a:xfrm>
            <a:off x="7593163" y="3462906"/>
            <a:ext cx="209224" cy="170519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GB" sz="1100" b="1" spc="-14">
                <a:solidFill>
                  <a:srgbClr val="E0E1DD"/>
                </a:solidFill>
                <a:latin typeface="Calibri" panose="020F0502020204030204" pitchFamily="34" charset="0"/>
              </a:rPr>
              <a:t>Feb</a:t>
            </a:r>
          </a:p>
        </p:txBody>
      </p:sp>
      <p:sp>
        <p:nvSpPr>
          <p:cNvPr id="42" name="OTLSHAPE_TB_00000000000000000000000000000000_MiddleTimescaleInterval9">
            <a:extLst>
              <a:ext uri="{FF2B5EF4-FFF2-40B4-BE49-F238E27FC236}">
                <a16:creationId xmlns:a16="http://schemas.microsoft.com/office/drawing/2014/main" id="{464E4209-71ED-57C6-C3F0-07660961E3DD}"/>
              </a:ext>
            </a:extLst>
          </p:cNvPr>
          <p:cNvSpPr txBox="1"/>
          <p:nvPr>
            <p:custDataLst>
              <p:tags r:id="rId31"/>
            </p:custDataLst>
          </p:nvPr>
        </p:nvSpPr>
        <p:spPr>
          <a:xfrm>
            <a:off x="8546847" y="3462906"/>
            <a:ext cx="197170" cy="170519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100" b="1" spc="-12">
                <a:solidFill>
                  <a:srgbClr val="E0E1DD"/>
                </a:solidFill>
                <a:latin typeface="Calibri" panose="020F0502020204030204" pitchFamily="34" charset="0"/>
              </a:rPr>
              <a:t>Jun</a:t>
            </a:r>
          </a:p>
        </p:txBody>
      </p:sp>
      <p:sp>
        <p:nvSpPr>
          <p:cNvPr id="45" name="OTLSHAPE_TB_00000000000000000000000000000000_MiddleTimescaleInterval10">
            <a:extLst>
              <a:ext uri="{FF2B5EF4-FFF2-40B4-BE49-F238E27FC236}">
                <a16:creationId xmlns:a16="http://schemas.microsoft.com/office/drawing/2014/main" id="{43F4ED6D-0044-17E2-7880-20766C75F51F}"/>
              </a:ext>
            </a:extLst>
          </p:cNvPr>
          <p:cNvSpPr txBox="1"/>
          <p:nvPr>
            <p:custDataLst>
              <p:tags r:id="rId32"/>
            </p:custDataLst>
          </p:nvPr>
        </p:nvSpPr>
        <p:spPr>
          <a:xfrm>
            <a:off x="9502099" y="3462906"/>
            <a:ext cx="205184" cy="170519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100" b="1" spc="-18">
                <a:solidFill>
                  <a:srgbClr val="E0E1DD"/>
                </a:solidFill>
                <a:latin typeface="Calibri" panose="020F0502020204030204" pitchFamily="34" charset="0"/>
              </a:rPr>
              <a:t>Oct</a:t>
            </a:r>
          </a:p>
        </p:txBody>
      </p:sp>
      <p:sp>
        <p:nvSpPr>
          <p:cNvPr id="48" name="OTLSHAPE_TB_00000000000000000000000000000000_MiddleTimescaleInterval11">
            <a:extLst>
              <a:ext uri="{FF2B5EF4-FFF2-40B4-BE49-F238E27FC236}">
                <a16:creationId xmlns:a16="http://schemas.microsoft.com/office/drawing/2014/main" id="{D3E246EE-BCA2-61E3-4985-7D2E56105AD4}"/>
              </a:ext>
            </a:extLst>
          </p:cNvPr>
          <p:cNvSpPr txBox="1"/>
          <p:nvPr>
            <p:custDataLst>
              <p:tags r:id="rId33"/>
            </p:custDataLst>
          </p:nvPr>
        </p:nvSpPr>
        <p:spPr>
          <a:xfrm>
            <a:off x="10457351" y="3462906"/>
            <a:ext cx="209994" cy="170519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100" b="1" spc="-14">
                <a:solidFill>
                  <a:srgbClr val="E0E1DD"/>
                </a:solidFill>
                <a:latin typeface="Calibri" panose="020F0502020204030204" pitchFamily="34" charset="0"/>
              </a:rPr>
              <a:t>Feb</a:t>
            </a:r>
          </a:p>
        </p:txBody>
      </p:sp>
      <p:sp>
        <p:nvSpPr>
          <p:cNvPr id="83" name="OTLSHAPE_M_eaf47aca2065454f8b52a6e422f73fd8_Shape">
            <a:extLst>
              <a:ext uri="{FF2B5EF4-FFF2-40B4-BE49-F238E27FC236}">
                <a16:creationId xmlns:a16="http://schemas.microsoft.com/office/drawing/2014/main" id="{34C80999-9C34-86D2-B569-93BD0AD3FC83}"/>
              </a:ext>
            </a:extLst>
          </p:cNvPr>
          <p:cNvSpPr/>
          <p:nvPr>
            <p:custDataLst>
              <p:tags r:id="rId34"/>
            </p:custDataLst>
          </p:nvPr>
        </p:nvSpPr>
        <p:spPr>
          <a:xfrm flipV="1">
            <a:off x="5495117" y="3150402"/>
            <a:ext cx="152400" cy="177800"/>
          </a:xfrm>
          <a:prstGeom prst="triangle">
            <a:avLst/>
          </a:prstGeom>
          <a:solidFill>
            <a:srgbClr val="1AAA4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4" name="OTLSHAPE_M_20990fc36b374e80b7ef4836ada642d2_Shape">
            <a:extLst>
              <a:ext uri="{FF2B5EF4-FFF2-40B4-BE49-F238E27FC236}">
                <a16:creationId xmlns:a16="http://schemas.microsoft.com/office/drawing/2014/main" id="{BCE49DA5-AF86-9B0D-6262-C991E427935F}"/>
              </a:ext>
            </a:extLst>
          </p:cNvPr>
          <p:cNvSpPr/>
          <p:nvPr>
            <p:custDataLst>
              <p:tags r:id="rId35"/>
            </p:custDataLst>
          </p:nvPr>
        </p:nvSpPr>
        <p:spPr>
          <a:xfrm flipV="1">
            <a:off x="7167984" y="3150402"/>
            <a:ext cx="152400" cy="177800"/>
          </a:xfrm>
          <a:prstGeom prst="triangle">
            <a:avLst/>
          </a:prstGeom>
          <a:solidFill>
            <a:srgbClr val="1AAA4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2" name="OTLSHAPE_M_4e91bb8943a74b158301cc7d87738766_Shape">
            <a:extLst>
              <a:ext uri="{FF2B5EF4-FFF2-40B4-BE49-F238E27FC236}">
                <a16:creationId xmlns:a16="http://schemas.microsoft.com/office/drawing/2014/main" id="{7FBF5470-4586-883F-EA03-239E0A07C9C1}"/>
              </a:ext>
            </a:extLst>
          </p:cNvPr>
          <p:cNvSpPr/>
          <p:nvPr>
            <p:custDataLst>
              <p:tags r:id="rId36"/>
            </p:custDataLst>
          </p:nvPr>
        </p:nvSpPr>
        <p:spPr>
          <a:xfrm>
            <a:off x="876999" y="2599196"/>
            <a:ext cx="101600" cy="101600"/>
          </a:xfrm>
          <a:prstGeom prst="wave">
            <a:avLst/>
          </a:prstGeom>
          <a:solidFill>
            <a:srgbClr val="1AAA4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7" name="OTLSHAPE_M_c0eaff93f66748629d5c8b3a4843dabe_Shape">
            <a:extLst>
              <a:ext uri="{FF2B5EF4-FFF2-40B4-BE49-F238E27FC236}">
                <a16:creationId xmlns:a16="http://schemas.microsoft.com/office/drawing/2014/main" id="{D1E5F389-441C-9444-5042-70B1DACCEDEC}"/>
              </a:ext>
            </a:extLst>
          </p:cNvPr>
          <p:cNvSpPr/>
          <p:nvPr>
            <p:custDataLst>
              <p:tags r:id="rId37"/>
            </p:custDataLst>
          </p:nvPr>
        </p:nvSpPr>
        <p:spPr>
          <a:xfrm>
            <a:off x="5184542" y="3585250"/>
            <a:ext cx="152400" cy="177800"/>
          </a:xfrm>
          <a:prstGeom prst="parallelogram">
            <a:avLst/>
          </a:prstGeom>
          <a:solidFill>
            <a:srgbClr val="1AAA4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8" name="OTLSHAPE_M_6ff634da4d854d0d9fbc8b51fcb2dd0e_Shape">
            <a:extLst>
              <a:ext uri="{FF2B5EF4-FFF2-40B4-BE49-F238E27FC236}">
                <a16:creationId xmlns:a16="http://schemas.microsoft.com/office/drawing/2014/main" id="{957FD267-F2F0-99C4-A905-33D515ACB595}"/>
              </a:ext>
            </a:extLst>
          </p:cNvPr>
          <p:cNvSpPr/>
          <p:nvPr>
            <p:custDataLst>
              <p:tags r:id="rId38"/>
            </p:custDataLst>
          </p:nvPr>
        </p:nvSpPr>
        <p:spPr>
          <a:xfrm>
            <a:off x="6139794" y="3585250"/>
            <a:ext cx="152400" cy="177800"/>
          </a:xfrm>
          <a:prstGeom prst="parallelogram">
            <a:avLst/>
          </a:prstGeom>
          <a:solidFill>
            <a:srgbClr val="1AAA4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9" name="OTLSHAPE_M_6f29ef1535fb4bb7818565d0f64de3ba_Shape">
            <a:extLst>
              <a:ext uri="{FF2B5EF4-FFF2-40B4-BE49-F238E27FC236}">
                <a16:creationId xmlns:a16="http://schemas.microsoft.com/office/drawing/2014/main" id="{49C293B8-B75E-E349-F70B-4B6EC8A04AA7}"/>
              </a:ext>
            </a:extLst>
          </p:cNvPr>
          <p:cNvSpPr/>
          <p:nvPr>
            <p:custDataLst>
              <p:tags r:id="rId39"/>
            </p:custDataLst>
          </p:nvPr>
        </p:nvSpPr>
        <p:spPr>
          <a:xfrm>
            <a:off x="8121668" y="3585250"/>
            <a:ext cx="152400" cy="177800"/>
          </a:xfrm>
          <a:prstGeom prst="teardrop">
            <a:avLst/>
          </a:prstGeom>
          <a:solidFill>
            <a:srgbClr val="1AAA4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OTLSHAPE_M_435c3c587dc14c6b89dba783a5f69d05_Shape">
            <a:extLst>
              <a:ext uri="{FF2B5EF4-FFF2-40B4-BE49-F238E27FC236}">
                <a16:creationId xmlns:a16="http://schemas.microsoft.com/office/drawing/2014/main" id="{C7192E97-D2C3-CEBF-889B-17411B549A7B}"/>
              </a:ext>
            </a:extLst>
          </p:cNvPr>
          <p:cNvSpPr/>
          <p:nvPr>
            <p:custDataLst>
              <p:tags r:id="rId40"/>
            </p:custDataLst>
          </p:nvPr>
        </p:nvSpPr>
        <p:spPr>
          <a:xfrm rot="5400000">
            <a:off x="11107522" y="2840162"/>
            <a:ext cx="101600" cy="101600"/>
          </a:xfrm>
          <a:prstGeom prst="flowChartMerge">
            <a:avLst/>
          </a:prstGeom>
          <a:solidFill>
            <a:srgbClr val="1AAA4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OTLSHAPE_M_909ade66c9e945b8996f6453af4f18e6_Shape">
            <a:extLst>
              <a:ext uri="{FF2B5EF4-FFF2-40B4-BE49-F238E27FC236}">
                <a16:creationId xmlns:a16="http://schemas.microsoft.com/office/drawing/2014/main" id="{10A53FEA-461E-EADD-8998-FBCA6D8EBFD6}"/>
              </a:ext>
            </a:extLst>
          </p:cNvPr>
          <p:cNvSpPr/>
          <p:nvPr>
            <p:custDataLst>
              <p:tags r:id="rId41"/>
            </p:custDataLst>
          </p:nvPr>
        </p:nvSpPr>
        <p:spPr>
          <a:xfrm>
            <a:off x="1814823" y="3585250"/>
            <a:ext cx="228600" cy="254000"/>
          </a:xfrm>
          <a:prstGeom prst="diamond">
            <a:avLst/>
          </a:prstGeom>
          <a:solidFill>
            <a:srgbClr val="1AAA4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4" name="OTLSHAPE_M_5ac3166b54ac410e90508023891748db_Shape">
            <a:extLst>
              <a:ext uri="{FF2B5EF4-FFF2-40B4-BE49-F238E27FC236}">
                <a16:creationId xmlns:a16="http://schemas.microsoft.com/office/drawing/2014/main" id="{E9987464-1D92-6DB4-4959-0E8217A660BF}"/>
              </a:ext>
            </a:extLst>
          </p:cNvPr>
          <p:cNvSpPr/>
          <p:nvPr>
            <p:custDataLst>
              <p:tags r:id="rId42"/>
            </p:custDataLst>
          </p:nvPr>
        </p:nvSpPr>
        <p:spPr>
          <a:xfrm>
            <a:off x="2815234" y="3150402"/>
            <a:ext cx="152400" cy="177800"/>
          </a:xfrm>
          <a:prstGeom prst="diamond">
            <a:avLst/>
          </a:prstGeom>
          <a:solidFill>
            <a:srgbClr val="1AAA4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OTLSHAPE_M_54e5ddcf81ec45a798f665e8d4304ecb_Shape">
            <a:extLst>
              <a:ext uri="{FF2B5EF4-FFF2-40B4-BE49-F238E27FC236}">
                <a16:creationId xmlns:a16="http://schemas.microsoft.com/office/drawing/2014/main" id="{9A2BC3F4-C2E8-A4DF-426B-7B02F61A1D07}"/>
              </a:ext>
            </a:extLst>
          </p:cNvPr>
          <p:cNvSpPr/>
          <p:nvPr>
            <p:custDataLst>
              <p:tags r:id="rId43"/>
            </p:custDataLst>
          </p:nvPr>
        </p:nvSpPr>
        <p:spPr>
          <a:xfrm rot="16200000">
            <a:off x="9214673" y="2259591"/>
            <a:ext cx="101600" cy="101600"/>
          </a:xfrm>
          <a:prstGeom prst="flowChartMerge">
            <a:avLst/>
          </a:prstGeom>
          <a:solidFill>
            <a:srgbClr val="1AAA4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OTLSHAPE_M_333e1b8c1dfb43ee9a0ce7e57831bf0b_Shape">
            <a:extLst>
              <a:ext uri="{FF2B5EF4-FFF2-40B4-BE49-F238E27FC236}">
                <a16:creationId xmlns:a16="http://schemas.microsoft.com/office/drawing/2014/main" id="{50106E5C-B34D-020C-C083-C8CCE5FC4061}"/>
              </a:ext>
            </a:extLst>
          </p:cNvPr>
          <p:cNvSpPr/>
          <p:nvPr>
            <p:custDataLst>
              <p:tags r:id="rId44"/>
            </p:custDataLst>
          </p:nvPr>
        </p:nvSpPr>
        <p:spPr>
          <a:xfrm rot="16200000">
            <a:off x="10142475" y="4064717"/>
            <a:ext cx="101600" cy="101600"/>
          </a:xfrm>
          <a:prstGeom prst="flowChartMerge">
            <a:avLst/>
          </a:prstGeom>
          <a:solidFill>
            <a:srgbClr val="1AAA4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OTLSHAPE_M_4e91bb8943a74b158301cc7d87738766_Title">
            <a:extLst>
              <a:ext uri="{FF2B5EF4-FFF2-40B4-BE49-F238E27FC236}">
                <a16:creationId xmlns:a16="http://schemas.microsoft.com/office/drawing/2014/main" id="{F6528C7F-171E-EA51-BE42-DF35DD3D3161}"/>
              </a:ext>
            </a:extLst>
          </p:cNvPr>
          <p:cNvSpPr txBox="1"/>
          <p:nvPr>
            <p:custDataLst>
              <p:tags r:id="rId45"/>
            </p:custDataLst>
          </p:nvPr>
        </p:nvSpPr>
        <p:spPr>
          <a:xfrm>
            <a:off x="1010349" y="2441357"/>
            <a:ext cx="18415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1200" b="1" spc="-4" dirty="0">
                <a:solidFill>
                  <a:schemeClr val="dk1"/>
                </a:solidFill>
                <a:latin typeface="Calibri" panose="020F0502020204030204" pitchFamily="34" charset="0"/>
              </a:rPr>
              <a:t>First Milestone or Event Here</a:t>
            </a:r>
          </a:p>
        </p:txBody>
      </p:sp>
      <p:sp>
        <p:nvSpPr>
          <p:cNvPr id="35" name="OTLSHAPE_M_4e91bb8943a74b158301cc7d87738766_Date">
            <a:extLst>
              <a:ext uri="{FF2B5EF4-FFF2-40B4-BE49-F238E27FC236}">
                <a16:creationId xmlns:a16="http://schemas.microsoft.com/office/drawing/2014/main" id="{B94A074D-80F0-6B1F-9A15-62E05F0EA80F}"/>
              </a:ext>
            </a:extLst>
          </p:cNvPr>
          <p:cNvSpPr txBox="1"/>
          <p:nvPr>
            <p:custDataLst>
              <p:tags r:id="rId46"/>
            </p:custDataLst>
          </p:nvPr>
        </p:nvSpPr>
        <p:spPr>
          <a:xfrm>
            <a:off x="1010349" y="2652812"/>
            <a:ext cx="2794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1000" spc="-4">
                <a:solidFill>
                  <a:srgbClr val="1B263B"/>
                </a:solidFill>
                <a:latin typeface="Calibri Light" panose="020F0302020204030204" pitchFamily="34" charset="0"/>
              </a:rPr>
              <a:t>Oct 1</a:t>
            </a:r>
          </a:p>
        </p:txBody>
      </p:sp>
      <p:sp>
        <p:nvSpPr>
          <p:cNvPr id="37" name="OTLSHAPE_M_909ade66c9e945b8996f6453af4f18e6_Title">
            <a:extLst>
              <a:ext uri="{FF2B5EF4-FFF2-40B4-BE49-F238E27FC236}">
                <a16:creationId xmlns:a16="http://schemas.microsoft.com/office/drawing/2014/main" id="{3CF6DBC4-42E0-73D5-3BDE-A8D1A57C8304}"/>
              </a:ext>
            </a:extLst>
          </p:cNvPr>
          <p:cNvSpPr txBox="1"/>
          <p:nvPr>
            <p:custDataLst>
              <p:tags r:id="rId47"/>
            </p:custDataLst>
          </p:nvPr>
        </p:nvSpPr>
        <p:spPr>
          <a:xfrm>
            <a:off x="919219" y="4045074"/>
            <a:ext cx="20320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GB" sz="1200" b="1" spc="-4">
                <a:solidFill>
                  <a:schemeClr val="dk1"/>
                </a:solidFill>
                <a:latin typeface="Calibri" panose="020F0502020204030204" pitchFamily="34" charset="0"/>
              </a:rPr>
              <a:t>Second Milestone or Event Here</a:t>
            </a:r>
          </a:p>
        </p:txBody>
      </p:sp>
      <p:sp>
        <p:nvSpPr>
          <p:cNvPr id="38" name="OTLSHAPE_M_909ade66c9e945b8996f6453af4f18e6_Date">
            <a:extLst>
              <a:ext uri="{FF2B5EF4-FFF2-40B4-BE49-F238E27FC236}">
                <a16:creationId xmlns:a16="http://schemas.microsoft.com/office/drawing/2014/main" id="{9CCA744A-1072-9BB9-4F48-5E427E2CEA86}"/>
              </a:ext>
            </a:extLst>
          </p:cNvPr>
          <p:cNvSpPr txBox="1"/>
          <p:nvPr>
            <p:custDataLst>
              <p:tags r:id="rId48"/>
            </p:custDataLst>
          </p:nvPr>
        </p:nvSpPr>
        <p:spPr>
          <a:xfrm>
            <a:off x="1783518" y="3864650"/>
            <a:ext cx="2794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GB" sz="1000" spc="-20">
                <a:solidFill>
                  <a:schemeClr val="dk2"/>
                </a:solidFill>
                <a:latin typeface="Calibri Light" panose="020F0302020204030204" pitchFamily="34" charset="0"/>
              </a:rPr>
              <a:t>Jul 14</a:t>
            </a:r>
          </a:p>
        </p:txBody>
      </p:sp>
      <p:sp>
        <p:nvSpPr>
          <p:cNvPr id="40" name="OTLSHAPE_M_5ac3166b54ac410e90508023891748db_Title">
            <a:extLst>
              <a:ext uri="{FF2B5EF4-FFF2-40B4-BE49-F238E27FC236}">
                <a16:creationId xmlns:a16="http://schemas.microsoft.com/office/drawing/2014/main" id="{39B9A01E-7A2C-04D5-0246-79C34ED9257D}"/>
              </a:ext>
            </a:extLst>
          </p:cNvPr>
          <p:cNvSpPr txBox="1"/>
          <p:nvPr>
            <p:custDataLst>
              <p:tags r:id="rId49"/>
            </p:custDataLst>
          </p:nvPr>
        </p:nvSpPr>
        <p:spPr>
          <a:xfrm>
            <a:off x="1945792" y="2758522"/>
            <a:ext cx="18923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GB" sz="1200" b="1" spc="-4">
                <a:solidFill>
                  <a:schemeClr val="dk1"/>
                </a:solidFill>
                <a:latin typeface="Calibri" panose="020F0502020204030204" pitchFamily="34" charset="0"/>
              </a:rPr>
              <a:t>Third Milestone or Event Here</a:t>
            </a:r>
          </a:p>
        </p:txBody>
      </p:sp>
      <p:sp>
        <p:nvSpPr>
          <p:cNvPr id="41" name="OTLSHAPE_M_5ac3166b54ac410e90508023891748db_Date">
            <a:extLst>
              <a:ext uri="{FF2B5EF4-FFF2-40B4-BE49-F238E27FC236}">
                <a16:creationId xmlns:a16="http://schemas.microsoft.com/office/drawing/2014/main" id="{78CCFDA1-9190-F242-47A5-467BD2861958}"/>
              </a:ext>
            </a:extLst>
          </p:cNvPr>
          <p:cNvSpPr txBox="1"/>
          <p:nvPr>
            <p:custDataLst>
              <p:tags r:id="rId50"/>
            </p:custDataLst>
          </p:nvPr>
        </p:nvSpPr>
        <p:spPr>
          <a:xfrm>
            <a:off x="2711411" y="2969977"/>
            <a:ext cx="3683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GB" sz="1000" spc="-6">
                <a:solidFill>
                  <a:schemeClr val="dk2"/>
                </a:solidFill>
                <a:latin typeface="Calibri Light" panose="020F0302020204030204" pitchFamily="34" charset="0"/>
              </a:rPr>
              <a:t>Nov 22</a:t>
            </a:r>
          </a:p>
        </p:txBody>
      </p:sp>
      <p:sp>
        <p:nvSpPr>
          <p:cNvPr id="43" name="OTLSHAPE_M_c0eaff93f66748629d5c8b3a4843dabe_Title">
            <a:extLst>
              <a:ext uri="{FF2B5EF4-FFF2-40B4-BE49-F238E27FC236}">
                <a16:creationId xmlns:a16="http://schemas.microsoft.com/office/drawing/2014/main" id="{3445F79D-3B24-CC2B-9B30-ADACB5CDDB0C}"/>
              </a:ext>
            </a:extLst>
          </p:cNvPr>
          <p:cNvSpPr txBox="1"/>
          <p:nvPr>
            <p:custDataLst>
              <p:tags r:id="rId51"/>
            </p:custDataLst>
          </p:nvPr>
        </p:nvSpPr>
        <p:spPr>
          <a:xfrm>
            <a:off x="4269189" y="4008202"/>
            <a:ext cx="19939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GB" sz="1200" b="1" spc="-4" dirty="0">
                <a:solidFill>
                  <a:schemeClr val="dk1"/>
                </a:solidFill>
                <a:latin typeface="Calibri" panose="020F0502020204030204" pitchFamily="34" charset="0"/>
              </a:rPr>
              <a:t>Fourth Milestone or Event Here</a:t>
            </a:r>
          </a:p>
        </p:txBody>
      </p:sp>
      <p:sp>
        <p:nvSpPr>
          <p:cNvPr id="44" name="OTLSHAPE_M_c0eaff93f66748629d5c8b3a4843dabe_Date">
            <a:extLst>
              <a:ext uri="{FF2B5EF4-FFF2-40B4-BE49-F238E27FC236}">
                <a16:creationId xmlns:a16="http://schemas.microsoft.com/office/drawing/2014/main" id="{51433A2D-879C-4545-A185-60721D4C0B50}"/>
              </a:ext>
            </a:extLst>
          </p:cNvPr>
          <p:cNvSpPr txBox="1"/>
          <p:nvPr>
            <p:custDataLst>
              <p:tags r:id="rId52"/>
            </p:custDataLst>
          </p:nvPr>
        </p:nvSpPr>
        <p:spPr>
          <a:xfrm>
            <a:off x="5108787" y="3827777"/>
            <a:ext cx="3048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GB" sz="1000" spc="-8">
                <a:solidFill>
                  <a:schemeClr val="dk2"/>
                </a:solidFill>
                <a:latin typeface="Calibri Light" panose="020F0302020204030204" pitchFamily="34" charset="0"/>
              </a:rPr>
              <a:t>Mar 1</a:t>
            </a:r>
          </a:p>
        </p:txBody>
      </p:sp>
      <p:sp>
        <p:nvSpPr>
          <p:cNvPr id="46" name="OTLSHAPE_M_eaf47aca2065454f8b52a6e422f73fd8_Title">
            <a:extLst>
              <a:ext uri="{FF2B5EF4-FFF2-40B4-BE49-F238E27FC236}">
                <a16:creationId xmlns:a16="http://schemas.microsoft.com/office/drawing/2014/main" id="{0BF2E555-9357-5641-2FBB-252AE731C8CC}"/>
              </a:ext>
            </a:extLst>
          </p:cNvPr>
          <p:cNvSpPr txBox="1"/>
          <p:nvPr>
            <p:custDataLst>
              <p:tags r:id="rId53"/>
            </p:custDataLst>
          </p:nvPr>
        </p:nvSpPr>
        <p:spPr>
          <a:xfrm>
            <a:off x="4647032" y="2728612"/>
            <a:ext cx="18542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GB" sz="1200" b="1" spc="-6">
                <a:solidFill>
                  <a:schemeClr val="dk1"/>
                </a:solidFill>
                <a:latin typeface="Calibri" panose="020F0502020204030204" pitchFamily="34" charset="0"/>
              </a:rPr>
              <a:t>Fifth Milestone or Event Here</a:t>
            </a:r>
          </a:p>
        </p:txBody>
      </p:sp>
      <p:sp>
        <p:nvSpPr>
          <p:cNvPr id="47" name="OTLSHAPE_M_eaf47aca2065454f8b52a6e422f73fd8_Date">
            <a:extLst>
              <a:ext uri="{FF2B5EF4-FFF2-40B4-BE49-F238E27FC236}">
                <a16:creationId xmlns:a16="http://schemas.microsoft.com/office/drawing/2014/main" id="{5617A603-845A-71AA-C312-4B2FA4974FF6}"/>
              </a:ext>
            </a:extLst>
          </p:cNvPr>
          <p:cNvSpPr txBox="1"/>
          <p:nvPr>
            <p:custDataLst>
              <p:tags r:id="rId54"/>
            </p:custDataLst>
          </p:nvPr>
        </p:nvSpPr>
        <p:spPr>
          <a:xfrm>
            <a:off x="5434114" y="2940067"/>
            <a:ext cx="2794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GB" sz="1000" spc="-8">
                <a:solidFill>
                  <a:schemeClr val="dk2"/>
                </a:solidFill>
                <a:latin typeface="Calibri Light" panose="020F0302020204030204" pitchFamily="34" charset="0"/>
              </a:rPr>
              <a:t>Apr 1</a:t>
            </a:r>
          </a:p>
        </p:txBody>
      </p:sp>
      <p:sp>
        <p:nvSpPr>
          <p:cNvPr id="49" name="OTLSHAPE_M_6ff634da4d854d0d9fbc8b51fcb2dd0e_Title">
            <a:extLst>
              <a:ext uri="{FF2B5EF4-FFF2-40B4-BE49-F238E27FC236}">
                <a16:creationId xmlns:a16="http://schemas.microsoft.com/office/drawing/2014/main" id="{F72885D7-6EA1-B9D3-DD50-5B580367D437}"/>
              </a:ext>
            </a:extLst>
          </p:cNvPr>
          <p:cNvSpPr txBox="1"/>
          <p:nvPr>
            <p:custDataLst>
              <p:tags r:id="rId55"/>
            </p:custDataLst>
          </p:nvPr>
        </p:nvSpPr>
        <p:spPr>
          <a:xfrm>
            <a:off x="5277676" y="4453674"/>
            <a:ext cx="18796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GB" sz="1200" b="1" spc="-4" dirty="0">
                <a:solidFill>
                  <a:schemeClr val="dk1"/>
                </a:solidFill>
                <a:latin typeface="Calibri" panose="020F0502020204030204" pitchFamily="34" charset="0"/>
              </a:rPr>
              <a:t>Sixth Milestone or Event Here</a:t>
            </a:r>
          </a:p>
        </p:txBody>
      </p:sp>
      <p:sp>
        <p:nvSpPr>
          <p:cNvPr id="50" name="OTLSHAPE_M_6ff634da4d854d0d9fbc8b51fcb2dd0e_Date">
            <a:extLst>
              <a:ext uri="{FF2B5EF4-FFF2-40B4-BE49-F238E27FC236}">
                <a16:creationId xmlns:a16="http://schemas.microsoft.com/office/drawing/2014/main" id="{118A0509-800C-0E8C-1DCC-EF5294280D76}"/>
              </a:ext>
            </a:extLst>
          </p:cNvPr>
          <p:cNvSpPr txBox="1"/>
          <p:nvPr>
            <p:custDataLst>
              <p:tags r:id="rId56"/>
            </p:custDataLst>
          </p:nvPr>
        </p:nvSpPr>
        <p:spPr>
          <a:xfrm>
            <a:off x="6102583" y="4273249"/>
            <a:ext cx="2159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GB" sz="1000" spc="-20">
                <a:solidFill>
                  <a:schemeClr val="dk2"/>
                </a:solidFill>
                <a:latin typeface="Calibri Light" panose="020F0302020204030204" pitchFamily="34" charset="0"/>
              </a:rPr>
              <a:t>Jul 1</a:t>
            </a:r>
          </a:p>
        </p:txBody>
      </p:sp>
      <p:sp>
        <p:nvSpPr>
          <p:cNvPr id="52" name="OTLSHAPE_M_20990fc36b374e80b7ef4836ada642d2_Title">
            <a:extLst>
              <a:ext uri="{FF2B5EF4-FFF2-40B4-BE49-F238E27FC236}">
                <a16:creationId xmlns:a16="http://schemas.microsoft.com/office/drawing/2014/main" id="{8A9AC23E-D2E7-CC48-81FF-7C43CFB26DE6}"/>
              </a:ext>
            </a:extLst>
          </p:cNvPr>
          <p:cNvSpPr txBox="1"/>
          <p:nvPr>
            <p:custDataLst>
              <p:tags r:id="rId57"/>
            </p:custDataLst>
          </p:nvPr>
        </p:nvSpPr>
        <p:spPr>
          <a:xfrm>
            <a:off x="6207716" y="2480965"/>
            <a:ext cx="20828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GB" sz="1200" b="1" spc="-4">
                <a:solidFill>
                  <a:schemeClr val="dk1"/>
                </a:solidFill>
                <a:latin typeface="Calibri" panose="020F0502020204030204" pitchFamily="34" charset="0"/>
              </a:rPr>
              <a:t>Seventh Milestone or Event Here</a:t>
            </a:r>
          </a:p>
        </p:txBody>
      </p:sp>
      <p:sp>
        <p:nvSpPr>
          <p:cNvPr id="53" name="OTLSHAPE_M_20990fc36b374e80b7ef4836ada642d2_Date">
            <a:extLst>
              <a:ext uri="{FF2B5EF4-FFF2-40B4-BE49-F238E27FC236}">
                <a16:creationId xmlns:a16="http://schemas.microsoft.com/office/drawing/2014/main" id="{C2A7C3C4-5683-72EC-2701-2BFDB417CCC5}"/>
              </a:ext>
            </a:extLst>
          </p:cNvPr>
          <p:cNvSpPr txBox="1"/>
          <p:nvPr>
            <p:custDataLst>
              <p:tags r:id="rId58"/>
            </p:custDataLst>
          </p:nvPr>
        </p:nvSpPr>
        <p:spPr>
          <a:xfrm>
            <a:off x="7104993" y="2692420"/>
            <a:ext cx="266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GB" sz="1000" spc="-26">
                <a:solidFill>
                  <a:srgbClr val="1B263B"/>
                </a:solidFill>
                <a:latin typeface="Calibri Light" panose="020F0302020204030204" pitchFamily="34" charset="0"/>
              </a:rPr>
              <a:t>Feb 1</a:t>
            </a:r>
          </a:p>
        </p:txBody>
      </p:sp>
      <p:sp>
        <p:nvSpPr>
          <p:cNvPr id="55" name="OTLSHAPE_M_6f29ef1535fb4bb7818565d0f64de3ba_Title">
            <a:extLst>
              <a:ext uri="{FF2B5EF4-FFF2-40B4-BE49-F238E27FC236}">
                <a16:creationId xmlns:a16="http://schemas.microsoft.com/office/drawing/2014/main" id="{8DA2F3EE-6795-E54A-CBFD-0CE7E4487BF2}"/>
              </a:ext>
            </a:extLst>
          </p:cNvPr>
          <p:cNvSpPr txBox="1"/>
          <p:nvPr>
            <p:custDataLst>
              <p:tags r:id="rId59"/>
            </p:custDataLst>
          </p:nvPr>
        </p:nvSpPr>
        <p:spPr>
          <a:xfrm>
            <a:off x="7258005" y="3987446"/>
            <a:ext cx="18923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GB" sz="1200" b="1" spc="-4">
                <a:solidFill>
                  <a:schemeClr val="dk1"/>
                </a:solidFill>
                <a:latin typeface="Calibri" panose="020F0502020204030204" pitchFamily="34" charset="0"/>
              </a:rPr>
              <a:t>Eight Milestone or Event Here</a:t>
            </a:r>
          </a:p>
        </p:txBody>
      </p:sp>
      <p:sp>
        <p:nvSpPr>
          <p:cNvPr id="56" name="OTLSHAPE_M_6f29ef1535fb4bb7818565d0f64de3ba_Date">
            <a:extLst>
              <a:ext uri="{FF2B5EF4-FFF2-40B4-BE49-F238E27FC236}">
                <a16:creationId xmlns:a16="http://schemas.microsoft.com/office/drawing/2014/main" id="{BC0776C6-4CF8-B59F-A0C5-4D9780710154}"/>
              </a:ext>
            </a:extLst>
          </p:cNvPr>
          <p:cNvSpPr txBox="1"/>
          <p:nvPr>
            <p:custDataLst>
              <p:tags r:id="rId60"/>
            </p:custDataLst>
          </p:nvPr>
        </p:nvSpPr>
        <p:spPr>
          <a:xfrm>
            <a:off x="8065470" y="3807021"/>
            <a:ext cx="266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GB" sz="1000" spc="-8" dirty="0">
                <a:solidFill>
                  <a:srgbClr val="1B263B"/>
                </a:solidFill>
                <a:latin typeface="Calibri Light" panose="020F0302020204030204" pitchFamily="34" charset="0"/>
              </a:rPr>
              <a:t>Jun 1</a:t>
            </a:r>
          </a:p>
        </p:txBody>
      </p:sp>
      <p:sp>
        <p:nvSpPr>
          <p:cNvPr id="58" name="OTLSHAPE_M_54e5ddcf81ec45a798f665e8d4304ecb_Title">
            <a:extLst>
              <a:ext uri="{FF2B5EF4-FFF2-40B4-BE49-F238E27FC236}">
                <a16:creationId xmlns:a16="http://schemas.microsoft.com/office/drawing/2014/main" id="{0F5BD4A5-510D-D0D6-668C-F9875460B601}"/>
              </a:ext>
            </a:extLst>
          </p:cNvPr>
          <p:cNvSpPr txBox="1"/>
          <p:nvPr>
            <p:custDataLst>
              <p:tags r:id="rId61"/>
            </p:custDataLst>
          </p:nvPr>
        </p:nvSpPr>
        <p:spPr>
          <a:xfrm>
            <a:off x="9348023" y="2101751"/>
            <a:ext cx="19177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1200" b="1" spc="-4">
                <a:solidFill>
                  <a:schemeClr val="dk1"/>
                </a:solidFill>
                <a:latin typeface="Calibri" panose="020F0502020204030204" pitchFamily="34" charset="0"/>
              </a:rPr>
              <a:t>Ninth Milestone or Event Here</a:t>
            </a:r>
          </a:p>
        </p:txBody>
      </p:sp>
      <p:sp>
        <p:nvSpPr>
          <p:cNvPr id="59" name="OTLSHAPE_M_54e5ddcf81ec45a798f665e8d4304ecb_Date">
            <a:extLst>
              <a:ext uri="{FF2B5EF4-FFF2-40B4-BE49-F238E27FC236}">
                <a16:creationId xmlns:a16="http://schemas.microsoft.com/office/drawing/2014/main" id="{5D3AC290-D3C8-5A1C-D5FC-168A4C22779C}"/>
              </a:ext>
            </a:extLst>
          </p:cNvPr>
          <p:cNvSpPr txBox="1"/>
          <p:nvPr>
            <p:custDataLst>
              <p:tags r:id="rId62"/>
            </p:custDataLst>
          </p:nvPr>
        </p:nvSpPr>
        <p:spPr>
          <a:xfrm>
            <a:off x="9348023" y="2313206"/>
            <a:ext cx="2921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1000" spc="-8" dirty="0">
                <a:solidFill>
                  <a:schemeClr val="dk2"/>
                </a:solidFill>
                <a:latin typeface="Calibri Light" panose="020F0302020204030204" pitchFamily="34" charset="0"/>
              </a:rPr>
              <a:t>Nov 9</a:t>
            </a:r>
          </a:p>
        </p:txBody>
      </p:sp>
      <p:sp>
        <p:nvSpPr>
          <p:cNvPr id="61" name="OTLSHAPE_M_333e1b8c1dfb43ee9a0ce7e57831bf0b_Title">
            <a:extLst>
              <a:ext uri="{FF2B5EF4-FFF2-40B4-BE49-F238E27FC236}">
                <a16:creationId xmlns:a16="http://schemas.microsoft.com/office/drawing/2014/main" id="{F6A1E190-5D79-892A-351C-494EA1AA6677}"/>
              </a:ext>
            </a:extLst>
          </p:cNvPr>
          <p:cNvSpPr txBox="1"/>
          <p:nvPr>
            <p:custDataLst>
              <p:tags r:id="rId63"/>
            </p:custDataLst>
          </p:nvPr>
        </p:nvSpPr>
        <p:spPr>
          <a:xfrm>
            <a:off x="10275825" y="4045074"/>
            <a:ext cx="1625600" cy="37211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1200" b="1" dirty="0">
                <a:solidFill>
                  <a:schemeClr val="dk1"/>
                </a:solidFill>
                <a:latin typeface="Calibri" panose="020F0502020204030204" pitchFamily="34" charset="0"/>
              </a:rPr>
              <a:t>Tenth Milestone or Event Here</a:t>
            </a:r>
          </a:p>
        </p:txBody>
      </p:sp>
      <p:sp>
        <p:nvSpPr>
          <p:cNvPr id="62" name="OTLSHAPE_M_333e1b8c1dfb43ee9a0ce7e57831bf0b_Date">
            <a:extLst>
              <a:ext uri="{FF2B5EF4-FFF2-40B4-BE49-F238E27FC236}">
                <a16:creationId xmlns:a16="http://schemas.microsoft.com/office/drawing/2014/main" id="{7756F01D-4B43-9E2F-AE56-5C2F1C0CE037}"/>
              </a:ext>
            </a:extLst>
          </p:cNvPr>
          <p:cNvSpPr txBox="1"/>
          <p:nvPr>
            <p:custDataLst>
              <p:tags r:id="rId64"/>
            </p:custDataLst>
          </p:nvPr>
        </p:nvSpPr>
        <p:spPr>
          <a:xfrm>
            <a:off x="10275825" y="3864650"/>
            <a:ext cx="2921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1000" spc="-10">
                <a:solidFill>
                  <a:schemeClr val="dk2"/>
                </a:solidFill>
                <a:latin typeface="Calibri Light" panose="020F0302020204030204" pitchFamily="34" charset="0"/>
              </a:rPr>
              <a:t>Feb 4</a:t>
            </a:r>
          </a:p>
        </p:txBody>
      </p:sp>
      <p:sp>
        <p:nvSpPr>
          <p:cNvPr id="64" name="OTLSHAPE_M_435c3c587dc14c6b89dba783a5f69d05_Title">
            <a:extLst>
              <a:ext uri="{FF2B5EF4-FFF2-40B4-BE49-F238E27FC236}">
                <a16:creationId xmlns:a16="http://schemas.microsoft.com/office/drawing/2014/main" id="{1506A807-9B22-4FF9-8D70-AD8D3A7E6F94}"/>
              </a:ext>
            </a:extLst>
          </p:cNvPr>
          <p:cNvSpPr txBox="1"/>
          <p:nvPr>
            <p:custDataLst>
              <p:tags r:id="rId65"/>
            </p:custDataLst>
          </p:nvPr>
        </p:nvSpPr>
        <p:spPr>
          <a:xfrm>
            <a:off x="10698793" y="2682322"/>
            <a:ext cx="3810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GB" sz="1200" b="1" spc="-14">
                <a:solidFill>
                  <a:schemeClr val="dk1"/>
                </a:solidFill>
                <a:latin typeface="Calibri" panose="020F0502020204030204" pitchFamily="34" charset="0"/>
              </a:rPr>
              <a:t>Today</a:t>
            </a:r>
          </a:p>
        </p:txBody>
      </p:sp>
      <p:sp>
        <p:nvSpPr>
          <p:cNvPr id="65" name="OTLSHAPE_M_435c3c587dc14c6b89dba783a5f69d05_Date">
            <a:extLst>
              <a:ext uri="{FF2B5EF4-FFF2-40B4-BE49-F238E27FC236}">
                <a16:creationId xmlns:a16="http://schemas.microsoft.com/office/drawing/2014/main" id="{37A7C56F-4C8E-8265-434D-BC43A29303EE}"/>
              </a:ext>
            </a:extLst>
          </p:cNvPr>
          <p:cNvSpPr txBox="1"/>
          <p:nvPr>
            <p:custDataLst>
              <p:tags r:id="rId66"/>
            </p:custDataLst>
          </p:nvPr>
        </p:nvSpPr>
        <p:spPr>
          <a:xfrm>
            <a:off x="10746461" y="2893777"/>
            <a:ext cx="3302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GB" sz="1000" spc="-8">
                <a:solidFill>
                  <a:srgbClr val="1B263B"/>
                </a:solidFill>
                <a:latin typeface="Calibri Light" panose="020F0302020204030204" pitchFamily="34" charset="0"/>
              </a:rPr>
              <a:t>Jan 15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9C60813E-55CC-286F-5B90-74C8F19006D7}"/>
              </a:ext>
            </a:extLst>
          </p:cNvPr>
          <p:cNvSpPr txBox="1"/>
          <p:nvPr/>
        </p:nvSpPr>
        <p:spPr>
          <a:xfrm>
            <a:off x="844465" y="693019"/>
            <a:ext cx="459712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Blank Timeline Template</a:t>
            </a:r>
          </a:p>
        </p:txBody>
      </p:sp>
      <p:pic>
        <p:nvPicPr>
          <p:cNvPr id="57" name="Picture 56" descr="Icon&#10;&#10;Description automatically generated">
            <a:extLst>
              <a:ext uri="{FF2B5EF4-FFF2-40B4-BE49-F238E27FC236}">
                <a16:creationId xmlns:a16="http://schemas.microsoft.com/office/drawing/2014/main" id="{64A1FE1D-63D5-146F-366B-2112403F118A}"/>
              </a:ext>
            </a:extLst>
          </p:cNvPr>
          <p:cNvPicPr>
            <a:picLocks noChangeAspect="1"/>
          </p:cNvPicPr>
          <p:nvPr/>
        </p:nvPicPr>
        <p:blipFill>
          <a:blip r:embed="rId6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26937" y="4756125"/>
            <a:ext cx="2333128" cy="321429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842089987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ART_0" val="eyIkaWQiOiIxIiwiX3N3aW1sYW5lc1YyIjpbXSwiQ3VsdHVyZUluZm9OYW1lIjoiZW4tVVMiLCJTdHlsZU5hbWUiOm51bGwsIlZlcnNpb24iOnsiJGlkIjoiMiIsIlZlcnNpb24iOiI0LjEuMCIsIk9yaWdpbmFsQXNzZW1ibHlWZXJzaW9uIjpudWxsLCJFZGl0aW9uIjpudWxsLCJMYXN0U2F2ZWRFZGl0aW9uIjozLCJJc1BsdXNFZGl0aW9uIjpmYWxzZSwiSXNQcm9FZGl0aW9uIjpmYWxzZX0sIkVmZmVjdCI6MCwiU3R5bGUiOnsiJGlkIjoiMyIsIkRlZmF1bHREZXBlbmRlbmN5U3R5bGUiOnsiJGlkIjoiNCIsIkxpbmVTdHlsZSI6eyIkaWQiOiI1IiwiTGluZUNvbG9yIjp7IiRpZCI6IjYiLCIkdHlwZSI6Ik5MUkUuQ29tbW9uLkRvbS5Tb2xpZENvbG9yQnJ1c2gsIE5MUkUuQ29tbW9uIiwiQ29sb3IiOnsiJGlkIjoiNyIsIkEiOjI1NSwiUiI6MCwiRyI6MCwiQiI6MH19LCJMaW5lV2VpZ2h0IjoxLjAsIkxpbmVUeXBlIjowLCJQYXJlbnRTdHlsZSI6bnVsbH0sIkVuZEFycm93aGVhZExpbmVTdHlsZSI6eyIkaWQiOiI4IiwiS2luZCI6MSwiV2lkdGgiOjEsIkxlbmd0aCI6MCwiUGFyZW50U3R5bGUiOm51bGx9LCJCcmluZ1RvRnJvbnQiOnRydWUsIkVsYm93UmFkaXVzIjowLjAsIk1hcmdpbiI6eyIkaWQiOiI5IiwiVG9wIjowLjAsIkxlZnQiOjAuMCwiUmlnaHQiOjAuMCwiQm90dG9tIjowLjB9LCJQYWRkaW5nIjp7IiRpZCI6IjEwIiwiVG9wIjowLjAsIkxlZnQiOjAuMCwiUmlnaHQiOjAuMCwiQm90dG9tIjowLjB9LCJCYWNrZ3JvdW5kIjpudWxsLCJJc1Zpc2libGUiOnRydWUsIldpZHRoIjowLjAsIkhlaWdodCI6MC4wLCJCb3JkZXJTdHlsZSI6bnVsbCwiUGFyZW50U3R5bGUiOm51bGx9LCJDcml0aWNhbFBhdGhTdHlsZSI6eyIkaWQiOiIxMSIsIkNyaXRpY2FsUGF0aFN0eWxlT3B0aW9ucyI6MTUsIkxpbmVTdHlsZSI6eyIkaWQiOiIxMiIsIkxpbmVDb2xvciI6eyIkaWQiOiIxMyIsIiR0eXBlIjoiTkxSRS5Db21tb24uRG9tLlNvbGlkQ29sb3JCcnVzaCwgTkxSRS5Db21tb24iLCJDb2xvciI6eyIkaWQiOiIxNCIsIkEiOjI1NSwiUiI6MjIyLCJHIjo1MCwiQiI6NTB9fSwiTGluZVdlaWdodCI6MS4wLCJMaW5lVHlwZSI6MCwiUGFyZW50U3R5bGUiOm51bGx9LCJUaXRsZUZvcmVncm91bmQiOnsiJGlkIjoiMTUiLCJDb2xvciI6eyIkaWQiOiIxNiIsIkEiOjI1NSwiUiI6MTc2LCJHIjoxOSwiQiI6MjV9fSwiU2hhcGVzQmFja2dyb3VuZCI6eyIkaWQiOiIxNyIsIkNvbG9yIjp7IiRpZCI6IjE4IiwiQSI6MjU1LCJSIjoyNTMsIkciOjIwMywiQiI6MjA4fX0sIlNoYXBlc0JvcmRlclN0eWxlIjp7IiRpZCI6IjE5IiwiTGluZUNvbG9yIjp7IiRpZCI6IjIwIiwiJHR5cGUiOiJOTFJFLkNvbW1vbi5Eb20uU29saWRDb2xvckJydXNoLCBOTFJFLkNvbW1vbiIsIkNvbG9yIjp7IiRpZCI6IjIxIiwiQSI6MjU1LCJSIjoyMjIsIkciOjUwLCJCIjo1MH19LCJMaW5lV2VpZ2h0IjoxLjUsIkxpbmVUeXBlIjowLCJQYXJlbnRTdHlsZSI6bnVsbH0sIk1hcmdpbiI6eyIkaWQiOiIyMiIsIlRvcCI6MC4wLCJMZWZ0IjowLjAsIlJpZ2h0IjowLjAsIkJvdHRvbSI6MC4wfSwiUGFkZGluZyI6eyIkaWQiOiIyMyIsIlRvcCI6MC4wLCJMZWZ0IjowLjAsIlJpZ2h0IjowLjAsIkJvdHRvbSI6MC4wfSwiQmFja2dyb3VuZCI6bnVsbCwiSXNWaXNpYmxlIjpmYWxzZSwiV2lkdGgiOjAuMCwiSGVpZ2h0IjowLjAsIkJvcmRlclN0eWxlIjpudWxsLCJQYXJlbnRTdHlsZSI6bnVsbH0sIlBhbmVsc1NwYWNpbmdEZWZpbml0aW9uIjp7IiRpZCI6IjI0IiwiU3BhY2luZ0Fib3ZlVGltZWJhbmQiOjE2LCJTcGFjaW5nQmVsb3dUaW1lYmFuZCI6MTYsIlNwYWNpbmdBYm92ZUJldHdlZW5Td2ltbGFuZXNBbmRUYXNrcyI6MTYsIlNwYWNpbmdCZWxvd0JldHdlZW5Td2ltbGFuZXNBbmRUYXNrcyI6MTZ9LCJUaW1lYmFuZFN0eWxlIjp7IiRpZCI6IjI1IiwiU2NhbGVNYXJraW5nIjoxLCJTaGFwZSI6MCwiU2hhcGVTdHlsZSI6eyIkaWQiOiIyNiIsIk1hcmdpbiI6eyIkaWQiOiIyNyIsIlRvcCI6MC4wLCJMZWZ0IjoxMC4wLCJSaWdodCI6MTAuMCwiQm90dG9tIjowLjB9LCJQYWRkaW5nIjp7IiRpZCI6IjI4IiwiVG9wIjozLjAsIkxlZnQiOjAuMCwiUmlnaHQiOjAuMCwiQm90dG9tIjozLjB9LCJCYWNrZ3JvdW5kIjp7IiRpZCI6IjI5IiwiQ29sb3IiOnsiJGlkIjoiMzAiLCJBIjoyNTUsIlIiOjM2LCJHIjoxMzAsIkIiOjUwfX0sIklzVmlzaWJsZSI6dHJ1ZSwiV2lkdGgiOjg1OC4wLCJIZWlnaHQiOjE0LjM5OTk5OTYxODUzMDI3MywiQm9yZGVyU3R5bGUiOnsiJGlkIjoiMzEiLCJMaW5lQ29sb3IiOnsiJGlkIjoiMzIiLCIkdHlwZSI6Ik5MUkUuQ29tbW9uLkRvbS5Tb2xpZENvbG9yQnJ1c2gsIE5MUkUuQ29tbW9uIiwiQ29sb3IiOnsiJGlkIjoiMzMiLCJBIjoyNTUsIlIiOjI1NSwiRyI6MCwiQiI6MH19LCJMaW5lV2VpZ2h0IjowLjAsIkxpbmVUeXBlIjowLCJQYXJlbnRTdHlsZSI6bnVsbH0sIlBhcmVudFN0eWxlIjpudWxsfSwiTWlkZGxlVGllclNoYXBlU3R5bGUiOnsiJGlkIjoiMzQiLCJNYXJnaW4iOnsiJGlkIjoiMzUiLCJUb3AiOjAuMCwiTGVmdCI6MTAuMCwiUmlnaHQiOjEwLjAsIkJvdHRvbSI6MC4wfSwiUGFkZGluZyI6eyIkaWQiOiIzNiIsIlRvcCI6My4wLCJMZWZ0IjowLjAsIlJpZ2h0IjowLjAsIkJvdHRvbSI6My4wfSwiQmFja2dyb3VuZCI6eyIkaWQiOiIzNyIsIkNvbG9yIjp7IiRpZCI6IjM4IiwiQSI6MjU1LCJSIjoyNywiRyI6MzgsIkIiOjU5fX0sIklzVmlzaWJsZSI6dHJ1ZSwiV2lkdGgiOjg1OC4wLCJIZWlnaHQiOjE0LjM5OTk5OTYxODUzMDI3MywiQm9yZGVyU3R5bGUiOnsiJGlkIjoiMzkiLCJMaW5lQ29sb3IiOnsiJGlkIjoiNDAiLCIkdHlwZSI6Ik5MUkUuQ29tbW9uLkRvbS5Tb2xpZENvbG9yQnJ1c2gsIE5MUkUuQ29tbW9uIiwiQ29sb3IiOnsiJGlkIjoiNDEiLCJBIjoyNTUsIlIiOjI1NSwiRyI6MCwiQiI6MH19LCJMaW5lV2VpZ2h0IjowLjAsIkxpbmVUeXBlIjowLCJQYXJlbnRTdHlsZSI6bnVsbH0sIlBhcmVudFN0eWxlIjpudWxsfSwiQm90dG9tVGllclNoYXBlU3R5bGUiOnsiJGlkIjoiNDIiLCJNYXJnaW4iOnsiJGlkIjoiNDMiLCJUb3AiOjAuMCwiTGVmdCI6MTAuMCwiUmlnaHQiOjEwLjAsIkJvdHRvbSI6MC4wfSwiUGFkZGluZyI6eyIkaWQiOiI0NCIsIlRvcCI6My4wLCJMZWZ0IjowLjAsIlJpZ2h0IjowLjAsIkJvdHRvbSI6My4wfSwiQmFja2dyb3VuZCI6eyIkaWQiOiI0NSIsIkNvbG9yIjp7IiRpZCI6IjQ2IiwiQSI6MjU1LCJSIjo2OCwiRyI6ODQsIkIiOjEwNn19LCJJc1Zpc2libGUiOnRydWUsIldpZHRoIjo4NTguMCwiSGVpZ2h0IjoxNC4zOTk5OTk2MTg1MzAyNzMsIkJvcmRlclN0eWxlIjp7IiRpZCI6IjQ3IiwiTGluZUNvbG9yIjp7IiRpZCI6IjQ4IiwiJHR5cGUiOiJOTFJFLkNvbW1vbi5Eb20uU29saWRDb2xvckJydXNoLCBOTFJFLkNvbW1vbiIsIkNvbG9yIjp7IiRpZCI6IjQ5IiwiQSI6MjU1LCJSIjoyNTUsIkciOjAsIkIiOjB9fSwiTGluZVdlaWdodCI6MC4wLCJMaW5lVHlwZSI6MCwiUGFyZW50U3R5bGUiOm51bGx9LCJQYXJlbnRTdHlsZSI6bnVsbH0sIlJpZ2h0RW5kQ2Fwc1N0eWxlIjp7IiRpZCI6IjUwIiwiRm9udFNldHRpbmdzIjp7IiRpZCI6IjUxIiwiRm9udFNpemUiOjE4LCJGb250TmFtZSI6IkNhbGlicmkiLCJJc0JvbGQiOnRydWUsIklzSXRhbGljIjpmYWxzZSwiSXNVbmRlcmxpbmVkIjpmYWxzZSwiUGFyZW50U3R5bGUiOm51bGx9LCJBdXRvU2l6ZSI6MCwiRm9yZWdyb3VuZCI6eyIkaWQiOiI1MiIsIkNvbG9yIjp7IiRpZCI6IjUzIiwiQSI6MjU1LCJSIjoyMzcsIkciOjEyNSwiQiI6NDl9fSwiTWF4V2lkdGgiOiJJbmZpbml0eSIsIk1heEhlaWdodCI6IkluZmluaXR5IiwiU21hcnRGb3JlZ3JvdW5kSXNBY3RpdmUiOmZhbHNlLCJIb3Jpem9udGFsQWxpZ25tZW50IjowLCJWZXJ0aWNhbEFsaWdubWVudCI6MCwiU21hcnRGb3JlZ3JvdW5kIjpudWxsLCJCYWNrZ3JvdW5kRmlsbFR5cGUiOjAsIk1hcmdpbiI6eyIkaWQiOiI1NCIsIlRvcCI6MC4wLCJMZWZ0IjowLjAsIlJpZ2h0IjoyMC4wLCJCb3R0b20iOjAuMH0sIlBhZGRpbmciOnsiJGlkIjoiNTUiLCJUb3AiOjAuMCwiTGVmdCI6MC4wLCJSaWdodCI6MC4wLCJCb3R0b20iOjAuMH0sIkJhY2tncm91bmQiOnsiJGlkIjoiNTYiLCJDb2xvciI6eyIkaWQiOiI1NyIsIkEiOjg5LCJSIjowLCJHIjowLCJCIjowfX0sIklzVmlzaWJsZSI6ZmFsc2UsIldpZHRoIjowLjAsIkhlaWdodCI6MC4wLCJCb3JkZXJTdHlsZSI6bnVsbCwiUGFyZW50U3R5bGUiOm51bGx9LCJMZWZ0RW5kQ2Fwc1N0eWxlIjp7IiRpZCI6IjU4IiwiRm9udFNldHRpbmdzIjp7IiRpZCI6IjU5IiwiRm9udFNpemUiOjE4LCJGb250TmFtZSI6IkNhbGlicmkiLCJJc0JvbGQiOnRydWUsIklzSXRhbGljIjpmYWxzZSwiSXNVbmRlcmxpbmVkIjpmYWxzZSwiUGFyZW50U3R5bGUiOm51bGx9LCJBdXRvU2l6ZSI6MCwiRm9yZWdyb3VuZCI6eyIkaWQiOiI2MCIsIkNvbG9yIjp7IiRpZCI6IjYxIiwiQSI6MjU1LCJSIjoyMzcsIkciOjEyNSwiQiI6NDl9fSwiTWF4V2lkdGgiOiJJbmZpbml0eSIsIk1heEhlaWdodCI6IkluZmluaXR5IiwiU21hcnRGb3JlZ3JvdW5kSXNBY3RpdmUiOmZhbHNlLCJIb3Jpem9udGFsQWxpZ25tZW50IjowLCJWZXJ0aWNhbEFsaWdubWVudCI6MCwiU21hcnRGb3JlZ3JvdW5kIjpudWxsLCJCYWNrZ3JvdW5kRmlsbFR5cGUiOjAsIk1hcmdpbiI6eyIkaWQiOiI2MiIsIlRvcCI6MC4wLCJMZWZ0IjoyMC4wLCJSaWdodCI6MC4wLCJCb3R0b20iOjAuMH0sIlBhZGRpbmciOnsiJGlkIjoiNjMiLCJUb3AiOjAuMCwiTGVmdCI6MC4wLCJSaWdodCI6MC4wLCJCb3R0b20iOjAuMH0sIkJhY2tncm91bmQiOnsiJGlkIjoiNjQiLCJDb2xvciI6eyIkcmVmIjoiNTcifX0sIklzVmlzaWJsZSI6ZmFsc2UsIldpZHRoIjowLjAsIkhlaWdodCI6MC4wLCJCb3JkZXJTdHlsZSI6bnVsbCwiUGFyZW50U3R5bGUiOm51bGx9LCJUb2RheVRleHRTdHlsZSI6eyIkaWQiOiI2NSIsIkZvbnRTZXR0aW5ncyI6eyIkaWQiOiI2NiIsIkZvbnRTaXplIjoxMiwiRm9udE5hbWUiOiJDYWxpYnJpIiwiSXNCb2xkIjpmYWxzZSwiSXNJdGFsaWMiOmZhbHNlLCJJc1VuZGVybGluZWQiOmZhbHNlLCJQYXJlbnRTdHlsZSI6bnVsbH0sIkF1dG9TaXplIjowLCJGb3JlZ3JvdW5kIjp7IiRpZCI6IjY3IiwiQ29sb3IiOnsiJGlkIjoiNjgiLCJBIjoyNTUsIlIiOjAsIkciOjAsIkIiOjB9fSwiTWF4V2lkdGgiOjIwMC4wLCJNYXhIZWlnaHQiOiJJbmZpbml0eSIsIlNtYXJ0Rm9yZWdyb3VuZElzQWN0aXZlIjpmYWxzZSwiSG9yaXpvbnRhbEFsaWdubWVudCI6MCwiVmVydGljYWxBbGlnbm1lbnQiOjAsIlNtYXJ0Rm9yZWdyb3VuZCI6bnVsbCwiQmFja2dyb3VuZEZpbGxUeXBlIjowLCJNYXJnaW4iOnsiJGlkIjoiNjkiLCJUb3AiOjAuMCwiTGVmdCI6MC4wLCJSaWdodCI6MC4wLCJCb3R0b20iOjAuMH0sIlBhZGRpbmciOnsiJGlkIjoiNzAiLCJUb3AiOjAuMCwiTGVmdCI6MC4wLCJSaWdodCI6MC4wLCJCb3R0b20iOjAuMH0sIkJhY2tncm91bmQiOnsiJGlkIjoiNzEiLCJDb2xvciI6eyIkcmVmIjoiNTcifX0sIklzVmlzaWJsZSI6dHJ1ZSwiV2lkdGgiOjAuMCwiSGVpZ2h0IjowLjAsIkJvcmRlclN0eWxlIjpudWxsLCJQYXJlbnRTdHlsZSI6bnVsbH0sIlRvZGF5TWFya2VyU3R5bGUiOnsiJGlkIjoiNzIiLCJNYXJnaW4iOnsiJGlkIjoiNzMiLCJUb3AiOjAuMCwiTGVmdCI6MC4wLCJSaWdodCI6MC4wLCJCb3R0b20iOjAuMH0sIlBhZGRpbmciOnsiJGlkIjoiNzQiLCJUb3AiOjAuMCwiTGVmdCI6MC4wLCJSaWdodCI6MC4wLCJCb3R0b20iOjAuMH0sIkJhY2tncm91bmQiOnsiJGlkIjoiNzUiLCJDb2xvciI6eyIkaWQiOiI3NiIsIkEiOjI1NSwiUiI6MzYsIkciOjEzMCwiQiI6NTB9fSwiSXNWaXNpYmxlIjp0cnVlLCJXaWR0aCI6MC4wLCJIZWlnaHQiOjAuMCwiQm9yZGVyU3R5bGUiOm51bGwsIlBhcmVudFN0eWxlIjpudWxsfSwiU2NhbGVTdHlsZSI6eyIkaWQiOiI3NyIsIlNoYXBlIjowLCJTaG93U2VnbWVudFNlcGFyYXRvcnMiOmZhbHNlLCJTZWdtZW50U2VwYXJhdG9yT3BhY2l0eSI6MzAsIkhhc0JlZW5WaXNpYmxlQmVmb3JlIjp0cnVlLCJGb250U2V0dGluZ3MiOnsiJGlkIjoiNzgiLCJGb250U2l6ZSI6MTEsIkZvbnROYW1lIjoiQ2FsaWJyaSIsIklzQm9sZCI6dHJ1ZSwiSXNJdGFsaWMiOmZhbHNlLCJJc1VuZGVybGluZWQiOmZhbHNlLCJQYXJlbnRTdHlsZSI6bnVsbH0sIkF1dG9TaXplIjowLCJGb3JlZ3JvdW5kIjp7IiRpZCI6Ijc5IiwiQ29sb3IiOnsiJGlkIjoiODAiLCJBIjoyNTUsIlIiOjIyNCwiRyI6MjI1LCJCIjoyMjF9fSwiTWF4V2lkdGgiOjIwMC4wLCJNYXhIZWlnaHQiOiJJbmZpbml0eSIsIlNtYXJ0Rm9yZWdyb3VuZElzQWN0aXZlIjpmYWxzZSwiSG9yaXpvbnRhbEFsaWdubWVudCI6MCwiVmVydGljYWxBbGlnbm1lbnQiOjEsIlNtYXJ0Rm9yZWdyb3VuZCI6bnVsbCwiQmFja2dyb3VuZEZpbGxUeXBlIjowLCJNYXJnaW4iOnsiJGlkIjoiODEiLCJUb3AiOjAuMCwiTGVmdCI6NS4wLCJSaWdodCI6MC4wLCJCb3R0b20iOjAuMH0sIlBhZGRpbmciOnsiJGlkIjoiODIiLCJUb3AiOjAuMCwiTGVmdCI6MC4wLCJSaWdodCI6MC4wLCJCb3R0b20iOjAuMH0sIkJhY2tncm91bmQiOnsiJGlkIjoiODMiLCJDb2xvciI6eyIkcmVmIjoiNTcifX0sIklzVmlzaWJsZSI6dHJ1ZSwiV2lkdGgiOjAuMCwiSGVpZ2h0IjowLjAsIkJvcmRlclN0eWxlIjpudWxsLCJQYXJlbnRTdHlsZSI6bnVsbH0sIlNpbmdsZVNjYWxlU2hhcGVTdHlsZSI6eyIkaWQiOiI4NCIsIlNoYXBlIjozLCJIZWlnaHQiOjIwLjB9LCJNaWRkbGVUaWVyU2NhbGVTdHlsZSI6eyIkaWQiOiI4NSIsIlNoYXBlIjowLCJTaG93U2VnbWVudFNlcGFyYXRvcnMiOmZhbHNlLCJTZWdtZW50U2VwYXJhdG9yT3BhY2l0eSI6MzAsIkhhc0JlZW5WaXNpYmxlQmVmb3JlIjp0cnVlLCJGb250U2V0dGluZ3MiOnsiJGlkIjoiODYiLCJGb250U2l6ZSI6MTEsIkZvbnROYW1lIjoiQ2FsaWJyaSIsIklzQm9sZCI6dHJ1ZSwiSXNJdGFsaWMiOmZhbHNlLCJJc1VuZGVybGluZWQiOmZhbHNlLCJQYXJlbnRTdHlsZSI6bnVsbH0sIkF1dG9TaXplIjowLCJGb3JlZ3JvdW5kIjp7IiRpZCI6Ijg3IiwiQ29sb3IiOnsiJGlkIjoiODgiLCJBIjoyNTUsIlIiOjIyNCwiRyI6MjI1LCJCIjoyMjF9fSwiTWF4V2lkdGgiOjIwMC4wLCJNYXhIZWlnaHQiOiJJbmZpbml0eSIsIlNtYXJ0Rm9yZWdyb3VuZElzQWN0aXZlIjpmYWxzZSwiSG9yaXpvbnRhbEFsaWdubWVudCI6MCwiVmVydGljYWxBbGlnbm1lbnQiOjEsIlNtYXJ0Rm9yZWdyb3VuZCI6bnVsbCwiQmFja2dyb3VuZEZpbGxUeXBlIjowLCJNYXJnaW4iOnsiJGlkIjoiODkiLCJUb3AiOjAuMCwiTGVmdCI6NS4wLCJSaWdodCI6MC4wLCJCb3R0b20iOjAuMH0sIlBhZGRpbmciOnsiJGlkIjoiOTAiLCJUb3AiOjAuMCwiTGVmdCI6MC4wLCJSaWdodCI6MC4wLCJCb3R0b20iOjAuMH0sIkJhY2tncm91bmQiOnsiJGlkIjoiOTEiLCJDb2xvciI6eyIkaWQiOiI5MiIsIkEiOjAsIlIiOjAsIkciOjAsIkIiOjB9fSwiSXNWaXNpYmxlIjp0cnVlLCJXaWR0aCI6MC4wLCJIZWlnaHQiOjAuMCwiQm9yZGVyU3R5bGUiOm51bGwsIlBhcmVudFN0eWxlIjpudWxsfSwiQm90dG9tVGllclNjYWxlU3R5bGUiOnsiJGlkIjoiOTMiLCJTaGFwZSI6MCwiU2hvd1NlZ21lbnRTZXBhcmF0b3JzIjpmYWxzZSwiU2VnbWVudFNlcGFyYXRvck9wYWNpdHkiOjMwLCJIYXNCZWVuVmlzaWJsZUJlZm9yZSI6ZmFsc2UsIkZvbnRTZXR0aW5ncyI6eyIkaWQiOiI5NCIsIkZvbnRTaXplIjoxMSwiRm9udE5hbWUiOiJDYWxpYnJpIiwiSXNCb2xkIjp0cnVlLCJJc0l0YWxpYyI6ZmFsc2UsIklzVW5kZXJsaW5lZCI6ZmFsc2UsIlBhcmVudFN0eWxlIjpudWxsfSwiQXV0b1NpemUiOjAsIkZvcmVncm91bmQiOnsiJGlkIjoiOTUiLCJDb2xvciI6eyIkaWQiOiI5NiIsIkEiOjI1NSwiUiI6MjU1LCJHIjoyNTUsIkIiOjI1NX19LCJNYXhXaWR0aCI6MjAwLjAsIk1heEhlaWdodCI6IkluZmluaXR5IiwiU21hcnRGb3JlZ3JvdW5kSXNBY3RpdmUiOmZhbHNlLCJIb3Jpem9udGFsQWxpZ25tZW50IjowLCJWZXJ0aWNhbEFsaWdubWVudCI6MSwiU21hcnRGb3JlZ3JvdW5kIjpudWxsLCJCYWNrZ3JvdW5kRmlsbFR5cGUiOjAsIk1hcmdpbiI6eyIkaWQiOiI5NyIsIlRvcCI6MC4wLCJMZWZ0Ijo1LjAsIlJpZ2h0IjowLjAsIkJvdHRvbSI6MC4wfSwiUGFkZGluZyI6eyIkaWQiOiI5OCIsIlRvcCI6MC4wLCJMZWZ0IjowLjAsIlJpZ2h0IjowLjAsIkJvdHRvbSI6MC4wfSwiQmFja2dyb3VuZCI6eyIkaWQiOiI5OSIsIkNvbG9yIjp7IiRpZCI6IjEwMCIsIkEiOjAsIlIiOjAsIkciOjAsIkIiOjB9fSwiSXNWaXNpYmxlIjpmYWxzZSwiV2lkdGgiOjAuMCwiSGVpZ2h0IjowLjAsIkJvcmRlclN0eWxlIjpudWxsLCJQYXJlbnRTdHlsZSI6bnVsbH0sIkVsYXBzZWRUaW1lQmFja2dyb3VuZCI6eyIkaWQiOiIxMDEiLCJDb2xvciI6eyIkaWQiOiIxMDIiLCJBIjo3NywiUiI6MCwiRyI6MCwiQiI6MH19LCJBcHBlbmRZZWFyT25ZZWFyQ2hhbmdlIjpmYWxzZSwiRWxhcHNlZFRpbWVGb3JtYXQiOjEsIlRvZGF5TWFya2VyUG9zaXRpb24iOjMsIlF1aWNrUG9zaXRpb24iOjMsIkFic29sdXRlUG9zaXRpb24iOjI1Ny4wNjMxNDEsIk1hcmdpbiI6eyIkaWQiOiIxMDMiLCJUb3AiOjAuMCwiTGVmdCI6MTAuMCwiUmlnaHQiOjEwLjAsIkJvdHRvbSI6MC4wfSwiUGFkZGluZyI6eyIkaWQiOiIxMDQiLCJUb3AiOjAuMCwiTGVmdCI6MC4wLCJSaWdodCI6MC4wLCJCb3R0b20iOjAuMH0sIkJhY2tncm91bmQiOnsiJGlkIjoiMTA1IiwiQ29sb3IiOnsiJGlkIjoiMTA2IiwiQSI6MjU1LCJSIjo0NywiRyI6NTQsIkIiOjE1M319LCJJc1Zpc2libGUiOnRydWUsIldpZHRoIjowLjAsIkhlaWdodCI6MC4wLCJCb3JkZXJTdHlsZSI6bnVsbCwiUGFyZW50U3R5bGUiOm51bGx9LCJEZWZhdWx0TWlsZXN0b25lU3R5bGUiOnsiJGlkIjoiMTA3IiwiU2hhcGUiOjE5LCJDb25uZWN0b3JNYXJnaW4iOnsiJGlkIjoiMTA4IiwiVG9wIjowLjAsIkxlZnQiOjIuMCwiUmlnaHQiOjIuMCwiQm90dG9tIjowLjB9LCJDb25uZWN0b3JTdHlsZSI6eyIkaWQiOiIxMDkiLCJMaW5lQ29sb3IiOnsiJGlkIjoiMTEwIiwiJHR5cGUiOiJOTFJFLkNvbW1vbi5Eb20uU29saWRDb2xvckJydXNoLCBOTFJFLkNvbW1vbiIsIkNvbG9yIjp7IiRpZCI6IjExMSIsIkEiOjEyNywiUiI6MjcsIkciOjM4LCJCIjo1OX19LCJMaW5lV2VpZ2h0IjoxLjAsIkxpbmVUeXBlIjowLCJQYXJlbnRTdHlsZSI6bnVsbH0sIklzQmVsb3dUaW1lYmFuZCI6ZmFsc2UsIlBvc2l0aW9uT25UYXNrIjowLCJIaWRlRGF0ZSI6ZmFsc2UsIlNoYXBlU2l6ZSI6MCwiU3BhY2luZyI6Mi4wLCJQYWRkaW5nIjp7IiRpZCI6IjExMiIsIlRvcCI6Ny4wLCJMZWZ0IjozLjAsIlJpZ2h0IjowLjAsIkJvdHRvbSI6Mi4wfSwiU2hhcGVTdHlsZSI6eyIkaWQiOiIxMTMiLCJNYXJnaW4iOnsiJGlkIjoiMTE0IiwiVG9wIjowLjAsIkxlZnQiOjAuMCwiUmlnaHQiOjAuMCwiQm90dG9tIjowLjB9LCJQYWRkaW5nIjp7IiRpZCI6IjExNSIsIlRvcCI6MC4wLCJMZWZ0IjowLjAsIlJpZ2h0IjowLjAsIkJvdHRvbSI6MC4wfSwiQmFja2dyb3VuZCI6eyIkaWQiOiIxMTYiLCJDb2xvciI6eyIkaWQiOiIxMTciLCJBIjoyNTUsIlIiOjI2LCJHIjoxNzAsIkIiOjY2fX0sIklzVmlzaWJsZSI6dHJ1ZSwiV2lkdGgiOjguMCwiSGVpZ2h0Ijo4LjAsIkJvcmRlclN0eWxlIjp7IiRpZCI6IjExOCIsIkxpbmVDb2xvciI6eyIkaWQiOiIxMTkiLCIkdHlwZSI6Ik5MUkUuQ29tbW9uLkRvbS5Tb2xpZENvbG9yQnJ1c2gsIE5MUkUuQ29tbW9uIiwiQ29sb3IiOnsiJGlkIjoiMTIwIiwiQSI6MjU1LCJSIjoyMzQsIkciOjIyLCJCIjozMH19LCJMaW5lV2VpZ2h0IjowLjAsIkxpbmVUeXBlIjowLCJQYXJlbnRTdHlsZSI6bnVsbH0sIlBhcmVudFN0eWxlIjpudWxsfSwiVGl0bGVTdHlsZSI6eyIkaWQiOiIxMjEiLCJGb250U2V0dGluZ3MiOnsiJGlkIjoiMTIyIiwiRm9udFNpemUiOjEyLCJGb250TmFtZSI6IkNhbGlicmkiLCJJc0JvbGQiOnRydWUsIklzSXRhbGljIjpmYWxzZSwiSXNVbmRlcmxpbmVkIjpmYWxzZSwiUGFyZW50U3R5bGUiOm51bGx9LCJBdXRvU2l6ZSI6MCwiRm9yZWdyb3VuZCI6eyIkaWQiOiIxMjMiLCJDb2xvciI6eyIkaWQiOiIxMjQiLCJBIjoyNTUsIlIiOjAsIkciOjAsIkIiOjB9fSwiTWF4V2lkdGgiOjIwMC4wLCJNYXhIZWlnaHQiOiJJbmZpbml0eSIsIlNtYXJ0Rm9yZWdyb3VuZElzQWN0aXZlIjpmYWxzZSwiSG9yaXpvbnRhbEFsaWdubWVudCI6MCwiVmVydGljYWxBbGlnbm1lbnQiOjAsIlNtYXJ0Rm9yZWdyb3VuZCI6bnVsbCwiQmFja2dyb3VuZEZpbGxUeXBlIjowLCJNYXJnaW4iOnsiJGlkIjoiMTI1IiwiVG9wIjowLjAsIkxlZnQiOjAuMCwiUmlnaHQiOjAuMCwiQm90dG9tIjowLjB9LCJQYWRkaW5nIjp7IiRpZCI6IjEyNiIsIlRvcCI6MC4wLCJMZWZ0IjowLjAsIlJpZ2h0IjowLjAsIkJvdHRvbSI6MC4wfSwiQmFja2dyb3VuZCI6eyIkaWQiOiIxMjciLCJDb2xvciI6eyIkaWQiOiIxMjgiLCJBIjowLCJSIjoyNTUsIkciOjI1NSwiQiI6MjU1fX0sIklzVmlzaWJsZSI6dHJ1ZSwiV2lkdGgiOjAuMCwiSGVpZ2h0IjowLjAsIkJvcmRlclN0eWxlIjpudWxsLCJQYXJlbnRTdHlsZSI6bnVsbH0sIkRhdGVTdHlsZSI6eyIkaWQiOiIxMjkiLCJGb250U2V0dGluZ3MiOnsiJGlkIjoiMTMwIiwiRm9udFNpemUiOjEwLCJGb250TmFtZSI6IkNhbGlicmkgTGlnaHQiLCJJc0JvbGQiOmZhbHNlLCJJc0l0YWxpYyI6ZmFsc2UsIklzVW5kZXJsaW5lZCI6ZmFsc2UsIlBhcmVudFN0eWxlIjpudWxsfSwiQXV0b1NpemUiOjAsIkZvcmVncm91bmQiOnsiJGlkIjoiMTMxIiwiQ29sb3IiOnsiJGlkIjoiMTMyIiwiQSI6MjU1LCJSIjoyNywiRyI6MzgsIkIiOjU5fX0sIk1heFdpZHRoIjoyMDAuMCwiTWF4SGVpZ2h0IjoiSW5maW5pdHkiLCJTbWFydEZvcmVncm91bmRJc0FjdGl2ZSI6ZmFsc2UsIkhvcml6b250YWxBbGlnbm1lbnQiOjAsIlZlcnRpY2FsQWxpZ25tZW50IjowLCJTbWFydEZvcmVncm91bmQiOm51bGwsIkJhY2tncm91bmRGaWxsVHlwZSI6MCwiTWFyZ2luIjp7IiRpZCI6IjEzMyIsIlRvcCI6MC4wLCJMZWZ0IjowLjAsIlJpZ2h0IjowLjAsIkJvdHRvbSI6MC4wfSwiUGFkZGluZyI6eyIkaWQiOiIxMzQiLCJUb3AiOjAuMCwiTGVmdCI6MC4wLCJSaWdodCI6MC4wLCJCb3R0b20iOjAuMH0sIkJhY2tncm91bmQiOnsiJGlkIjoiMTM1IiwiQ29sb3IiOnsiJGlkIjoiMTM2IiwiQSI6MCwiUiI6MjU1LCJHIjoyNTUsIkIiOjI1NX19LCJJc1Zpc2libGUiOnRydWUsIldpZHRoIjowLjAsIkhlaWdodCI6MC4wLCJCb3JkZXJTdHlsZSI6bnVsbCwiUGFyZW50U3R5bGUiOm51bGx9LCJEYXRlRm9ybWF0Ijp7IiRpZCI6IjEzNy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xMzgiLCJGb3JtYXQiOjAsIklzVmlzaWJsZSI6ZmFsc2UsIkxhc3RLbm93blZpc2liaWxpdHlTdGF0ZSI6ZmFsc2V9LCJJc1Zpc2libGUiOnRydWUsIlBhcmVudFN0eWxlIjpudWxsfSwiRGVmYXVsdE1vdFN0eWxlIjp7IiRpZCI6IjEzOSIsIlNoYXBlIjoxOSwiQ29ubmVjdG9yTWFyZ2luIjp7IiRpZCI6IjE0MCIsIlRvcCI6MC4wLCJMZWZ0IjoyLjAsIlJpZ2h0IjoyLjAsIkJvdHRvbSI6MC4wfSwiQ29ubmVjdG9yU3R5bGUiOnsiJGlkIjoiMTQxIiwiTGluZUNvbG9yIjp7IiRpZCI6IjE0MiIsIiR0eXBlIjoiTkxSRS5Db21tb24uRG9tLlNvbGlkQ29sb3JCcnVzaCwgTkxSRS5Db21tb24iLCJDb2xvciI6eyIkaWQiOiIxNDMiLCJBIjoxMjcsIlIiOjI3LCJHIjozOCwiQiI6NTl9fSwiTGluZVdlaWdodCI6MS4wLCJMaW5lVHlwZSI6MCwiUGFyZW50U3R5bGUiOm51bGx9LCJJc0JlbG93VGltZWJhbmQiOmZhbHNlLCJQb3NpdGlvbk9uVGFzayI6MSwiSGlkZURhdGUiOmZhbHNlLCJTaGFwZVNpemUiOjAsIlNwYWNpbmciOjIuMCwiUGFkZGluZyI6eyIkaWQiOiIxNDQiLCJUb3AiOjcuMCwiTGVmdCI6My4wLCJSaWdodCI6MC4wLCJCb3R0b20iOjIuMH0sIlNoYXBlU3R5bGUiOnsiJGlkIjoiMTQ1IiwiTWFyZ2luIjp7IiRpZCI6IjE0NiIsIlRvcCI6MC4wLCJMZWZ0IjowLjAsIlJpZ2h0IjowLjAsIkJvdHRvbSI6MC4wfSwiUGFkZGluZyI6eyIkaWQiOiIxNDciLCJUb3AiOjAuMCwiTGVmdCI6MC4wLCJSaWdodCI6MC4wLCJCb3R0b20iOjAuMH0sIkJhY2tncm91bmQiOnsiJGlkIjoiMTQ4IiwiQ29sb3IiOnsiJGlkIjoiMTQ5IiwiQSI6MjU1LCJSIjoyNiwiRyI6MTcwLCJCIjo2Nn19LCJJc1Zpc2libGUiOnRydWUsIldpZHRoIjo4LjAsIkhlaWdodCI6OC4wLCJCb3JkZXJTdHlsZSI6eyIkaWQiOiIxNTAiLCJMaW5lQ29sb3IiOnsiJGlkIjoiMTUxIiwiJHR5cGUiOiJOTFJFLkNvbW1vbi5Eb20uU29saWRDb2xvckJydXNoLCBOTFJFLkNvbW1vbiIsIkNvbG9yIjp7IiRpZCI6IjE1MiIsIkEiOjI1NSwiUiI6MjM0LCJHIjoyMiwiQiI6MzB9fSwiTGluZVdlaWdodCI6MC4wLCJMaW5lVHlwZSI6MCwiUGFyZW50U3R5bGUiOm51bGx9LCJQYXJlbnRTdHlsZSI6bnVsbH0sIlRpdGxlU3R5bGUiOnsiJGlkIjoiMTUzIiwiRm9udFNldHRpbmdzIjp7IiRpZCI6IjE1NCIsIkZvbnRTaXplIjoxMiwiRm9udE5hbWUiOiJDYWxpYnJpIiwiSXNCb2xkIjp0cnVlLCJJc0l0YWxpYyI6ZmFsc2UsIklzVW5kZXJsaW5lZCI6ZmFsc2UsIlBhcmVudFN0eWxlIjpudWxsfSwiQXV0b1NpemUiOjAsIkZvcmVncm91bmQiOnsiJGlkIjoiMTU1IiwiQ29sb3IiOnsiJGlkIjoiMTU2IiwiQSI6MjU1LCJSIjowLCJHIjowLCJCIjowfX0sIk1heFdpZHRoIjoyMDAuMCwiTWF4SGVpZ2h0IjoiSW5maW5pdHkiLCJTbWFydEZvcmVncm91bmRJc0FjdGl2ZSI6ZmFsc2UsIkhvcml6b250YWxBbGlnbm1lbnQiOjAsIlZlcnRpY2FsQWxpZ25tZW50IjowLCJTbWFydEZvcmVncm91bmQiOm51bGwsIkJhY2tncm91bmRGaWxsVHlwZSI6MCwiTWFyZ2luIjp7IiRpZCI6IjE1NyIsIlRvcCI6MC4wLCJMZWZ0IjowLjAsIlJpZ2h0IjowLjAsIkJvdHRvbSI6MC4wfSwiUGFkZGluZyI6eyIkaWQiOiIxNTgiLCJUb3AiOjAuMCwiTGVmdCI6MC4wLCJSaWdodCI6MC4wLCJCb3R0b20iOjAuMH0sIkJhY2tncm91bmQiOnsiJGlkIjoiMTU5IiwiQ29sb3IiOnsiJGlkIjoiMTYwIiwiQSI6MCwiUiI6MjU1LCJHIjoyNTUsIkIiOjI1NX19LCJJc1Zpc2libGUiOnRydWUsIldpZHRoIjowLjAsIkhlaWdodCI6MC4wLCJCb3JkZXJTdHlsZSI6bnVsbCwiUGFyZW50U3R5bGUiOm51bGx9LCJEYXRlU3R5bGUiOnsiJGlkIjoiMTYxIiwiRm9udFNldHRpbmdzIjp7IiRpZCI6IjE2MiIsIkZvbnRTaXplIjoxMCwiRm9udE5hbWUiOiJDYWxpYnJpIExpZ2h0IiwiSXNCb2xkIjpmYWxzZSwiSXNJdGFsaWMiOmZhbHNlLCJJc1VuZGVybGluZWQiOmZhbHNlLCJQYXJlbnRTdHlsZSI6bnVsbH0sIkF1dG9TaXplIjowLCJGb3JlZ3JvdW5kIjp7IiRpZCI6IjE2MyIsIkNvbG9yIjp7IiRpZCI6IjE2NCIsIkEiOjI1NSwiUiI6MjcsIkciOjM4LCJCIjo1OX19LCJNYXhXaWR0aCI6MjAwLjAsIk1heEhlaWdodCI6IkluZmluaXR5IiwiU21hcnRGb3JlZ3JvdW5kSXNBY3RpdmUiOmZhbHNlLCJIb3Jpem9udGFsQWxpZ25tZW50IjowLCJWZXJ0aWNhbEFsaWdubWVudCI6MCwiU21hcnRGb3JlZ3JvdW5kIjpudWxsLCJCYWNrZ3JvdW5kRmlsbFR5cGUiOjAsIk1hcmdpbiI6eyIkaWQiOiIxNjUiLCJUb3AiOjAuMCwiTGVmdCI6MC4wLCJSaWdodCI6MC4wLCJCb3R0b20iOjAuMH0sIlBhZGRpbmciOnsiJGlkIjoiMTY2IiwiVG9wIjowLjAsIkxlZnQiOjAuMCwiUmlnaHQiOjAuMCwiQm90dG9tIjowLjB9LCJCYWNrZ3JvdW5kIjp7IiRpZCI6IjE2NyIsIkNvbG9yIjp7IiRpZCI6IjE2OCIsIkEiOjAsIlIiOjI1NSwiRyI6MjU1LCJCIjoyNTV9fSwiSXNWaXNpYmxlIjp0cnVlLCJXaWR0aCI6MC4wLCJIZWlnaHQiOjAuMCwiQm9yZGVyU3R5bGUiOm51bGwsIlBhcmVudFN0eWxlIjpudWxsfSwiRGF0ZUZvcm1hdCI6eyIkaWQiOiIxNjk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TcwIiwiRm9ybWF0IjowLCJJc1Zpc2libGUiOmZhbHNlLCJMYXN0S25vd25WaXNpYmlsaXR5U3RhdGUiOmZhbHNlfSwiSXNWaXNpYmxlIjp0cnVlLCJQYXJlbnRTdHlsZSI6bnVsbH0sIkRlZmF1bHRUYXNrU3R5bGUiOnsiJGlkIjoiMTcxIiwiU2hhcGUiOjEsIlNoYXBlVGhpY2tuZXNzIjowLCJEdXJhdGlvbkZvcm1hdCI6MCwiSW5jbHVkZU5vbldvcmtpbmdEYXlzSW5EdXJhdGlvbiI6ZmFsc2UsIlBlcmNlbnRhZ2VDb21wbGV0ZVN0eWxlIjp7IiRpZCI6IjE3MiIsIkZvbnRTZXR0aW5ncyI6eyIkaWQiOiIxNzMiLCJGb250U2l6ZSI6MTAsIkZvbnROYW1lIjoiQ2FsaWJyaSIsIklzQm9sZCI6ZmFsc2UsIklzSXRhbGljIjpmYWxzZSwiSXNVbmRlcmxpbmVkIjpmYWxzZSwiUGFyZW50U3R5bGUiOm51bGx9LCJBdXRvU2l6ZSI6MCwiRm9yZWdyb3VuZCI6eyIkaWQiOiIxNzQiLCJDb2xvciI6eyIkaWQiOiIxNzU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aWQiOiIxNzYiLCJUb3AiOjAuMCwiTGVmdCI6MC4wLCJSaWdodCI6MC4wLCJCb3R0b20iOjAuMH0sIlBhZGRpbmciOnsiJGlkIjoiMTc3IiwiVG9wIjowLjAsIkxlZnQiOjAuMCwiUmlnaHQiOjAuMCwiQm90dG9tIjowLjB9LCJCYWNrZ3JvdW5kIjp7IiRpZCI6IjE3OCIsIkNvbG9yIjp7IiRyZWYiOiI1NyJ9fSwiSXNWaXNpYmxlIjp0cnVlLCJXaWR0aCI6MC4wLCJIZWlnaHQiOjAuMCwiQm9yZGVyU3R5bGUiOm51bGwsIlBhcmVudFN0eWxlIjpudWxsfSwiRHVyYXRpb25TdHlsZSI6eyIkaWQiOiIxNzkiLCJGb250U2V0dGluZ3MiOnsiJGlkIjoiMTgwIiwiRm9udFNpemUiOjEwLCJGb250TmFtZSI6IkNhbGlicmkiLCJJc0JvbGQiOmZhbHNlLCJJc0l0YWxpYyI6ZmFsc2UsIklzVW5kZXJsaW5lZCI6ZmFsc2UsIlBhcmVudFN0eWxlIjpudWxsfSwiQXV0b1NpemUiOjAsIkZvcmVncm91bmQiOnsiJGlkIjoiMTgxIiwiQ29sb3IiOnsiJGlkIjoiMTgy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MTgzIiwiVG9wIjowLjAsIkxlZnQiOjAuMCwiUmlnaHQiOjAuMCwiQm90dG9tIjowLjB9LCJQYWRkaW5nIjp7IiRpZCI6IjE4NCIsIlRvcCI6MC4wLCJMZWZ0IjowLjAsIlJpZ2h0IjowLjAsIkJvdHRvbSI6MC4wfSwiQmFja2dyb3VuZCI6eyIkaWQiOiIxODUiLCJDb2xvciI6eyIkcmVmIjoiNTcifX0sIklzVmlzaWJsZSI6dHJ1ZSwiV2lkdGgiOjAuMCwiSGVpZ2h0IjowLjAsIkJvcmRlclN0eWxlIjpudWxsLCJQYXJlbnRTdHlsZSI6bnVsbH0sIkhvcml6b250YWxDb25uZWN0b3JTdHlsZSI6eyIkaWQiOiIxODYiLCJMaW5lQ29sb3IiOnsiJGlkIjoiMTg3IiwiJHR5cGUiOiJOTFJFLkNvbW1vbi5Eb20uU29saWRDb2xvckJydXNoLCBOTFJFLkNvbW1vbiIsIkNvbG9yIjp7IiRpZCI6IjE4OCIsIkEiOjI1NSwiUiI6MjA0LCJHIjoyMDQsIkIiOjIwNH19LCJMaW5lV2VpZ2h0IjoxLjAsIkxpbmVUeXBlIjowLCJQYXJlbnRTdHlsZSI6bnVsbH0sIlZlcnRpY2FsQ29ubmVjdG9yU3R5bGUiOnsiJGlkIjoiMTg5IiwiTGluZUNvbG9yIjp7IiRpZCI6IjE5MCIsIiR0eXBlIjoiTkxSRS5Db21tb24uRG9tLlNvbGlkQ29sb3JCcnVzaCwgTkxSRS5Db21tb24iLCJDb2xvciI6eyIkaWQiOiIxOTEiLCJBIjoyNTUsIlIiOjIwNCwiRyI6MjA0LCJCIjoyMDR9fSwiTGluZVdlaWdodCI6MC4wLCJMaW5lVHlwZSI6MCwiUGFyZW50U3R5bGUiOm51bGx9LCJNYXJnaW4iOm51bGwsIlN0YXJ0RGF0ZVBvc2l0aW9uIjozLCJFbmREYXRlUG9zaXRpb24iOjMsIkRhdGVJc1Zpc2libGUiOnRydWUsIlRpdGxlUG9zaXRpb24iOjQsIkR1cmF0aW9uUG9zaXRpb24iOjYsIlBlcmNlbnRhZ2VDb21wbGV0ZWRQb3NpdGlvbiI6NiwiU3BhY2luZyI6NSwiSXNCZWxvd1RpbWViYW5kIjpmYWxzZSwiUGVyY2VudGFnZUNvbXBsZXRlU2hhcGVPcGFjaXR5IjozNSwiU2hhcGVTdHlsZSI6eyIkaWQiOiIxOTIiLCJNYXJnaW4iOnsiJGlkIjoiMTkzIiwiVG9wIjowLjAsIkxlZnQiOjQuMCwiUmlnaHQiOjQuMCwiQm90dG9tIjowLjB9LCJQYWRkaW5nIjp7IiRpZCI6IjE5NCIsIlRvcCI6MC4wLCJMZWZ0IjowLjAsIlJpZ2h0IjowLjAsIkJvdHRvbSI6MC4wfSwiQmFja2dyb3VuZCI6eyIkaWQiOiIxOTUiLCJDb2xvciI6eyIkaWQiOiIxOTYiLCJBIjoyNTUsIlIiOjI2LCJHIjoxNzAsIkIiOjY2fX0sIklzVmlzaWJsZSI6dHJ1ZSwiV2lkdGgiOjAuMCwiSGVpZ2h0IjoxMC4wLCJCb3JkZXJTdHlsZSI6eyIkaWQiOiIxOTciLCJMaW5lQ29sb3IiOnsiJGlkIjoiMTk4IiwiJHR5cGUiOiJOTFJFLkNvbW1vbi5Eb20uU29saWRDb2xvckJydXNoLCBOTFJFLkNvbW1vbiIsIkNvbG9yIjp7IiRpZCI6IjE5OSIsIkEiOjI1NSwiUiI6MjM0LCJHIjoyMiwiQiI6MzB9fSwiTGluZVdlaWdodCI6MC4wLCJMaW5lVHlwZSI6MCwiUGFyZW50U3R5bGUiOm51bGx9LCJQYXJlbnRTdHlsZSI6bnVsbH0sIlRpdGxlU3R5bGUiOnsiJGlkIjoiMjAwIiwiRm9udFNldHRpbmdzIjp7IiRpZCI6IjIwMSIsIkZvbnRTaXplIjoxMSwiRm9udE5hbWUiOiJDYWxpYnJpIiwiSXNCb2xkIjp0cnVlLCJJc0l0YWxpYyI6ZmFsc2UsIklzVW5kZXJsaW5lZCI6ZmFsc2UsIlBhcmVudFN0eWxlIjpudWxsfSwiQXV0b1NpemUiOjAsIkZvcmVncm91bmQiOnsiJGlkIjoiMjAyIiwiQ29sb3IiOnsiJGlkIjoiMjAzIiwiQSI6MjU1LCJSIjowLCJHIjowLCJCIjowfX0sIk1heFdpZHRoIjoyMDAuMCwiTWF4SGVpZ2h0IjoiSW5maW5pdHkiLCJTbWFydEZvcmVncm91bmRJc0FjdGl2ZSI6ZmFsc2UsIkhvcml6b250YWxBbGlnbm1lbnQiOjAsIlZlcnRpY2FsQWxpZ25tZW50IjowLCJTbWFydEZvcmVncm91bmQiOm51bGwsIkJhY2tncm91bmRGaWxsVHlwZSI6MCwiTWFyZ2luIjp7IiRpZCI6IjIwNCIsIlRvcCI6MC4wLCJMZWZ0IjowLjAsIlJpZ2h0IjowLjAsIkJvdHRvbSI6MC4wfSwiUGFkZGluZyI6eyIkaWQiOiIyMDUiLCJUb3AiOjAuMCwiTGVmdCI6MC4wLCJSaWdodCI6MC4wLCJCb3R0b20iOjAuMH0sIkJhY2tncm91bmQiOnsiJGlkIjoiMjA2IiwiQ29sb3IiOnsiJHJlZiI6IjU3In19LCJJc1Zpc2libGUiOnRydWUsIldpZHRoIjowLjAsIkhlaWdodCI6MC4wLCJCb3JkZXJTdHlsZSI6bnVsbCwiUGFyZW50U3R5bGUiOm51bGx9LCJEYXRlU3R5bGUiOnsiJGlkIjoiMjA3IiwiRm9udFNldHRpbmdzIjp7IiRpZCI6IjIwOCIsIkZvbnRTaXplIjoxMCwiRm9udE5hbWUiOiJDYWxpYnJpIiwiSXNCb2xkIjpmYWxzZSwiSXNJdGFsaWMiOmZhbHNlLCJJc1VuZGVybGluZWQiOmZhbHNlLCJQYXJlbnRTdHlsZSI6bnVsbH0sIkF1dG9TaXplIjowLCJGb3JlZ3JvdW5kIjp7IiRpZCI6IjIwOSIsIkNvbG9yIjp7IiRpZCI6IjIxMCIsIkEiOjI1NSwiUiI6NjgsIkciOjg0LCJCIjoxMDZ9fSwiTWF4V2lkdGgiOjIwMC4wLCJNYXhIZWlnaHQiOiJJbmZpbml0eSIsIlNtYXJ0Rm9yZWdyb3VuZElzQWN0aXZlIjpmYWxzZSwiSG9yaXpvbnRhbEFsaWdubWVudCI6MiwiVmVydGljYWxBbGlnbm1lbnQiOjAsIlNtYXJ0Rm9yZWdyb3VuZCI6bnVsbCwiQmFja2dyb3VuZEZpbGxUeXBlIjowLCJNYXJnaW4iOnsiJGlkIjoiMjExIiwiVG9wIjowLjAsIkxlZnQiOjAuMCwiUmlnaHQiOjAuMCwiQm90dG9tIjowLjB9LCJQYWRkaW5nIjp7IiRpZCI6IjIxMiIsIlRvcCI6MC4wLCJMZWZ0IjowLjAsIlJpZ2h0IjowLjAsIkJvdHRvbSI6MC4wfSwiQmFja2dyb3VuZCI6eyIkaWQiOiIyMTMiLCJDb2xvciI6eyIkcmVmIjoiNTcifX0sIklzVmlzaWJsZSI6dHJ1ZSwiV2lkdGgiOjAuMCwiSGVpZ2h0IjowLjAsIkJvcmRlclN0eWxlIjpudWxsLCJQYXJlbnRTdHlsZSI6bnVsbH0sIkRhdGVGb3JtYXQiOnsiJGlkIjoiMjE0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IxNSIsIkZvcm1hdCI6MCwiSXNWaXNpYmxlIjpmYWxzZSwiTGFzdEtub3duVmlzaWJpbGl0eVN0YXRlIjpmYWxzZX0sIklzVmlzaWJsZSI6dHJ1ZSwiUGFyZW50U3R5bGUiOm51bGwsIl9leHBsaWNpdGx5U2V0Ijp7IiRpZCI6IjIxNiIsIlNoYXBlU3R5bGUiOmZhbHNlLCJUaXRsZVN0eWxlIjpmYWxzZSwiRGF0ZVN0eWxlIjpmYWxzZSwiSG9yaXpvbnRhbENvbm5lY3RvclN0eWxlIjpmYWxzZSwiVmVydGljYWxDb25uZWN0b3JTdHlsZSI6ZmFsc2UsIlBlcmNlbnRhZ2VDb21wbGV0ZVNoYXBlT3BhY2l0eSI6ZmFsc2UsIlNoYXBlIjpmYWxzZSwiU2hhcGVUaGlja25lc3MiOmZhbHNlLCJEdXJhdGlvbkZvcm1hdCI6ZmFsc2UsIkluY2x1ZGVOb25Xb3JraW5nRGF5c0luRHVyYXRpb24iOmZhbHNlLCJNYXJnaW4iOmZhbHNlLCJTdGFydERhdGVQb3NpdGlvbiI6ZmFsc2UsIkVuZERhdGVQb3NpdGlvbiI6ZmFsc2UsIlRpdGxlUG9zaXRpb24iOmZhbHNlLCJEdXJhdGlvblBvc2l0aW9uIjpmYWxzZSwiUGVyY2VudGFnZUNvbXBsZXRlZFBvc2l0aW9uIjpmYWxzZSwiU3BhY2luZyI6ZmFsc2UsIklzQmVsb3dUaW1lYmFuZCI6ZmFsc2UsIkRhdGVGb3JtYXQiOmZhbHNlLCJXZWVrTnVtYmVyaW5nIjpmYWxzZSwiSXNWaXNpYmxlIjpmYWxzZX19LCJEZWZhdWx0U3dpbWxhbmVNaWxlc3RvbmVTdHlsZSI6eyIkaWQiOiIyMTciLCJUaXRsZVBvc2l0aW9uIjoiUmlnaHQiLCJEYXRlUG9zaXRpb24iOiJMZWZ0IiwiU2hhcGVUeXBlIjoyLCJTaGFwZVNpemUiOjEsIlNwYWNpbmciOjUsIlNoYXBlU3R5bGUiOnsiJGlkIjoiMjE4IiwiTWFyZ2luIjp7IiRpZCI6IjIxOSIsIlRvcCI6MC4wLCJMZWZ0IjowLjAsIlJpZ2h0IjowLjAsIkJvdHRvbSI6MC4wfSwiUGFkZGluZyI6eyIkaWQiOiIyMjAiLCJUb3AiOjAuMCwiTGVmdCI6MC4wLCJSaWdodCI6MC4wLCJCb3R0b20iOjAuMH0sIkJhY2tncm91bmQiOnsiJGlkIjoiMjIxIiwiQ29sb3IiOnsiJGlkIjoiMjIyIiwiQSI6MjU1LCJSIjoyNiwiRyI6MTcwLCJCIjo2Nn19LCJJc1Zpc2libGUiOnRydWUsIldpZHRoIjoxOC4wLCJIZWlnaHQiOjIwLjAsIkJvcmRlclN0eWxlIjp7IiRpZCI6IjIyMyIsIkxpbmVDb2xvciI6eyIkaWQiOiIyMjQiLCIkdHlwZSI6Ik5MUkUuQ29tbW9uLkRvbS5Tb2xpZENvbG9yQnJ1c2gsIE5MUkUuQ29tbW9uIiwiQ29sb3IiOnsiJGlkIjoiMjI1IiwiQSI6MjU1LCJSIjoyNTUsIkciOjAsIkIiOjB9fSwiTGluZVdlaWdodCI6MC4wLCJMaW5lVHlwZSI6MCwiUGFyZW50U3R5bGUiOm51bGx9LCJQYXJlbnRTdHlsZSI6bnVsbH0sIlRpdGxlU3R5bGUiOnsiJGlkIjoiMjI2IiwiRm9udFNldHRpbmdzIjp7IiRpZCI6IjIyNyIsIkZvbnRTaXplIjoxMiwiRm9udE5hbWUiOiJDYWxpYnJpIiwiSXNCb2xkIjp0cnVlLCJJc0l0YWxpYyI6ZmFsc2UsIklzVW5kZXJsaW5lZCI6ZmFsc2UsIlBhcmVudFN0eWxlIjpudWxsfSwiQXV0b1NpemUiOjAsIkZvcmVncm91bmQiOnsiJGlkIjoiMjI4IiwiQ29sb3IiOnsiJGlkIjoiMjI5IiwiQSI6MjU1LCJSIjowLCJHIjowLCJCIjowfX0sIk1heFdpZHRoIjoyMDAuMCwiTWF4SGVpZ2h0IjoiSW5maW5pdHkiLCJTbWFydEZvcmVncm91bmRJc0FjdGl2ZSI6ZmFsc2UsIkhvcml6b250YWxBbGlnbm1lbnQiOjAsIlZlcnRpY2FsQWxpZ25tZW50IjowLCJTbWFydEZvcmVncm91bmQiOm51bGwsIkJhY2tncm91bmRGaWxsVHlwZSI6MCwiTWFyZ2luIjp7IiRpZCI6IjIzMCIsIlRvcCI6MC4wLCJMZWZ0IjowLjAsIlJpZ2h0IjowLjAsIkJvdHRvbSI6MC4wfSwiUGFkZGluZyI6eyIkaWQiOiIyMzEiLCJUb3AiOjAuMCwiTGVmdCI6MC4wLCJSaWdodCI6MC4wLCJCb3R0b20iOjAuMH0sIkJhY2tncm91bmQiOnsiJGlkIjoiMjMyIiwiQ29sb3IiOnsiJGlkIjoiMjMzIiwiQSI6MCwiUiI6MCwiRyI6MCwiQiI6MH19LCJJc1Zpc2libGUiOnRydWUsIldpZHRoIjowLjAsIkhlaWdodCI6MC4wLCJCb3JkZXJTdHlsZSI6bnVsbCwiUGFyZW50U3R5bGUiOm51bGx9LCJEYXRlU3R5bGUiOnsiJGlkIjoiMjM0IiwiRm9udFNldHRpbmdzIjp7IiRpZCI6IjIzNSIsIkZvbnRTaXplIjoxMCwiRm9udE5hbWUiOiJDYWxpYnJpIExpZ2h0IiwiSXNCb2xkIjpmYWxzZSwiSXNJdGFsaWMiOmZhbHNlLCJJc1VuZGVybGluZWQiOmZhbHNlLCJQYXJlbnRTdHlsZSI6bnVsbH0sIkF1dG9TaXplIjowLCJGb3JlZ3JvdW5kIjp7IiRpZCI6IjIzNiIsIkNvbG9yIjp7IiRpZCI6IjIzNy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MjM4IiwiVG9wIjowLjAsIkxlZnQiOjAuMCwiUmlnaHQiOjAuMCwiQm90dG9tIjowLjB9LCJQYWRkaW5nIjp7IiRpZCI6IjIzOSIsIlRvcCI6MC4wLCJMZWZ0IjowLjAsIlJpZ2h0IjowLjAsIkJvdHRvbSI6MC4wfSwiQmFja2dyb3VuZCI6eyIkaWQiOiIyNDAiLCJDb2xvciI6eyIkaWQiOiIyNDEiLCJBIjowLCJSIjowLCJHIjowLCJCIjowfX0sIklzVmlzaWJsZSI6dHJ1ZSwiV2lkdGgiOjAuMCwiSGVpZ2h0IjowLjAsIkJvcmRlclN0eWxlIjpudWxsLCJQYXJlbnRTdHlsZSI6bnVsbH0sIkRhdGVGb3JtYXQiOnsiJGlkIjoiMjQy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I0MyIsIkZvcm1hdCI6MCwiSXNWaXNpYmxlIjpmYWxzZSwiTGFzdEtub3duVmlzaWJpbGl0eVN0YXRlIjpmYWxzZX0sIklzVmlzaWJsZSI6dHJ1ZSwiUGFyZW50U3R5bGUiOm51bGx9LCJHcmlkbGluZVBhbmVsU3R5bGUiOnsiJGlkIjoiMjQ0IiwiR3JpZGxpbmVTdHlsZSI6eyIkaWQiOiIyNDUiLCJMaW5lQ29sb3IiOnsiJGlkIjoiMjQ2IiwiJHR5cGUiOiJOTFJFLkNvbW1vbi5Eb20uU29saWRDb2xvckJydXNoLCBOTFJFLkNvbW1vbiIsIkNvbG9yIjp7IiRpZCI6IjI0NyIsIkEiOjM4LCJSIjo5MSwiRyI6MTU1LCJCIjoyMTN9fSwiTGluZVdlaWdodCI6MS4wLCJMaW5lVHlwZSI6MCwiUGFyZW50U3R5bGUiOm51bGx9LCJNYXJnaW4iOnsiJGlkIjoiMjQ4IiwiVG9wIjowLjAsIkxlZnQiOjAuMCwiUmlnaHQiOjAuMCwiQm90dG9tIjowLjB9LCJQYWRkaW5nIjp7IiRpZCI6IjI0OSIsIlRvcCI6MC4wLCJMZWZ0IjowLjAsIlJpZ2h0IjowLjAsIkJvdHRvbSI6MC4wfSwiQmFja2dyb3VuZCI6bnVsbCwiSXNWaXNpYmxlIjp0cnVlLCJXaWR0aCI6MC4wLCJIZWlnaHQiOjAuMCwiQm9yZGVyU3R5bGUiOnsiJGlkIjoiMjUwIiwiTGluZUNvbG9yIjpudWxsLCJMaW5lV2VpZ2h0IjowLjAsIkxpbmVUeXBlIjowLCJQYXJlbnRTdHlsZSI6bnVsbH0sIlBhcmVudFN0eWxlIjpudWxsfSwiQWN0aXZpdHlMaW5lUGFuZWxTdHlsZSI6eyIkaWQiOiIyNTEiLCJBY3Rpdml0eUxpbmVTdHlsZSI6eyIkaWQiOiIyNTIiLCJMaW5lQ29sb3IiOnsiJGlkIjoiMjUzIiwiJHR5cGUiOiJOTFJFLkNvbW1vbi5Eb20uU29saWRDb2xvckJydXNoLCBOTFJFLkNvbW1vbiIsIkNvbG9yIjp7IiRpZCI6IjI1NCIsIkEiOjM4LCJSIjo2OCwiRyI6MTE0LCJCIjoxOTZ9fSwiTGluZVdlaWdodCI6MS4wLCJMaW5lVHlwZSI6MCwiUGFyZW50U3R5bGUiOm51bGx9LCJNYXJnaW4iOnsiJGlkIjoiMjU1IiwiVG9wIjowLjAsIkxlZnQiOjAuMCwiUmlnaHQiOjAuMCwiQm90dG9tIjowLjB9LCJQYWRkaW5nIjp7IiRpZCI6IjI1NiIsIlRvcCI6MC4wLCJMZWZ0IjowLjAsIlJpZ2h0IjowLjAsIkJvdHRvbSI6MC4wfSwiQmFja2dyb3VuZCI6bnVsbCwiSXNWaXNpYmxlIjp0cnVlLCJXaWR0aCI6MC4wLCJIZWlnaHQiOjAuMCwiQm9yZGVyU3R5bGUiOnsiJGlkIjoiMjU3IiwiTGluZUNvbG9yIjpudWxsLCJMaW5lV2VpZ2h0IjowLjAsIkxpbmVUeXBlIjowLCJQYXJlbnRTdHlsZSI6bnVsbH0sIlBhcmVudFN0eWxlIjpudWxsfSwiX3NlbGVjdGVkVGhlbWVQcmVzZXRDb2xvcnMiOnsiJGlkIjoiMjU4IiwiVGV4dExpZ2h0Ijp7IiRpZCI6IjI1OSIsIkEiOjI1NSwiUiI6MjU1LCJHIjoyNTUsIkIiOjI1NX0sIlRleHREYXJrIjp7IiRpZCI6IjI2MCIsIkEiOjI1NSwiUiI6MCwiRyI6MCwiQiI6MH0sIkFjY2VudDEiOnsiJHJlZiI6IjgwIn0sIkFjY2VudDIiOnsiJHJlZiI6IjMwIn0sIkFjY2VudDMiOnsiJGlkIjoiMjYxIiwiQSI6MjU1LCJSIjoyNiwiRyI6MTcwLCJCIjo2Nn0sIkFjY2VudDQiOnsiJGlkIjoiMjYyIiwiQSI6MjU1LCJSIjoyMzMsIkciOjExMywiQiI6NTB9LCJBY2NlbnQ1Ijp7IiRpZCI6IjI2MyIsIkEiOjI1NSwiUiI6MjUsIkciOjEwNywiQiI6MzZ9LCJBY2NlbnQ2Ijp7IiRpZCI6IjI2NCIsIkEiOjI1NSwiUiI6MTUsIkciOjE1OCwiQiI6MjEzfSwiQWNjZW50NyI6eyIkaWQiOiIyNjUiLCJBIjoyNTUsIlIiOjE2MCwiRyI6NDMsIkIiOjE0N30sIkFjY2VudDgiOnsiJGlkIjoiMjY2IiwiQSI6MjU1LCJSIjo3OCwiRyI6MTY3LCJCIjo0Nn19LCJTaG93RWxhcHNlZFRpbWVHcmFkaWVudFN0eWxlIjpmYWxzZSwiVGltZWJhbmRSZXNlcnZlZExlZnRBcmVhU3R5bGUiOnsiJGlkIjoiMjY3IiwiQWN0aXZpdHlIZWFkZXJXaWR0aCI6MC4wLCJJc1NldCI6ZmFsc2V9LCJEZWZhdWx0U3dpbWxhbmVTdHlsZSI6bnVsbCwiRGVmYXVsdFN3aW1sYW5lVjJTdHlsZSI6eyIkaWQiOiIyNjgiLCJTdHlsZUlkIjoiNDNkZTBmZTAtODA1Mi00YmQxLWE1MDktODAwNGJmMWUyYjVkIiwiSGVhZGVyU3R5bGUiOnsiJGlkIjoiMjY5IiwiVGV4dElzVmVydGljYWwiOmZhbHNlLCJUZXh0U3R5bGUiOnsiJGlkIjoiMjcwIiwiRm9udFNldHRpbmdzIjp7IiRpZCI6IjI3MSIsIkZvbnRTaXplIjoxMiwiRm9udE5hbWUiOiJDYWxpYnJpIiwiSXNCb2xkIjpmYWxzZSwiSXNJdGFsaWMiOmZhbHNlLCJJc1VuZGVybGluZWQiOmZhbHNlLCJQYXJlbnRTdHlsZSI6bnVsbH0sIkF1dG9TaXplIjoyLCJGb3JlZ3JvdW5kIjp7IiRpZCI6IjI3MiIsIkNvbG9yIjp7IiRpZCI6IjI3MyIsIkEiOjI1NSwiUiI6MjU1LCJHIjoyNTUsIkIiOjI1NX19LCJNYXhXaWR0aCI6IkluZmluaXR5IiwiTWF4SGVpZ2h0IjoiSW5maW5pdHkiLCJTbWFydEZvcmVncm91bmRJc0FjdGl2ZSI6ZmFsc2UsIkhvcml6b250YWxBbGlnbm1lbnQiOjAsIlZlcnRpY2FsQWxpZ25tZW50IjowLCJTbWFydEZvcmVncm91bmQiOm51bGwsIkJhY2tncm91bmRGaWxsVHlwZSI6MCwiTWFyZ2luIjp7IiRpZCI6IjI3NCIsIlRvcCI6MC4wLCJMZWZ0IjowLjAsIlJpZ2h0IjowLjAsIkJvdHRvbSI6MC4wfSwiUGFkZGluZyI6eyIkaWQiOiIyNzUiLCJUb3AiOjAuMCwiTGVmdCI6MC4wLCJSaWdodCI6MC4wLCJCb3R0b20iOjAuMH0sIkJhY2tncm91bmQiOm51bGwsIklzVmlzaWJsZSI6dHJ1ZSwiV2lkdGgiOjAuMCwiSGVpZ2h0IjowLjAsIkJvcmRlclN0eWxlIjpudWxsLCJQYXJlbnRTdHlsZSI6bnVsbH0sIlJlY3RhbmdsZVN0eWxlIjp7IiRpZCI6IjI3NiIsIk1hcmdpbiI6eyIkaWQiOiIyNzciLCJUb3AiOjAuMCwiTGVmdCI6MC4wLCJSaWdodCI6MC4wLCJCb3R0b20iOjAuMH0sIlBhZGRpbmciOnsiJGlkIjoiMjc4IiwiVG9wIjowLjAsIkxlZnQiOjAuMCwiUmlnaHQiOjAuMCwiQm90dG9tIjowLjB9LCJCYWNrZ3JvdW5kIjp7IiRpZCI6IjI3OSIsIkNvbG9yIjp7IiRpZCI6IjI4MCIsIkEiOjI1NSwiUiI6MjYsIkciOjE3MCwiQiI6NjZ9fSwiSXNWaXNpYmxlIjp0cnVlLCJXaWR0aCI6MC4wLCJIZWlnaHQiOjAuMCwiQm9yZGVyU3R5bGUiOnsiJGlkIjoiMjgxIiwiTGluZUNvbG9yIjp7IiRpZCI6IjI4MiIsIiR0eXBlIjoiTkxSRS5Db21tb24uRG9tLlNvbGlkQ29sb3JCcnVzaCwgTkxSRS5Db21tb24iLCJDb2xvciI6eyIkaWQiOiIyODMiLCJBIjoyNTUsIlIiOjI1NSwiRyI6MCwiQiI6MH19LCJMaW5lV2VpZ2h0IjowLjAsIkxpbmVUeXBlIjowLCJQYXJlbnRTdHlsZSI6bnVsbH0sIlBhcmVudFN0eWxlIjpudWxsfSwiTWFyZ2luIjp7IiRpZCI6IjI4NCIsIlRvcCI6MC4wLCJMZWZ0IjowLjAsIlJpZ2h0IjowLjAsIkJvdHRvbSI6MC4wfSwiUGFkZGluZyI6eyIkaWQiOiIyODUiLCJUb3AiOjAuMCwiTGVmdCI6MC4wLCJSaWdodCI6MC4wLCJCb3R0b20iOjAuMH0sIkJhY2tncm91bmQiOm51bGwsIklzVmlzaWJsZSI6dHJ1ZSwiV2lkdGgiOjAuMCwiSGVpZ2h0IjowLjAsIkJvcmRlclN0eWxlIjpudWxsLCJQYXJlbnRTdHlsZSI6bnVsbH0sIkJhY2tncm91bmRTdHlsZSI6eyIkaWQiOiIyODYiLCJNYXJnaW4iOnsiJGlkIjoiMjg3IiwiVG9wIjowLjAsIkxlZnQiOjAuMCwiUmlnaHQiOjAuMCwiQm90dG9tIjowLjB9LCJQYWRkaW5nIjp7IiRpZCI6IjI4OCIsIlRvcCI6MC4wLCJMZWZ0IjowLjAsIlJpZ2h0IjowLjAsIkJvdHRvbSI6MC4wfSwiQmFja2dyb3VuZCI6eyIkaWQiOiIyODkiLCJDb2xvciI6eyIkaWQiOiIyOTAiLCJBIjo1MSwiUiI6MjYsIkciOjE3MCwiQiI6NjZ9fSwiSXNWaXNpYmxlIjp0cnVlLCJXaWR0aCI6MC4wLCJIZWlnaHQiOjAuMCwiQm9yZGVyU3R5bGUiOnsiJGlkIjoiMjkxIiwiTGluZUNvbG9yIjp7IiRpZCI6IjI5MiIsIiR0eXBlIjoiTkxSRS5Db21tb24uRG9tLlNvbGlkQ29sb3JCcnVzaCwgTkxSRS5Db21tb24iLCJDb2xvciI6eyIkaWQiOiIyOTMiLCJBIjoyNTUsIlIiOjIzNCwiRyI6MjIsIkIiOjMwfX0sIkxpbmVXZWlnaHQiOjAuMCwiTGluZVR5cGUiOjAsIlBhcmVudFN0eWxlIjpudWxsfSwiUGFyZW50U3R5bGUiOm51bGx9LCJJc0Fib3ZlVGltZWJhbmQiOmZhbHNlLCJTcGFjaW5nIjo1LCJEZWZhdWx0U3dpbWxhbmVUYXNrU3R5bGUiOnsiJGlkIjoiMjk0IiwiJHR5cGUiOiJOTFJFLkNvbW1vbi5Eb20uU3R5bGVzLkV4cGxpY2l0U2V0YWJsZVRhc2tTdHlsZSwgTkxSRS5Db21tb24iLCJTaGFwZSI6MSwiU2hhcGVUaGlja25lc3MiOjAsIkR1cmF0aW9uRm9ybWF0IjowLCJJbmNsdWRlTm9uV29ya2luZ0RheXNJbkR1cmF0aW9uIjpmYWxzZSwiUGVyY2VudGFnZUNvbXBsZXRlU3R5bGUiOnsiJGlkIjoiMjk1IiwiRm9udFNldHRpbmdzIjp7IiRpZCI6IjI5NiIsIkZvbnRTaXplIjoxMCwiRm9udE5hbWUiOiJDYWxpYnJpIiwiSXNCb2xkIjpmYWxzZSwiSXNJdGFsaWMiOmZhbHNlLCJJc1VuZGVybGluZWQiOmZhbHNlLCJQYXJlbnRTdHlsZSI6bnVsbH0sIkF1dG9TaXplIjowLCJGb3JlZ3JvdW5kIjp7IiRpZCI6IjI5NyIsIkNvbG9yIjp7IiRpZCI6IjI5OC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I5OSIsIlRvcCI6MC4wLCJMZWZ0IjowLjAsIlJpZ2h0IjowLjAsIkJvdHRvbSI6MC4wfSwiUGFkZGluZyI6eyIkaWQiOiIzMDAiLCJUb3AiOjAuMCwiTGVmdCI6MC4wLCJSaWdodCI6MC4wLCJCb3R0b20iOjAuMH0sIkJhY2tncm91bmQiOnsiJGlkIjoiMzAxIiwiQ29sb3IiOnsiJGlkIjoiMzAyIiwiQSI6MCwiUiI6MCwiRyI6MCwiQiI6MH19LCJJc1Zpc2libGUiOnRydWUsIldpZHRoIjowLjAsIkhlaWdodCI6MC4wLCJCb3JkZXJTdHlsZSI6bnVsbCwiUGFyZW50U3R5bGUiOm51bGx9LCJEdXJhdGlvblN0eWxlIjp7IiRpZCI6IjMwMyIsIkZvbnRTZXR0aW5ncyI6eyIkaWQiOiIzMDQiLCJGb250U2l6ZSI6MTAsIkZvbnROYW1lIjoiQ2FsaWJyaSIsIklzQm9sZCI6ZmFsc2UsIklzSXRhbGljIjpmYWxzZSwiSXNVbmRlcmxpbmVkIjpmYWxzZSwiUGFyZW50U3R5bGUiOm51bGx9LCJBdXRvU2l6ZSI6MCwiRm9yZWdyb3VuZCI6eyIkaWQiOiIzMDUiLCJDb2xvciI6eyIkaWQiOiIzMDY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aWQiOiIzMDciLCJUb3AiOjAuMCwiTGVmdCI6MC4wLCJSaWdodCI6MC4wLCJCb3R0b20iOjAuMH0sIlBhZGRpbmciOnsiJGlkIjoiMzA4IiwiVG9wIjowLjAsIkxlZnQiOjAuMCwiUmlnaHQiOjAuMCwiQm90dG9tIjowLjB9LCJCYWNrZ3JvdW5kIjp7IiRpZCI6IjMwOSIsIkNvbG9yIjp7IiRyZWYiOiIzMDIifX0sIklzVmlzaWJsZSI6dHJ1ZSwiV2lkdGgiOjAuMCwiSGVpZ2h0IjowLjAsIkJvcmRlclN0eWxlIjpudWxsLCJQYXJlbnRTdHlsZSI6bnVsbH0sIkhvcml6b250YWxDb25uZWN0b3JTdHlsZSI6eyIkaWQiOiIzMTAiLCJMaW5lQ29sb3IiOnsiJGlkIjoiMzExIiwiJHR5cGUiOiJOTFJFLkNvbW1vbi5Eb20uU29saWRDb2xvckJydXNoLCBOTFJFLkNvbW1vbiIsIkNvbG9yIjp7IiRpZCI6IjMxMiIsIkEiOjI1NSwiUiI6MjA0LCJHIjoyMDQsIkIiOjIwNH19LCJMaW5lV2VpZ2h0IjoxLjAsIkxpbmVUeXBlIjowLCJQYXJlbnRTdHlsZSI6bnVsbH0sIlZlcnRpY2FsQ29ubmVjdG9yU3R5bGUiOnsiJGlkIjoiMzEzIiwiTGluZUNvbG9yIjp7IiRpZCI6IjMxNCIsIiR0eXBlIjoiTkxSRS5Db21tb24uRG9tLlNvbGlkQ29sb3JCcnVzaCwgTkxSRS5Db21tb24iLCJDb2xvciI6eyIkaWQiOiIzMTUiLCJBIjoyNTUsIlIiOjIwNCwiRyI6MjA0LCJCIjoyMDR9fSwiTGluZVdlaWdodCI6MC4wLCJMaW5lVHlwZSI6MCwiUGFyZW50U3R5bGUiOm51bGx9LCJNYXJnaW4iOm51bGwsIlN0YXJ0RGF0ZVBvc2l0aW9uIjozLCJFbmREYXRlUG9zaXRpb24iOjMsIkRhdGVJc1Zpc2libGUiOnRydWUsIlRpdGxlUG9zaXRpb24iOjQsIkR1cmF0aW9uUG9zaXRpb24iOjYsIlBlcmNlbnRhZ2VDb21wbGV0ZWRQb3NpdGlvbiI6NiwiU3BhY2luZyI6NSwiSXNCZWxvd1RpbWViYW5kIjpmYWxzZSwiUGVyY2VudGFnZUNvbXBsZXRlU2hhcGVPcGFjaXR5IjozNSwiU2hhcGVTdHlsZSI6eyIkaWQiOiIzMTYiLCJNYXJnaW4iOnsiJGlkIjoiMzE3IiwiVG9wIjowLjAsIkxlZnQiOjQuMCwiUmlnaHQiOjQuMCwiQm90dG9tIjowLjB9LCJQYWRkaW5nIjp7IiRpZCI6IjMxOCIsIlRvcCI6MC4wLCJMZWZ0IjowLjAsIlJpZ2h0IjowLjAsIkJvdHRvbSI6MC4wfSwiQmFja2dyb3VuZCI6eyIkaWQiOiIzMTkiLCJDb2xvciI6eyIkaWQiOiIzMjAiLCJBIjoyNTUsIlIiOjI2LCJHIjoxNzAsIkIiOjY2fX0sIklzVmlzaWJsZSI6dHJ1ZSwiV2lkdGgiOjAuMCwiSGVpZ2h0IjoxMC4wLCJCb3JkZXJTdHlsZSI6eyIkaWQiOiIzMjEiLCJMaW5lQ29sb3IiOnsiJGlkIjoiMzIyIiwiJHR5cGUiOiJOTFJFLkNvbW1vbi5Eb20uU29saWRDb2xvckJydXNoLCBOTFJFLkNvbW1vbiIsIkNvbG9yIjp7IiRpZCI6IjMyMyIsIkEiOjI1NSwiUiI6MjU1LCJHIjowLCJCIjowfX0sIkxpbmVXZWlnaHQiOjAuMCwiTGluZVR5cGUiOjAsIlBhcmVudFN0eWxlIjpudWxsfSwiUGFyZW50U3R5bGUiOm51bGx9LCJUaXRsZVN0eWxlIjp7IiRpZCI6IjMyNCIsIkZvbnRTZXR0aW5ncyI6eyIkaWQiOiIzMjUiLCJGb250U2l6ZSI6MTEsIkZvbnROYW1lIjoiQ2FsaWJyaSIsIklzQm9sZCI6dHJ1ZSwiSXNJdGFsaWMiOmZhbHNlLCJJc1VuZGVybGluZWQiOmZhbHNlLCJQYXJlbnRTdHlsZSI6bnVsbH0sIkF1dG9TaXplIjowLCJGb3JlZ3JvdW5kIjp7IiRpZCI6IjMyNiIsIkNvbG9yIjp7IiRpZCI6IjMyNyIsIkEiOjI1NSwiUiI6MCwiRyI6MCwiQiI6MH19LCJNYXhXaWR0aCI6OTYwLjAsIk1heEhlaWdodCI6IkluZmluaXR5IiwiU21hcnRGb3JlZ3JvdW5kSXNBY3RpdmUiOmZhbHNlLCJIb3Jpem9udGFsQWxpZ25tZW50IjowLCJWZXJ0aWNhbEFsaWdubWVudCI6MCwiU21hcnRGb3JlZ3JvdW5kIjpudWxsLCJCYWNrZ3JvdW5kRmlsbFR5cGUiOjAsIk1hcmdpbiI6eyIkaWQiOiIzMjgiLCJUb3AiOjAuMCwiTGVmdCI6MC4wLCJSaWdodCI6MC4wLCJCb3R0b20iOjAuMH0sIlBhZGRpbmciOnsiJGlkIjoiMzI5IiwiVG9wIjowLjAsIkxlZnQiOjAuMCwiUmlnaHQiOjAuMCwiQm90dG9tIjowLjB9LCJCYWNrZ3JvdW5kIjp7IiRpZCI6IjMzMCIsIkNvbG9yIjp7IiRyZWYiOiIzMDIifX0sIklzVmlzaWJsZSI6dHJ1ZSwiV2lkdGgiOjAuMCwiSGVpZ2h0IjowLjAsIkJvcmRlclN0eWxlIjpudWxsLCJQYXJlbnRTdHlsZSI6bnVsbH0sIkRhdGVTdHlsZSI6eyIkaWQiOiIzMzEiLCJGb250U2V0dGluZ3MiOnsiJGlkIjoiMzMyIiwiRm9udFNpemUiOjEwLCJGb250TmFtZSI6IkNhbGlicmkiLCJJc0JvbGQiOmZhbHNlLCJJc0l0YWxpYyI6ZmFsc2UsIklzVW5kZXJsaW5lZCI6ZmFsc2UsIlBhcmVudFN0eWxlIjpudWxsfSwiQXV0b1NpemUiOjAsIkZvcmVncm91bmQiOnsiJGlkIjoiMzMzIiwiQ29sb3IiOnsiJGlkIjoiMzM0IiwiQSI6MjU1LCJSIjo2OCwiRyI6ODQsIkIiOjEwNn19LCJNYXhXaWR0aCI6MjAwLjAsIk1heEhlaWdodCI6IkluZmluaXR5IiwiU21hcnRGb3JlZ3JvdW5kSXNBY3RpdmUiOmZhbHNlLCJIb3Jpem9udGFsQWxpZ25tZW50IjoyLCJWZXJ0aWNhbEFsaWdubWVudCI6MCwiU21hcnRGb3JlZ3JvdW5kIjpudWxsLCJCYWNrZ3JvdW5kRmlsbFR5cGUiOjAsIk1hcmdpbiI6eyIkaWQiOiIzMzUiLCJUb3AiOjAuMCwiTGVmdCI6MC4wLCJSaWdodCI6MC4wLCJCb3R0b20iOjAuMH0sIlBhZGRpbmciOnsiJGlkIjoiMzM2IiwiVG9wIjowLjAsIkxlZnQiOjAuMCwiUmlnaHQiOjAuMCwiQm90dG9tIjowLjB9LCJCYWNrZ3JvdW5kIjp7IiRpZCI6IjMzNyIsIkNvbG9yIjp7IiRyZWYiOiIzMDIifX0sIklzVmlzaWJsZSI6dHJ1ZSwiV2lkdGgiOjAuMCwiSGVpZ2h0IjowLjAsIkJvcmRlclN0eWxlIjpudWxsLCJQYXJlbnRTdHlsZSI6bnVsbH0sIkRhdGVGb3JtYXQiOnsiJGlkIjoiMzM4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MzOSIsIkZvcm1hdCI6MCwiSXNWaXNpYmxlIjpmYWxzZSwiTGFzdEtub3duVmlzaWJpbGl0eVN0YXRlIjpmYWxzZX0sIklzVmlzaWJsZSI6dHJ1ZSwiUGFyZW50U3R5bGUiOm51bGwsIl9leHBsaWNpdGx5U2V0Ijp7IiRpZCI6IjM0MCIsIlNoYXBlU3R5bGUiOmZhbHNlLCJUaXRsZVN0eWxlIjpmYWxzZSwiRGF0ZVN0eWxlIjpmYWxzZSwiSG9yaXpvbnRhbENvbm5lY3RvclN0eWxlIjpmYWxzZSwiVmVydGljYWxDb25uZWN0b3JTdHlsZSI6ZmFsc2UsIlBlcmNlbnRhZ2VDb21wbGV0ZVNoYXBlT3BhY2l0eSI6ZmFsc2UsIlNoYXBlIjpmYWxzZSwiU2hhcGVUaGlja25lc3MiOmZhbHNlLCJEdXJhdGlvbkZvcm1hdCI6ZmFsc2UsIkluY2x1ZGVOb25Xb3JraW5nRGF5c0luRHVyYXRpb24iOmZhbHNlLCJNYXJnaW4iOmZhbHNlLCJTdGFydERhdGVQb3NpdGlvbiI6ZmFsc2UsIkVuZERhdGVQb3NpdGlvbiI6ZmFsc2UsIlRpdGxlUG9zaXRpb24iOmZhbHNlLCJEdXJhdGlvblBvc2l0aW9uIjpmYWxzZSwiUGVyY2VudGFnZUNvbXBsZXRlZFBvc2l0aW9uIjpmYWxzZSwiU3BhY2luZyI6ZmFsc2UsIklzQmVsb3dUaW1lYmFuZCI6ZmFsc2UsIkRhdGVGb3JtYXQiOmZhbHNlLCJXZWVrTnVtYmVyaW5nIjpmYWxzZSwiSXNWaXNpYmxlIjpmYWxzZX19LCJEZWZhdWx0U3dpbWxhbmVNb3RTdHlsZSI6eyIkaWQiOiIzNDEiLCJTaGFwZSI6MiwiQ29ubmVjdG9yTWFyZ2luIjp7IiRpZCI6IjM0MiIsIlRvcCI6MC4wLCJMZWZ0IjoyLjAsIlJpZ2h0IjoyLjAsIkJvdHRvbSI6MC4wfSwiQ29ubmVjdG9yU3R5bGUiOnsiJGlkIjoiMzQzIiwiTGluZUNvbG9yIjp7IiRpZCI6IjM0NCIsIiR0eXBlIjoiTkxSRS5Db21tb24uRG9tLlNvbGlkQ29sb3JCcnVzaCwgTkxSRS5Db21tb24iLCJDb2xvciI6eyIkaWQiOiIzNDUiLCJBIjoxMjcsIlIiOjc5LCJHIjoxMjksIkIiOjE4OX19LCJMaW5lV2VpZ2h0IjoxLjAsIkxpbmVUeXBlIjowLCJQYXJlbnRTdHlsZSI6bnVsbH0sIklzQmVsb3dUaW1lYmFuZCI6ZmFsc2UsIlBvc2l0aW9uT25UYXNrIjoxLCJIaWRlRGF0ZSI6ZmFsc2UsIlNoYXBlU2l6ZSI6MSwiU3BhY2luZyI6Mi4wLCJQYWRkaW5nIjp7IiRpZCI6IjM0NiIsIlRvcCI6Ny4wLCJMZWZ0IjozLjAsIlJpZ2h0IjowLjAsIkJvdHRvbSI6Mi4wfSwiU2hhcGVTdHlsZSI6eyIkaWQiOiIzNDciLCJNYXJnaW4iOnsiJGlkIjoiMzQ4IiwiVG9wIjowLjAsIkxlZnQiOjAuMCwiUmlnaHQiOjAuMCwiQm90dG9tIjowLjB9LCJQYWRkaW5nIjp7IiRpZCI6IjM0OSIsIlRvcCI6MC4wLCJMZWZ0IjowLjAsIlJpZ2h0IjowLjAsIkJvdHRvbSI6MC4wfSwiQmFja2dyb3VuZCI6eyIkaWQiOiIzNTAiLCJDb2xvciI6eyIkaWQiOiIzNTEiLCJBIjoyNTUsIlIiOjI2LCJHIjoxNzAsIkIiOjY2fX0sIklzVmlzaWJsZSI6dHJ1ZSwiV2lkdGgiOjE4LjAsIkhlaWdodCI6MjAuMCwiQm9yZGVyU3R5bGUiOnsiJGlkIjoiMzUyIiwiTGluZUNvbG9yIjp7IiRpZCI6IjM1MyIsIiR0eXBlIjoiTkxSRS5Db21tb24uRG9tLlNvbGlkQ29sb3JCcnVzaCwgTkxSRS5Db21tb24iLCJDb2xvciI6eyIkaWQiOiIzNTQiLCJBIjoyNTUsIlIiOjI1NSwiRyI6MCwiQiI6MH19LCJMaW5lV2VpZ2h0IjowLjAsIkxpbmVUeXBlIjowLCJQYXJlbnRTdHlsZSI6bnVsbH0sIlBhcmVudFN0eWxlIjpudWxsfSwiVGl0bGVTdHlsZSI6eyIkaWQiOiIzNTUiLCJGb250U2V0dGluZ3MiOnsiJGlkIjoiMzU2IiwiRm9udFNpemUiOjEyLCJGb250TmFtZSI6IkNhbGlicmkiLCJJc0JvbGQiOnRydWUsIklzSXRhbGljIjpmYWxzZSwiSXNVbmRlcmxpbmVkIjpmYWxzZSwiUGFyZW50U3R5bGUiOm51bGx9LCJBdXRvU2l6ZSI6MCwiRm9yZWdyb3VuZCI6eyIkaWQiOiIzNTciLCJDb2xvciI6eyIkaWQiOiIzNTgiLCJBIjoyNTUsIlIiOjAsIkciOjAsIkIiOjB9fSwiTWF4V2lkdGgiOjIwMC4wLCJNYXhIZWlnaHQiOiJJbmZpbml0eSIsIlNtYXJ0Rm9yZWdyb3VuZElzQWN0aXZlIjpmYWxzZSwiSG9yaXpvbnRhbEFsaWdubWVudCI6MCwiVmVydGljYWxBbGlnbm1lbnQiOjAsIlNtYXJ0Rm9yZWdyb3VuZCI6bnVsbCwiQmFja2dyb3VuZEZpbGxUeXBlIjowLCJNYXJnaW4iOnsiJGlkIjoiMzU5IiwiVG9wIjowLjAsIkxlZnQiOjAuMCwiUmlnaHQiOjAuMCwiQm90dG9tIjowLjB9LCJQYWRkaW5nIjp7IiRpZCI6IjM2MCIsIlRvcCI6MC4wLCJMZWZ0IjowLjAsIlJpZ2h0IjowLjAsIkJvdHRvbSI6MC4wfSwiQmFja2dyb3VuZCI6eyIkaWQiOiIzNjEiLCJDb2xvciI6eyIkaWQiOiIzNjIiLCJBIjowLCJSIjowLCJHIjowLCJCIjowfX0sIklzVmlzaWJsZSI6dHJ1ZSwiV2lkdGgiOjAuMCwiSGVpZ2h0IjowLjAsIkJvcmRlclN0eWxlIjpudWxsLCJQYXJlbnRTdHlsZSI6bnVsbH0sIkRhdGVTdHlsZSI6eyIkaWQiOiIzNjMiLCJGb250U2V0dGluZ3MiOnsiJGlkIjoiMzY0IiwiRm9udFNpemUiOjEwLCJGb250TmFtZSI6IkNhbGlicmkgTGlnaHQiLCJJc0JvbGQiOmZhbHNlLCJJc0l0YWxpYyI6ZmFsc2UsIklzVW5kZXJsaW5lZCI6ZmFsc2UsIlBhcmVudFN0eWxlIjpudWxsfSwiQXV0b1NpemUiOjAsIkZvcmVncm91bmQiOnsiJGlkIjoiMzY1IiwiQ29sb3IiOnsiJGlkIjoiMzY2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zNjciLCJUb3AiOjAuMCwiTGVmdCI6MC4wLCJSaWdodCI6MC4wLCJCb3R0b20iOjAuMH0sIlBhZGRpbmciOnsiJGlkIjoiMzY4IiwiVG9wIjowLjAsIkxlZnQiOjAuMCwiUmlnaHQiOjAuMCwiQm90dG9tIjowLjB9LCJCYWNrZ3JvdW5kIjp7IiRpZCI6IjM2OSIsIkNvbG9yIjp7IiRyZWYiOiIzNjIifX0sIklzVmlzaWJsZSI6dHJ1ZSwiV2lkdGgiOjAuMCwiSGVpZ2h0IjowLjAsIkJvcmRlclN0eWxlIjpudWxsLCJQYXJlbnRTdHlsZSI6bnVsbH0sIkRhdGVGb3JtYXQiOnsiJGlkIjoiMzcw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M3MSIsIkZvcm1hdCI6MCwiSXNWaXNpYmxlIjpmYWxzZSwiTGFzdEtub3duVmlzaWJpbGl0eVN0YXRlIjpmYWxzZX0sIklzVmlzaWJsZSI6dHJ1ZSwiUGFyZW50U3R5bGUiOm51bGx9LCJEZWZhdWx0U3dpbWxhbmVNaWxlc3RvbmVTdHlsZSI6eyIkaWQiOiIzNzIiLCJUaXRsZVBvc2l0aW9uIjoiUmlnaHQiLCJEYXRlUG9zaXRpb24iOiJMZWZ0IiwiU2hhcGVUeXBlIjoyLCJTaGFwZVNpemUiOjEsIlNwYWNpbmciOjUsIlNoYXBlU3R5bGUiOnsiJGlkIjoiMzczIiwiTWFyZ2luIjp7IiRpZCI6IjM3NCIsIlRvcCI6MC4wLCJMZWZ0IjowLjAsIlJpZ2h0IjowLjAsIkJvdHRvbSI6MC4wfSwiUGFkZGluZyI6eyIkaWQiOiIzNzUiLCJUb3AiOjAuMCwiTGVmdCI6MC4wLCJSaWdodCI6MC4wLCJCb3R0b20iOjAuMH0sIkJhY2tncm91bmQiOnsiJGlkIjoiMzc2IiwiQ29sb3IiOnsiJGlkIjoiMzc3IiwiQSI6MjU1LCJSIjoyNiwiRyI6MTcwLCJCIjo2Nn19LCJJc1Zpc2libGUiOnRydWUsIldpZHRoIjoxOC4wLCJIZWlnaHQiOjIwLjAsIkJvcmRlclN0eWxlIjp7IiRpZCI6IjM3OCIsIkxpbmVDb2xvciI6eyIkaWQiOiIzNzkiLCIkdHlwZSI6Ik5MUkUuQ29tbW9uLkRvbS5Tb2xpZENvbG9yQnJ1c2gsIE5MUkUuQ29tbW9uIiwiQ29sb3IiOnsiJGlkIjoiMzgwIiwiQSI6MjU1LCJSIjoyNTUsIkciOjAsIkIiOjB9fSwiTGluZVdlaWdodCI6MC4wLCJMaW5lVHlwZSI6MCwiUGFyZW50U3R5bGUiOm51bGx9LCJQYXJlbnRTdHlsZSI6bnVsbH0sIlRpdGxlU3R5bGUiOnsiJGlkIjoiMzgxIiwiRm9udFNldHRpbmdzIjp7IiRpZCI6IjM4MiIsIkZvbnRTaXplIjoxMiwiRm9udE5hbWUiOiJDYWxpYnJpIiwiSXNCb2xkIjp0cnVlLCJJc0l0YWxpYyI6ZmFsc2UsIklzVW5kZXJsaW5lZCI6ZmFsc2UsIlBhcmVudFN0eWxlIjpudWxsfSwiQXV0b1NpemUiOjAsIkZvcmVncm91bmQiOnsiJGlkIjoiMzgzIiwiQ29sb3IiOnsiJGlkIjoiMzg0IiwiQSI6MjU1LCJSIjowLCJHIjowLCJCIjowfX0sIk1heFdpZHRoIjoyMDAuMCwiTWF4SGVpZ2h0IjoiSW5maW5pdHkiLCJTbWFydEZvcmVncm91bmRJc0FjdGl2ZSI6ZmFsc2UsIkhvcml6b250YWxBbGlnbm1lbnQiOjAsIlZlcnRpY2FsQWxpZ25tZW50IjowLCJTbWFydEZvcmVncm91bmQiOm51bGwsIkJhY2tncm91bmRGaWxsVHlwZSI6MCwiTWFyZ2luIjp7IiRpZCI6IjM4NSIsIlRvcCI6MC4wLCJMZWZ0IjowLjAsIlJpZ2h0IjowLjAsIkJvdHRvbSI6MC4wfSwiUGFkZGluZyI6eyIkaWQiOiIzODYiLCJUb3AiOjAuMCwiTGVmdCI6MC4wLCJSaWdodCI6MC4wLCJCb3R0b20iOjAuMH0sIkJhY2tncm91bmQiOnsiJGlkIjoiMzg3IiwiQ29sb3IiOnsiJGlkIjoiMzg4IiwiQSI6MCwiUiI6MCwiRyI6MCwiQiI6MH19LCJJc1Zpc2libGUiOnRydWUsIldpZHRoIjowLjAsIkhlaWdodCI6MC4wLCJCb3JkZXJTdHlsZSI6bnVsbCwiUGFyZW50U3R5bGUiOm51bGx9LCJEYXRlU3R5bGUiOnsiJGlkIjoiMzg5IiwiRm9udFNldHRpbmdzIjp7IiRpZCI6IjM5MCIsIkZvbnRTaXplIjoxMCwiRm9udE5hbWUiOiJDYWxpYnJpIExpZ2h0IiwiSXNCb2xkIjpmYWxzZSwiSXNJdGFsaWMiOmZhbHNlLCJJc1VuZGVybGluZWQiOmZhbHNlLCJQYXJlbnRTdHlsZSI6bnVsbH0sIkF1dG9TaXplIjowLCJGb3JlZ3JvdW5kIjp7IiRpZCI6IjM5MSIsIkNvbG9yIjp7IiRpZCI6IjM5Mi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MzkzIiwiVG9wIjowLjAsIkxlZnQiOjAuMCwiUmlnaHQiOjAuMCwiQm90dG9tIjowLjB9LCJQYWRkaW5nIjp7IiRpZCI6IjM5NCIsIlRvcCI6MC4wLCJMZWZ0IjowLjAsIlJpZ2h0IjowLjAsIkJvdHRvbSI6MC4wfSwiQmFja2dyb3VuZCI6eyIkaWQiOiIzOTUiLCJDb2xvciI6eyIkaWQiOiIzOTYiLCJBIjowLCJSIjowLCJHIjowLCJCIjowfX0sIklzVmlzaWJsZSI6dHJ1ZSwiV2lkdGgiOjAuMCwiSGVpZ2h0IjowLjAsIkJvcmRlclN0eWxlIjpudWxsLCJQYXJlbnRTdHlsZSI6bnVsbH0sIkRhdGVGb3JtYXQiOnsiJGlkIjoiMzk3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M5OCIsIkZvcm1hdCI6MCwiSXNWaXNpYmxlIjpmYWxzZSwiTGFzdEtub3duVmlzaWJpbGl0eVN0YXRlIjpmYWxzZX0sIklzVmlzaWJsZSI6dHJ1ZSwiUGFyZW50U3R5bGUiOm51bGx9LCJEZWZhdWx0U3dpbWxhbmVBY3Rpdml0eVN0eWxlIjp7IiRpZCI6IjM5OSIsIkhlYWRlclN0eWxlIjp7IiRpZCI6IjQwMCIsIlRleHRTdHlsZSI6eyIkaWQiOiI0MDEiLCJGb250U2V0dGluZ3MiOnsiJGlkIjoiNDAyIiwiRm9udFNpemUiOjExLCJGb250TmFtZSI6IkNhbGlicmkiLCJJc0JvbGQiOmZhbHNlLCJJc0l0YWxpYyI6ZmFsc2UsIklzVW5kZXJsaW5lZCI6ZmFsc2UsIlBhcmVudFN0eWxlIjpudWxsfSwiQXV0b1NpemUiOjIsIkZvcmVncm91bmQiOnsiJGlkIjoiNDAzIiwiQ29sb3IiOnsiJGlkIjoiNDA0IiwiQSI6MjU1LCJSIjowLCJHIjowLCJCIjowfX0sIk1heFdpZHRoIjoiSW5maW5pdHkiLCJNYXhIZWlnaHQiOiJJbmZpbml0eSIsIlNtYXJ0Rm9yZWdyb3VuZElzQWN0aXZlIjpmYWxzZSwiSG9yaXpvbnRhbEFsaWdubWVudCI6MCwiVmVydGljYWxBbGlnbm1lbnQiOjAsIlNtYXJ0Rm9yZWdyb3VuZCI6bnVsbCwiQmFja2dyb3VuZEZpbGxUeXBlIjowLCJNYXJnaW4iOnsiJGlkIjoiNDA1IiwiVG9wIjowLjAsIkxlZnQiOjAuMCwiUmlnaHQiOjAuMCwiQm90dG9tIjowLjB9LCJQYWRkaW5nIjp7IiRpZCI6IjQwNiIsIlRvcCI6MC4wLCJMZWZ0IjowLjAsIlJpZ2h0IjowLjAsIkJvdHRvbSI6MC4wfSwiQmFja2dyb3VuZCI6bnVsbCwiSXNWaXNpYmxlIjp0cnVlLCJXaWR0aCI6MC4wLCJIZWlnaHQiOjAuMCwiQm9yZGVyU3R5bGUiOm51bGwsIlBhcmVudFN0eWxlIjpudWxsfSwiUmVjdGFuZ2xlU3R5bGUiOnsiJGlkIjoiNDA3IiwiTWFyZ2luIjp7IiRpZCI6IjQwOCIsIlRvcCI6MC4wLCJMZWZ0IjowLjAsIlJpZ2h0IjowLjAsIkJvdHRvbSI6MC4wfSwiUGFkZGluZyI6eyIkaWQiOiI0MDkiLCJUb3AiOjAuMCwiTGVmdCI6MC4wLCJSaWdodCI6MC4wLCJCb3R0b20iOjAuMH0sIkJhY2tncm91bmQiOnsiJGlkIjoiNDEwIiwiQ29sb3IiOnsiJGlkIjoiNDExIiwiQSI6NjMsIlIiOjI2LCJHIjoxNzAsIkIiOjY2fX0sIklzVmlzaWJsZSI6dHJ1ZSwiV2lkdGgiOjAuMCwiSGVpZ2h0IjowLjAsIkJvcmRlclN0eWxlIjp7IiRpZCI6IjQxMiIsIkxpbmVDb2xvciI6eyIkaWQiOiI0MTMiLCIkdHlwZSI6Ik5MUkUuQ29tbW9uLkRvbS5Tb2xpZENvbG9yQnJ1c2gsIE5MUkUuQ29tbW9uIiwiQ29sb3IiOnsiJGlkIjoiNDE0IiwiQSI6MjU1LCJSIjoyNTUsIkciOjAsIkIiOjB9fSwiTGluZVdlaWdodCI6MC4wLCJMaW5lVHlwZSI6MCwiUGFyZW50U3R5bGUiOm51bGx9LCJQYXJlbnRTdHlsZSI6bnVsbH0sIk1hcmdpbiI6eyIkaWQiOiI0MTUiLCJUb3AiOjAuMCwiTGVmdCI6MC4wLCJSaWdodCI6MC4wLCJCb3R0b20iOjAuMH0sIlBhZGRpbmciOnsiJGlkIjoiNDE2IiwiVG9wIjowLjAsIkxlZnQiOjAuMCwiUmlnaHQiOjAuMCwiQm90dG9tIjowLjB9LCJCYWNrZ3JvdW5kIjpudWxsLCJJc1Zpc2libGUiOnRydWUsIldpZHRoIjowLjAsIkhlaWdodCI6MC4wLCJCb3JkZXJTdHlsZSI6bnVsbCwiUGFyZW50U3R5bGUiOm51bGx9LCJCYWNrZ3JvdW5kU3R5bGUiOnsiJGlkIjoiNDE3IiwiTWFyZ2luIjp7IiRpZCI6IjQxOCIsIlRvcCI6MC4wLCJMZWZ0IjowLjAsIlJpZ2h0IjowLjAsIkJvdHRvbSI6MC4wfSwiUGFkZGluZyI6eyIkaWQiOiI0MTkiLCJUb3AiOjAuMCwiTGVmdCI6MC4wLCJSaWdodCI6MC4wLCJCb3R0b20iOjAuMH0sIkJhY2tncm91bmQiOnsiJGlkIjoiNDIwIiwiQ29sb3IiOnsiJGlkIjoiNDIxIiwiQSI6NTEsIlIiOjI2LCJHIjoxNzAsIkIiOjY2fX0sIklzVmlzaWJsZSI6dHJ1ZSwiV2lkdGgiOjAuMCwiSGVpZ2h0IjowLjAsIkJvcmRlclN0eWxlIjp7IiRpZCI6IjQyMiIsIkxpbmVDb2xvciI6eyIkaWQiOiI0MjMiLCIkdHlwZSI6Ik5MUkUuQ29tbW9uLkRvbS5Tb2xpZENvbG9yQnJ1c2gsIE5MUkUuQ29tbW9uIiwiQ29sb3IiOnsiJGlkIjoiNDI0IiwiQSI6MjU1LCJSIjoyNTUsIkciOjAsIkIiOjB9fSwiTGluZVdlaWdodCI6MC4wLCJMaW5lVHlwZSI6MCwiUGFyZW50U3R5bGUiOm51bGx9LCJQYXJlbnRTdHlsZSI6bnVsbH0sIk1hcmdpbiI6eyIkaWQiOiI0MjUiLCJUb3AiOjAuMCwiTGVmdCI6MC4wLCJSaWdodCI6MC4wLCJCb3R0b20iOjAuMH0sIlBhZGRpbmciOnsiJGlkIjoiNDI2IiwiVG9wIjowLjAsIkxlZnQiOjAuMCwiUmlnaHQiOjAuMCwiQm90dG9tIjowLjB9LCJJc1Zpc2libGUiOnRydWUsIldpZHRoIjowLjAsIkhlaWdodCI6MC4wLCJCb3JkZXJTdHlsZSI6bnVsbCwiUGFyZW50U3R5bGUiOm51bGx9LCJNYXJnaW4iOnsiJGlkIjoiNDI3IiwiVG9wIjowLjAsIkxlZnQiOjAuMCwiUmlnaHQiOjAuMCwiQm90dG9tIjowLjB9LCJQYWRkaW5nIjp7IiRpZCI6IjQyOCIsIlRvcCI6MC4wLCJMZWZ0IjowLjAsIlJpZ2h0IjowLjAsIkJvdHRvbSI6MC4wfSwiSXNWaXNpYmxlIjp0cnVlLCJXaWR0aCI6MC4wLCJIZWlnaHQiOjAuMCwiQm9yZGVyU3R5bGUiOnsiJGlkIjoiNDI5IiwiTGluZUNvbG9yIjpudWxsLCJMaW5lV2VpZ2h0IjowLjAsIkxpbmVUeXBlIjowLCJQYXJlbnRTdHlsZSI6bnVsbH0sIlBhcmVudFN0eWxlIjpudWxsfSwiX2FkZGl0aW9uYWxTd2ltbGFuZVYyU3R5bGVzIjpbXX0sIlNjYWxlIjpudWxsLCJTY2FsZVYyIjp7IiRpZCI6IjQzMCIsIlN0YXJ0RGF0ZSI6IjE5OTAtMTAtMDFUMjM6NTk6MDAiLCJFbmREYXRlIjoiMjAyNy0wMS0xNVQyMzo1OTowMCIsIkF1dG9EYXRlUmFuZ2UiOmZhbHNlLCJXb3JraW5nRGF5cyI6MzEsIkZpc2NhbFllYXIiOnsiJGlkIjoiNDMxIiwiU3RhcnRNb250aCI6MSwiVXNlU3RhcnRpbmdZZWFyRm9yTnVtYmVyaW5nIjp0cnVlLCJTaG93RmlzY2FsWWVhckxhYmVsIjp0cnVlfSwiVG9kYXlNYXJrZXJUZXh0IjoiVG9kYXkiLCJBdXRvU2NhbGVUeXBlIjpmYWxzZSwiVGltZWJhbmRTY2FsZXMiOnsiJGlkIjoiNDMyIiwiVG9wU2NhbGVMYXllciI6eyIkaWQiOiI0MzMiLCJGb3JtYXQiOiJNTU0iLCJUeXBlIjo0fSwiTWlkZGxlU2NhbGVMYXllciI6eyIkaWQiOiI0MzQiLCJGb3JtYXQiOiJNTU0iLCJUeXBlIjoyfSwiQm90dG9tU2NhbGVMYXllciI6eyIkaWQiOiI0MzUiLCJGb3JtYXQiOm51bGwsIlR5cGUiOjB9fX0sIk1pbGVzdG9uZXMiOlt7IiRpZCI6IjQzNiIsIkRhdGUiOiIxOTkwLTEwLTAxVDIzOjU5OjAwIiwiU3R5bGUiOnsiJGlkIjoiNDM3IiwiU2hhcGUiOjE5LCJDb25uZWN0b3JNYXJnaW4iOnsiJGlkIjoiNDM4IiwiVG9wIjowLjAsIkxlZnQiOjIuMCwiUmlnaHQiOjIuMCwiQm90dG9tIjowLjB9LCJDb25uZWN0b3JTdHlsZSI6eyIkaWQiOiI0MzkiLCJMaW5lQ29sb3IiOnsiJGlkIjoiNDQwIiwiJHR5cGUiOiJOTFJFLkNvbW1vbi5Eb20uU29saWRDb2xvckJydXNoLCBOTFJFLkNvbW1vbiIsIkNvbG9yIjp7IiRpZCI6IjQ0MSIsIkEiOjEyNywiUiI6MjcsIkciOjM4LCJCIjo1OX19LCJMaW5lV2VpZ2h0IjoxLjAsIkxpbmVUeXBlIjowLCJQYXJlbnRTdHlsZSI6bnVsbH0sIklzQmVsb3dUaW1lYmFuZCI6ZmFsc2UsIlBvc2l0aW9uT25UYXNrIjowLCJIaWRlRGF0ZSI6ZmFsc2UsIlNoYXBlU2l6ZSI6MCwiU3BhY2luZyI6Mi4wLCJQYWRkaW5nIjp7IiRpZCI6IjQ0MiIsIlRvcCI6Ny4wLCJMZWZ0IjozLjAsIlJpZ2h0IjowLjAsIkJvdHRvbSI6Mi4wfSwiU2hhcGVTdHlsZSI6eyIkaWQiOiI0NDMiLCJNYXJnaW4iOnsiJGlkIjoiNDQ0IiwiVG9wIjowLjAsIkxlZnQiOjAuMCwiUmlnaHQiOjAuMCwiQm90dG9tIjowLjB9LCJQYWRkaW5nIjp7IiRpZCI6IjQ0NSIsIlRvcCI6MC4wLCJMZWZ0IjowLjAsIlJpZ2h0IjowLjAsIkJvdHRvbSI6MC4wfSwiQmFja2dyb3VuZCI6eyIkaWQiOiI0NDYiLCJDb2xvciI6eyIkcmVmIjoiMjYxIn19LCJJc1Zpc2libGUiOnRydWUsIldpZHRoIjo4LjAsIkhlaWdodCI6OC4wLCJCb3JkZXJTdHlsZSI6eyIkaWQiOiI0NDciLCJMaW5lQ29sb3IiOnsiJGlkIjoiNDQ4IiwiJHR5cGUiOiJOTFJFLkNvbW1vbi5Eb20uU29saWRDb2xvckJydXNoLCBOTFJFLkNvbW1vbiIsIkNvbG9yIjp7IiRpZCI6IjQ0OSIsIkEiOjI1NSwiUiI6MjU1LCJHIjowLCJCIjowfX0sIkxpbmVXZWlnaHQiOjAuMCwiTGluZVR5cGUiOjAsIlBhcmVudFN0eWxlIjpudWxsfSwiUGFyZW50U3R5bGUiOm51bGx9LCJUaXRsZVN0eWxlIjp7IiRpZCI6IjQ1MCIsIkZvbnRTZXR0aW5ncyI6eyIkaWQiOiI0NTEiLCJGb250U2l6ZSI6MTIsIkZvbnROYW1lIjoiQ2FsaWJyaSIsIklzQm9sZCI6dHJ1ZSwiSXNJdGFsaWMiOmZhbHNlLCJJc1VuZGVybGluZWQiOmZhbHNlLCJQYXJlbnRTdHlsZSI6bnVsbH0sIkF1dG9TaXplIjowLCJGb3JlZ3JvdW5kIjp7IiRpZCI6IjQ1MiIsIkNvbG9yIjp7IiRpZCI6IjQ1MyIsIkEiOjI1NSwiUiI6MCwiRyI6MCwiQiI6MH19LCJNYXhXaWR0aCI6MjAwLjAsIk1heEhlaWdodCI6IkluZmluaXR5IiwiU21hcnRGb3JlZ3JvdW5kSXNBY3RpdmUiOmZhbHNlLCJIb3Jpem9udGFsQWxpZ25tZW50IjowLCJWZXJ0aWNhbEFsaWdubWVudCI6MCwiU21hcnRGb3JlZ3JvdW5kIjpudWxsLCJCYWNrZ3JvdW5kRmlsbFR5cGUiOjAsIk1hcmdpbiI6eyIkaWQiOiI0NTQiLCJUb3AiOjAuMCwiTGVmdCI6MC4wLCJSaWdodCI6MC4wLCJCb3R0b20iOjAuMH0sIlBhZGRpbmciOnsiJGlkIjoiNDU1IiwiVG9wIjowLjAsIkxlZnQiOjAuMCwiUmlnaHQiOjAuMCwiQm90dG9tIjowLjB9LCJCYWNrZ3JvdW5kIjp7IiRpZCI6IjQ1NiIsIkNvbG9yIjp7IiRpZCI6IjQ1NyIsIkEiOjAsIlIiOjI1NSwiRyI6MjU1LCJCIjoyNTV9fSwiSXNWaXNpYmxlIjp0cnVlLCJXaWR0aCI6MC4wLCJIZWlnaHQiOjAuMCwiQm9yZGVyU3R5bGUiOnsiJGlkIjoiNDU4IiwiTGluZUNvbG9yIjpudWxsLCJMaW5lV2VpZ2h0IjowLjAsIkxpbmVUeXBlIjowLCJQYXJlbnRTdHlsZSI6bnVsbH0sIlBhcmVudFN0eWxlIjpudWxsfSwiRGF0ZVN0eWxlIjp7IiRpZCI6IjQ1OSIsIkZvbnRTZXR0aW5ncyI6eyIkaWQiOiI0NjAiLCJGb250U2l6ZSI6MTAsIkZvbnROYW1lIjoiQ2FsaWJyaSBMaWdodCIsIklzQm9sZCI6ZmFsc2UsIklzSXRhbGljIjpmYWxzZSwiSXNVbmRlcmxpbmVkIjpmYWxzZSwiUGFyZW50U3R5bGUiOm51bGx9LCJBdXRvU2l6ZSI6MCwiRm9yZWdyb3VuZCI6eyIkaWQiOiI0NjEiLCJDb2xvciI6eyIkaWQiOiI0NjIiLCJBIjoyNTUsIlIiOjI3LCJHIjozOCwiQiI6NTl9fSwiTWF4V2lkdGgiOjIwMC4wLCJNYXhIZWlnaHQiOiJJbmZpbml0eSIsIlNtYXJ0Rm9yZWdyb3VuZElzQWN0aXZlIjpmYWxzZSwiSG9yaXpvbnRhbEFsaWdubWVudCI6MCwiVmVydGljYWxBbGlnbm1lbnQiOjAsIlNtYXJ0Rm9yZWdyb3VuZCI6bnVsbCwiQmFja2dyb3VuZEZpbGxUeXBlIjowLCJNYXJnaW4iOnsiJGlkIjoiNDYzIiwiVG9wIjowLjAsIkxlZnQiOjAuMCwiUmlnaHQiOjAuMCwiQm90dG9tIjowLjB9LCJQYWRkaW5nIjp7IiRpZCI6IjQ2NCIsIlRvcCI6MC4wLCJMZWZ0IjowLjAsIlJpZ2h0IjowLjAsIkJvdHRvbSI6MC4wfSwiQmFja2dyb3VuZCI6eyIkaWQiOiI0NjUiLCJDb2xvciI6eyIkaWQiOiI0NjYiLCJBIjowLCJSIjoyNTUsIkciOjI1NSwiQiI6MjU1fX0sIklzVmlzaWJsZSI6dHJ1ZSwiV2lkdGgiOjAuMCwiSGVpZ2h0IjowLjAsIkJvcmRlclN0eWxlIjp7IiRpZCI6IjQ2NyIsIkxpbmVDb2xvciI6bnVsbCwiTGluZVdlaWdodCI6MC4wLCJMaW5lVHlwZSI6MCwiUGFyZW50U3R5bGUiOm51bGx9LCJQYXJlbnRTdHlsZSI6bnVsbH0sIkRhdGVGb3JtYXQiOnsiJGlkIjoiNDY4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Q2OSIsIkZvcm1hdCI6MCwiSXNWaXNpYmxlIjpmYWxzZSwiTGFzdEtub3duVmlzaWJpbGl0eVN0YXRlIjpmYWxzZX0sIklzVmlzaWJsZSI6dHJ1ZSwiUGFyZW50U3R5bGUiOm51bGx9LCJJbmRleCI6MCwiUGVyY2VudGFnZUNvbXBsZXRlIjpudWxsLCJQb3NpdGlvbiI6eyJSYXRpbyI6MC4xMjkzMTU0MzYwMDI5MDU2NSwiSXNDdXN0b20iOnRydWV9LCJEYXRlRm9ybWF0Ijp7IiRyZWYiOiI0NjgifSwiV2Vla051bWJlcmluZyI6eyIkaWQiOiI0NzAiLCJGb3JtYXQiOjAsIklzVmlzaWJsZSI6ZmFsc2UsIkxhc3RLbm93blZpc2liaWxpdHlTdGF0ZSI6ZmFsc2V9LCJSZWxhdGVkVGFza0lkIjoiMDAwMDAwMDAtMDAwMC0wMDAwLTAwMDAtMDAwMDAwMDAwMDAwIiwiSWQiOiI0ZTkxYmI4OS00M2E3LTRiMTUtODMwMS1jYzdkODc3Mzg3NjYiLCJJbXBvcnRJZCI6IjEiLCJUaXRsZSI6IkZpcnN0IE1pbGVzdG9uZSBvciBFdmVudCBIZXJlIiwiTm90ZSI6bnVsbCwiSHlwZXJsaW5rIjp7IiRpZCI6IjQ3MSIsIkFkZHJlc3MiOiIiLCJTdWJBZGRyZXNzIjoiIn0sIklzQ2hhbmdlZCI6ZmFsc2UsIklzTmV3IjpmYWxzZX0seyIkaWQiOiI0NzIiLCJEYXRlIjoiMTk5NC0wNy0xNFQyMzo1OTowMCIsIlN0eWxlIjp7IiRpZCI6IjQ3MyIsIlNoYXBlIjoxLCJDb25uZWN0b3JNYXJnaW4iOnsiJGlkIjoiNDc0IiwiVG9wIjowLjAsIkxlZnQiOjIuMCwiUmlnaHQiOjIuMCwiQm90dG9tIjowLjB9LCJDb25uZWN0b3JTdHlsZSI6eyIkaWQiOiI0NzUiLCJMaW5lQ29sb3IiOnsiJGlkIjoiNDc2IiwiJHR5cGUiOiJOTFJFLkNvbW1vbi5Eb20uU29saWRDb2xvckJydXNoLCBOTFJFLkNvbW1vbiIsIkNvbG9yIjp7IiRpZCI6IjQ3NyIsIkEiOjEyNywiUiI6NzksIkciOjEyOSwiQiI6MTg5fX0sIkxpbmVXZWlnaHQiOjEuMCwiTGluZVR5cGUiOjAsIlBhcmVudFN0eWxlIjpudWxsfSwiSXNCZWxvd1RpbWViYW5kIjp0cnVlLCJQb3NpdGlvbk9uVGFzayI6MCwiSGlkZURhdGUiOmZhbHNlLCJTaGFwZVNpemUiOjEsIlNwYWNpbmciOjIuMCwiUGFkZGluZyI6eyIkaWQiOiI0NzgiLCJUb3AiOjcuMCwiTGVmdCI6My4wLCJSaWdodCI6MC4wLCJCb3R0b20iOjIuMH0sIlNoYXBlU3R5bGUiOnsiJGlkIjoiNDc5IiwiTWFyZ2luIjp7IiRpZCI6IjQ4MCIsIlRvcCI6MC4wLCJMZWZ0IjowLjAsIlJpZ2h0IjowLjAsIkJvdHRvbSI6MC4wfSwiUGFkZGluZyI6eyIkaWQiOiI0ODEiLCJUb3AiOjAuMCwiTGVmdCI6MC4wLCJSaWdodCI6MC4wLCJCb3R0b20iOjAuMH0sIkJhY2tncm91bmQiOnsiJGlkIjoiNDgyIiwiQ29sb3IiOnsiJGlkIjoiNDgzIiwiQSI6MjU1LCJSIjoyNiwiRyI6MTcwLCJCIjo2Nn19LCJJc1Zpc2libGUiOnRydWUsIldpZHRoIjoxOC4wLCJIZWlnaHQiOjIwLjAsIkJvcmRlclN0eWxlIjp7IiRpZCI6IjQ4NCIsIkxpbmVDb2xvciI6eyIkaWQiOiI0ODUiLCIkdHlwZSI6Ik5MUkUuQ29tbW9uLkRvbS5Tb2xpZENvbG9yQnJ1c2gsIE5MUkUuQ29tbW9uIiwiQ29sb3IiOnsiJGlkIjoiNDg2IiwiQSI6MjU1LCJSIjoyNTUsIkciOjAsIkIiOjB9fSwiTGluZVdlaWdodCI6MC4wLCJMaW5lVHlwZSI6MCwiUGFyZW50U3R5bGUiOm51bGx9LCJQYXJlbnRTdHlsZSI6bnVsbH0sIlRpdGxlU3R5bGUiOnsiJGlkIjoiNDg3IiwiRm9udFNldHRpbmdzIjp7IiRpZCI6IjQ4OCIsIkZvbnRTaXplIjoxMiwiRm9udE5hbWUiOiJDYWxpYnJpIiwiSXNCb2xkIjp0cnVlLCJJc0l0YWxpYyI6ZmFsc2UsIklzVW5kZXJsaW5lZCI6ZmFsc2UsIlBhcmVudFN0eWxlIjpudWxsfSwiQXV0b1NpemUiOjAsIkZvcmVncm91bmQiOnsiJGlkIjoiNDg5IiwiQ29sb3IiOnsiJGlkIjoiNDkwIiwiQSI6MjU1LCJSIjowLCJHIjowLCJCIjowfX0sIk1heFdpZHRoIjoyMDAuMCwiTWF4SGVpZ2h0IjoiSW5maW5pdHkiLCJTbWFydEZvcmVncm91bmRJc0FjdGl2ZSI6ZmFsc2UsIkhvcml6b250YWxBbGlnbm1lbnQiOjEsIlZlcnRpY2FsQWxpZ25tZW50IjowLCJTbWFydEZvcmVncm91bmQiOm51bGwsIkJhY2tncm91bmRGaWxsVHlwZSI6MCwiTWFyZ2luIjp7IiRpZCI6IjQ5MSIsIlRvcCI6MC4wLCJMZWZ0IjowLjAsIlJpZ2h0IjowLjAsIkJvdHRvbSI6MC4wfSwiUGFkZGluZyI6eyIkaWQiOiI0OTIiLCJUb3AiOjAuMCwiTGVmdCI6MC4wLCJSaWdodCI6MC4wLCJCb3R0b20iOjAuMH0sIkJhY2tncm91bmQiOnsiJGlkIjoiNDkzIiwiQ29sb3IiOnsiJGlkIjoiNDk0IiwiQSI6MCwiUiI6MjU1LCJHIjoyNTUsIkIiOjI1NX19LCJJc1Zpc2libGUiOnRydWUsIldpZHRoIjowLjAsIkhlaWdodCI6MC4wLCJCb3JkZXJTdHlsZSI6eyIkaWQiOiI0OTUiLCJMaW5lQ29sb3IiOm51bGwsIkxpbmVXZWlnaHQiOjAuMCwiTGluZVR5cGUiOjAsIlBhcmVudFN0eWxlIjpudWxsfSwiUGFyZW50U3R5bGUiOm51bGx9LCJEYXRlU3R5bGUiOnsiJGlkIjoiNDk2IiwiRm9udFNldHRpbmdzIjp7IiRpZCI6IjQ5NyIsIkZvbnRTaXplIjoxMCwiRm9udE5hbWUiOiJDYWxpYnJpIExpZ2h0IiwiSXNCb2xkIjpmYWxzZSwiSXNJdGFsaWMiOmZhbHNlLCJJc1VuZGVybGluZWQiOmZhbHNlLCJQYXJlbnRTdHlsZSI6bnVsbH0sIkF1dG9TaXplIjowLCJGb3JlZ3JvdW5kIjp7IiRpZCI6IjQ5OCIsIkNvbG9yIjp7IiRpZCI6IjQ5OSIsIkEiOjI1NSwiUiI6NjgsIkciOjg0LCJCIjoxMDZ9fSwiTWF4V2lkdGgiOjIwMC4wLCJNYXhIZWlnaHQiOiJJbmZpbml0eSIsIlNtYXJ0Rm9yZWdyb3VuZElzQWN0aXZlIjpmYWxzZSwiSG9yaXpvbnRhbEFsaWdubWVudCI6MSwiVmVydGljYWxBbGlnbm1lbnQiOjAsIlNtYXJ0Rm9yZWdyb3VuZCI6bnVsbCwiQmFja2dyb3VuZEZpbGxUeXBlIjowLCJNYXJnaW4iOnsiJGlkIjoiNTAwIiwiVG9wIjowLjAsIkxlZnQiOjAuMCwiUmlnaHQiOjAuMCwiQm90dG9tIjowLjB9LCJQYWRkaW5nIjp7IiRpZCI6IjUwMSIsIlRvcCI6MC4wLCJMZWZ0IjowLjAsIlJpZ2h0IjowLjAsIkJvdHRvbSI6MC4wfSwiQmFja2dyb3VuZCI6eyIkaWQiOiI1MDIiLCJDb2xvciI6eyIkaWQiOiI1MDMiLCJBIjowLCJSIjoyNTUsIkciOjI1NSwiQiI6MjU1fX0sIklzVmlzaWJsZSI6dHJ1ZSwiV2lkdGgiOjAuMCwiSGVpZ2h0IjowLjAsIkJvcmRlclN0eWxlIjp7IiRpZCI6IjUwNCIsIkxpbmVDb2xvciI6bnVsbCwiTGluZVdlaWdodCI6MC4wLCJMaW5lVHlwZSI6MCwiUGFyZW50U3R5bGUiOm51bGx9LCJQYXJlbnRTdHlsZSI6bnVsbH0sIkRhdGVGb3JtYXQiOnsiJGlkIjoiNTA1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UwNiIsIkZvcm1hdCI6MCwiSXNWaXNpYmxlIjpmYWxzZSwiTGFzdEtub3duVmlzaWJpbGl0eVN0YXRlIjpmYWxzZX0sIklzVmlzaWJsZSI6dHJ1ZSwiUGFyZW50U3R5bGUiOm51bGx9LCJJbmRleCI6MSwiUGVyY2VudGFnZUNvbXBsZXRlIjpudWxsLCJQb3NpdGlvbiI6eyJSYXRpbyI6MC4wLCJJc0N1c3RvbSI6ZmFsc2V9LCJEYXRlRm9ybWF0Ijp7IiRyZWYiOiI1MDUifSwiV2Vla051bWJlcmluZyI6eyIkaWQiOiI1MDciLCJGb3JtYXQiOjAsIklzVmlzaWJsZSI6ZmFsc2UsIkxhc3RLbm93blZpc2liaWxpdHlTdGF0ZSI6ZmFsc2V9LCJSZWxhdGVkVGFza0lkIjoiMDAwMDAwMDAtMDAwMC0wMDAwLTAwMDAtMDAwMDAwMDAwMDAwIiwiSWQiOiI5MDlhZGU2Ni1jOWU5LTQ1YjgtOTk2Zi02NDUzYWY0ZjE4ZTYiLCJJbXBvcnRJZCI6IjIiLCJUaXRsZSI6IlNlY29uZCBNaWxlc3RvbmUgb3IgRXZlbnQgSGVyZSIsIk5vdGUiOm51bGwsIkh5cGVybGluayI6eyIkaWQiOiI1MDgiLCJBZGRyZXNzIjoiIiwiU3ViQWRkcmVzcyI6IiJ9LCJJc0NoYW5nZWQiOmZhbHNlLCJJc05ldyI6ZmFsc2V9LHsiJGlkIjoiNTA5IiwiRGF0ZSI6IjE5OTctMTEtMjJUMjM6NTk6MDAiLCJTdHlsZSI6eyIkaWQiOiI1MTAiLCJTaGFwZSI6MSwiQ29ubmVjdG9yTWFyZ2luIjp7IiRpZCI6IjUxMSIsIlRvcCI6MC4wLCJMZWZ0IjoyLjAsIlJpZ2h0IjoyLjAsIkJvdHRvbSI6MC4wfSwiQ29ubmVjdG9yU3R5bGUiOnsiJGlkIjoiNTEyIiwiTGluZUNvbG9yIjp7IiRpZCI6IjUxMyIsIiR0eXBlIjoiTkxSRS5Db21tb24uRG9tLlNvbGlkQ29sb3JCcnVzaCwgTkxSRS5Db21tb24iLCJDb2xvciI6eyIkaWQiOiI1MTQiLCJBIjoxMjcsIlIiOjc5LCJHIjoxMjksIkIiOjE4OX19LCJMaW5lV2VpZ2h0IjoxLjAsIkxpbmVUeXBlIjowLCJQYXJlbnRTdHlsZSI6bnVsbH0sIklzQmVsb3dUaW1lYmFuZCI6ZmFsc2UsIlBvc2l0aW9uT25UYXNrIjowLCJIaWRlRGF0ZSI6ZmFsc2UsIlNoYXBlU2l6ZSI6MCwiU3BhY2luZyI6Mi4wLCJQYWRkaW5nIjp7IiRpZCI6IjUxNSIsIlRvcCI6Ny4wLCJMZWZ0IjozLjAsIlJpZ2h0IjowLjAsIkJvdHRvbSI6Mi4wfSwiU2hhcGVTdHlsZSI6eyIkaWQiOiI1MTYiLCJNYXJnaW4iOnsiJGlkIjoiNTE3IiwiVG9wIjowLjAsIkxlZnQiOjAuMCwiUmlnaHQiOjAuMCwiQm90dG9tIjowLjB9LCJQYWRkaW5nIjp7IiRpZCI6IjUxOCIsIlRvcCI6MC4wLCJMZWZ0IjowLjAsIlJpZ2h0IjowLjAsIkJvdHRvbSI6MC4wfSwiQmFja2dyb3VuZCI6eyIkaWQiOiI1MTkiLCJDb2xvciI6eyIkaWQiOiI1MjAiLCJBIjoyNTUsIlIiOjI2LCJHIjoxNzAsIkIiOjY2fX0sIklzVmlzaWJsZSI6dHJ1ZSwiV2lkdGgiOjEyLjAsIkhlaWdodCI6MTQuMCwiQm9yZGVyU3R5bGUiOnsiJGlkIjoiNTIxIiwiTGluZUNvbG9yIjp7IiRpZCI6IjUyMiIsIiR0eXBlIjoiTkxSRS5Db21tb24uRG9tLlNvbGlkQ29sb3JCcnVzaCwgTkxSRS5Db21tb24iLCJDb2xvciI6eyIkaWQiOiI1MjMiLCJBIjoyNTUsIlIiOjI1NSwiRyI6MCwiQiI6MH19LCJMaW5lV2VpZ2h0IjowLjAsIkxpbmVUeXBlIjowLCJQYXJlbnRTdHlsZSI6bnVsbH0sIlBhcmVudFN0eWxlIjpudWxsfSwiVGl0bGVTdHlsZSI6eyIkaWQiOiI1MjQiLCJGb250U2V0dGluZ3MiOnsiJGlkIjoiNTI1IiwiRm9udFNpemUiOjEyLCJGb250TmFtZSI6IkNhbGlicmkiLCJJc0JvbGQiOnRydWUsIklzSXRhbGljIjpmYWxzZSwiSXNVbmRlcmxpbmVkIjpmYWxzZSwiUGFyZW50U3R5bGUiOm51bGx9LCJBdXRvU2l6ZSI6MCwiRm9yZWdyb3VuZCI6eyIkaWQiOiI1MjYiLCJDb2xvciI6eyIkaWQiOiI1MjciLCJBIjoyNTUsIlIiOjAsIkciOjAsIkIiOjB9fSwiTWF4V2lkdGgiOjIwMC4wLCJNYXhIZWlnaHQiOiJJbmZpbml0eSIsIlNtYXJ0Rm9yZWdyb3VuZElzQWN0aXZlIjpmYWxzZSwiSG9yaXpvbnRhbEFsaWdubWVudCI6MSwiVmVydGljYWxBbGlnbm1lbnQiOjAsIlNtYXJ0Rm9yZWdyb3VuZCI6bnVsbCwiQmFja2dyb3VuZEZpbGxUeXBlIjowLCJNYXJnaW4iOnsiJGlkIjoiNTI4IiwiVG9wIjowLjAsIkxlZnQiOjAuMCwiUmlnaHQiOjAuMCwiQm90dG9tIjowLjB9LCJQYWRkaW5nIjp7IiRpZCI6IjUyOSIsIlRvcCI6MC4wLCJMZWZ0IjowLjAsIlJpZ2h0IjowLjAsIkJvdHRvbSI6MC4wfSwiQmFja2dyb3VuZCI6eyIkaWQiOiI1MzAiLCJDb2xvciI6eyIkaWQiOiI1MzEiLCJBIjowLCJSIjoyNTUsIkciOjI1NSwiQiI6MjU1fX0sIklzVmlzaWJsZSI6dHJ1ZSwiV2lkdGgiOjAuMCwiSGVpZ2h0IjowLjAsIkJvcmRlclN0eWxlIjp7IiRpZCI6IjUzMiIsIkxpbmVDb2xvciI6bnVsbCwiTGluZVdlaWdodCI6MC4wLCJMaW5lVHlwZSI6MCwiUGFyZW50U3R5bGUiOm51bGx9LCJQYXJlbnRTdHlsZSI6bnVsbH0sIkRhdGVTdHlsZSI6eyIkaWQiOiI1MzMiLCJGb250U2V0dGluZ3MiOnsiJGlkIjoiNTM0IiwiRm9udFNpemUiOjEwLCJGb250TmFtZSI6IkNhbGlicmkgTGlnaHQiLCJJc0JvbGQiOmZhbHNlLCJJc0l0YWxpYyI6ZmFsc2UsIklzVW5kZXJsaW5lZCI6ZmFsc2UsIlBhcmVudFN0eWxlIjpudWxsfSwiQXV0b1NpemUiOjAsIkZvcmVncm91bmQiOnsiJGlkIjoiNTM1IiwiQ29sb3IiOnsiJGlkIjoiNTM2IiwiQSI6MjU1LCJSIjo2OCwiRyI6ODQsIkIiOjEwNn19LCJNYXhXaWR0aCI6MjAwLjAsIk1heEhlaWdodCI6IkluZmluaXR5IiwiU21hcnRGb3JlZ3JvdW5kSXNBY3RpdmUiOmZhbHNlLCJIb3Jpem9udGFsQWxpZ25tZW50IjoxLCJWZXJ0aWNhbEFsaWdubWVudCI6MCwiU21hcnRGb3JlZ3JvdW5kIjpudWxsLCJCYWNrZ3JvdW5kRmlsbFR5cGUiOjAsIk1hcmdpbiI6eyIkaWQiOiI1MzciLCJUb3AiOjAuMCwiTGVmdCI6MC4wLCJSaWdodCI6MC4wLCJCb3R0b20iOjAuMH0sIlBhZGRpbmciOnsiJGlkIjoiNTM4IiwiVG9wIjowLjAsIkxlZnQiOjAuMCwiUmlnaHQiOjAuMCwiQm90dG9tIjowLjB9LCJCYWNrZ3JvdW5kIjp7IiRpZCI6IjUzOSIsIkNvbG9yIjp7IiRpZCI6IjU0MCIsIkEiOjAsIlIiOjI1NSwiRyI6MjU1LCJCIjoyNTV9fSwiSXNWaXNpYmxlIjp0cnVlLCJXaWR0aCI6MC4wLCJIZWlnaHQiOjAuMCwiQm9yZGVyU3R5bGUiOnsiJGlkIjoiNTQxIiwiTGluZUNvbG9yIjpudWxsLCJMaW5lV2VpZ2h0IjowLjAsIkxpbmVUeXBlIjowLCJQYXJlbnRTdHlsZSI6bnVsbH0sIlBhcmVudFN0eWxlIjpudWxsfSwiRGF0ZUZvcm1hdCI6eyIkaWQiOiI1NDI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NTQzIiwiRm9ybWF0IjowLCJJc1Zpc2libGUiOmZhbHNlLCJMYXN0S25vd25WaXNpYmlsaXR5U3RhdGUiOmZhbHNlfSwiSXNWaXNpYmxlIjp0cnVlLCJQYXJlbnRTdHlsZSI6bnVsbH0sIkluZGV4IjoyLCJQZXJjZW50YWdlQ29tcGxldGUiOm51bGwsIlBvc2l0aW9uIjp7IlJhdGlvIjowLjA4MzA2NzkwMTIzNDU2NzkzNCwiSXNDdXN0b20iOnRydWV9LCJEYXRlRm9ybWF0Ijp7IiRyZWYiOiI1NDIifSwiV2Vla051bWJlcmluZyI6eyIkaWQiOiI1NDQiLCJGb3JtYXQiOjAsIklzVmlzaWJsZSI6ZmFsc2UsIkxhc3RLbm93blZpc2liaWxpdHlTdGF0ZSI6ZmFsc2V9LCJSZWxhdGVkVGFza0lkIjoiMDAwMDAwMDAtMDAwMC0wMDAwLTAwMDAtMDAwMDAwMDAwMDAwIiwiSWQiOiI1YWMzMTY2Yi01NGFjLTQxMGUtOTA1MC04MDIzODkxNzQ4ZGIiLCJJbXBvcnRJZCI6IjMiLCJUaXRsZSI6IlRoaXJkIE1pbGVzdG9uZSBvciBFdmVudCBIZXJlIiwiTm90ZSI6bnVsbCwiSHlwZXJsaW5rIjp7IiRpZCI6IjU0NSIsIkFkZHJlc3MiOm51bGwsIlN1YkFkZHJlc3MiOm51bGx9LCJJc0NoYW5nZWQiOmZhbHNlLCJJc05ldyI6ZmFsc2V9LHsiJGlkIjoiNTQ2IiwiRGF0ZSI6IjIwMDYtMDMtMDFUMjM6NTk6MDAiLCJTdHlsZSI6eyIkaWQiOiI1NDciLCJTaGFwZSI6NiwiQ29ubmVjdG9yTWFyZ2luIjp7IiRpZCI6IjU0OCIsIlRvcCI6MC4wLCJMZWZ0IjoyLjAsIlJpZ2h0IjoyLjAsIkJvdHRvbSI6MC4wfSwiQ29ubmVjdG9yU3R5bGUiOnsiJGlkIjoiNTQ5IiwiTGluZUNvbG9yIjp7IiRpZCI6IjU1MCIsIiR0eXBlIjoiTkxSRS5Db21tb24uRG9tLlNvbGlkQ29sb3JCcnVzaCwgTkxSRS5Db21tb24iLCJDb2xvciI6eyIkaWQiOiI1NTEiLCJBIjoxMjcsIlIiOjc5LCJHIjoxMjksIkIiOjE4OX19LCJMaW5lV2VpZ2h0IjoxLjAsIkxpbmVUeXBlIjowLCJQYXJlbnRTdHlsZSI6bnVsbH0sIklzQmVsb3dUaW1lYmFuZCI6dHJ1ZSwiUG9zaXRpb25PblRhc2siOjAsIkhpZGVEYXRlIjpmYWxzZSwiU2hhcGVTaXplIjowLCJTcGFjaW5nIjoyLjAsIlBhZGRpbmciOnsiJGlkIjoiNTUyIiwiVG9wIjo3LjAsIkxlZnQiOjMuMCwiUmlnaHQiOjAuMCwiQm90dG9tIjoyLjB9LCJTaGFwZVN0eWxlIjp7IiRpZCI6IjU1MyIsIk1hcmdpbiI6eyIkaWQiOiI1NTQiLCJUb3AiOjAuMCwiTGVmdCI6MC4wLCJSaWdodCI6MC4wLCJCb3R0b20iOjAuMH0sIlBhZGRpbmciOnsiJGlkIjoiNTU1IiwiVG9wIjowLjAsIkxlZnQiOjAuMCwiUmlnaHQiOjAuMCwiQm90dG9tIjowLjB9LCJCYWNrZ3JvdW5kIjp7IiRpZCI6IjU1NiIsIkNvbG9yIjp7IiRpZCI6IjU1NyIsIkEiOjI1NSwiUiI6MjYsIkciOjE3MCwiQiI6NjZ9fSwiSXNWaXNpYmxlIjp0cnVlLCJXaWR0aCI6MTIuMCwiSGVpZ2h0IjoxNC4wLCJCb3JkZXJTdHlsZSI6eyIkaWQiOiI1NTgiLCJMaW5lQ29sb3IiOnsiJGlkIjoiNTU5IiwiJHR5cGUiOiJOTFJFLkNvbW1vbi5Eb20uU29saWRDb2xvckJydXNoLCBOTFJFLkNvbW1vbiIsIkNvbG9yIjp7IiRpZCI6IjU2MCIsIkEiOjI1NSwiUiI6MjU1LCJHIjowLCJCIjowfX0sIkxpbmVXZWlnaHQiOjAuMCwiTGluZVR5cGUiOjAsIlBhcmVudFN0eWxlIjpudWxsfSwiUGFyZW50U3R5bGUiOm51bGx9LCJUaXRsZVN0eWxlIjp7IiRpZCI6IjU2MSIsIkZvbnRTZXR0aW5ncyI6eyIkaWQiOiI1NjIiLCJGb250U2l6ZSI6MTIsIkZvbnROYW1lIjoiQ2FsaWJyaSIsIklzQm9sZCI6dHJ1ZSwiSXNJdGFsaWMiOmZhbHNlLCJJc1VuZGVybGluZWQiOmZhbHNlLCJQYXJlbnRTdHlsZSI6bnVsbH0sIkF1dG9TaXplIjowLCJGb3JlZ3JvdW5kIjp7IiRpZCI6IjU2MyIsIkNvbG9yIjp7IiRpZCI6IjU2NCIsIkEiOjI1NSwiUiI6MCwiRyI6MCwiQiI6MH19LCJNYXhXaWR0aCI6MjAwLjAsIk1heEhlaWdodCI6IkluZmluaXR5IiwiU21hcnRGb3JlZ3JvdW5kSXNBY3RpdmUiOmZhbHNlLCJIb3Jpem9udGFsQWxpZ25tZW50IjoxLCJWZXJ0aWNhbEFsaWdubWVudCI6MCwiU21hcnRGb3JlZ3JvdW5kIjpudWxsLCJCYWNrZ3JvdW5kRmlsbFR5cGUiOjAsIk1hcmdpbiI6eyIkaWQiOiI1NjUiLCJUb3AiOjAuMCwiTGVmdCI6MC4wLCJSaWdodCI6MC4wLCJCb3R0b20iOjAuMH0sIlBhZGRpbmciOnsiJGlkIjoiNTY2IiwiVG9wIjowLjAsIkxlZnQiOjAuMCwiUmlnaHQiOjAuMCwiQm90dG9tIjowLjB9LCJCYWNrZ3JvdW5kIjp7IiRpZCI6IjU2NyIsIkNvbG9yIjp7IiRpZCI6IjU2OCIsIkEiOjAsIlIiOjI1NSwiRyI6MjU1LCJCIjoyNTV9fSwiSXNWaXNpYmxlIjp0cnVlLCJXaWR0aCI6MC4wLCJIZWlnaHQiOjAuMCwiQm9yZGVyU3R5bGUiOnsiJGlkIjoiNTY5IiwiTGluZUNvbG9yIjpudWxsLCJMaW5lV2VpZ2h0IjowLjAsIkxpbmVUeXBlIjowLCJQYXJlbnRTdHlsZSI6bnVsbH0sIlBhcmVudFN0eWxlIjpudWxsfSwiRGF0ZVN0eWxlIjp7IiRpZCI6IjU3MCIsIkZvbnRTZXR0aW5ncyI6eyIkaWQiOiI1NzEiLCJGb250U2l6ZSI6MTAsIkZvbnROYW1lIjoiQ2FsaWJyaSBMaWdodCIsIklzQm9sZCI6ZmFsc2UsIklzSXRhbGljIjpmYWxzZSwiSXNVbmRlcmxpbmVkIjpmYWxzZSwiUGFyZW50U3R5bGUiOm51bGx9LCJBdXRvU2l6ZSI6MCwiRm9yZWdyb3VuZCI6eyIkaWQiOiI1NzIiLCJDb2xvciI6eyIkaWQiOiI1NzMiLCJBIjoyNTUsIlIiOjY4LCJHIjo4NCwiQiI6MTA2fX0sIk1heFdpZHRoIjoyMDAuMCwiTWF4SGVpZ2h0IjoiSW5maW5pdHkiLCJTbWFydEZvcmVncm91bmRJc0FjdGl2ZSI6ZmFsc2UsIkhvcml6b250YWxBbGlnbm1lbnQiOjEsIlZlcnRpY2FsQWxpZ25tZW50IjowLCJTbWFydEZvcmVncm91bmQiOm51bGwsIkJhY2tncm91bmRGaWxsVHlwZSI6MCwiTWFyZ2luIjp7IiRpZCI6IjU3NCIsIlRvcCI6MC4wLCJMZWZ0IjowLjAsIlJpZ2h0IjowLjAsIkJvdHRvbSI6MC4wfSwiUGFkZGluZyI6eyIkaWQiOiI1NzUiLCJUb3AiOjAuMCwiTGVmdCI6MC4wLCJSaWdodCI6MC4wLCJCb3R0b20iOjAuMH0sIkJhY2tncm91bmQiOnsiJGlkIjoiNTc2IiwiQ29sb3IiOnsiJGlkIjoiNTc3IiwiQSI6MCwiUiI6MjU1LCJHIjoyNTUsIkIiOjI1NX19LCJJc1Zpc2libGUiOnRydWUsIldpZHRoIjowLjAsIkhlaWdodCI6MC4wLCJCb3JkZXJTdHlsZSI6eyIkaWQiOiI1NzgiLCJMaW5lQ29sb3IiOm51bGwsIkxpbmVXZWlnaHQiOjAuMCwiTGluZVR5cGUiOjAsIlBhcmVudFN0eWxlIjpudWxsfSwiUGFyZW50U3R5bGUiOm51bGx9LCJEYXRlRm9ybWF0Ijp7IiRpZCI6IjU3OS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1ODAiLCJGb3JtYXQiOjAsIklzVmlzaWJsZSI6ZmFsc2UsIkxhc3RLbm93blZpc2liaWxpdHlTdGF0ZSI6ZmFsc2V9LCJJc1Zpc2libGUiOnRydWUsIlBhcmVudFN0eWxlIjpudWxsfSwiSW5kZXgiOjMsIlBlcmNlbnRhZ2VDb21wbGV0ZSI6bnVsbCwiUG9zaXRpb24iOnsiUmF0aW8iOjAuMDg4ODAyNDExODIxMTUzMzI0LCJJc0N1c3RvbSI6dHJ1ZX0sIkRhdGVGb3JtYXQiOnsiJHJlZiI6IjU3OSJ9LCJXZWVrTnVtYmVyaW5nIjp7IiRpZCI6IjU4MSIsIkZvcm1hdCI6MCwiSXNWaXNpYmxlIjpmYWxzZSwiTGFzdEtub3duVmlzaWJpbGl0eVN0YXRlIjpmYWxzZX0sIlJlbGF0ZWRUYXNrSWQiOiIwMDAwMDAwMC0wMDAwLTAwMDAtMDAwMC0wMDAwMDAwMDAwMDAiLCJJZCI6ImMwZWFmZjkzLWY2NjctNDg2Mi05ZDVjLThiM2E0ODQzZGFiZSIsIkltcG9ydElkIjoiNCIsIlRpdGxlIjoiRm91cnRoIE1pbGVzdG9uZSBvciBFdmVudCBIZXJlIiwiTm90ZSI6bnVsbCwiSHlwZXJsaW5rIjp7IiRpZCI6IjU4MiIsIkFkZHJlc3MiOm51bGwsIlN1YkFkZHJlc3MiOm51bGx9LCJJc0NoYW5nZWQiOmZhbHNlLCJJc05ldyI6ZmFsc2V9LHsiJGlkIjoiNTgzIiwiRGF0ZSI6IjIwMDctMDQtMDFUMjM6NTk6MDAiLCJTdHlsZSI6eyIkaWQiOiI1ODQiLCJTaGFwZSI6MCwiQ29ubmVjdG9yTWFyZ2luIjp7IiRpZCI6IjU4NSIsIlRvcCI6MC4wLCJMZWZ0IjoyLjAsIlJpZ2h0IjoyLjAsIkJvdHRvbSI6MC4wfSwiQ29ubmVjdG9yU3R5bGUiOnsiJGlkIjoiNTg2IiwiTGluZUNvbG9yIjp7IiRpZCI6IjU4NyIsIiR0eXBlIjoiTkxSRS5Db21tb24uRG9tLlNvbGlkQ29sb3JCcnVzaCwgTkxSRS5Db21tb24iLCJDb2xvciI6eyIkaWQiOiI1ODgiLCJBIjoxMjcsIlIiOjc5LCJHIjoxMjksIkIiOjE4OX19LCJMaW5lV2VpZ2h0IjoxLjAsIkxpbmVUeXBlIjowLCJQYXJlbnRTdHlsZSI6bnVsbH0sIklzQmVsb3dUaW1lYmFuZCI6ZmFsc2UsIlBvc2l0aW9uT25UYXNrIjowLCJIaWRlRGF0ZSI6ZmFsc2UsIlNoYXBlU2l6ZSI6MCwiU3BhY2luZyI6Mi4wLCJQYWRkaW5nIjp7IiRpZCI6IjU4OSIsIlRvcCI6Ny4wLCJMZWZ0IjozLjAsIlJpZ2h0IjowLjAsIkJvdHRvbSI6Mi4wfSwiU2hhcGVTdHlsZSI6eyIkaWQiOiI1OTAiLCJNYXJnaW4iOnsiJGlkIjoiNTkxIiwiVG9wIjowLjAsIkxlZnQiOjAuMCwiUmlnaHQiOjAuMCwiQm90dG9tIjowLjB9LCJQYWRkaW5nIjp7IiRpZCI6IjU5MiIsIlRvcCI6MC4wLCJMZWZ0IjowLjAsIlJpZ2h0IjowLjAsIkJvdHRvbSI6MC4wfSwiQmFja2dyb3VuZCI6eyIkaWQiOiI1OTMiLCJDb2xvciI6eyIkaWQiOiI1OTQiLCJBIjoyNTUsIlIiOjI2LCJHIjoxNzAsIkIiOjY2fX0sIklzVmlzaWJsZSI6dHJ1ZSwiV2lkdGgiOjEyLjAsIkhlaWdodCI6MTQuMCwiQm9yZGVyU3R5bGUiOnsiJGlkIjoiNTk1IiwiTGluZUNvbG9yIjp7IiRpZCI6IjU5NiIsIiR0eXBlIjoiTkxSRS5Db21tb24uRG9tLlNvbGlkQ29sb3JCcnVzaCwgTkxSRS5Db21tb24iLCJDb2xvciI6eyIkaWQiOiI1OTciLCJBIjoyNTUsIlIiOjI1NSwiRyI6MCwiQiI6MH19LCJMaW5lV2VpZ2h0IjowLjAsIkxpbmVUeXBlIjowLCJQYXJlbnRTdHlsZSI6bnVsbH0sIlBhcmVudFN0eWxlIjpudWxsfSwiVGl0bGVTdHlsZSI6eyIkaWQiOiI1OTgiLCJGb250U2V0dGluZ3MiOnsiJGlkIjoiNTk5IiwiRm9udFNpemUiOjEyLCJGb250TmFtZSI6IkNhbGlicmkiLCJJc0JvbGQiOnRydWUsIklzSXRhbGljIjpmYWxzZSwiSXNVbmRlcmxpbmVkIjpmYWxzZSwiUGFyZW50U3R5bGUiOm51bGx9LCJBdXRvU2l6ZSI6MCwiRm9yZWdyb3VuZCI6eyIkaWQiOiI2MDAiLCJDb2xvciI6eyIkaWQiOiI2MDEiLCJBIjoyNTUsIlIiOjAsIkciOjAsIkIiOjB9fSwiTWF4V2lkdGgiOjIwMC4wLCJNYXhIZWlnaHQiOiJJbmZpbml0eSIsIlNtYXJ0Rm9yZWdyb3VuZElzQWN0aXZlIjpmYWxzZSwiSG9yaXpvbnRhbEFsaWdubWVudCI6MSwiVmVydGljYWxBbGlnbm1lbnQiOjAsIlNtYXJ0Rm9yZWdyb3VuZCI6bnVsbCwiQmFja2dyb3VuZEZpbGxUeXBlIjowLCJNYXJnaW4iOnsiJGlkIjoiNjAyIiwiVG9wIjowLjAsIkxlZnQiOjAuMCwiUmlnaHQiOjAuMCwiQm90dG9tIjowLjB9LCJQYWRkaW5nIjp7IiRpZCI6IjYwMyIsIlRvcCI6MC4wLCJMZWZ0IjowLjAsIlJpZ2h0IjowLjAsIkJvdHRvbSI6MC4wfSwiQmFja2dyb3VuZCI6eyIkaWQiOiI2MDQiLCJDb2xvciI6eyIkaWQiOiI2MDUiLCJBIjowLCJSIjoyNTUsIkciOjI1NSwiQiI6MjU1fX0sIklzVmlzaWJsZSI6dHJ1ZSwiV2lkdGgiOjAuMCwiSGVpZ2h0IjowLjAsIkJvcmRlclN0eWxlIjp7IiRpZCI6IjYwNiIsIkxpbmVDb2xvciI6bnVsbCwiTGluZVdlaWdodCI6MC4wLCJMaW5lVHlwZSI6MCwiUGFyZW50U3R5bGUiOm51bGx9LCJQYXJlbnRTdHlsZSI6bnVsbH0sIkRhdGVTdHlsZSI6eyIkaWQiOiI2MDciLCJGb250U2V0dGluZ3MiOnsiJGlkIjoiNjA4IiwiRm9udFNpemUiOjEwLCJGb250TmFtZSI6IkNhbGlicmkgTGlnaHQiLCJJc0JvbGQiOmZhbHNlLCJJc0l0YWxpYyI6ZmFsc2UsIklzVW5kZXJsaW5lZCI6ZmFsc2UsIlBhcmVudFN0eWxlIjpudWxsfSwiQXV0b1NpemUiOjAsIkZvcmVncm91bmQiOnsiJGlkIjoiNjA5IiwiQ29sb3IiOnsiJGlkIjoiNjEwIiwiQSI6MjU1LCJSIjo2OCwiRyI6ODQsIkIiOjEwNn19LCJNYXhXaWR0aCI6MjAwLjAsIk1heEhlaWdodCI6IkluZmluaXR5IiwiU21hcnRGb3JlZ3JvdW5kSXNBY3RpdmUiOmZhbHNlLCJIb3Jpem9udGFsQWxpZ25tZW50IjoxLCJWZXJ0aWNhbEFsaWdubWVudCI6MCwiU21hcnRGb3JlZ3JvdW5kIjpudWxsLCJCYWNrZ3JvdW5kRmlsbFR5cGUiOjAsIk1hcmdpbiI6eyIkaWQiOiI2MTEiLCJUb3AiOjAuMCwiTGVmdCI6MC4wLCJSaWdodCI6MC4wLCJCb3R0b20iOjAuMH0sIlBhZGRpbmciOnsiJGlkIjoiNjEyIiwiVG9wIjowLjAsIkxlZnQiOjAuMCwiUmlnaHQiOjAuMCwiQm90dG9tIjowLjB9LCJCYWNrZ3JvdW5kIjp7IiRpZCI6IjYxMyIsIkNvbG9yIjp7IiRpZCI6IjYxNCIsIkEiOjAsIlIiOjI1NSwiRyI6MjU1LCJCIjoyNTV9fSwiSXNWaXNpYmxlIjp0cnVlLCJXaWR0aCI6MC4wLCJIZWlnaHQiOjAuMCwiQm9yZGVyU3R5bGUiOnsiJGlkIjoiNjE1IiwiTGluZUNvbG9yIjpudWxsLCJMaW5lV2VpZ2h0IjowLjAsIkxpbmVUeXBlIjowLCJQYXJlbnRTdHlsZSI6bnVsbH0sIlBhcmVudFN0eWxlIjpudWxsfSwiRGF0ZUZvcm1hdCI6eyIkaWQiOiI2MTY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NjE3IiwiRm9ybWF0IjowLCJJc1Zpc2libGUiOmZhbHNlLCJMYXN0S25vd25WaXNpYmlsaXR5U3RhdGUiOmZhbHNlfSwiSXNWaXNpYmxlIjp0cnVlLCJQYXJlbnRTdHlsZSI6bnVsbH0sIkluZGV4Ijo0LCJQZXJjZW50YWdlQ29tcGxldGUiOm51bGwsIlBvc2l0aW9uIjp7IlJhdGlvIjowLjA4NzQyOTI3MjY4Njk5MzYzMSwiSXNDdXN0b20iOnRydWV9LCJEYXRlRm9ybWF0Ijp7IiRyZWYiOiI2MTYifSwiV2Vla051bWJlcmluZyI6eyIkaWQiOiI2MTgiLCJGb3JtYXQiOjAsIklzVmlzaWJsZSI6ZmFsc2UsIkxhc3RLbm93blZpc2liaWxpdHlTdGF0ZSI6ZmFsc2V9LCJSZWxhdGVkVGFza0lkIjoiMDAwMDAwMDAtMDAwMC0wMDAwLTAwMDAtMDAwMDAwMDAwMDAwIiwiSWQiOiJlYWY0N2FjYS0yMDY1LTQ1NGYtOGI1Mi1hNmU0MjJmNzNmZDgiLCJJbXBvcnRJZCI6IjUiLCJUaXRsZSI6IkZpZnRoIE1pbGVzdG9uZSBvciBFdmVudCBIZXJlIiwiTm90ZSI6bnVsbCwiSHlwZXJsaW5rIjp7IiRpZCI6IjYxOSIsIkFkZHJlc3MiOm51bGwsIlN1YkFkZHJlc3MiOm51bGx9LCJJc0NoYW5nZWQiOmZhbHNlLCJJc05ldyI6ZmFsc2V9LHsiJGlkIjoiNjIwIiwiRGF0ZSI6IjIwMDktMDctMDFUMjM6NTk6MDAiLCJTdHlsZSI6eyIkaWQiOiI2MjEiLCJTaGFwZSI6NiwiQ29ubmVjdG9yTWFyZ2luIjp7IiRpZCI6IjYyMiIsIlRvcCI6MC4wLCJMZWZ0IjoyLjAsIlJpZ2h0IjoyLjAsIkJvdHRvbSI6MC4wfSwiQ29ubmVjdG9yU3R5bGUiOnsiJGlkIjoiNjIzIiwiTGluZUNvbG9yIjp7IiRpZCI6IjYyNCIsIiR0eXBlIjoiTkxSRS5Db21tb24uRG9tLlNvbGlkQ29sb3JCcnVzaCwgTkxSRS5Db21tb24iLCJDb2xvciI6eyIkaWQiOiI2MjUiLCJBIjoxMjcsIlIiOjM2LCJHIjoxMzAsIkIiOjUwfX0sIkxpbmVXZWlnaHQiOjEuMCwiTGluZVR5cGUiOjAsIlBhcmVudFN0eWxlIjpudWxsfSwiSXNCZWxvd1RpbWViYW5kIjp0cnVlLCJQb3NpdGlvbk9uVGFzayI6MCwiSGlkZURhdGUiOmZhbHNlLCJTaGFwZVNpemUiOjAsIlNwYWNpbmciOjIuMCwiUGFkZGluZyI6eyIkaWQiOiI2MjYiLCJUb3AiOjcuMCwiTGVmdCI6My4wLCJSaWdodCI6MC4wLCJCb3R0b20iOjIuMH0sIlNoYXBlU3R5bGUiOnsiJGlkIjoiNjI3IiwiTWFyZ2luIjp7IiRpZCI6IjYyOCIsIlRvcCI6MC4wLCJMZWZ0IjowLjAsIlJpZ2h0IjowLjAsIkJvdHRvbSI6MC4wfSwiUGFkZGluZyI6eyIkaWQiOiI2MjkiLCJUb3AiOjAuMCwiTGVmdCI6MC4wLCJSaWdodCI6MC4wLCJCb3R0b20iOjAuMH0sIkJhY2tncm91bmQiOnsiJGlkIjoiNjMwIiwiQ29sb3IiOnsiJGlkIjoiNjMxIiwiQSI6MjU1LCJSIjoyNiwiRyI6MTcwLCJCIjo2Nn19LCJJc1Zpc2libGUiOnRydWUsIldpZHRoIjoxMi4wLCJIZWlnaHQiOjE0LjAsIkJvcmRlclN0eWxlIjp7IiRpZCI6IjYzMiIsIkxpbmVDb2xvciI6eyIkaWQiOiI2MzMiLCIkdHlwZSI6Ik5MUkUuQ29tbW9uLkRvbS5Tb2xpZENvbG9yQnJ1c2gsIE5MUkUuQ29tbW9uIiwiQ29sb3IiOnsiJGlkIjoiNjM0IiwiQSI6MjU1LCJSIjoyNTUsIkciOjAsIkIiOjB9fSwiTGluZVdlaWdodCI6MC4wLCJMaW5lVHlwZSI6MCwiUGFyZW50U3R5bGUiOm51bGx9LCJQYXJlbnRTdHlsZSI6bnVsbH0sIlRpdGxlU3R5bGUiOnsiJGlkIjoiNjM1IiwiRm9udFNldHRpbmdzIjp7IiRpZCI6IjYzNiIsIkZvbnRTaXplIjoxMiwiRm9udE5hbWUiOiJDYWxpYnJpIiwiSXNCb2xkIjp0cnVlLCJJc0l0YWxpYyI6ZmFsc2UsIklzVW5kZXJsaW5lZCI6ZmFsc2UsIlBhcmVudFN0eWxlIjpudWxsfSwiQXV0b1NpemUiOjAsIkZvcmVncm91bmQiOnsiJGlkIjoiNjM3IiwiQ29sb3IiOnsiJGlkIjoiNjM4IiwiQSI6MjU1LCJSIjowLCJHIjowLCJCIjowfX0sIk1heFdpZHRoIjoyMDAuMCwiTWF4SGVpZ2h0IjoiSW5maW5pdHkiLCJTbWFydEZvcmVncm91bmRJc0FjdGl2ZSI6ZmFsc2UsIkhvcml6b250YWxBbGlnbm1lbnQiOjEsIlZlcnRpY2FsQWxpZ25tZW50IjowLCJTbWFydEZvcmVncm91bmQiOm51bGwsIkJhY2tncm91bmRGaWxsVHlwZSI6MCwiTWFyZ2luIjp7IiRpZCI6IjYzOSIsIlRvcCI6MC4wLCJMZWZ0IjowLjAsIlJpZ2h0IjowLjAsIkJvdHRvbSI6MC4wfSwiUGFkZGluZyI6eyIkaWQiOiI2NDAiLCJUb3AiOjAuMCwiTGVmdCI6MC4wLCJSaWdodCI6MC4wLCJCb3R0b20iOjAuMH0sIkJhY2tncm91bmQiOnsiJGlkIjoiNjQxIiwiQ29sb3IiOnsiJGlkIjoiNjQyIiwiQSI6MCwiUiI6MjU1LCJHIjoyNTUsIkIiOjI1NX19LCJJc1Zpc2libGUiOnRydWUsIldpZHRoIjowLjAsIkhlaWdodCI6MC4wLCJCb3JkZXJTdHlsZSI6eyIkaWQiOiI2NDMiLCJMaW5lQ29sb3IiOm51bGwsIkxpbmVXZWlnaHQiOjAuMCwiTGluZVR5cGUiOjAsIlBhcmVudFN0eWxlIjpudWxsfSwiUGFyZW50U3R5bGUiOm51bGx9LCJEYXRlU3R5bGUiOnsiJGlkIjoiNjQ0IiwiRm9udFNldHRpbmdzIjp7IiRpZCI6IjY0NSIsIkZvbnRTaXplIjoxMCwiRm9udE5hbWUiOiJDYWxpYnJpIExpZ2h0IiwiSXNCb2xkIjpmYWxzZSwiSXNJdGFsaWMiOmZhbHNlLCJJc1VuZGVybGluZWQiOmZhbHNlLCJQYXJlbnRTdHlsZSI6bnVsbH0sIkF1dG9TaXplIjowLCJGb3JlZ3JvdW5kIjp7IiRpZCI6IjY0NiIsIkNvbG9yIjp7IiRpZCI6IjY0NyIsIkEiOjI1NSwiUiI6NjgsIkciOjg0LCJCIjoxMDZ9fSwiTWF4V2lkdGgiOjIwMC4wLCJNYXhIZWlnaHQiOiJJbmZpbml0eSIsIlNtYXJ0Rm9yZWdyb3VuZElzQWN0aXZlIjpmYWxzZSwiSG9yaXpvbnRhbEFsaWdubWVudCI6MSwiVmVydGljYWxBbGlnbm1lbnQiOjAsIlNtYXJ0Rm9yZWdyb3VuZCI6bnVsbCwiQmFja2dyb3VuZEZpbGxUeXBlIjowLCJNYXJnaW4iOnsiJGlkIjoiNjQ4IiwiVG9wIjowLjAsIkxlZnQiOjAuMCwiUmlnaHQiOjAuMCwiQm90dG9tIjowLjB9LCJQYWRkaW5nIjp7IiRpZCI6IjY0OSIsIlRvcCI6MC4wLCJMZWZ0IjowLjAsIlJpZ2h0IjowLjAsIkJvdHRvbSI6MC4wfSwiQmFja2dyb3VuZCI6eyIkaWQiOiI2NTAiLCJDb2xvciI6eyIkaWQiOiI2NTEiLCJBIjowLCJSIjoyNTUsIkciOjI1NSwiQiI6MjU1fX0sIklzVmlzaWJsZSI6dHJ1ZSwiV2lkdGgiOjAuMCwiSGVpZ2h0IjowLjAsIkJvcmRlclN0eWxlIjp7IiRpZCI6IjY1MiIsIkxpbmVDb2xvciI6bnVsbCwiTGluZVdlaWdodCI6MC4wLCJMaW5lVHlwZSI6MCwiUGFyZW50U3R5bGUiOm51bGx9LCJQYXJlbnRTdHlsZSI6bnVsbH0sIkRhdGVGb3JtYXQiOnsiJGlkIjoiNjUz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Y1NCIsIkZvcm1hdCI6MCwiSXNWaXNpYmxlIjpmYWxzZSwiTGFzdEtub3duVmlzaWJpbGl0eVN0YXRlIjpmYWxzZX0sIklzVmlzaWJsZSI6dHJ1ZSwiUGFyZW50U3R5bGUiOm51bGx9LCJJbmRleCI6NSwiUGVyY2VudGFnZUNvbXBsZXRlIjpudWxsLCJQb3NpdGlvbiI6eyJSYXRpbyI6MC4xNTM3NTg5MTg4OTA0Njg3OCwiSXNDdXN0b20iOnRydWV9LCJEYXRlRm9ybWF0Ijp7IiRyZWYiOiI2NTMifSwiV2Vla051bWJlcmluZyI6eyIkaWQiOiI2NTUiLCJGb3JtYXQiOjAsIklzVmlzaWJsZSI6ZmFsc2UsIkxhc3RLbm93blZpc2liaWxpdHlTdGF0ZSI6ZmFsc2V9LCJSZWxhdGVkVGFza0lkIjoiMDAwMDAwMDAtMDAwMC0wMDAwLTAwMDAtMDAwMDAwMDAwMDAwIiwiSWQiOiI2ZmY2MzRkYS00ZDg1LTRkMGQtOWZiYy04YjUxZmNiMmRkMGUiLCJJbXBvcnRJZCI6IjYiLCJUaXRsZSI6IlNpeHRoIE1pbGVzdG9uZSBvciBFdmVudCBIZXJlIiwiTm90ZSI6bnVsbCwiSHlwZXJsaW5rIjp7IiRpZCI6IjY1NiIsIkFkZHJlc3MiOiIiLCJTdWJBZGRyZXNzIjoiIn0sIklzQ2hhbmdlZCI6ZmFsc2UsIklzTmV3IjpmYWxzZX0seyIkaWQiOiI2NTciLCJEYXRlIjoiMjAxMy0wMi0wMVQyMzo1OTowMCIsIlN0eWxlIjp7IiRpZCI6IjY1OCIsIlNoYXBlIjowLCJDb25uZWN0b3JNYXJnaW4iOnsiJGlkIjoiNjU5IiwiVG9wIjowLjAsIkxlZnQiOjIuMCwiUmlnaHQiOjIuMCwiQm90dG9tIjowLjB9LCJDb25uZWN0b3JTdHlsZSI6eyIkaWQiOiI2NjAiLCJMaW5lQ29sb3IiOnsiJGlkIjoiNjYxIiwiJHR5cGUiOiJOTFJFLkNvbW1vbi5Eb20uU29saWRDb2xvckJydXNoLCBOTFJFLkNvbW1vbiIsIkNvbG9yIjp7IiRpZCI6IjY2MiIsIkEiOjEyNywiUiI6MjcsIkciOjM4LCJCIjo1OX19LCJMaW5lV2VpZ2h0IjoxLjAsIkxpbmVUeXBlIjowLCJQYXJlbnRTdHlsZSI6bnVsbH0sIklzQmVsb3dUaW1lYmFuZCI6ZmFsc2UsIlBvc2l0aW9uT25UYXNrIjowLCJIaWRlRGF0ZSI6ZmFsc2UsIlNoYXBlU2l6ZSI6MCwiU3BhY2luZyI6Mi4wLCJQYWRkaW5nIjp7IiRpZCI6IjY2MyIsIlRvcCI6Ny4wLCJMZWZ0IjozLjAsIlJpZ2h0IjowLjAsIkJvdHRvbSI6Mi4wfSwiU2hhcGVTdHlsZSI6eyIkaWQiOiI2NjQiLCJNYXJnaW4iOnsiJGlkIjoiNjY1IiwiVG9wIjowLjAsIkxlZnQiOjAuMCwiUmlnaHQiOjAuMCwiQm90dG9tIjowLjB9LCJQYWRkaW5nIjp7IiRpZCI6IjY2NiIsIlRvcCI6MC4wLCJMZWZ0IjowLjAsIlJpZ2h0IjowLjAsIkJvdHRvbSI6MC4wfSwiQmFja2dyb3VuZCI6eyIkaWQiOiI2NjciLCJDb2xvciI6eyIkaWQiOiI2NjgiLCJBIjoyNTUsIlIiOjI2LCJHIjoxNzAsIkIiOjY2fX0sIklzVmlzaWJsZSI6dHJ1ZSwiV2lkdGgiOjEyLjAsIkhlaWdodCI6MTQuMCwiQm9yZGVyU3R5bGUiOnsiJGlkIjoiNjY5IiwiTGluZUNvbG9yIjp7IiRpZCI6IjY3MCIsIiR0eXBlIjoiTkxSRS5Db21tb24uRG9tLlNvbGlkQ29sb3JCcnVzaCwgTkxSRS5Db21tb24iLCJDb2xvciI6eyIkaWQiOiI2NzEiLCJBIjoyNTUsIlIiOjI1NSwiRyI6MCwiQiI6MH19LCJMaW5lV2VpZ2h0IjowLjAsIkxpbmVUeXBlIjowLCJQYXJlbnRTdHlsZSI6bnVsbH0sIlBhcmVudFN0eWxlIjpudWxsfSwiVGl0bGVTdHlsZSI6eyIkaWQiOiI2NzIiLCJGb250U2V0dGluZ3MiOnsiJGlkIjoiNjczIiwiRm9udFNpemUiOjEyLCJGb250TmFtZSI6IkNhbGlicmkiLCJJc0JvbGQiOnRydWUsIklzSXRhbGljIjpmYWxzZSwiSXNVbmRlcmxpbmVkIjpmYWxzZSwiUGFyZW50U3R5bGUiOm51bGx9LCJBdXRvU2l6ZSI6MCwiRm9yZWdyb3VuZCI6eyIkaWQiOiI2NzQiLCJDb2xvciI6eyIkaWQiOiI2NzUiLCJBIjoyNTUsIlIiOjAsIkciOjAsIkIiOjB9fSwiTWF4V2lkdGgiOjIwMC4wLCJNYXhIZWlnaHQiOiJJbmZpbml0eSIsIlNtYXJ0Rm9yZWdyb3VuZElzQWN0aXZlIjpmYWxzZSwiSG9yaXpvbnRhbEFsaWdubWVudCI6MSwiVmVydGljYWxBbGlnbm1lbnQiOjAsIlNtYXJ0Rm9yZWdyb3VuZCI6bnVsbCwiQmFja2dyb3VuZEZpbGxUeXBlIjowLCJNYXJnaW4iOnsiJGlkIjoiNjc2IiwiVG9wIjowLjAsIkxlZnQiOjAuMCwiUmlnaHQiOjAuMCwiQm90dG9tIjowLjB9LCJQYWRkaW5nIjp7IiRpZCI6IjY3NyIsIlRvcCI6MC4wLCJMZWZ0IjowLjAsIlJpZ2h0IjowLjAsIkJvdHRvbSI6MC4wfSwiQmFja2dyb3VuZCI6eyIkaWQiOiI2NzgiLCJDb2xvciI6eyIkaWQiOiI2NzkiLCJBIjowLCJSIjoyNTUsIkciOjI1NSwiQiI6MjU1fX0sIklzVmlzaWJsZSI6dHJ1ZSwiV2lkdGgiOjAuMCwiSGVpZ2h0IjowLjAsIkJvcmRlclN0eWxlIjp7IiRpZCI6IjY4MCIsIkxpbmVDb2xvciI6bnVsbCwiTGluZVdlaWdodCI6MC4wLCJMaW5lVHlwZSI6MCwiUGFyZW50U3R5bGUiOm51bGx9LCJQYXJlbnRTdHlsZSI6bnVsbH0sIkRhdGVTdHlsZSI6eyIkaWQiOiI2ODEiLCJGb250U2V0dGluZ3MiOnsiJGlkIjoiNjgyIiwiRm9udFNpemUiOjEwLCJGb250TmFtZSI6IkNhbGlicmkgTGlnaHQiLCJJc0JvbGQiOmZhbHNlLCJJc0l0YWxpYyI6ZmFsc2UsIklzVW5kZXJsaW5lZCI6ZmFsc2UsIlBhcmVudFN0eWxlIjpudWxsfSwiQXV0b1NpemUiOjAsIkZvcmVncm91bmQiOnsiJGlkIjoiNjgzIiwiQ29sb3IiOnsiJGlkIjoiNjg0IiwiQSI6MjU1LCJSIjoyNywiRyI6MzgsIkIiOjU5fX0sIk1heFdpZHRoIjoyMDAuMCwiTWF4SGVpZ2h0IjoiSW5maW5pdHkiLCJTbWFydEZvcmVncm91bmRJc0FjdGl2ZSI6ZmFsc2UsIkhvcml6b250YWxBbGlnbm1lbnQiOjEsIlZlcnRpY2FsQWxpZ25tZW50IjowLCJTbWFydEZvcmVncm91bmQiOm51bGwsIkJhY2tncm91bmRGaWxsVHlwZSI6MCwiTWFyZ2luIjp7IiRpZCI6IjY4NSIsIlRvcCI6MC4wLCJMZWZ0IjowLjAsIlJpZ2h0IjowLjAsIkJvdHRvbSI6MC4wfSwiUGFkZGluZyI6eyIkaWQiOiI2ODYiLCJUb3AiOjAuMCwiTGVmdCI6MC4wLCJSaWdodCI6MC4wLCJCb3R0b20iOjAuMH0sIkJhY2tncm91bmQiOnsiJGlkIjoiNjg3IiwiQ29sb3IiOnsiJGlkIjoiNjg4IiwiQSI6MCwiUiI6MjU1LCJHIjoyNTUsIkIiOjI1NX19LCJJc1Zpc2libGUiOnRydWUsIldpZHRoIjowLjAsIkhlaWdodCI6MC4wLCJCb3JkZXJTdHlsZSI6eyIkaWQiOiI2ODkiLCJMaW5lQ29sb3IiOm51bGwsIkxpbmVXZWlnaHQiOjAuMCwiTGluZVR5cGUiOjAsIlBhcmVudFN0eWxlIjpudWxsfSwiUGFyZW50U3R5bGUiOm51bGx9LCJEYXRlRm9ybWF0Ijp7IiRpZCI6IjY5MC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2OTEiLCJGb3JtYXQiOjAsIklzVmlzaWJsZSI6ZmFsc2UsIkxhc3RLbm93blZpc2liaWxpdHlTdGF0ZSI6ZmFsc2V9LCJJc1Zpc2libGUiOnRydWUsIlBhcmVudFN0eWxlIjpudWxsfSwiSW5kZXgiOjYsIlBlcmNlbnRhZ2VDb21wbGV0ZSI6bnVsbCwiUG9zaXRpb24iOnsiUmF0aW8iOjAuMTIzNTM5ODg1MjY0MTEwODMsIklzQ3VzdG9tIjp0cnVlfSwiRGF0ZUZvcm1hdCI6eyIkcmVmIjoiNjkwIn0sIldlZWtOdW1iZXJpbmciOnsiJGlkIjoiNjkyIiwiRm9ybWF0IjowLCJJc1Zpc2libGUiOmZhbHNlLCJMYXN0S25vd25WaXNpYmlsaXR5U3RhdGUiOmZhbHNlfSwiUmVsYXRlZFRhc2tJZCI6IjAwMDAwMDAwLTAwMDAtMDAwMC0wMDAwLTAwMDAwMDAwMDAwMCIsIklkIjoiMjA5OTBmYzMtNmIzNy00ZTgwLWI3ZWYtNDgzNmFkYTY0MmQyIiwiSW1wb3J0SWQiOiI3IiwiVGl0bGUiOiJTZXZlbnRoIE1pbGVzdG9uZSBvciBFdmVudCBIZXJlIiwiTm90ZSI6bnVsbCwiSHlwZXJsaW5rIjp7IiRpZCI6IjY5MyIsIkFkZHJlc3MiOiIiLCJTdWJBZGRyZXNzIjoiIn0sIklzQ2hhbmdlZCI6ZmFsc2UsIklzTmV3IjpmYWxzZX0seyIkaWQiOiI2OTQiLCJEYXRlIjoiMjAxNi0wNi0wMVQyMzo1OTowMCIsIlN0eWxlIjp7IiRpZCI6IjY5NSIsIlNoYXBlIjo4LCJDb25uZWN0b3JNYXJnaW4iOnsiJGlkIjoiNjk2IiwiVG9wIjowLjAsIkxlZnQiOjIuMCwiUmlnaHQiOjIuMCwiQm90dG9tIjowLjB9LCJDb25uZWN0b3JTdHlsZSI6eyIkaWQiOiI2OTciLCJMaW5lQ29sb3IiOnsiJGlkIjoiNjk4IiwiJHR5cGUiOiJOTFJFLkNvbW1vbi5Eb20uU29saWRDb2xvckJydXNoLCBOTFJFLkNvbW1vbiIsIkNvbG9yIjp7IiRpZCI6IjY5OSIsIkEiOjEyNywiUiI6NzksIkciOjEyOSwiQiI6MTg5fX0sIkxpbmVXZWlnaHQiOjEuMCwiTGluZVR5cGUiOjAsIlBhcmVudFN0eWxlIjpudWxsfSwiSXNCZWxvd1RpbWViYW5kIjp0cnVlLCJQb3NpdGlvbk9uVGFzayI6MCwiSGlkZURhdGUiOmZhbHNlLCJTaGFwZVNpemUiOjAsIlNwYWNpbmciOjIuMCwiUGFkZGluZyI6eyIkaWQiOiI3MDAiLCJUb3AiOjcuMCwiTGVmdCI6My4wLCJSaWdodCI6MC4wLCJCb3R0b20iOjIuMH0sIlNoYXBlU3R5bGUiOnsiJGlkIjoiNzAxIiwiTWFyZ2luIjp7IiRpZCI6IjcwMiIsIlRvcCI6MC4wLCJMZWZ0IjowLjAsIlJpZ2h0IjowLjAsIkJvdHRvbSI6MC4wfSwiUGFkZGluZyI6eyIkaWQiOiI3MDMiLCJUb3AiOjAuMCwiTGVmdCI6MC4wLCJSaWdodCI6MC4wLCJCb3R0b20iOjAuMH0sIkJhY2tncm91bmQiOnsiJGlkIjoiNzA0IiwiQ29sb3IiOnsiJGlkIjoiNzA1IiwiQSI6MjU1LCJSIjoyNiwiRyI6MTcwLCJCIjo2Nn19LCJJc1Zpc2libGUiOnRydWUsIldpZHRoIjoxMi4wLCJIZWlnaHQiOjE0LjAsIkJvcmRlclN0eWxlIjp7IiRpZCI6IjcwNiIsIkxpbmVDb2xvciI6eyIkaWQiOiI3MDciLCIkdHlwZSI6Ik5MUkUuQ29tbW9uLkRvbS5Tb2xpZENvbG9yQnJ1c2gsIE5MUkUuQ29tbW9uIiwiQ29sb3IiOnsiJGlkIjoiNzA4IiwiQSI6MjU1LCJSIjoyNTUsIkciOjAsIkIiOjB9fSwiTGluZVdlaWdodCI6MC4wLCJMaW5lVHlwZSI6MCwiUGFyZW50U3R5bGUiOm51bGx9LCJQYXJlbnRTdHlsZSI6bnVsbH0sIlRpdGxlU3R5bGUiOnsiJGlkIjoiNzA5IiwiRm9udFNldHRpbmdzIjp7IiRpZCI6IjcxMCIsIkZvbnRTaXplIjoxMiwiRm9udE5hbWUiOiJDYWxpYnJpIiwiSXNCb2xkIjp0cnVlLCJJc0l0YWxpYyI6ZmFsc2UsIklzVW5kZXJsaW5lZCI6ZmFsc2UsIlBhcmVudFN0eWxlIjpudWxsfSwiQXV0b1NpemUiOjAsIkZvcmVncm91bmQiOnsiJGlkIjoiNzExIiwiQ29sb3IiOnsiJGlkIjoiNzEyIiwiQSI6MjU1LCJSIjowLCJHIjowLCJCIjowfX0sIk1heFdpZHRoIjoyMDAuMCwiTWF4SGVpZ2h0IjoiSW5maW5pdHkiLCJTbWFydEZvcmVncm91bmRJc0FjdGl2ZSI6ZmFsc2UsIkhvcml6b250YWxBbGlnbm1lbnQiOjEsIlZlcnRpY2FsQWxpZ25tZW50IjowLCJTbWFydEZvcmVncm91bmQiOm51bGwsIkJhY2tncm91bmRGaWxsVHlwZSI6MCwiTWFyZ2luIjp7IiRpZCI6IjcxMyIsIlRvcCI6MC4wLCJMZWZ0IjowLjAsIlJpZ2h0IjowLjAsIkJvdHRvbSI6MC4wfSwiUGFkZGluZyI6eyIkaWQiOiI3MTQiLCJUb3AiOjAuMCwiTGVmdCI6MC4wLCJSaWdodCI6MC4wLCJCb3R0b20iOjAuMH0sIkJhY2tncm91bmQiOnsiJGlkIjoiNzE1IiwiQ29sb3IiOnsiJGlkIjoiNzE2IiwiQSI6MCwiUiI6MjU1LCJHIjoyNTUsIkIiOjI1NX19LCJJc1Zpc2libGUiOnRydWUsIldpZHRoIjowLjAsIkhlaWdodCI6MC4wLCJCb3JkZXJTdHlsZSI6eyIkaWQiOiI3MTciLCJMaW5lQ29sb3IiOm51bGwsIkxpbmVXZWlnaHQiOjAuMCwiTGluZVR5cGUiOjAsIlBhcmVudFN0eWxlIjpudWxsfSwiUGFyZW50U3R5bGUiOm51bGx9LCJEYXRlU3R5bGUiOnsiJGlkIjoiNzE4IiwiRm9udFNldHRpbmdzIjp7IiRpZCI6IjcxOSIsIkZvbnRTaXplIjoxMCwiRm9udE5hbWUiOiJDYWxpYnJpIExpZ2h0IiwiSXNCb2xkIjpmYWxzZSwiSXNJdGFsaWMiOmZhbHNlLCJJc1VuZGVybGluZWQiOmZhbHNlLCJQYXJlbnRTdHlsZSI6bnVsbH0sIkF1dG9TaXplIjowLCJGb3JlZ3JvdW5kIjp7IiRpZCI6IjcyMCIsIkNvbG9yIjp7IiRpZCI6IjcyMSIsIkEiOjI1NSwiUiI6MjcsIkciOjM4LCJCIjo1OX19LCJNYXhXaWR0aCI6MjAwLjAsIk1heEhlaWdodCI6IkluZmluaXR5IiwiU21hcnRGb3JlZ3JvdW5kSXNBY3RpdmUiOmZhbHNlLCJIb3Jpem9udGFsQWxpZ25tZW50IjoxLCJWZXJ0aWNhbEFsaWdubWVudCI6MCwiU21hcnRGb3JlZ3JvdW5kIjpudWxsLCJCYWNrZ3JvdW5kRmlsbFR5cGUiOjAsIk1hcmdpbiI6eyIkaWQiOiI3MjIiLCJUb3AiOjAuMCwiTGVmdCI6MC4wLCJSaWdodCI6MC4wLCJCb3R0b20iOjAuMH0sIlBhZGRpbmciOnsiJGlkIjoiNzIzIiwiVG9wIjowLjAsIkxlZnQiOjAuMCwiUmlnaHQiOjAuMCwiQm90dG9tIjowLjB9LCJCYWNrZ3JvdW5kIjp7IiRpZCI6IjcyNCIsIkNvbG9yIjp7IiRpZCI6IjcyNSIsIkEiOjAsIlIiOjI1NSwiRyI6MjU1LCJCIjoyNTV9fSwiSXNWaXNpYmxlIjp0cnVlLCJXaWR0aCI6MC4wLCJIZWlnaHQiOjAuMCwiQm9yZGVyU3R5bGUiOnsiJGlkIjoiNzI2IiwiTGluZUNvbG9yIjpudWxsLCJMaW5lV2VpZ2h0IjowLjAsIkxpbmVUeXBlIjowLCJQYXJlbnRTdHlsZSI6bnVsbH0sIlBhcmVudFN0eWxlIjpudWxsfSwiRGF0ZUZvcm1hdCI6eyIkaWQiOiI3Mjc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NzI4IiwiRm9ybWF0IjowLCJJc1Zpc2libGUiOmZhbHNlLCJMYXN0S25vd25WaXNpYmlsaXR5U3RhdGUiOmZhbHNlfSwiSXNWaXNpYmxlIjp0cnVlLCJQYXJlbnRTdHlsZSI6bnVsbH0sIkluZGV4Ijo3LCJQZXJjZW50YWdlQ29tcGxldGUiOm51bGwsIlBvc2l0aW9uIjp7IlJhdGlvIjowLjA4NTc3NTkxNTc4MTY1Njc4OSwiSXNDdXN0b20iOnRydWV9LCJEYXRlRm9ybWF0Ijp7IiRyZWYiOiI3MjcifSwiV2Vla051bWJlcmluZyI6eyIkaWQiOiI3MjkiLCJGb3JtYXQiOjAsIklzVmlzaWJsZSI6ZmFsc2UsIkxhc3RLbm93blZpc2liaWxpdHlTdGF0ZSI6ZmFsc2V9LCJSZWxhdGVkVGFza0lkIjoiMDAwMDAwMDAtMDAwMC0wMDAwLTAwMDAtMDAwMDAwMDAwMDAwIiwiSWQiOiI2ZjI5ZWYxNS0zNWZiLTRiYjctODE4NS02NWQwZjY0ZGUzYmEiLCJJbXBvcnRJZCI6IjgiLCJUaXRsZSI6IkVpZ2h0IE1pbGVzdG9uZSBvciBFdmVudCBIZXJlIiwiTm90ZSI6bnVsbCwiSHlwZXJsaW5rIjp7IiRpZCI6IjczMCIsIkFkZHJlc3MiOm51bGwsIlN1YkFkZHJlc3MiOm51bGx9LCJJc0NoYW5nZWQiOmZhbHNlLCJJc05ldyI6ZmFsc2V9LHsiJGlkIjoiNzMxIiwiRGF0ZSI6IjIwMTktMTEtMDlUMjM6NTk6MDAiLCJTdHlsZSI6eyIkaWQiOiI3MzIiLCJTaGFwZSI6MiwiQ29ubmVjdG9yTWFyZ2luIjp7IiRpZCI6IjczMyIsIlRvcCI6MC4wLCJMZWZ0IjoyLjAsIlJpZ2h0IjoyLjAsIkJvdHRvbSI6MC4wfSwiQ29ubmVjdG9yU3R5bGUiOnsiJGlkIjoiNzM0IiwiTGluZUNvbG9yIjp7IiRpZCI6IjczNSIsIiR0eXBlIjoiTkxSRS5Db21tb24uRG9tLlNvbGlkQ29sb3JCcnVzaCwgTkxSRS5Db21tb24iLCJDb2xvciI6eyIkaWQiOiI3MzYiLCJBIjoxMjcsIlIiOjM2LCJHIjoxMzAsIkIiOjUwfX0sIkxpbmVXZWlnaHQiOjEuMCwiTGluZVR5cGUiOjAsIlBhcmVudFN0eWxlIjpudWxsfSwiSXNCZWxvd1RpbWViYW5kIjpmYWxzZSwiUG9zaXRpb25PblRhc2siOjAsIkhpZGVEYXRlIjpmYWxzZSwiU2hhcGVTaXplIjowLCJTcGFjaW5nIjoyLjAsIlBhZGRpbmciOnsiJGlkIjoiNzM3IiwiVG9wIjo3LjAsIkxlZnQiOjMuMCwiUmlnaHQiOjAuMCwiQm90dG9tIjoyLjB9LCJTaGFwZVN0eWxlIjp7IiRpZCI6IjczOCIsIk1hcmdpbiI6eyIkaWQiOiI3MzkiLCJUb3AiOjAuMCwiTGVmdCI6MC4wLCJSaWdodCI6MC4wLCJCb3R0b20iOjAuMH0sIlBhZGRpbmciOnsiJGlkIjoiNzQwIiwiVG9wIjowLjAsIkxlZnQiOjAuMCwiUmlnaHQiOjAuMCwiQm90dG9tIjowLjB9LCJCYWNrZ3JvdW5kIjp7IiRpZCI6Ijc0MSIsIkNvbG9yIjp7IiRpZCI6Ijc0MiIsIkEiOjI1NSwiUiI6MjYsIkciOjE3MCwiQiI6NjZ9fSwiSXNWaXNpYmxlIjp0cnVlLCJXaWR0aCI6OC4wLCJIZWlnaHQiOjguMCwiQm9yZGVyU3R5bGUiOnsiJGlkIjoiNzQzIiwiTGluZUNvbG9yIjp7IiRpZCI6Ijc0NCIsIiR0eXBlIjoiTkxSRS5Db21tb24uRG9tLlNvbGlkQ29sb3JCcnVzaCwgTkxSRS5Db21tb24iLCJDb2xvciI6eyIkaWQiOiI3NDUiLCJBIjoyNTUsIlIiOjI1NSwiRyI6MCwiQiI6MH19LCJMaW5lV2VpZ2h0IjowLjAsIkxpbmVUeXBlIjowLCJQYXJlbnRTdHlsZSI6bnVsbH0sIlBhcmVudFN0eWxlIjpudWxsfSwiVGl0bGVTdHlsZSI6eyIkaWQiOiI3NDYiLCJGb250U2V0dGluZ3MiOnsiJGlkIjoiNzQ3IiwiRm9udFNpemUiOjEyLCJGb250TmFtZSI6IkNhbGlicmkiLCJJc0JvbGQiOnRydWUsIklzSXRhbGljIjpmYWxzZSwiSXNVbmRlcmxpbmVkIjpmYWxzZSwiUGFyZW50U3R5bGUiOm51bGx9LCJBdXRvU2l6ZSI6MCwiRm9yZWdyb3VuZCI6eyIkaWQiOiI3NDgiLCJDb2xvciI6eyIkaWQiOiI3NDkiLCJBIjoyNTUsIlIiOjAsIkciOjAsIkIiOjB9fSwiTWF4V2lkdGgiOjIwMC4wLCJNYXhIZWlnaHQiOiJJbmZpbml0eSIsIlNtYXJ0Rm9yZWdyb3VuZElzQWN0aXZlIjpmYWxzZSwiSG9yaXpvbnRhbEFsaWdubWVudCI6MCwiVmVydGljYWxBbGlnbm1lbnQiOjAsIlNtYXJ0Rm9yZWdyb3VuZCI6bnVsbCwiQmFja2dyb3VuZEZpbGxUeXBlIjowLCJNYXJnaW4iOnsiJGlkIjoiNzUwIiwiVG9wIjowLjAsIkxlZnQiOjAuMCwiUmlnaHQiOjAuMCwiQm90dG9tIjowLjB9LCJQYWRkaW5nIjp7IiRpZCI6Ijc1MSIsIlRvcCI6MC4wLCJMZWZ0IjowLjAsIlJpZ2h0IjowLjAsIkJvdHRvbSI6MC4wfSwiQmFja2dyb3VuZCI6eyIkaWQiOiI3NTIiLCJDb2xvciI6eyIkaWQiOiI3NTMiLCJBIjowLCJSIjoyNTUsIkciOjI1NSwiQiI6MjU1fX0sIklzVmlzaWJsZSI6dHJ1ZSwiV2lkdGgiOjAuMCwiSGVpZ2h0IjowLjAsIkJvcmRlclN0eWxlIjp7IiRpZCI6Ijc1NCIsIkxpbmVDb2xvciI6bnVsbCwiTGluZVdlaWdodCI6MC4wLCJMaW5lVHlwZSI6MCwiUGFyZW50U3R5bGUiOm51bGx9LCJQYXJlbnRTdHlsZSI6bnVsbH0sIkRhdGVTdHlsZSI6eyIkaWQiOiI3NTUiLCJGb250U2V0dGluZ3MiOnsiJGlkIjoiNzU2IiwiRm9udFNpemUiOjEwLCJGb250TmFtZSI6IkNhbGlicmkgTGlnaHQiLCJJc0JvbGQiOmZhbHNlLCJJc0l0YWxpYyI6ZmFsc2UsIklzVW5kZXJsaW5lZCI6ZmFsc2UsIlBhcmVudFN0eWxlIjpudWxsfSwiQXV0b1NpemUiOjAsIkZvcmVncm91bmQiOnsiJGlkIjoiNzU3IiwiQ29sb3IiOnsiJGlkIjoiNzU4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3NTkiLCJUb3AiOjAuMCwiTGVmdCI6MC4wLCJSaWdodCI6MC4wLCJCb3R0b20iOjAuMH0sIlBhZGRpbmciOnsiJGlkIjoiNzYwIiwiVG9wIjowLjAsIkxlZnQiOjAuMCwiUmlnaHQiOjAuMCwiQm90dG9tIjowLjB9LCJCYWNrZ3JvdW5kIjp7IiRpZCI6Ijc2MSIsIkNvbG9yIjp7IiRpZCI6Ijc2MiIsIkEiOjAsIlIiOjI1NSwiRyI6MjU1LCJCIjoyNTV9fSwiSXNWaXNpYmxlIjp0cnVlLCJXaWR0aCI6MC4wLCJIZWlnaHQiOjAuMCwiQm9yZGVyU3R5bGUiOnsiJGlkIjoiNzYzIiwiTGluZUNvbG9yIjpudWxsLCJMaW5lV2VpZ2h0IjowLjAsIkxpbmVUeXBlIjowLCJQYXJlbnRTdHlsZSI6bnVsbH0sIlBhcmVudFN0eWxlIjpudWxsfSwiRGF0ZUZvcm1hdCI6eyIkaWQiOiI3NjQ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NzY1IiwiRm9ybWF0IjowLCJJc1Zpc2libGUiOmZhbHNlLCJMYXN0S25vd25WaXNpYmlsaXR5U3RhdGUiOmZhbHNlfSwiSXNWaXNpYmxlIjp0cnVlLCJQYXJlbnRTdHlsZSI6bnVsbH0sIkluZGV4Ijo4LCJQZXJjZW50YWdlQ29tcGxldGUiOm51bGwsIlBvc2l0aW9uIjp7IlJhdGlvIjowLjE3ODgzNTA5NzAwMTc2MzczLCJJc0N1c3RvbSI6dHJ1ZX0sIkRhdGVGb3JtYXQiOnsiJHJlZiI6Ijc2NCJ9LCJXZWVrTnVtYmVyaW5nIjp7IiRpZCI6Ijc2NiIsIkZvcm1hdCI6MCwiSXNWaXNpYmxlIjpmYWxzZSwiTGFzdEtub3duVmlzaWJpbGl0eVN0YXRlIjpmYWxzZX0sIlJlbGF0ZWRUYXNrSWQiOiIwMDAwMDAwMC0wMDAwLTAwMDAtMDAwMC0wMDAwMDAwMDAwMDAiLCJJZCI6IjU0ZTVkZGNmLTgxZWMtNDVhNy05OGY2LTY1ZThkNDMwNGVjYiIsIkltcG9ydElkIjoiOSIsIlRpdGxlIjoiTmludGggTWlsZXN0b25lIG9yIEV2ZW50IEhlcmUiLCJOb3RlIjpudWxsLCJIeXBlcmxpbmsiOnsiJGlkIjoiNzY3IiwiQWRkcmVzcyI6bnVsbCwiU3ViQWRkcmVzcyI6bnVsbH0sIklzQ2hhbmdlZCI6ZmFsc2UsIklzTmV3IjpmYWxzZX0seyIkaWQiOiI3NjgiLCJEYXRlIjoiMjAyMy0wMi0wNFQyMzo1OTowMCIsIlN0eWxlIjp7IiRpZCI6Ijc2OSIsIlNoYXBlIjoyLCJDb25uZWN0b3JNYXJnaW4iOnsiJGlkIjoiNzcwIiwiVG9wIjowLjAsIkxlZnQiOjIuMCwiUmlnaHQiOjIuMCwiQm90dG9tIjowLjB9LCJDb25uZWN0b3JTdHlsZSI6eyIkaWQiOiI3NzEiLCJMaW5lQ29sb3IiOnsiJGlkIjoiNzcyIiwiJHR5cGUiOiJOTFJFLkNvbW1vbi5Eb20uU29saWRDb2xvckJydXNoLCBOTFJFLkNvbW1vbiIsIkNvbG9yIjp7IiRpZCI6Ijc3MyIsIkEiOjEyNywiUiI6MzYsIkciOjEzMCwiQiI6NTB9fSwiTGluZVdlaWdodCI6MS4wLCJMaW5lVHlwZSI6MCwiUGFyZW50U3R5bGUiOm51bGx9LCJJc0JlbG93VGltZWJhbmQiOnRydWUsIlBvc2l0aW9uT25UYXNrIjowLCJIaWRlRGF0ZSI6ZmFsc2UsIlNoYXBlU2l6ZSI6MCwiU3BhY2luZyI6Mi4wLCJQYWRkaW5nIjp7IiRpZCI6Ijc3NCIsIlRvcCI6Ny4wLCJMZWZ0IjozLjAsIlJpZ2h0IjowLjAsIkJvdHRvbSI6Mi4wfSwiU2hhcGVTdHlsZSI6eyIkaWQiOiI3NzUiLCJNYXJnaW4iOnsiJGlkIjoiNzc2IiwiVG9wIjowLjAsIkxlZnQiOjAuMCwiUmlnaHQiOjAuMCwiQm90dG9tIjowLjB9LCJQYWRkaW5nIjp7IiRpZCI6Ijc3NyIsIlRvcCI6MC4wLCJMZWZ0IjowLjAsIlJpZ2h0IjowLjAsIkJvdHRvbSI6MC4wfSwiQmFja2dyb3VuZCI6eyIkaWQiOiI3NzgiLCJDb2xvciI6eyIkaWQiOiI3NzkiLCJBIjoyNTUsIlIiOjI2LCJHIjoxNzAsIkIiOjY2fX0sIklzVmlzaWJsZSI6dHJ1ZSwiV2lkdGgiOjguMCwiSGVpZ2h0Ijo4LjAsIkJvcmRlclN0eWxlIjp7IiRpZCI6Ijc4MCIsIkxpbmVDb2xvciI6eyIkaWQiOiI3ODEiLCIkdHlwZSI6Ik5MUkUuQ29tbW9uLkRvbS5Tb2xpZENvbG9yQnJ1c2gsIE5MUkUuQ29tbW9uIiwiQ29sb3IiOnsiJGlkIjoiNzgyIiwiQSI6MjU1LCJSIjoyNTUsIkciOjAsIkIiOjB9fSwiTGluZVdlaWdodCI6MC4wLCJMaW5lVHlwZSI6MCwiUGFyZW50U3R5bGUiOm51bGx9LCJQYXJlbnRTdHlsZSI6bnVsbH0sIlRpdGxlU3R5bGUiOnsiJGlkIjoiNzgzIiwiRm9udFNldHRpbmdzIjp7IiRpZCI6Ijc4NCIsIkZvbnRTaXplIjoxMiwiRm9udE5hbWUiOiJDYWxpYnJpIiwiSXNCb2xkIjp0cnVlLCJJc0l0YWxpYyI6ZmFsc2UsIklzVW5kZXJsaW5lZCI6ZmFsc2UsIlBhcmVudFN0eWxlIjpudWxsfSwiQXV0b1NpemUiOjAsIkZvcmVncm91bmQiOnsiJGlkIjoiNzg1IiwiQ29sb3IiOnsiJGlkIjoiNzg2IiwiQSI6MjU1LCJSIjowLCJHIjowLCJCIjowfX0sIk1heFdpZHRoIjoyMDAuMCwiTWF4SGVpZ2h0IjoiSW5maW5pdHkiLCJTbWFydEZvcmVncm91bmRJc0FjdGl2ZSI6ZmFsc2UsIkhvcml6b250YWxBbGlnbm1lbnQiOjAsIlZlcnRpY2FsQWxpZ25tZW50IjowLCJTbWFydEZvcmVncm91bmQiOm51bGwsIkJhY2tncm91bmRGaWxsVHlwZSI6MCwiTWFyZ2luIjp7IiRpZCI6Ijc4NyIsIlRvcCI6MC4wLCJMZWZ0IjowLjAsIlJpZ2h0IjowLjAsIkJvdHRvbSI6MC4wfSwiUGFkZGluZyI6eyIkaWQiOiI3ODgiLCJUb3AiOjAuMCwiTGVmdCI6MC4wLCJSaWdodCI6MC4wLCJCb3R0b20iOjAuMH0sIkJhY2tncm91bmQiOnsiJGlkIjoiNzg5IiwiQ29sb3IiOnsiJGlkIjoiNzkwIiwiQSI6MCwiUiI6MjU1LCJHIjoyNTUsIkIiOjI1NX19LCJJc1Zpc2libGUiOnRydWUsIldpZHRoIjowLjAsIkhlaWdodCI6MC4wLCJCb3JkZXJTdHlsZSI6eyIkaWQiOiI3OTEiLCJMaW5lQ29sb3IiOm51bGwsIkxpbmVXZWlnaHQiOjAuMCwiTGluZVR5cGUiOjAsIlBhcmVudFN0eWxlIjpudWxsfSwiUGFyZW50U3R5bGUiOm51bGx9LCJEYXRlU3R5bGUiOnsiJGlkIjoiNzkyIiwiRm9udFNldHRpbmdzIjp7IiRpZCI6Ijc5MyIsIkZvbnRTaXplIjoxMCwiRm9udE5hbWUiOiJDYWxpYnJpIExpZ2h0IiwiSXNCb2xkIjpmYWxzZSwiSXNJdGFsaWMiOmZhbHNlLCJJc1VuZGVybGluZWQiOmZhbHNlLCJQYXJlbnRTdHlsZSI6bnVsbH0sIkF1dG9TaXplIjowLCJGb3JlZ3JvdW5kIjp7IiRpZCI6Ijc5NCIsIkNvbG9yIjp7IiRpZCI6Ijc5NS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Nzk2IiwiVG9wIjowLjAsIkxlZnQiOjAuMCwiUmlnaHQiOjAuMCwiQm90dG9tIjowLjB9LCJQYWRkaW5nIjp7IiRpZCI6Ijc5NyIsIlRvcCI6MC4wLCJMZWZ0IjowLjAsIlJpZ2h0IjowLjAsIkJvdHRvbSI6MC4wfSwiQmFja2dyb3VuZCI6eyIkaWQiOiI3OTgiLCJDb2xvciI6eyIkaWQiOiI3OTkiLCJBIjowLCJSIjoyNTUsIkciOjI1NSwiQiI6MjU1fX0sIklzVmlzaWJsZSI6dHJ1ZSwiV2lkdGgiOjAuMCwiSGVpZ2h0IjowLjAsIkJvcmRlclN0eWxlIjp7IiRpZCI6IjgwMCIsIkxpbmVDb2xvciI6bnVsbCwiTGluZVdlaWdodCI6MC4wLCJMaW5lVHlwZSI6MCwiUGFyZW50U3R5bGUiOm51bGx9LCJQYXJlbnRTdHlsZSI6bnVsbH0sIkRhdGVGb3JtYXQiOnsiJGlkIjoiODAx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gwMiIsIkZvcm1hdCI6MCwiSXNWaXNpYmxlIjpmYWxzZSwiTGFzdEtub3duVmlzaWJpbGl0eVN0YXRlIjpmYWxzZX0sIklzVmlzaWJsZSI6dHJ1ZSwiUGFyZW50U3R5bGUiOm51bGx9LCJJbmRleCI6OSwiUGVyY2VudGFnZUNvbXBsZXRlIjpudWxsLCJQb3NpdGlvbiI6eyJSYXRpbyI6MC4wOTU5MTM1ODAyNDY5MTM1LCJJc0N1c3RvbSI6ZmFsc2V9LCJEYXRlRm9ybWF0Ijp7IiRyZWYiOiI4MDEifSwiV2Vla051bWJlcmluZyI6eyIkaWQiOiI4MDMiLCJGb3JtYXQiOjAsIklzVmlzaWJsZSI6ZmFsc2UsIkxhc3RLbm93blZpc2liaWxpdHlTdGF0ZSI6ZmFsc2V9LCJSZWxhdGVkVGFza0lkIjoiMDAwMDAwMDAtMDAwMC0wMDAwLTAwMDAtMDAwMDAwMDAwMDAwIiwiSWQiOiIzMzNlMWI4Yy0xZGZiLTQzZWUtOWEwYy1lN2U1NzgzMWJmMGIiLCJJbXBvcnRJZCI6IjEwIiwiVGl0bGUiOiJUZW50aCBNaWxlc3RvbmUgb3IgRXZlbnQgSGVyZSIsIk5vdGUiOm51bGwsIkh5cGVybGluayI6eyIkaWQiOiI4MDQiLCJBZGRyZXNzIjoiIiwiU3ViQWRkcmVzcyI6IiJ9LCJJc0NoYW5nZWQiOmZhbHNlLCJJc05ldyI6ZmFsc2V9LHsiJGlkIjoiODA1IiwiRGF0ZSI6IjIwMjctMDEtMTVUMjM6NTk6MDAiLCJTdHlsZSI6eyIkaWQiOiI4MDYiLCJTaGFwZSI6MTgsIkNvbm5lY3Rvck1hcmdpbiI6eyIkaWQiOiI4MDciLCJUb3AiOjAuMCwiTGVmdCI6Mi4wLCJSaWdodCI6Mi4wLCJCb3R0b20iOjAuMH0sIkNvbm5lY3RvclN0eWxlIjp7IiRpZCI6IjgwOCIsIkxpbmVDb2xvciI6eyIkaWQiOiI4MDkiLCIkdHlwZSI6Ik5MUkUuQ29tbW9uLkRvbS5Tb2xpZENvbG9yQnJ1c2gsIE5MUkUuQ29tbW9uIiwiQ29sb3IiOnsiJGlkIjoiODEwIiwiQSI6MTI3LCJSIjoyNywiRyI6MzgsIkIiOjU5fX0sIkxpbmVXZWlnaHQiOjEuMCwiTGluZVR5cGUiOjAsIlBhcmVudFN0eWxlIjpudWxsfSwiSXNCZWxvd1RpbWViYW5kIjpmYWxzZSwiUG9zaXRpb25PblRhc2siOjAsIkhpZGVEYXRlIjpmYWxzZSwiU2hhcGVTaXplIjowLCJTcGFjaW5nIjoyLjAsIlBhZGRpbmciOnsiJGlkIjoiODExIiwiVG9wIjo3LjAsIkxlZnQiOjMuMCwiUmlnaHQiOjAuMCwiQm90dG9tIjoyLjB9LCJTaGFwZVN0eWxlIjp7IiRpZCI6IjgxMiIsIk1hcmdpbiI6eyIkaWQiOiI4MTMiLCJUb3AiOjAuMCwiTGVmdCI6MC4wLCJSaWdodCI6MC4wLCJCb3R0b20iOjAuMH0sIlBhZGRpbmciOnsiJGlkIjoiODE0IiwiVG9wIjowLjAsIkxlZnQiOjAuMCwiUmlnaHQiOjAuMCwiQm90dG9tIjowLjB9LCJCYWNrZ3JvdW5kIjp7IiRpZCI6IjgxNSIsIkNvbG9yIjp7IiRpZCI6IjgxNiIsIkEiOjI1NSwiUiI6MjYsIkciOjE3MCwiQiI6NjZ9fSwiSXNWaXNpYmxlIjp0cnVlLCJXaWR0aCI6OC4wLCJIZWlnaHQiOjguMCwiQm9yZGVyU3R5bGUiOnsiJGlkIjoiODE3IiwiTGluZUNvbG9yIjp7IiRpZCI6IjgxOCIsIiR0eXBlIjoiTkxSRS5Db21tb24uRG9tLlNvbGlkQ29sb3JCcnVzaCwgTkxSRS5Db21tb24iLCJDb2xvciI6eyIkaWQiOiI4MTkiLCJBIjoyNTUsIlIiOjI1NSwiRyI6MCwiQiI6MH19LCJMaW5lV2VpZ2h0IjowLjAsIkxpbmVUeXBlIjowLCJQYXJlbnRTdHlsZSI6bnVsbH0sIlBhcmVudFN0eWxlIjpudWxsfSwiVGl0bGVTdHlsZSI6eyIkaWQiOiI4MjAiLCJGb250U2V0dGluZ3MiOnsiJGlkIjoiODIxIiwiRm9udFNpemUiOjEyLCJGb250TmFtZSI6IkNhbGlicmkiLCJJc0JvbGQiOnRydWUsIklzSXRhbGljIjpmYWxzZSwiSXNVbmRlcmxpbmVkIjpmYWxzZSwiUGFyZW50U3R5bGUiOm51bGx9LCJBdXRvU2l6ZSI6MCwiRm9yZWdyb3VuZCI6eyIkaWQiOiI4MjIiLCJDb2xvciI6eyIkaWQiOiI4MjMiLCJBIjoyNTUsIlIiOjAsIkciOjAsIkIiOjB9fSwiTWF4V2lkdGgiOjIwMC4wLCJNYXhIZWlnaHQiOiJJbmZpbml0eSIsIlNtYXJ0Rm9yZWdyb3VuZElzQWN0aXZlIjpmYWxzZSwiSG9yaXpvbnRhbEFsaWdubWVudCI6MiwiVmVydGljYWxBbGlnbm1lbnQiOjAsIlNtYXJ0Rm9yZWdyb3VuZCI6bnVsbCwiQmFja2dyb3VuZEZpbGxUeXBlIjowLCJNYXJnaW4iOnsiJGlkIjoiODI0IiwiVG9wIjowLjAsIkxlZnQiOjAuMCwiUmlnaHQiOjAuMCwiQm90dG9tIjowLjB9LCJQYWRkaW5nIjp7IiRpZCI6IjgyNSIsIlRvcCI6MC4wLCJMZWZ0IjowLjAsIlJpZ2h0IjowLjAsIkJvdHRvbSI6MC4wfSwiQmFja2dyb3VuZCI6eyIkaWQiOiI4MjYiLCJDb2xvciI6eyIkaWQiOiI4MjciLCJBIjowLCJSIjoyNTUsIkciOjI1NSwiQiI6MjU1fX0sIklzVmlzaWJsZSI6dHJ1ZSwiV2lkdGgiOjAuMCwiSGVpZ2h0IjowLjAsIkJvcmRlclN0eWxlIjp7IiRpZCI6IjgyOCIsIkxpbmVDb2xvciI6bnVsbCwiTGluZVdlaWdodCI6MC4wLCJMaW5lVHlwZSI6MCwiUGFyZW50U3R5bGUiOm51bGx9LCJQYXJlbnRTdHlsZSI6bnVsbH0sIkRhdGVTdHlsZSI6eyIkaWQiOiI4MjkiLCJGb250U2V0dGluZ3MiOnsiJGlkIjoiODMwIiwiRm9udFNpemUiOjEwLCJGb250TmFtZSI6IkNhbGlicmkgTGlnaHQiLCJJc0JvbGQiOmZhbHNlLCJJc0l0YWxpYyI6ZmFsc2UsIklzVW5kZXJsaW5lZCI6ZmFsc2UsIlBhcmVudFN0eWxlIjpudWxsfSwiQXV0b1NpemUiOjAsIkZvcmVncm91bmQiOnsiJGlkIjoiODMxIiwiQ29sb3IiOnsiJGlkIjoiODMyIiwiQSI6MjU1LCJSIjoyNywiRyI6MzgsIkIiOjU5fX0sIk1heFdpZHRoIjoyMDAuMCwiTWF4SGVpZ2h0IjoiSW5maW5pdHkiLCJTbWFydEZvcmVncm91bmRJc0FjdGl2ZSI6ZmFsc2UsIkhvcml6b250YWxBbGlnbm1lbnQiOjIsIlZlcnRpY2FsQWxpZ25tZW50IjowLCJTbWFydEZvcmVncm91bmQiOm51bGwsIkJhY2tncm91bmRGaWxsVHlwZSI6MCwiTWFyZ2luIjp7IiRpZCI6IjgzMyIsIlRvcCI6MC4wLCJMZWZ0IjowLjAsIlJpZ2h0IjowLjAsIkJvdHRvbSI6MC4wfSwiUGFkZGluZyI6eyIkaWQiOiI4MzQiLCJUb3AiOjAuMCwiTGVmdCI6MC4wLCJSaWdodCI6MC4wLCJCb3R0b20iOjAuMH0sIkJhY2tncm91bmQiOnsiJGlkIjoiODM1IiwiQ29sb3IiOnsiJGlkIjoiODM2IiwiQSI6MCwiUiI6MjU1LCJHIjoyNTUsIkIiOjI1NX19LCJJc1Zpc2libGUiOnRydWUsIldpZHRoIjowLjAsIkhlaWdodCI6MC4wLCJCb3JkZXJTdHlsZSI6eyIkaWQiOiI4MzciLCJMaW5lQ29sb3IiOm51bGwsIkxpbmVXZWlnaHQiOjAuMCwiTGluZVR5cGUiOjAsIlBhcmVudFN0eWxlIjpudWxsfSwiUGFyZW50U3R5bGUiOm51bGx9LCJEYXRlRm9ybWF0Ijp7IiRpZCI6IjgzOC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4MzkiLCJGb3JtYXQiOjAsIklzVmlzaWJsZSI6ZmFsc2UsIkxhc3RLbm93blZpc2liaWxpdHlTdGF0ZSI6ZmFsc2V9LCJJc1Zpc2libGUiOnRydWUsIlBhcmVudFN0eWxlIjpudWxsfSwiSW5kZXgiOjEwLCJQZXJjZW50YWdlQ29tcGxldGUiOm51bGwsIlBvc2l0aW9uIjp7IlJhdGlvIjowLjA4NTA4MDI0NjkxMzU4MDIzNywiSXNDdXN0b20iOmZhbHNlfSwiRGF0ZUZvcm1hdCI6eyIkcmVmIjoiODM4In0sIldlZWtOdW1iZXJpbmciOnsiJGlkIjoiODQwIiwiRm9ybWF0IjowLCJJc1Zpc2libGUiOmZhbHNlLCJMYXN0S25vd25WaXNpYmlsaXR5U3RhdGUiOmZhbHNlfSwiUmVsYXRlZFRhc2tJZCI6IjAwMDAwMDAwLTAwMDAtMDAwMC0wMDAwLTAwMDAwMDAwMDAwMCIsIklkIjoiNDM1YzNjNTgtN2RjMS00YzZiLTg5ZGItYTc4M2E1ZjY5ZDA1IiwiSW1wb3J0SWQiOiIxMSIsIlRpdGxlIjoiVG9kYXkiLCJOb3RlIjpudWxsLCJIeXBlcmxpbmsiOnsiJGlkIjoiODQxIiwiQWRkcmVzcyI6IiIsIlN1YkFkZHJlc3MiOiIifSwiSXNDaGFuZ2VkIjpmYWxzZSwiSXNOZXciOmZhbHNlfV0sIlRhc2tzIjpbXSwiU3dpbWxhbmVzIjpbXSwiTXNQcm9qZWN0SXRlbXNUcmVlIjp7IiRpZCI6Ijg0MiIsIlJvb3QiOnsiSW1wb3J0SWQiOm51bGwsIklzSW1wb3J0ZWQiOmZhbHNlLCJDaGlsZHJlbiI6W119fSwiTWV0YWRhdGEiOnsiJGlkIjoiODQzIiwiRXhjZWxTaGVldE5hbWUiOiJUaW1lbGluZSBEYXRhIiwiSXRlbXNUaXRsZXMiOiJbXCJGaXJzdCBNaWxlc3RvbmUgb3IgRXZlbnQgSGVyZVwiLFwiU2Vjb25kIE1pbGVzdG9uZSBvciBFdmVudCBIZXJlXCIsXCJUaGlyZCBNaWxlc3RvbmUgb3IgRXZlbnQgSGVyZVwiLFwiRm91cnRoIE1pbGVzdG9uZSBvciBFdmVudCBIZXJlXCIsXCJGaWZ0aCBNaWxlc3RvbmUgb3IgRXZlbnQgSGVyZVwiLFwiU2l4dGggTWlsZXN0b25lIG9yIEV2ZW50IEhlcmVcIixcIlNldmVudGggTWlsZXN0b25lIG9yIEV2ZW50IEhlcmVcIixcIkVpZ2h0IE1pbGVzdG9uZSBvciBFdmVudCBIZXJlXCIsXCJOaW50aCBNaWxlc3RvbmUgb3IgRXZlbnQgSGVyZVwiLFwiVGVudGggTWlsZXN0b25lIG9yIEV2ZW50IEhlcmVcIixcIlRvZGF5XCJdIiwiSXRlbXNTd2ltbGFuZXMiOiJbXSIsIk1zZUxhdGVzdEltcG9ydEl0ZW1zIjoie1wiJGlkXCI6XCIxXCIsXCJSb290XCI6e1wiSW1wb3J0SWRcIjpudWxsLFwiSXNJbXBvcnRlZFwiOmZhbHNlLFwiQ2hpbGRyZW5cIjpbe1wiJGlkXCI6XCIyXCIsXCJJbXBvcnRJZFwiOlwiMVwiLFwiSXNJbXBvcnRlZFwiOnRydWUsXCJDaGlsZHJlblwiOltdfSx7XCIkaWRcIjpcIjNcIixcIkltcG9ydElkXCI6XCIyXCIsXCJJc0ltcG9ydGVkXCI6dHJ1ZSxcIkNoaWxkcmVuXCI6W119LHtcIiRpZFwiOlwiNFwiLFwiSW1wb3J0SWRcIjpcIjNcIixcIklzSW1wb3J0ZWRcIjp0cnVlLFwiQ2hpbGRyZW5cIjpbXX0se1wiJGlkXCI6XCI1XCIsXCJJbXBvcnRJZFwiOlwiNFwiLFwiSXNJbXBvcnRlZFwiOnRydWUsXCJDaGlsZHJlblwiOltdfSx7XCIkaWRcIjpcIjZcIixcIkltcG9ydElkXCI6XCI1XCIsXCJJc0ltcG9ydGVkXCI6dHJ1ZSxcIkNoaWxkcmVuXCI6W119LHtcIiRpZFwiOlwiN1wiLFwiSW1wb3J0SWRcIjpcIjZcIixcIklzSW1wb3J0ZWRcIjp0cnVlLFwiQ2hpbGRyZW5cIjpbXX0se1wiJGlkXCI6XCI4XCIsXCJJbXBvcnRJZFwiOlwiN1wiLFwiSXNJbXBvcnRlZFwiOnRydWUsXCJDaGlsZHJlblwiOltdfSx7XCIkaWRcIjpcIjlcIixcIkltcG9ydElkXCI6XCI4XCIsXCJJc0ltcG9ydGVkXCI6dHJ1ZSxcIkNoaWxkcmVuXCI6W119LHtcIiRpZFwiOlwiMTBcIixcIkltcG9ydElkXCI6XCI5XCIsXCJJc0ltcG9ydGVkXCI6dHJ1ZSxcIkNoaWxkcmVuXCI6W119LHtcIiRpZFwiOlwiMTFcIixcIkltcG9ydElkXCI6XCIxMFwiLFwiSXNJbXBvcnRlZFwiOnRydWUsXCJDaGlsZHJlblwiOltdfSx7XCIkaWRcIjpcIjEyXCIsXCJJbXBvcnRJZFwiOlwiMTFcIixcIklzSW1wb3J0ZWRcIjp0cnVlLFwiQ2hpbGRyZW5cIjpbXX1dfX0iLCJDb2x1bW5zTWFwcGluZyI6Ilt7XCIkaWRcIjpcIjFcIixcIlNlbGVjdGVkTWFwcGluZ1wiOjgsXCJDb2x1bW5IZWFkZXJcIjpcIkNvbHVtbjBcIixcIkNvbHVtbkZyaWVuZGx5TmFtZVwiOlwiVW5pcXVlIElEXCJ9LHtcIiRpZFwiOlwiMlwiLFwiU2VsZWN0ZWRNYXBwaW5nXCI6MixcIkNvbHVtbkhlYWRlclwiOlwiQ29sdW1uMVwiLFwiQ29sdW1uRnJpZW5kbHlOYW1lXCI6XCJUaXRsZVwifSx7XCIkaWRcIjpcIjNcIixcIlNlbGVjdGVkTWFwcGluZ1wiOjMsXCJDb2x1bW5IZWFkZXJcIjpcIkNvbHVtbjJcIixcIkNvbHVtbkZyaWVuZGx5TmFtZVwiOlwiU3RhcnQgZGF0ZVwifSx7XCIkaWRcIjpcIjRcIixcIlNlbGVjdGVkTWFwcGluZ1wiOjQsXCJDb2x1bW5IZWFkZXJcIjpcIkNvbHVtbjNcIixcIkNvbHVtbkZyaWVuZGx5TmFtZVwiOlwiRW5kIGRhdGVcIn0se1wiJGlkXCI6XCI1XCIsXCJTZWxlY3RlZE1hcHBpbmdcIjo1LFwiQ29sdW1uSGVhZGVyXCI6XCJDb2x1bW41XCIsXCJDb2x1bW5GcmllbmRseU5hbWVcIjpcIiUgQ29tcGxldGVkXCJ9LHtcIiRpZFwiOlwiNlwiLFwiU2VsZWN0ZWRNYXBwaW5nXCI6NixcIkNvbHVtbkhlYWRlclwiOlwiQ29sdW1uNlwiLFwiQ29sdW1uRnJpZW5kbHlOYW1lXCI6XCJOb3RlXCJ9XSIsIkhlYWRlclJvd0luZGV4IjoiMCIsIk1zZVN5bmNCeVVpZCI6IlRydWUiLCJTb3VyY2VUZW1wbGF0ZSI6IntcIiRpZFwiOlwiMVwiLFwiSWRcIjpcImNjMjZmODYzLTI3Y2UtNDgwZS1hNTg5LWIzZjEyZjJkNmViMFwiLFwiQ3VsdHVyZUluZm9OYW1lXCI6XCJlbi1VU1wiLFwiVmVyc2lvblwiOntcIiRpZFwiOlwiMlwiLFwiVGVtcGxhdGVEb21WZXJzaW9uXCI6XCIxLjIuMFwifSxcIkVmZmVjdFwiOjEsXCJTdHlsZVwiOntcIiRpZFwiOlwiM1wiLFwiVGltZWJhbmRTdHlsZVwiOntcIiRpZFwiOlwiNFwiLFwiU2NhbGVNYXJraW5nXCI6MSxcIlNoYXBlXCI6MTAsXCJTaGFwZVN0eWxlXCI6e1wiJGlkXCI6XCI1XCIsXCJNYXJnaW5cIjp7XCIkaWRcIjpcIjZcIixcIlRvcFwiOjAuMCxcIkxlZnRcIjoxMC4wLFwiUmlnaHRcIjoxMC4wLFwiQm90dG9tXCI6MC4wfSxcIlBhZGRpbmdcIjp7XCIkaWRcIjpcIjdcIixcIlRvcFwiOjMuMCxcIkxlZnRcIjowLjAsXCJSaWdodFwiOjAuMCxcIkJvdHRvbVwiOjMuMH0sXCJCYWNrZ3JvdW5kXCI6e1wiJGlkXCI6XCI4XCIsXCJDb2xvclwiOntcIiRpZFwiOlwiOVwiLFwiQVwiOjI1NSxcIlJcIjo2OCxcIkdcIjo4NCxcIkJcIjoxMDZ9fSxcIklzVmlzaWJsZVwiOnRydWUsXCJXaWR0aFwiOjg1OC4wLFwiSGVpZ2h0XCI6MjAuMCxcIkJvcmRlclN0eWxlXCI6e1wiJGlkXCI6XCIxMFwiLFwiTGluZUNvbG9yXCI6e1wiJGlkXCI6XCIxMVwiLFwiJHR5cGVcIjpcIk5MUkUuQ29tbW9uLkRvbS5Tb2xpZENvbG9yQnJ1c2gsIE5MUkUuQ29tbW9uXCIsXCJDb2xvclwiOntcIiRpZFwiOlwiMTJcIixcIkFcIjoyNTUsXCJSXCI6MjU1LFwiR1wiOjAsXCJCXCI6MH19LFwiTGluZVdlaWdodFwiOjAuMCxcIkxpbmVUeXBlXCI6MH19LFwiTWlkZGxlVGllclNoYXBlU3R5bGVcIjp7XCIkaWRcIjpcIjEzXCIsXCJNYXJnaW5cIjp7XCIkaWRcIjpcIjE0XCIsXCJUb3BcIjowLjAsXCJMZWZ0XCI6MTAuMCxcIlJpZ2h0XCI6MTAuMCxcIkJvdHRvbVwiOjAuMH0sXCJQYWRkaW5nXCI6e1wiJGlkXCI6XCIxNVwiLFwiVG9wXCI6My4wLFwiTGVmdFwiOjAuMCxcIlJpZ2h0XCI6MC4wLFwiQm90dG9tXCI6My4wfSxcIkJhY2tncm91bmRcIjp7XCIkaWRcIjpcIjE2XCIsXCJDb2xvclwiOntcIiRpZFwiOlwiMTdcIixcIkFcIjoyNTUsXCJSXCI6NjgsXCJHXCI6ODQsXCJCXCI6MTA2fX0sXCJJc1Zpc2libGVcIjp0cnVlLFwiV2lkdGhcIjo4NTguMCxcIkhlaWdodFwiOjIwLjAsXCJCb3JkZXJTdHlsZVwiOntcIiRpZFwiOlwiMThcIixcIkxpbmVDb2xvclwiOntcIiRpZFwiOlwiMTlcIixcIiR0eXBlXCI6XCJOTFJFLkNvbW1vbi5Eb20uU29saWRDb2xvckJydXNoLCBOTFJFLkNvbW1vblwiLFwiQ29sb3JcIjp7XCIkaWRcIjpcIjIwXCIsXCJBXCI6MjU1LFwiUlwiOjI1NSxcIkdcIjowLFwiQlwiOjB9fSxcIkxpbmVXZWlnaHRcIjowLjAsXCJMaW5lVHlwZVwiOjB9fSxcIkJvdHRvbVRpZXJTaGFwZVN0eWxlXCI6e1wiJGlkXCI6XCIyMVwiLFwiTWFyZ2luXCI6e1wiJGlkXCI6XCIyMlwiLFwiVG9wXCI6MC4wLFwiTGVmdFwiOjEwLjAsXCJSaWdodFwiOjEwLjAsXCJCb3R0b21cIjowLjB9LFwiUGFkZGluZ1wiOntcIiRpZFwiOlwiMjNcIixcIlRvcFwiOjMuMCxcIkxlZnRcIjowLjAsXCJSaWdodFwiOjAuMCxcIkJvdHRvbVwiOjMuMH0sXCJCYWNrZ3JvdW5kXCI6e1wiJGlkXCI6XCIyNFwiLFwiQ29sb3JcIjp7XCIkaWRcIjpcIjI1XCIsXCJBXCI6MjU1LFwiUlwiOjY4LFwiR1wiOjg0LFwiQlwiOjEwNn19LFwiSXNWaXNpYmxlXCI6dHJ1ZSxcIldpZHRoXCI6ODU4LjAsXCJIZWlnaHRcIjoyMC4wLFwiQm9yZGVyU3R5bGVcIjp7XCIkaWRcIjpcIjI2XCIsXCJMaW5lQ29sb3JcIjp7XCIkaWRcIjpcIjI3XCIsXCIkdHlwZVwiOlwiTkxSRS5Db21tb24uRG9tLlNvbGlkQ29sb3JCcnVzaCwgTkxSRS5Db21tb25cIixcIkNvbG9yXCI6e1wiJGlkXCI6XCIyOFwiLFwiQVwiOjI1NSxcIlJcIjoyNTUsXCJHXCI6MCxcIkJcIjowfX0sXCJMaW5lV2VpZ2h0XCI6MC4wLFwiTGluZVR5cGVcIjowfX0sXCJSaWdodEVuZENhcHNTdHlsZVwiOntcIiRpZFwiOlwiMjlcIixcIkZvbnRTZXR0aW5nc1wiOntcIiRpZFwiOlwiMzBcIixcIkZvbnRTaXplXCI6MTgsXCJGb250TmFtZVwiOlwiQ2FsaWJyaVwiLFwiSXNCb2xkXCI6dHJ1ZSxcIklzSXRhbGljXCI6ZmFsc2UsXCJJc1VuZGVybGluZWRcIjpmYWxzZX0sXCJBdXRvU2l6ZVwiOjAsXCJGb3JlZ3JvdW5kXCI6e1wiJGlkXCI6XCIzMVwiLFwiQ29sb3JcIjp7XCIkaWRcIjpcIjMyXCIsXCJBXCI6MjU1LFwiUlwiOjIzNyxcIkdcIjoxMjUsXCJCXCI6NDl9fSxcIkJhY2tncm91bmRGaWxsVHlwZVwiOjAsXCJNYXhXaWR0aFwiOlwiSW5maW5pdHlcIixcIk1heEhlaWdodFwiOlwiSW5maW5pdHlcIixcIlNtYXJ0Rm9yZWdyb3VuZElzQWN0aXZlXCI6ZmFsc2UsXCJIb3Jpem9udGFsQWxpZ25tZW50XCI6MCxcIlZlcnRpY2FsQWxpZ25tZW50XCI6MCxcIlNtYXJ0Rm9yZWdyb3VuZFwiOm51bGwsXCJNYXJnaW5cIjp7XCIkaWRcIjpcIjMzXCIsXCJUb3BcIjowLjAsXCJMZWZ0XCI6MC4wLFwiUmlnaHRcIjoyMC4wLFwiQm90dG9tXCI6MC4wfSxcIlBhZGRpbmdcIjp7XCIkaWRcIjpcIjM0XCIsXCJUb3BcIjowLjAsXCJMZWZ0XCI6MC4wLFwiUmlnaHRcIjowLjAsXCJCb3R0b21cIjowLjB9LFwiQmFja2dyb3VuZFwiOntcIiRpZFwiOlwiMzVcIixcIkNvbG9yXCI6e1wiJGlkXCI6XCIzNlwiLFwiQVwiOjAsXCJSXCI6MCxcIkdcIjowLFwiQlwiOjB9fSxcIklzVmlzaWJsZVwiOnRydWUsXCJXaWR0aFwiOjAuMCxcIkhlaWdodFwiOjAuMCxcIkJvcmRlclN0eWxlXCI6bnVsbH0sXCJMZWZ0RW5kQ2Fwc1N0eWxlXCI6e1wiJGlkXCI6XCIzN1wiLFwiRm9udFNldHRpbmdzXCI6e1wiJGlkXCI6XCIzOFwiLFwiRm9udFNpemVcIjoxOCxcIkZvbnROYW1lXCI6XCJDYWxpYnJpXCIsXCJJc0JvbGRcIjp0cnVlLFwiSXNJdGFsaWNcIjpmYWxzZSxcIklzVW5kZXJsaW5lZFwiOmZhbHNlfSxcIkF1dG9TaXplXCI6MCxcIkZvcmVncm91bmRcIjp7XCIkaWRcIjpcIjM5XCIsXCJDb2xvclwiOntcIiRpZFwiOlwiNDBcIixcIkFcIjoyNTUsXCJSXCI6MjM3LFwiR1wiOjEyNSxcIkJcIjo0OX19LFwiQmFja2dyb3VuZEZpbGxUeXBlXCI6MCxcIk1heFdpZHRoXCI6XCJJbmZpbml0eVwiLFwiTWF4SGVpZ2h0XCI6XCJJbmZpbml0eVwiLFwiU21hcnRGb3JlZ3JvdW5kSXNBY3RpdmVcIjpmYWxzZSxcIkhvcml6b250YWxBbGlnbm1lbnRcIjowLFwiVmVydGljYWxBbGlnbm1lbnRcIjowLFwiU21hcnRGb3JlZ3JvdW5kXCI6bnVsbCxcIk1hcmdpblwiOntcIiRpZFwiOlwiNDFcIixcIlRvcFwiOjAuMCxcIkxlZnRcIjoyMC4wLFwiUmlnaHRcIjowLjAsXCJCb3R0b21cIjowLjB9LFwiUGFkZGluZ1wiOntcIiRpZFwiOlwiNDJcIixcIlRvcFwiOjAuMCxcIkxlZnRcIjowLjAsXCJSaWdodFwiOjAuMCxcIkJvdHRvbVwiOjAuMH0sXCJCYWNrZ3JvdW5kXCI6e1wiJGlkXCI6XCI0M1wiLFwiQ29sb3JcIjp7XCIkcmVmXCI6XCIzNlwifX0sXCJJc1Zpc2libGVcIjpmYWxzZSxcIldpZHRoXCI6MC4wLFwiSGVpZ2h0XCI6MC4wLFwiQm9yZGVyU3R5bGVcIjpudWxsfSxcIlRvZGF5VGV4dFN0eWxlXCI6e1wiJGlkXCI6XCI0NFwiLFwiRm9udFNldHRpbmdzXCI6e1wiJGlkXCI6XCI0NVwiLFwiRm9udFNpemVcIjoxMixcIkZvbnROYW1lXCI6XCJDYWxpYnJpXCIsXCJJc0JvbGRcIjpmYWxzZSxcIklzSXRhbGljXCI6ZmFsc2UsXCJJc1VuZGVybGluZWRcIjpmYWxzZX0sXCJBdXRvU2l6ZVwiOjAsXCJGb3JlZ3JvdW5kXCI6e1wiJGlkXCI6XCI0NlwiLFwiQ29sb3JcIjp7XCIkaWRcIjpcIjQ3XCIsXCJBXCI6MjU1LFwiUlwiOjAsXCJHXCI6MCxcIkJcIjowfX0sXCJCYWNrZ3JvdW5kRmlsbFR5cGVcIjowLFwiTWF4V2lkdGhcIjoyMDAuMCxcIk1heEhlaWdodFwiOlwiSW5maW5pdHlcIixcIlNtYXJ0Rm9yZWdyb3VuZElzQWN0aXZlXCI6ZmFsc2UsXCJIb3Jpem9udGFsQWxpZ25tZW50XCI6MCxcIlZlcnRpY2FsQWxpZ25tZW50XCI6MCxcIlNtYXJ0Rm9yZWdyb3VuZFwiOm51bGwsXCJNYXJnaW5cIjp7XCIkaWRcIjpcIjQ4XCIsXCJUb3BcIjowLjAsXCJMZWZ0XCI6MC4wLFwiUmlnaHRcIjowLjAsXCJCb3R0b21cIjowLjB9LFwiUGFkZGluZ1wiOntcIiRpZFwiOlwiNDlcIixcIlRvcFwiOjAuMCxcIkxlZnRcIjowLjAsXCJSaWdodFwiOjAuMCxcIkJvdHRvbVwiOjAuMH0sXCJCYWNrZ3JvdW5kXCI6e1wiJGlkXCI6XCI1MFwiLFwiQ29sb3JcIjp7XCIkcmVmXCI6XCIzNlwifX0sXCJJc1Zpc2libGVcIjp0cnVlLFwiV2lkdGhcIjowLjAsXCJIZWlnaHRcIjowLjAsXCJCb3JkZXJTdHlsZVwiOm51bGx9LFwiVG9kYXlNYXJrZXJTdHlsZVwiOntcIiRpZFwiOlwiNTFcIixcIk1hcmdpblwiOntcIiRpZFwiOlwiNTJcIixcIlRvcFwiOjAuMCxcIkxlZnRcIjowLjAsXCJSaWdodFwiOjAuMCxcIkJvdHRvbVwiOjAuMH0sXCJQYWRkaW5nXCI6e1wiJGlkXCI6XCI1M1wiLFwiVG9wXCI6MC4wLFwiTGVmdFwiOjAuMCxcIlJpZ2h0XCI6MC4wLFwiQm90dG9tXCI6MC4wfSxcIkJhY2tncm91bmRcIjp7XCIkaWRcIjpcIjU0XCIsXCJDb2xvclwiOntcIiRpZFwiOlwiNTVcIixcIkFcIjoyNTUsXCJSXCI6MjU1LFwiR1wiOjAsXCJCXCI6MH19LFwiSXNWaXNpYmxlXCI6dHJ1ZSxcIldpZHRoXCI6MC4wLFwiSGVpZ2h0XCI6MC4wLFwiQm9yZGVyU3R5bGVcIjpudWxsfSxcIlNjYWxlU3R5bGVcIjp7XCIkaWRcIjpcIjU2XCIsXCJTaG93U2VnbWVudFNlcGFyYXRvcnNcIjpmYWxzZSxcIlNlZ21lbnRTZXBhcmF0b3JPcGFjaXR5XCI6MzAsXCJTaGFwZVwiOjMsXCJIYXNCZWVuVmlzaWJsZUJlZm9yZVwiOnRydWUsXCJGb250U2V0dGluZ3NcIjp7XCIkaWRcIjpcIjU3XCIsXCJGb250U2l6ZVwiOjEyLFwiRm9udE5hbWVcIjpcIkNhbGlicmlcIixcIklzQm9sZFwiOmZhbHNlLFwiSXNJdGFsaWNcIjpmYWxzZSxcIklzVW5kZXJsaW5lZFwiOmZhbHNlfSxcIkF1dG9TaXplXCI6MCxcIkZvcmVncm91bmRcIjp7XCIkaWRcIjpcIjU4XCIsXCJDb2xvclwiOntcIiRpZFwiOlwiNTlcIixcIkFcIjoyNTUsXCJSXCI6MjU1LFwiR1wiOjI1NSxcIkJcIjoyNTV9fSxcIkJhY2tncm91bmRGaWxsVHlwZVwiOjAsXCJNYXhXaWR0aFwiOjIwMC4wLFwiTWF4SGVpZ2h0XCI6XCJJbmZpbml0eVwiLFwiU21hcnRGb3JlZ3JvdW5kSXNBY3RpdmVcIjpmYWxzZSxcIkhvcml6b250YWxBbGlnbm1lbnRcIjowLFwiVmVydGljYWxBbGlnbm1lbnRcIjoxLFwiU21hcnRGb3JlZ3JvdW5kXCI6bnVsbCxcIk1hcmdpblwiOntcIiRpZFwiOlwiNjBcIixcIlRvcFwiOjAuMCxcIkxlZnRcIjo1LjAsXCJSaWdodFwiOjAuMCxcIkJvdHRvbVwiOjAuMH0sXCJQYWRkaW5nXCI6e1wiJGlkXCI6XCI2MVwiLFwiVG9wXCI6MC4wLFwiTGVmdFwiOjAuMCxcIlJpZ2h0XCI6MC4wLFwiQm90dG9tXCI6MC4wfSxcIkJhY2tncm91bmRcIjp7XCIkaWRcIjpcIjYyXCIsXCJDb2xvclwiOntcIiRyZWZcIjpcIjM2XCJ9fSxcIklzVmlzaWJsZVwiOnRydWUsXCJXaWR0aFwiOjAuMCxcIkhlaWdodFwiOjAuMCxcIkJvcmRlclN0eWxlXCI6bnVsbH0sXCJNaWRkbGVUaWVyU2NhbGVTdHlsZVwiOntcIiRpZFwiOlwiNjNcIixcIlNob3dTZWdtZW50U2VwYXJhdG9yc1wiOmZhbHNlLFwiU2VnbWVudFNlcGFyYXRvck9wYWNpdHlcIjozMCxcIlNoYXBlXCI6MyxcIkhhc0JlZW5WaXNpYmxlQmVmb3JlXCI6ZmFsc2UsXCJGb250U2V0dGluZ3NcIjp7XCIkaWRcIjpcIjY0XCIsXCJGb250U2l6ZVwiOjEyLFwiRm9udE5hbWVcIjpcIkNhbGlicmlcIixcIklzQm9sZFwiOmZhbHNlLFwiSXNJdGFsaWNcIjpmYWxzZSxcIklzVW5kZXJsaW5lZFwiOmZhbHNlfSxcIkF1dG9TaXplXCI6MCxcIkZvcmVncm91bmRcIjp7XCIkaWRcIjpcIjY1XCIsXCJDb2xvclwiOntcIiRpZFwiOlwiNjZcIixcIkFcIjoyNTUsXCJSXCI6MjU1LFwiR1wiOjI1NSxcIkJcIjoyNTV9fSxcIkJhY2tncm91bmRGaWxsVHlwZVwiOjAsXCJNYXhXaWR0aFwiOjIwMC4wLFwiTWF4SGVpZ2h0XCI6XCJJbmZpbml0eVwiLFwiU21hcnRGb3JlZ3JvdW5kSXNBY3RpdmVcIjpmYWxzZSxcIkhvcml6b250YWxBbGlnbm1lbnRcIjowLFwiVmVydGljYWxBbGlnbm1lbnRcIjoxLFwiU21hcnRGb3JlZ3JvdW5kXCI6bnVsbCxcIk1hcmdpblwiOntcIiRpZFwiOlwiNjdcIixcIlRvcFwiOjAuMCxcIkxlZnRcIjo1LjAsXCJSaWdodFwiOjAuMCxcIkJvdHRvbVwiOjAuMH0sXCJQYWRkaW5nXCI6e1wiJGlkXCI6XCI2OFwiLFwiVG9wXCI6MC4wLFwiTGVmdFwiOjAuMCxcIlJpZ2h0XCI6MC4wLFwiQm90dG9tXCI6MC4wfSxcIkJhY2tncm91bmRcIjp7XCIkaWRcIjpcIjY5XCIsXCJDb2xvclwiOntcIiRpZFwiOlwiNzBcIixcIkFcIjowLFwiUlwiOjAsXCJHXCI6MCxcIkJcIjowfX0sXCJJc1Zpc2libGVcIjpmYWxzZSxcIldpZHRoXCI6MC4wLFwiSGVpZ2h0XCI6MC4wLFwiQm9yZGVyU3R5bGVcIjpudWxsfSxcIkJvdHRvbVRpZXJTY2FsZVN0eWxlXCI6e1wiJGlkXCI6XCI3MVwiLFwiU2hvd1NlZ21lbnRTZXBhcmF0b3JzXCI6ZmFsc2UsXCJTZWdtZW50U2VwYXJhdG9yT3BhY2l0eVwiOjMwLFwiU2hhcGVcIjozLFwiSGFzQmVlblZpc2libGVCZWZvcmVcIjpmYWxzZSxcIkZvbnRTZXR0aW5nc1wiOntcIiRpZFwiOlwiNzJcIixcIkZvbnRTaXplXCI6MTIsXCJGb250TmFtZVwiOlwiQ2FsaWJyaVwiLFwiSXNCb2xkXCI6ZmFsc2UsXCJJc0l0YWxpY1wiOmZhbHNlLFwiSXNVbmRlcmxpbmVkXCI6ZmFsc2V9LFwiQXV0b1NpemVcIjowLFwiRm9yZWdyb3VuZFwiOntcIiRpZFwiOlwiNzNcIixcIkNvbG9yXCI6e1wiJGlkXCI6XCI3NFwiLFwiQVwiOjI1NSxcIlJcIjoyNTUsXCJHXCI6MjU1LFwiQlwiOjI1NX19LFwiQmFja2dyb3VuZEZpbGxUeXBlXCI6MCxcIk1heFdpZHRoXCI6MjAwLjAsXCJNYXhIZWlnaHRcIjpcIkluZmluaXR5XCIsXCJTbWFydEZvcmVncm91bmRJc0FjdGl2ZVwiOmZhbHNlLFwiSG9yaXpvbnRhbEFsaWdubWVudFwiOjAsXCJWZXJ0aWNhbEFsaWdubWVudFwiOjEsXCJTbWFydEZvcmVncm91bmRcIjpudWxsLFwiTWFyZ2luXCI6e1wiJGlkXCI6XCI3NVwiLFwiVG9wXCI6MC4wLFwiTGVmdFwiOjUuMCxcIlJpZ2h0XCI6MC4wLFwiQm90dG9tXCI6MC4wfSxcIlBhZGRpbmdcIjp7XCIkaWRcIjpcIjc2XCIsXCJUb3BcIjowLjAsXCJMZWZ0XCI6MC4wLFwiUmlnaHRcIjowLjAsXCJCb3R0b21cIjowLjB9LFwiQmFja2dyb3VuZFwiOntcIiRpZFwiOlwiNzdcIixcIkNvbG9yXCI6e1wiJGlkXCI6XCI3OFwiLFwiQVwiOjAsXCJSXCI6MCxcIkdcIjowLFwiQlwiOjB9fSxcIklzVmlzaWJsZVwiOmZhbHNlLFwiV2lkdGhcIjowLjAsXCJIZWlnaHRcIjowLjAsXCJCb3JkZXJTdHlsZVwiOm51bGx9LFwiU2luZ2xlU2NhbGVTaGFwZVN0eWxlXCI6bnVsbCxcIkVsYXBzZWRUaW1lQmFja2dyb3VuZFwiOntcIiRpZFwiOlwiNzlcIixcIkNvbG9yXCI6e1wiJGlkXCI6XCI4MFwiLFwiQVwiOjE5MSxcIlJcIjoyNTUsXCJHXCI6MCxcIkJcIjowfX0sXCJBcHBlbmRZZWFyT25ZZWFyQ2hhbmdlXCI6ZmFsc2UsXCJFbGFwc2VkVGltZUZvcm1hdFwiOjIsXCJUb2RheU1hcmtlclBvc2l0aW9uXCI6MyxcIlF1aWNrUG9zaXRpb25cIjoyLFwiQWJzb2x1dGVQb3NpdGlvblwiOjQwNS4wLFwiTWFyZ2luXCI6e1wiJGlkXCI6XCI4MVwiLFwiVG9wXCI6MC4wLFwiTGVmdFwiOjEwLjAsXCJSaWdodFwiOjEwLjAsXCJCb3R0b21cIjowLjB9LFwiUGFkZGluZ1wiOntcIiRpZFwiOlwiODJcIixcIlRvcFwiOjAuMCxcIkxlZnRcIjowLjAsXCJSaWdodFwiOjAuMCxcIkJvdHRvbVwiOjAuMH0sXCJCYWNrZ3JvdW5kXCI6e1wiJGlkXCI6XCI4M1wiLFwiQ29sb3JcIjp7XCIkaWRcIjpcIjg0XCIsXCJBXCI6MjU1LFwiUlwiOjQ3LFwiR1wiOjU0LFwiQlwiOjE1M319LFwiSXNWaXNpYmxlXCI6dHJ1ZSxcIldpZHRoXCI6MC4wLFwiSGVpZ2h0XCI6MC4wLFwiQm9yZGVyU3R5bGVcIjpudWxsfSxcIkRlZmF1bHRNaWxlc3RvbmVTdHlsZVwiOntcIiRpZFwiOlwiODVcIixcIlNoYXBlXCI6MixcIkNvbm5lY3Rvck1hcmdpblwiOntcIiRpZFwiOlwiODZcIixcIlRvcFwiOjAuMCxcIkxlZnRcIjoyLjAsXCJSaWdodFwiOjIuMCxcIkJvdHRvbVwiOjAuMH0sXCJDb25uZWN0b3JTdHlsZVwiOntcIiRpZFwiOlwiODdcIixcIkxpbmVDb2xvclwiOntcIiRpZFwiOlwiODhcIixcIiR0eXBlXCI6XCJOTFJFLkNvbW1vbi5Eb20uU29saWRDb2xvckJydXNoLCBOTFJFLkNvbW1vblwiLFwiQ29sb3JcIjp7XCIkaWRcIjpcIjg5XCIsXCJBXCI6MTI3LFwiUlwiOjc5LFwiR1wiOjEyOSxcIkJcIjoxODl9fSxcIkxpbmVXZWlnaHRcIjoxLjAsXCJMaW5lVHlwZVwiOjB9LFwiSXNCZWxvd1RpbWViYW5kXCI6ZmFsc2UsXCJIaWRlRGF0ZVwiOmZhbHNlLFwiU2hhcGVTaXplXCI6MSxcIlNwYWNpbmdcIjoyLjAsXCJQYWRkaW5nXCI6e1wiJGlkXCI6XCI5MFwiLFwiVG9wXCI6Ny4wLFwiTGVmdFwiOjMuMCxcIlJpZ2h0XCI6MC4wLFwiQm90dG9tXCI6Mi4wfSxcIlBvc2l0aW9uXCI6bnVsbCxcIlBvc2l0aW9uT25UYXNrXCI6MCxcIlNoYXBlU3R5bGVcIjp7XCIkaWRcIjpcIjkxXCIsXCJNYXJnaW5cIjp7XCIkaWRcIjpcIjkyXCIsXCJUb3BcIjowLjAsXCJMZWZ0XCI6MC4wLFwiUmlnaHRcIjowLjAsXCJCb3R0b21cIjowLjB9LFwiUGFkZGluZ1wiOntcIiRpZFwiOlwiOTNcIixcIlRvcFwiOjAuMCxcIkxlZnRcIjowLjAsXCJSaWdodFwiOjAuMCxcIkJvdHRvbVwiOjAuMH0sXCJCYWNrZ3JvdW5kXCI6e1wiJGlkXCI6XCI5NFwiLFwiQ29sb3JcIjp7XCIkaWRcIjpcIjk1XCIsXCJBXCI6MjU1LFwiUlwiOjAsXCJHXCI6MTE0LFwiQlwiOjE4OH19LFwiSXNWaXNpYmxlXCI6dHJ1ZSxcIldpZHRoXCI6MTMuMCxcIkhlaWdodFwiOjEzLjAsXCJCb3JkZXJTdHlsZVwiOntcIiRpZFwiOlwiOTZcIixcIkxpbmVDb2xvclwiOntcIiRpZFwiOlwiOTdcIixcIiR0eXBlXCI6XCJOTFJFLkNvbW1vbi5Eb20uU29saWRDb2xvckJydXNoLCBOTFJFLkNvbW1vblwiLFwiQ29sb3JcIjp7XCIkaWRcIjpcIjk4XCIsXCJBXCI6MjU1LFwiUlwiOjI1NSxcIkdcIjowLFwiQlwiOjB9fSxcIkxpbmVXZWlnaHRcIjowLjAsXCJMaW5lVHlwZVwiOjB9fSxcIlRpdGxlU3R5bGVcIjp7XCIkaWRcIjpcIjk5XCIsXCJGb250U2V0dGluZ3NcIjp7XCIkaWRcIjpcIjEwMFwiLFwiRm9udFNpemVcIjoxMSxcIkZvbnROYW1lXCI6XCJDYWxpYnJpXCIsXCJJc0JvbGRcIjp0cnVlLFwiSXNJdGFsaWNcIjpmYWxzZSxcIklzVW5kZXJsaW5lZFwiOmZhbHNlfSxcIkF1dG9TaXplXCI6MCxcIkZvcmVncm91bmRcIjp7XCIkaWRcIjpcIjEwMVwiLFwiQ29sb3JcIjp7XCIkaWRcIjpcIjEwMlwiLFwiQVwiOjI1NSxcIlJcIjowLFwiR1wiOjAsXCJCXCI6MH19LFwiQmFja2dyb3VuZEZpbGxUeXBlXCI6MCxcIk1heFdpZHRoXCI6MjAwLjAsXCJNYXhIZWlnaHRcIjpcIkluZmluaXR5XCIsXCJTbWFydEZvcmVncm91bmRJc0FjdGl2ZVwiOmZhbHNlLFwiSG9yaXpvbnRhbEFsaWdubWVudFwiOjAsXCJWZXJ0aWNhbEFsaWdubWVudFwiOjAsXCJTbWFydEZvcmVncm91bmRcIjpudWxsLFwiTWFyZ2luXCI6e1wiJGlkXCI6XCIxMDNcIixcIlRvcFwiOjAuMCxcIkxlZnRcIjowLjAsXCJSaWdodFwiOjAuMCxcIkJvdHRvbVwiOjAuMH0sXCJQYWRkaW5nXCI6e1wiJGlkXCI6XCIxMDRcIixcIlRvcFwiOjAuMCxcIkxlZnRcIjowLjAsXCJSaWdodFwiOjAuMCxcIkJvdHRvbVwiOjAuMH0sXCJCYWNrZ3JvdW5kXCI6e1wiJGlkXCI6XCIxMDVcIixcIkNvbG9yXCI6e1wiJHJlZlwiOlwiMzZcIn19LFwiSXNWaXNpYmxlXCI6dHJ1ZSxcIldpZHRoXCI6MC4wLFwiSGVpZ2h0XCI6MC4wLFwiQm9yZGVyU3R5bGVcIjpudWxsfSxcIkRhdGVTdHlsZVwiOntcIiRpZFwiOlwiMTA2XCIsXCJGb250U2V0dGluZ3NcIjp7XCIkaWRcIjpcIjEwN1wiLFwiRm9udFNpemVcIjoxMCxcIkZvbnROYW1lXCI6XCJDYWxpYnJpXCIsXCJJc0JvbGRcIjpmYWxzZSxcIklzSXRhbGljXCI6ZmFsc2UsXCJJc1VuZGVybGluZWRcIjpmYWxzZX0sXCJBdXRvU2l6ZVwiOjAsXCJGb3JlZ3JvdW5kXCI6e1wiJGlkXCI6XCIxMDhcIixcIkNvbG9yXCI6e1wiJGlkXCI6XCIxMDlcIixcIkFcIjoyNTUsXCJSXCI6NjgsXCJHXCI6ODQsXCJCXCI6MTA2fX0sXCJCYWNrZ3JvdW5kRmlsbFR5cGVcIjowLFwiTWF4V2lkdGhcIjoyMDAuMCxcIk1heEhlaWdodFwiOlwiSW5maW5pdHlcIixcIlNtYXJ0Rm9yZWdyb3VuZElzQWN0aXZlXCI6ZmFsc2UsXCJIb3Jpem9udGFsQWxpZ25tZW50XCI6MCxcIlZlcnRpY2FsQWxpZ25tZW50XCI6MCxcIlNtYXJ0Rm9yZWdyb3VuZFwiOm51bGwsXCJNYXJnaW5cIjp7XCIkaWRcIjpcIjExMFwiLFwiVG9wXCI6MC4wLFwiTGVmdFwiOjAuMCxcIlJpZ2h0XCI6MC4wLFwiQm90dG9tXCI6MC4wfSxcIlBhZGRpbmdcIjp7XCIkaWRcIjpcIjExMVwiLFwiVG9wXCI6MC4wLFwiTGVmdFwiOjAuMCxcIlJpZ2h0XCI6MC4wLFwiQm90dG9tXCI6MC4wfSxcIkJhY2tncm91bmRcIjp7XCIkaWRcIjpcIjExMlwiLFwiQ29sb3JcIjp7XCIkcmVmXCI6XCIzNlwifX0sXCJJc1Zpc2libGVcIjp0cnVlLFwiV2lkdGhcIjowLjAsXCJIZWlnaHRcIjowLjAsXCJCb3JkZXJTdHlsZVwiOm51bGx9LFwiRGF0ZUZvcm1hdFwiOntcIiRpZFwiOlwiMTEzXCIsXCJGb3JtYXRTdHJpbmdcIjpcIk1NTSBkXCIsXCJTZXBhcmF0b3JcIjpcIi9cIixcIlVzZUludGVybmF0aW9uYWxEYXRlRm9ybWF0XCI6ZmFsc2UsXCJEYXRlSXNWaXNpYmxlXCI6dHJ1ZSxcIlRpbWVJc1Zpc2libGVcIjpmYWxzZSxcIkhvdXJEaWdpdHNcIjoxLFwiQW1QbURlc2lnbmF0b3JcIjoyLFwiVHJpbTAwTWludXRlc1wiOmZhbHNlLFwiTGFzdEtub3duVmlzaWJpbGl0eVN0YXRlXCI6bnVsbH0sXCJJc1Zpc2libGVcIjp0cnVlfSxcIkRlZmF1bHRUYXNrU3R5bGVcIjp7XCIkaWRcIjpcIjExNFwiLFwiU2hhcGVcIjoxLFwiU2hhcGVUaGlja25lc3NcIjowLFwiRHVyYXRpb25Gb3JtYXRcIjowLFwiUGVyY2VudGFnZUNvbXBsZXRlU3R5bGVcIjp7XCIkaWRcIjpcIjExNVwiLFwiRm9udFNldHRpbmdzXCI6e1wiJGlkXCI6XCIxMTZcIixcIkZvbnRTaXplXCI6MTAsXCJGb250TmFtZVwiOlwiQ2FsaWJyaVwiLFwiSXNCb2xkXCI6ZmFsc2UsXCJJc0l0YWxpY1wiOmZhbHNlLFwiSXNVbmRlcmxpbmVkXCI6ZmFsc2V9LFwiQXV0b1NpemVcIjowLFwiRm9yZWdyb3VuZFwiOntcIiRpZFwiOlwiMTE3XCIsXCJDb2xvclwiOntcIiRpZFwiOlwiMTE4XCIsXCJBXCI6MjU1LFwiUlwiOjIzNyxcIkdcIjoxMjUsXCJCXCI6NDl9fSxcIkJhY2tncm91bmRGaWxsVHlwZVwiOjAsXCJNYXhXaWR0aFwiOjIwMC4wLFwiTWF4SGVpZ2h0XCI6XCJJbmZpbml0eVwiLFwiU21hcnRGb3JlZ3JvdW5kSXNBY3RpdmVcIjpmYWxzZSxcIkhvcml6b250YWxBbGlnbm1lbnRcIjowLFwiVmVydGljYWxBbGlnbm1lbnRcIjowLFwiU21hcnRGb3JlZ3JvdW5kXCI6bnVsbCxcIk1hcmdpblwiOntcIiRpZFwiOlwiMTE5XCIsXCJUb3BcIjowLjAsXCJMZWZ0XCI6MC4wLFwiUmlnaHRcIjowLjAsXCJCb3R0b21cIjowLjB9LFwiUGFkZGluZ1wiOntcIiRpZFwiOlwiMTIwXCIsXCJUb3BcIjowLjAsXCJMZWZ0XCI6MC4wLFwiUmlnaHRcIjowLjAsXCJCb3R0b21cIjowLjB9LFwiQmFja2dyb3VuZFwiOntcIiRpZFwiOlwiMTIxXCIsXCJDb2xvclwiOntcIiRyZWZcIjpcIjM2XCJ9fSxcIklzVmlzaWJsZVwiOnRydWUsXCJXaWR0aFwiOjAuMCxcIkhlaWdodFwiOjAuMCxcIkJvcmRlclN0eWxlXCI6bnVsbH0sXCJEdXJhdGlvblN0eWxlXCI6e1wiJGlkXCI6XCIxMjJcIixcIkZvbnRTZXR0aW5nc1wiOntcIiRpZFwiOlwiMTIzXCIsXCJGb250U2l6ZVwiOjEwLFwiRm9udE5hbWVcIjpcIkNhbGlicmlcIixcIklzQm9sZFwiOmZhbHNlLFwiSXNJdGFsaWNcIjpmYWxzZSxcIklzVW5kZXJsaW5lZFwiOmZhbHNlfSxcIkF1dG9TaXplXCI6MCxcIkZvcmVncm91bmRcIjp7XCIkaWRcIjpcIjEyNFwiLFwiQ29sb3JcIjp7XCIkaWRcIjpcIjEyNVwiLFwiQVwiOjI1NSxcIlJcIjoyMzcsXCJHXCI6MTI1LFwiQlwiOjQ5fX0sXCJCYWNrZ3JvdW5kRmlsbFR5cGVcIjowLFwiTWF4V2lkdGhcIjoyMDAuMCxcIk1heEhlaWdodFwiOlwiSW5maW5pdHlcIixcIlNtYXJ0Rm9yZWdyb3VuZElzQWN0aXZlXCI6ZmFsc2UsXCJIb3Jpem9udGFsQWxpZ25tZW50XCI6MCxcIlZlcnRpY2FsQWxpZ25tZW50XCI6MCxcIlNtYXJ0Rm9yZWdyb3VuZFwiOm51bGwsXCJNYXJnaW5cIjp7XCIkaWRcIjpcIjEyNlwiLFwiVG9wXCI6MC4wLFwiTGVmdFwiOjAuMCxcIlJpZ2h0XCI6MC4wLFwiQm90dG9tXCI6MC4wfSxcIlBhZGRpbmdcIjp7XCIkaWRcIjpcIjEyN1wiLFwiVG9wXCI6MC4wLFwiTGVmdFwiOjAuMCxcIlJpZ2h0XCI6MC4wLFwiQm90dG9tXCI6MC4wfSxcIkJhY2tncm91bmRcIjp7XCIkaWRcIjpcIjEyOFwiLFwiQ29sb3JcIjp7XCIkcmVmXCI6XCIzNlwifX0sXCJJc1Zpc2libGVcIjp0cnVlLFwiV2lkdGhcIjowLjAsXCJIZWlnaHRcIjowLjAsXCJCb3JkZXJTdHlsZVwiOm51bGx9LFwiSG9yaXpvbnRhbENvbm5lY3RvclN0eWxlXCI6e1wiJGlkXCI6XCIxMjlcIixcIkxpbmVDb2xvclwiOntcIiRpZFwiOlwiMTMwXCIsXCIkdHlwZVwiOlwiTkxSRS5Db21tb24uRG9tLlNvbGlkQ29sb3JCcnVzaCwgTkxSRS5Db21tb25cIixcIkNvbG9yXCI6e1wiJGlkXCI6XCIxMzFcIixcIkFcIjoyNTUsXCJSXCI6MjA0LFwiR1wiOjIwNCxcIkJcIjoyMDR9fSxcIkxpbmVXZWlnaHRcIjoxLjAsXCJMaW5lVHlwZVwiOjB9LFwiVmVydGljYWxDb25uZWN0b3JTdHlsZVwiOntcIiRpZFwiOlwiMTMyXCIsXCJMaW5lQ29sb3JcIjp7XCIkaWRcIjpcIjEzM1wiLFwiJHR5cGVcIjpcIk5MUkUuQ29tbW9uLkRvbS5Tb2xpZENvbG9yQnJ1c2gsIE5MUkUuQ29tbW9uXCIsXCJDb2xvclwiOntcIiRpZFwiOlwiMTM0XCIsXCJBXCI6MjU1LFwiUlwiOjIwNCxcIkdcIjoyMDQsXCJCXCI6MjA0fX0sXCJMaW5lV2VpZ2h0XCI6MC4wLFwiTGluZVR5cGVcIjowfSxcIk1hcmdpblwiOm51bGwsXCJTdGFydERhdGVQb3NpdGlvblwiOjMsXCJFbmREYXRlUG9zaXRpb25cIjozLFwiVGl0bGVQb3NpdGlvblwiOjQsXCJEdXJhdGlvblBvc2l0aW9uXCI6NixcIlBlcmNlbnRhZ2VDb21wbGV0ZWRQb3NpdGlvblwiOjYsXCJTcGFjaW5nXCI6NSxcIklzQmVsb3dUaW1lYmFuZFwiOmZhbHNlLFwiUGVyY2VudGFnZUNvbXBsZXRlU2hhcGVPcGFjaXR5XCI6MzUsXCJHcm91cE5hbWVcIjpudWxsLFwiQXR0YWNoZWRNaWxlc3RvbmVzU3R5bGVzXCI6bnVsbCxcIlNoYXBlU3R5bGVcIjp7XCIkaWRcIjpcIjEzNVwiLFwiTWFyZ2luXCI6e1wiJGlkXCI6XCIxMzZcIixcIlRvcFwiOjAuMCxcIkxlZnRcIjo0LjAsXCJSaWdodFwiOjQuMCxcIkJvdHRvbVwiOjAuMH0sXCJQYWRkaW5nXCI6e1wiJGlkXCI6XCIxMzdcIixcIlRvcFwiOjAuMCxcIkxlZnRcIjowLjAsXCJSaWdodFwiOjAuMCxcIkJvdHRvbVwiOjAuMH0sXCJCYWNrZ3JvdW5kXCI6e1wiJGlkXCI6XCIxMzhcIixcIkNvbG9yXCI6e1wiJGlkXCI6XCIxMzlcIixcIkFcIjoyNTUsXCJSXCI6MCxcIkdcIjoxMTQsXCJCXCI6MTg4fX0sXCJJc1Zpc2libGVcIjp0cnVlLFwiV2lkdGhcIjowLjAsXCJIZWlnaHRcIjoxMC4wLFwiQm9yZGVyU3R5bGVcIjp7XCIkaWRcIjpcIjE0MFwiLFwiTGluZUNvbG9yXCI6e1wiJGlkXCI6XCIxNDFcIixcIiR0eXBlXCI6XCJOTFJFLkNvbW1vbi5Eb20uU29saWRDb2xvckJydXNoLCBOTFJFLkNvbW1vblwiLFwiQ29sb3JcIjp7XCIkaWRcIjpcIjE0MlwiLFwiQVwiOjI1NSxcIlJcIjoyNTUsXCJHXCI6MCxcIkJcIjowfX0sXCJMaW5lV2VpZ2h0XCI6MC4wLFwiTGluZVR5cGVcIjowfX0sXCJUaXRsZVN0eWxlXCI6e1wiJGlkXCI6XCIxNDNcIixcIkZvbnRTZXR0aW5nc1wiOntcIiRpZFwiOlwiMTQ0XCIsXCJGb250U2l6ZVwiOjExLFwiRm9udE5hbWVcIjpcIkNhbGlicmlcIixcIklzQm9sZFwiOnRydWUsXCJJc0l0YWxpY1wiOmZhbHNlLFwiSXNVbmRlcmxpbmVkXCI6ZmFsc2V9LFwiQXV0b1NpemVcIjowLFwiRm9yZWdyb3VuZFwiOntcIiRpZFwiOlwiMTQ1XCIsXCJDb2xvclwiOntcIiRpZFwiOlwiMTQ2XCIsXCJBXCI6MjU1LFwiUlwiOjAsXCJHXCI6MCxcIkJcIjowfX0sXCJCYWNrZ3JvdW5kRmlsbFR5cGVcIjowLFwiTWF4V2lkdGhcIjo5NjAuMCxcIk1heEhlaWdodFwiOlwiSW5maW5pdHlcIixcIlNtYXJ0Rm9yZWdyb3VuZElzQWN0aXZlXCI6ZmFsc2UsXCJIb3Jpem9udGFsQWxpZ25tZW50XCI6MCxcIlZlcnRpY2FsQWxpZ25tZW50XCI6MCxcIlNtYXJ0Rm9yZWdyb3VuZFwiOm51bGwsXCJNYXJnaW5cIjp7XCIkaWRcIjpcIjE0N1wiLFwiVG9wXCI6MC4wLFwiTGVmdFwiOjAuMCxcIlJpZ2h0XCI6MC4wLFwiQm90dG9tXCI6MC4wfSxcIlBhZGRpbmdcIjp7XCIkaWRcIjpcIjE0OFwiLFwiVG9wXCI6MC4wLFwiTGVmdFwiOjAuMCxcIlJpZ2h0XCI6MC4wLFwiQm90dG9tXCI6MC4wfSxcIkJhY2tncm91bmRcIjp7XCIkaWRcIjpcIjE0OVwiLFwiQ29sb3JcIjp7XCIkcmVmXCI6XCIzNlwifX0sXCJJc1Zpc2libGVcIjp0cnVlLFwiV2lkdGhcIjowLjAsXCJIZWlnaHRcIjowLjAsXCJCb3JkZXJTdHlsZVwiOm51bGx9LFwiRGF0ZVN0eWxlXCI6e1wiJGlkXCI6XCIxNTBcIixcIkZvbnRTZXR0aW5nc1wiOntcIiRpZFwiOlwiMTUxXCIsXCJGb250U2l6ZVwiOjEwLFwiRm9udE5hbWVcIjpcIkNhbGlicmlcIixcIklzQm9sZFwiOmZhbHNlLFwiSXNJdGFsaWNcIjpmYWxzZSxcIklzVW5kZXJsaW5lZFwiOmZhbHNlfSxcIkF1dG9TaXplXCI6MCxcIkZvcmVncm91bmRcIjp7XCIkaWRcIjpcIjE1MlwiLFwiQ29sb3JcIjp7XCIkaWRcIjpcIjE1M1wiLFwiQVwiOjI1NSxcIlJcIjo2OCxcIkdcIjo4NCxcIkJcIjoxMDZ9fSxcIkJhY2tncm91bmRGaWxsVHlwZVwiOjAsXCJNYXhXaWR0aFwiOjIwMC4wLFwiTWF4SGVpZ2h0XCI6XCJJbmZpbml0eVwiLFwiU21hcnRGb3JlZ3JvdW5kSXNBY3RpdmVcIjpmYWxzZSxcIkhvcml6b250YWxBbGlnbm1lbnRcIjoyLFwiVmVydGljYWxBbGlnbm1lbnRcIjowLFwiU21hcnRGb3JlZ3JvdW5kXCI6bnVsbCxcIk1hcmdpblwiOntcIiRpZFwiOlwiMTU0XCIsXCJUb3BcIjowLjAsXCJMZWZ0XCI6MC4wLFwiUmlnaHRcIjowLjAsXCJCb3R0b21cIjowLjB9LFwiUGFkZGluZ1wiOntcIiRpZFwiOlwiMTU1XCIsXCJUb3BcIjowLjAsXCJMZWZ0XCI6MC4wLFwiUmlnaHRcIjowLjAsXCJCb3R0b21cIjowLjB9LFwiQmFja2dyb3VuZFwiOntcIiRpZFwiOlwiMTU2XCIsXCJDb2xvclwiOntcIiRyZWZcIjpcIjM2XCJ9fSxcIklzVmlzaWJsZVwiOnRydWUsXCJXaWR0aFwiOjAuMCxcIkhlaWdodFwiOjAuMCxcIkJvcmRlclN0eWxlXCI6bnVsbH0sXCJEYXRlRm9ybWF0XCI6e1wiJGlkXCI6XCIxNTdcIixcIkZvcm1hdFN0cmluZ1wiOlwiTU1NIGRcIixcIlNlcGFyYXRvclwiOlwiL1wiLFwiVXNlSW50ZXJuYXRpb25hbERhdGVGb3JtYXRcIjpmYWxzZSxcIkRhdGVJc1Zpc2libGVcIjp0cnVlLFwiVGltZUlzVmlzaWJsZVwiOmZhbHNlLFwiSG91ckRpZ2l0c1wiOjEsXCJBbVBtRGVzaWduYXRvclwiOjIsXCJUcmltMDBNaW51dGVzXCI6ZmFsc2UsXCJMYXN0S25vd25WaXNpYmlsaXR5U3RhdGVcIjpudWxsfSxcIklzVmlzaWJsZVwiOnRydWV9LFwiU2hvd0VsYXBzZWRUaW1lR3JhZGllbnRTdHlsZVwiOmZhbHNlLFwiVGltZWJhbmRSZXNlcnZlZExlZnRBcmVhU3R5bGVcIjpudWxsLFwiRGVmYXVsdFN3aW1sYW5lU3R5bGVcIjp7XCIkaWRcIjpcIjE1OFwiLFwiSGVhZGVyU3R5bGVcIjp7XCIkaWRcIjpcIjE1OVwiLFwiVGV4dFN0eWxlXCI6e1wiJGlkXCI6XCIxNjBcIixcIkZvbnRTZXR0aW5nc1wiOntcIiRpZFwiOlwiMTYxXCIsXCJGb250U2l6ZVwiOjEyLFwiRm9udE5hbWVcIjpcIkNhbGlicmlcIixcIklzQm9sZFwiOmZhbHNlLFwiSXNJdGFsaWNcIjpmYWxzZSxcIklzVW5kZXJsaW5lZFwiOmZhbHNlfSxcIkF1dG9TaXplXCI6MCxcIkZvcmVncm91bmRcIjp7XCIkaWRcIjpcIjE2MlwiLFwiQ29sb3JcIjp7XCIkaWRcIjpcIjE2M1wiLFwiQVwiOjI1NSxcIlJcIjozMixcIkdcIjo1NixcIkJcIjoxMDB9fSxcIkJhY2tncm91bmRGaWxsVHlwZVwiOjAsXCJNYXhXaWR0aFwiOjAuMCxcIk1heEhlaWdodFwiOjAuMCxcIlNtYXJ0Rm9yZWdyb3VuZElzQWN0aXZlXCI6ZmFsc2UsXCJIb3Jpem9udGFsQWxpZ25tZW50XCI6MCxcIlZlcnRpY2FsQWxpZ25tZW50XCI6MCxcIlNtYXJ0Rm9yZWdyb3VuZFwiOm51bGwsXCJNYXJnaW5cIjp7XCIkaWRcIjpcIjE2NFwiLFwiVG9wXCI6MC4wLFwiTGVmdFwiOjAuMCxcIlJpZ2h0XCI6MC4wLFwiQm90dG9tXCI6MC4wfSxcIlBhZGRpbmdcIjp7XCIkaWRcIjpcIjE2NVwiLFwiVG9wXCI6MC4wLFwiTGVmdFwiOjAuMCxcIlJpZ2h0XCI6MC4wLFwiQm90dG9tXCI6MC4wfSxcIkJhY2tncm91bmRcIjpudWxsLFwiSXNWaXNpYmxlXCI6ZmFsc2UsXCJXaWR0aFwiOjAuMCxcIkhlaWdodFwiOjAuMCxcIkJvcmRlclN0eWxlXCI6bnVsbH0sXCJSZWN0YW5nbGVTdHlsZVwiOntcIiRpZFwiOlwiMTY2XCIsXCJNYXJnaW5cIjp7XCIkaWRcIjpcIjE2N1wiLFwiVG9wXCI6MC4wLFwiTGVmdFwiOjAuMCxcIlJpZ2h0XCI6MC4wLFwiQm90dG9tXCI6MC4wfSxcIlBhZGRpbmdcIjp7XCIkaWRcIjpcIjE2OFwiLFwiVG9wXCI6MC4wLFwiTGVmdFwiOjAuMCxcIlJpZ2h0XCI6MC4wLFwiQm90dG9tXCI6MC4wfSxcIkJhY2tncm91bmRcIjp7XCIkaWRcIjpcIjE2OVwiLFwiQ29sb3JcIjp7XCIkaWRcIjpcIjE3MFwiLFwiQVwiOjEyNyxcIlJcIjo5MSxcIkdcIjoxNTUsXCJCXCI6MjEzfX0sXCJJc1Zpc2libGVcIjpmYWxzZSxcIldpZHRoXCI6MC4wLFwiSGVpZ2h0XCI6MC4wLFwiQm9yZGVyU3R5bGVcIjp7XCIkaWRcIjpcIjE3MVwiLFwiTGluZUNvbG9yXCI6e1wiJGlkXCI6XCIxNzJcIixcIiR0eXBlXCI6XCJOTFJFLkNvbW1vbi5Eb20uU29saWRDb2xvckJydXNoLCBOTFJFLkNvbW1vblwiLFwiQ29sb3JcIjp7XCIkaWRcIjpcIjE3M1wiLFwiQVwiOjI1NSxcIlJcIjoyNTUsXCJHXCI6MCxcIkJcIjowfX0sXCJMaW5lV2VpZ2h0XCI6MC4wLFwiTGluZVR5cGVcIjowfX0sXCJUZXh0SXNWZXJ0aWNhbFwiOmZhbHNlfSxcIkJhY2tncm91bmRTdHlsZVwiOntcIiRpZFwiOlwiMTc0XCIsXCJNYXJnaW5cIjp7XCIkaWRcIjpcIjE3NVwiLFwiVG9wXCI6MC4wLFwiTGVmdFwiOjAuMCxcIlJpZ2h0XCI6MC4wLFwiQm90dG9tXCI6MC4wfSxcIlBhZGRpbmdcIjp7XCIkaWRcIjpcIjE3NlwiLFwiVG9wXCI6MC4wLFwiTGVmdFwiOjAuMCxcIlJpZ2h0XCI6MC4wLFwiQm90dG9tXCI6MC4wfSxcIkJhY2tncm91bmRcIjp7XCIkaWRcIjpcIjE3N1wiLFwiQ29sb3JcIjp7XCIkaWRcIjpcIjE3OFwiLFwiQVwiOjM4LFwiUlwiOjkxLFwiR1wiOjE1NSxcIkJcIjoyMTN9fSxcIklzVmlzaWJsZVwiOnRydWUsXCJXaWR0aFwiOjAuMCxcIkhlaWdodFwiOjAuMCxcIkJvcmRlclN0eWxlXCI6e1wiJGlkXCI6XCIxNzlcIixcIkxpbmVDb2xvclwiOntcIiRpZFwiOlwiMTgwXCIsXCIkdHlwZVwiOlwiTkxSRS5Db21tb24uRG9tLlNvbGlkQ29sb3JCcnVzaCwgTkxSRS5Db21tb25cIixcIkNvbG9yXCI6e1wiJGlkXCI6XCIxODFcIixcIkFcIjoyNTUsXCJSXCI6MjU1LFwiR1wiOjAsXCJCXCI6MH19LFwiTGluZVdlaWdodFwiOjAuMCxcIkxpbmVUeXBlXCI6MH19LFwiSXNBYm92ZVRpbWViYW5kXCI6ZmFsc2V9LFwiQ3VzdG9tTWlsZXN0b25lU3R5bGVMaXN0XCI6W10sXCJDdXN0b21UYXNrU3R5bGVMaXN0XCI6W10sXCJDdXN0b21Td2ltbGFuZURlZmluaXRpb25TdHlsZUxpc3RcIjpbXSxcIkN1c3RvbVN3aW1sYW5lVjJTdHlsZUxpc3RcIjpbXSxcIkdyaWRsaW5lUGFuZWxTdHlsZVwiOntcIiRpZFwiOlwiMTgyXCIsXCJHcmlkbGluZVN0eWxlXCI6e1wiJGlkXCI6XCIxODNcIixcIkxpbmVDb2xvclwiOntcIiRpZFwiOlwiMTg0XCIsXCIkdHlwZVwiOlwiTkxSRS5Db21tb24uRG9tLlNvbGlkQ29sb3JCcnVzaCwgTkxSRS5Db21tb25cIixcIkNvbG9yXCI6e1wiJGlkXCI6XCIxODVcIixcIkFcIjozOCxcIlJcIjo5MSxcIkdcIjoxNTUsXCJCXCI6MjEzfX0sXCJMaW5lV2VpZ2h0XCI6MS4wLFwiTGluZVR5cGVcIjowfSxcIklzVmlzaWJsZVwiOnRydWV9LFwiQWN0aXZpdHlMaW5lUGFuZWxTdHlsZVwiOntcIiRpZFwiOlwiMTg2XCIsXCJBY3Rpdml0eUxpbmVTdHlsZVwiOntcIiRpZFwiOlwiMTg3XCIsXCJMaW5lQ29sb3JcIjp7XCIkaWRcIjpcIjE4OFwiLFwiJHR5cGVcIjpcIk5MUkUuQ29tbW9uLkRvbS5Tb2xpZENvbG9yQnJ1c2gsIE5MUkUuQ29tbW9uXCIsXCJDb2xvclwiOntcIiRpZFwiOlwiMTg5XCIsXCJBXCI6MzgsXCJSXCI6NjgsXCJHXCI6MTE0LFwiQlwiOjE5Nn19LFwiTGluZVdlaWdodFwiOjEuMCxcIkxpbmVUeXBlXCI6MH0sXCJJc1Zpc2libGVcIjp0cnVlfX0sXCJTY2FsZVwiOntcIiRpZFwiOlwiMTkwXCIsXCJTdGFydERhdGVcIjpcIjAwMDEtMDEtMDFUMDA6MDA6MDBcIixcIkVuZERhdGVcIjpcIjAwMDEtMDEtMDFUMDA6MDA6MDBcIixcIkZvcm1hdFwiOlwid1wiLFwiVHlwZVwiOjEsXCJBdXRvRGF0ZVJhbmdlXCI6dHJ1ZSxcIldvcmtpbmdEYXlzXCI6MzEsXCJUb2RheU1hcmtlclRleHRcIjpcIlRvZGF5XCIsXCJBdXRvU2NhbGVUeXBlXCI6dHJ1ZX0sXCJTY2FsZVYyXCI6e1wiJGlkXCI6XCIxOTFcIixcIlN0YXJ0RGF0ZVwiOlwiMDAwMS0wMS0wMVQwMDowMDowMFwiLFwiRW5kRGF0ZVwiOlwiMDAwMS0wMS0wMVQwMDowMDowMFwiLFwiQXV0b0RhdGVSYW5nZVwiOnRydWUsXCJXb3JraW5nRGF5c1wiOjMxLFwiVG9kYXlNYXJrZXJUZXh0XCI6XCJUb2RheVwiLFwiQXV0b1NjYWxlVHlwZVwiOnRydWUsXCJUaW1lYmFuZFNjYWxlc1wiOntcIiRpZFwiOlwiMTkyXCIsXCJUb3BTY2FsZUxheWVyXCI6e1wiJGlkXCI6XCIxOTNcIixcIkZvcm1hdFwiOlwid1wiLFwiVHlwZVwiOjF9LFwiTWlkZGxlU2NhbGVMYXllclwiOntcIiRpZFwiOlwiMTk0XCIsXCJGb3JtYXRcIjpudWxsLFwiVHlwZVwiOjB9LFwiQm90dG9tU2NhbGVMYXllclwiOntcIiRpZFwiOlwiMTk1XCIsXCJGb3JtYXRcIjpudWxsLFwiVHlwZVwiOjB9fX0sXCJNaWxlc3RvbmVzXCI6W10sXCJUYXNrc1wiOltdLFwiU3dpbWxhbmVzXCI6W10sXCJTd2ltbGFuZXNWMlwiOltdLFwiU2V0dGluZ3NcIjp7XCIkaWRcIjpcIjE5NlwiLFwiSW1wYU9wdGlvbnNcIjp7XCIkaWRcIjpcIjE5N1wiLFwiTGVmdFRvUmlnaHRcIjpmYWxzZSxcIlBheWxvYWRPcHRpb25zXCI6Mn19LFwiVGltZUNvbmZpZ3VyYXRpb25cIjp7XCIkaWRcIjpcIjE5OFwiLFwiVXNlVGltZVwiOmZhbHNlLFwiV29ya0RheVN0YXJ0XCI6XCIwMDowMDowMFwiLFwiV29ya0RheUVuZFwiOlwiMjM6NTk6MDBcIn19IiwiVXBkYXRlU2NhbGVGb3JJbXBvcnRlZFRpbWVsaW5lIjoiRmFsc2UiLCJSZWNlbnRDb2xvcnNDb2xsZWN0aW9uIjoiW10iLCJTb3VyY2VUaGVtZSI6IntcIiRpZFwiOlwiMVwiLFwiSWRcIjpcIjBmM2FiZTExLWYxYzQtNDI1MC04MDU5LTM4YzMxZjEwN2NkZFwiLFwiQ2F0ZWdvcnlcIjoyLFwiQ3VsdHVyZUluZm9OYW1lXCI6XCJlbi1VU1wiLFwiVmVyc2lvblwiOntcIiRpZFwiOlwiMlwiLFwiVGhlbWVEb21WZXJzaW9uXCI6XCIxLjEuMFwifSxcIlN0eWxlXCI6e1wiJGlkXCI6XCIzXCIsXCJUaW1lYmFuZFN0eWxlXCI6e1wiJGlkXCI6XCI0XCIsXCJSaWdodEVuZENhcHNTdHlsZVwiOntcIiRpZFwiOlwiNVwiLFwiRm9udFNldHRpbmdzXCI6e1wiJGlkXCI6XCI2XCIsXCJGb250U2l6ZVwiOjE4LFwiRm9udE5hbWVcIjpcIkNhbGlicmlcIixcIklzQm9sZFwiOnRydWUsXCJJc0l0YWxpY1wiOmZhbHNlLFwiSXNVbmRlcmxpbmVkXCI6ZmFsc2V9LFwiRm9yZWdyb3VuZFwiOntcIiRpZFwiOlwiN1wiLFwiQ29sb3JcIjp7XCIkaWRcIjpcIjhcIixcIkFcIjoyNTUsXCJSXCI6MjM3LFwiR1wiOjEyNSxcIkJcIjo0OX19LFwiSG9yaXpvbnRhbEFsaWdubWVudFwiOjAsXCJJc1Zpc2libGVcIjpmYWxzZX0sXCJMZWZ0RW5kQ2Fwc1N0eWxlXCI6e1wiJGlkXCI6XCI5XCIsXCJGb250U2V0dGluZ3NcIjp7XCIkaWRcIjpcIjEwXCIsXCJGb250U2l6ZVwiOjE4LFwiRm9udE5hbWVcIjpcIkNhbGlicmlcIixcIklzQm9sZFwiOnRydWUsXCJJc0l0YWxpY1wiOmZhbHNlLFwiSXNVbmRlcmxpbmVkXCI6ZmFsc2V9LFwiRm9yZWdyb3VuZFwiOntcIiRpZFwiOlwiMTFcIixcIkNvbG9yXCI6e1wiJGlkXCI6XCIxMlwiLFwiQVwiOjI1NSxcIlJcIjoyMzcsXCJHXCI6MTI1LFwiQlwiOjQ5fX0sXCJIb3Jpem9udGFsQWxpZ25tZW50XCI6MCxcIklzVmlzaWJsZVwiOmZhbHNlfSxcIlRvZGF5TWFya2VyU3R5bGVcIjp7XCIkaWRcIjpcIjEzXCIsXCJUb2RheVRleHRTdHlsZVwiOntcIiRpZFwiOlwiMTRcIixcIkZvbnRTZXR0aW5nc1wiOntcIiRpZFwiOlwiMTVcIixcIkZvbnRTaXplXCI6MTIsXCJGb250TmFtZVwiOlwiQ2FsaWJyaVwiLFwiSXNCb2xkXCI6ZmFsc2UsXCJJc0l0YWxpY1wiOmZhbHNlLFwiSXNVbmRlcmxpbmVkXCI6ZmFsc2V9LFwiRm9yZWdyb3VuZFwiOntcIiRpZFwiOlwiMTZcIixcIkNvbG9yXCI6e1wiJGlkXCI6XCIxN1wiLFwiQVwiOjI1NSxcIlJcIjowLFwiR1wiOjAsXCJCXCI6MH19LFwiSG9yaXpvbnRhbEFsaWdubWVudFwiOjAsXCJJc1Zpc2libGVcIjp0cnVlfSxcIlRvZGF5TWFya2VyU2hhcGVTdHlsZVwiOntcIiRpZFwiOlwiMThcIixcIk1hcmdpblwiOntcIiRpZFwiOlwiMTlcIixcIlRvcFwiOjAuMCxcIkxlZnRcIjowLjAsXCJSaWdodFwiOjAuMCxcIkJvdHRvbVwiOjAuMH0sXCJQYWRkaW5nXCI6e1wiJGlkXCI6XCIyMFwiLFwiVG9wXCI6MC4wLFwiTGVmdFwiOjAuMCxcIlJpZ2h0XCI6MC4wLFwiQm90dG9tXCI6MC4wfSxcIkJhY2tncm91bmRcIjp7XCIkaWRcIjpcIjIxXCIsXCJDb2xvclwiOntcIiRpZFwiOlwiMjJcIixcIkFcIjoyNTUsXCJSXCI6MzYsXCJHXCI6MTMwLFwiQlwiOjUwfX0sXCJJc1Zpc2libGVcIjp0cnVlLFwiV2lkdGhcIjowLjAsXCJIZWlnaHRcIjowLjAsXCJCb3JkZXJTdHlsZVwiOm51bGx9LFwiVG9kYXlNYXJrZXJQb3NpdGlvblwiOjMsXCJJc1Zpc2libGVcIjp0cnVlfSxcIlNjYWxlU3R5bGVcIjp7XCIkaWRcIjpcIjIzXCIsXCJTaG93U2VnbWVudFNlcGFyYXRvcnNcIjpmYWxzZSxcIlNlZ21lbnRTZXBhcmF0b3JPcGFjaXR5XCI6MzAsXCJTaGFwZVwiOjMsXCJTZWdtZW50VGV4dFN0eWxlXCI6e1wiJGlkXCI6XCIyNFwiLFwiRm9udFNldHRpbmdzXCI6e1wiJGlkXCI6XCIyNVwiLFwiRm9udFNpemVcIjoxMSxcIkZvbnROYW1lXCI6XCJDYWxpYnJpXCIsXCJJc0JvbGRcIjp0cnVlLFwiSXNJdGFsaWNcIjpmYWxzZSxcIklzVW5kZXJsaW5lZFwiOmZhbHNlfSxcIkZvcmVncm91bmRcIjp7XCIkaWRcIjpcIjI2XCIsXCJDb2xvclwiOntcIiRpZFwiOlwiMjdcIixcIkFcIjoyNTUsXCJSXCI6MjI0LFwiR1wiOjIyNSxcIkJcIjoyMjF9fSxcIkhvcml6b250YWxBbGlnbm1lbnRcIjowLFwiSXNWaXNpYmxlXCI6dHJ1ZX0sXCJTaGFwZVN0eWxlXCI6e1wiJGlkXCI6XCIyOFwiLFwiTWFyZ2luXCI6e1wiJGlkXCI6XCIyOVwiLFwiVG9wXCI6MC4wLFwiTGVmdFwiOjEwLjAsXCJSaWdodFwiOjEwLjAsXCJCb3R0b21cIjowLjB9LFwiUGFkZGluZ1wiOntcIiRpZFwiOlwiMzBcIixcIlRvcFwiOjAuMCxcIkxlZnRcIjowLjAsXCJSaWdodFwiOjAuMCxcIkJvdHRvbVwiOjAuMH0sXCJCYWNrZ3JvdW5kXCI6e1wiJGlkXCI6XCIzMVwiLFwiQ29sb3JcIjp7XCIkaWRcIjpcIjMyXCIsXCJBXCI6MjU1LFwiUlwiOjM2LFwiR1wiOjEzMCxcIkJcIjo1MH19LFwiSXNWaXNpYmxlXCI6dHJ1ZSxcIldpZHRoXCI6ODU4LjAsXCJIZWlnaHRcIjoyMC4wLFwiQm9yZGVyU3R5bGVcIjp7XCIkaWRcIjpcIjMzXCIsXCJMaW5lU3R5bGVcIjp7XCIkaWRcIjpcIjM0XCIsXCJMaW5lQ29sb3JcIjp7XCIkaWRcIjpcIjM1XCIsXCJDb2xvclwiOntcIiRpZFwiOlwiMzZcIixcIkFcIjoyNTUsXCJSXCI6MjU1LFwiR1wiOjAsXCJCXCI6MH19LFwiTGluZVdlaWdodFwiOjAuMCxcIkxpbmVUeXBlXCI6MH0sXCJJc1Zpc2libGVcIjpmYWxzZX19fSxcIkVsYXBzZWRUaW1lU3R5bGVcIjp7XCIkaWRcIjpcIjM3XCIsXCJFbGFwc2VkVGltZUJhY2tncm91bmRcIjp7XCIkaWRcIjpcIjM4XCIsXCJDb2xvclwiOntcIiRpZFwiOlwiMzlcIixcIkFcIjo3NyxcIlJcIjowLFwiR1wiOjAsXCJCXCI6MH19LFwiRWxhcHNlZFRpbWVGb3JtYXRcIjoyLFwiSXNWaXNpYmxlXCI6dHJ1ZX0sXCJNYXJnaW5cIjp7XCIkaWRcIjpcIjQwXCIsXCJUb3BcIjowLjAsXCJMZWZ0XCI6MTAuMCxcIlJpZ2h0XCI6MTAuMCxcIkJvdHRvbVwiOjAuMH0sXCJQYWRkaW5nXCI6e1wiJGlkXCI6XCI0MVwiLFwiVG9wXCI6MC4wLFwiTGVmdFwiOjAuMCxcIlJpZ2h0XCI6MC4wLFwiQm90dG9tXCI6MC4wfSxcIkJhY2tncm91bmRcIjp7XCIkaWRcIjpcIjQyXCIsXCJDb2xvclwiOntcIiRpZFwiOlwiNDNcIixcIkFcIjoyNTUsXCJSXCI6NDcsXCJHXCI6NTQsXCJCXCI6MTUzfX0sXCJJc1Zpc2libGVcIjpmYWxzZSxcIldpZHRoXCI6MC4wLFwiSGVpZ2h0XCI6MC4wLFwiQm9yZGVyU3R5bGVcIjpudWxsfSxcIlRhc2tTdHlsZVwiOntcIiRpZFwiOlwiNDRcIixcIlNoYXBlXCI6MSxcIlNoYXBlVGhpY2tuZXNzXCI6MCxcIkR1cmF0aW9uRm9ybWF0XCI6MCxcIlBlcmNlbnRhZ2VDb21wbGV0ZVRleHRTdHlsZVwiOntcIiRpZFwiOlwiNDVcIixcIkZvbnRTZXR0aW5nc1wiOntcIiRpZFwiOlwiNDZcIixcIkZvbnRTaXplXCI6MTAsXCJGb250TmFtZVwiOlwiQ2FsaWJyaVwiLFwiSXNCb2xkXCI6ZmFsc2UsXCJJc0l0YWxpY1wiOmZhbHNlLFwiSXNVbmRlcmxpbmVkXCI6ZmFsc2V9LFwiRm9yZWdyb3VuZFwiOntcIiRpZFwiOlwiNDdcIixcIkNvbG9yXCI6e1wiJGlkXCI6XCI0OFwiLFwiQVwiOjI1NSxcIlJcIjoyMzcsXCJHXCI6MTI1LFwiQlwiOjQ5fX0sXCJIb3Jpem9udGFsQWxpZ25tZW50XCI6MCxcIklzVmlzaWJsZVwiOmZhbHNlfSxcIlBlcmNlbnRhZ2VDb21wbGV0ZUhpZ2hsaWdodFN0eWxlXCI6e1wiJGlkXCI6XCI0OVwiLFwiQmFja2dyb3VuZFwiOntcIiRpZFwiOlwiNTBcIixcIkNvbG9yXCI6e1wiJGlkXCI6XCI1MVwiLFwiQVwiOjg5LFwiUlwiOjAsXCJHXCI6MCxcIkJcIjowfX19LFwiRHVyYXRpb25TdHlsZVwiOntcIiRpZFwiOlwiNTJcIixcIkZvbnRTZXR0aW5nc1wiOntcIiRpZFwiOlwiNTNcIixcIkZvbnRTaXplXCI6MTAsXCJGb250TmFtZVwiOlwiQ2FsaWJyaVwiLFwiSXNCb2xkXCI6ZmFsc2UsXCJJc0l0YWxpY1wiOmZhbHNlLFwiSXNVbmRlcmxpbmVkXCI6ZmFsc2V9LFwiRm9yZWdyb3VuZFwiOntcIiRpZFwiOlwiNTRcIixcIkNvbG9yXCI6e1wiJGlkXCI6XCI1NVwiLFwiQVwiOjI1NSxcIlJcIjoyMzcsXCJHXCI6MTI1LFwiQlwiOjQ5fX0sXCJIb3Jpem9udGFsQWxpZ25tZW50XCI6MCxcIklzVmlzaWJsZVwiOmZhbHNlfSxcIkhvcml6b250YWxDb25uZWN0b3JTdHlsZVwiOntcIiRpZFwiOlwiNTZcIixcIkxpbmVTdHlsZVwiOntcIiRpZFwiOlwiNTdcIixcIkxpbmVDb2xvclwiOntcIiRpZFwiOlwiNThcIixcIkNvbG9yXCI6e1wiJGlkXCI6XCI1OVwiLFwiQVwiOjI1NSxcIlJcIjoyMDQsXCJHXCI6MjA0LFwiQlwiOjIwNH19LFwiTGluZVdlaWdodFwiOjEuMCxcIkxpbmVUeXBlXCI6MH0sXCJJc1Zpc2libGVcIjp0cnVlfSxcIlZlcnRpY2FsQ29ubmVjdG9yU3R5bGVcIjp7XCIkaWRcIjpcIjYwXCIsXCJMaW5lU3R5bGVcIjp7XCIkaWRcIjpcIjYxXCIsXCJMaW5lQ29sb3JcIjp7XCIkaWRcIjpcIjYyXCIsXCJDb2xvclwiOntcIiRpZFwiOlwiNjNcIixcIkFcIjoyNTUsXCJSXCI6MjA0LFwiR1wiOjIwNCxcIkJcIjoyMDR9fSxcIkxpbmVXZWlnaHRcIjowLjAsXCJMaW5lVHlwZVwiOjB9LFwiSXNWaXNpYmxlXCI6ZmFsc2V9LFwiTWFyZ2luXCI6e1wiJGlkXCI6XCI2NFwiLFwiVG9wXCI6MC4wLFwiTGVmdFwiOjAuMCxcIlJpZ2h0XCI6MC4wLFwiQm90dG9tXCI6MC4wfSxcIlN0YXJ0RGF0ZVBvc2l0aW9uXCI6MyxcIkVuZERhdGVQb3NpdGlvblwiOjMsXCJUaXRsZVBvc2l0aW9uXCI6NCxcIkR1cmF0aW9uUG9zaXRpb25cIjowLFwiUGVyY2VudGFnZUNvbXBsZXRlZFBvc2l0aW9uXCI6MCxcIlNwYWNpbmdcIjo1LFwiSXNCZWxvd1RpbWViYW5kXCI6ZmFsc2UsXCJTaGFwZVN0eWxlXCI6e1wiJGlkXCI6XCI2NVwiLFwiTWFyZ2luXCI6e1wiJGlkXCI6XCI2NlwiLFwiVG9wXCI6MC4wLFwiTGVmdFwiOjQuMCxcIlJpZ2h0XCI6NC4wLFwiQm90dG9tXCI6MC4wfSxcIlBhZGRpbmdcIjp7XCIkaWRcIjpcIjY3XCIsXCJUb3BcIjowLjAsXCJMZWZ0XCI6MC4wLFwiUmlnaHRcIjowLjAsXCJCb3R0b21cIjowLjB9LFwiQmFja2dyb3VuZFwiOntcIiRpZFwiOlwiNjhcIixcIkNvbG9yXCI6e1wiJGlkXCI6XCI2OVwiLFwiQVwiOjI1NSxcIlJcIjoyNixcIkdcIjoxNzAsXCJCXCI6NjZ9fSxcIklzVmlzaWJsZVwiOnRydWUsXCJXaWR0aFwiOjAuMCxcIkhlaWdodFwiOjEwLjAsXCJCb3JkZXJTdHlsZVwiOntcIiRpZFwiOlwiNzBcIixcIkxpbmVTdHlsZVwiOntcIiRpZFwiOlwiNzFcIixcIkxpbmVDb2xvclwiOntcIiRpZFwiOlwiNzJcIixcIkNvbG9yXCI6e1wiJGlkXCI6XCI3M1wiLFwiQVwiOjI1NSxcIlJcIjoyMzQsXCJHXCI6MjIsXCJCXCI6MzB9fSxcIkxpbmVXZWlnaHRcIjoyLjAsXCJMaW5lVHlwZVwiOjB9LFwiSXNWaXNpYmxlXCI6ZmFsc2V9fSxcIlRpdGxlU3R5bGVcIjp7XCIkaWRcIjpcIjc0XCIsXCJGb250U2V0dGluZ3NcIjp7XCIkaWRcIjpcIjc1XCIsXCJGb250U2l6ZVwiOjExLFwiRm9udE5hbWVcIjpcIkNhbGlicmlcIixcIklzQm9sZFwiOnRydWUsXCJJc0l0YWxpY1wiOmZhbHNlLFwiSXNVbmRlcmxpbmVkXCI6ZmFsc2V9LFwiRm9yZWdyb3VuZFwiOntcIiRpZFwiOlwiNzZcIixcIkNvbG9yXCI6e1wiJGlkXCI6XCI3N1wiLFwiQVwiOjI1NSxcIlJcIjowLFwiR1wiOjAsXCJCXCI6MH19LFwiSG9yaXpvbnRhbEFsaWdubWVudFwiOjAsXCJJc1Zpc2libGVcIjp0cnVlfSxcIkRhdGVTdHlsZVwiOntcIiRpZFwiOlwiNzhcIixcIkZvbnRTZXR0aW5nc1wiOntcIiRpZFwiOlwiNzlcIixcIkZvbnRTaXplXCI6MTAsXCJGb250TmFtZVwiOlwiQ2FsaWJyaVwiLFwiSXNCb2xkXCI6ZmFsc2UsXCJJc0l0YWxpY1wiOmZhbHNlLFwiSXNVbmRlcmxpbmVkXCI6ZmFsc2V9LFwiRm9yZWdyb3VuZFwiOntcIiRpZFwiOlwiODBcIixcIkNvbG9yXCI6e1wiJGlkXCI6XCI4MVwiLFwiQVwiOjI1NSxcIlJcIjo2OCxcIkdcIjo4NCxcIkJcIjoxMDZ9fSxcIkhvcml6b250YWxBbGlnbm1lbnRcIjoyLFwiSXNWaXNpYmxlXCI6dHJ1ZX0sXCJEYXRlRm9ybWF0XCI6e1wiJGlkXCI6XCI4MlwiLFwiRm9ybWF0U3RyaW5nXCI6XCJNTU0gZFwiLFwiU2VwYXJhdG9yXCI6XCIvXCIsXCJVc2VJbnRlcm5hdGlvbmFsRGF0ZUZvcm1hdFwiOmZhbHNlLFwiRGF0ZUlzVmlzaWJsZVwiOnRydWUsXCJUaW1lSXNWaXNpYmxlXCI6ZmFsc2UsXCJIb3VyRGlnaXRzXCI6MSxcIkFtUG1EZXNpZ25hdG9yXCI6MixcIlRyaW0wME1pbnV0ZXNcIjpmYWxzZX0sXCJXZWVrTnVtYmVyaW5nXCI6e1wiJGlkXCI6XCI4M1wiLFwiRm9ybWF0XCI6MCxcIklzVmlzaWJsZVwiOmZhbHNlLFwiTGFzdEtub3duVmlzaWJpbGl0eVN0YXRlXCI6ZmFsc2V9fSxcIk1pbGVzdG9uZVN0eWxlXCI6e1wiJGlkXCI6XCI4NFwiLFwiU2hhcGVcIjoxOSxcIklzQmVsb3dUaW1lYmFuZFwiOmZhbHNlLFwiU2hhcGVTaXplXCI6MCxcIlBhZGRpbmdcIjp7XCIkaWRcIjpcIjg1XCIsXCJUb3BcIjo3LjAsXCJMZWZ0XCI6My4wLFwiUmlnaHRcIjowLjAsXCJCb3R0b21cIjoyLjB9LFwiU2hhcGVTdHlsZVwiOntcIiRpZFwiOlwiODZcIixcIk1hcmdpblwiOntcIiRpZFwiOlwiODdcIixcIlRvcFwiOjAuMCxcIkxlZnRcIjowLjAsXCJSaWdodFwiOjAuMCxcIkJvdHRvbVwiOjAuMH0sXCJQYWRkaW5nXCI6e1wiJGlkXCI6XCI4OFwiLFwiVG9wXCI6MC4wLFwiTGVmdFwiOjAuMCxcIlJpZ2h0XCI6MC4wLFwiQm90dG9tXCI6MC4wfSxcIkJhY2tncm91bmRcIjp7XCIkaWRcIjpcIjg5XCIsXCJDb2xvclwiOntcIiRpZFwiOlwiOTBcIixcIkFcIjoyNTUsXCJSXCI6MjYsXCJHXCI6MTcwLFwiQlwiOjY2fX0sXCJJc1Zpc2libGVcIjp0cnVlLFwiV2lkdGhcIjo4LjAsXCJIZWlnaHRcIjo4LjAsXCJCb3JkZXJTdHlsZVwiOntcIiRpZFwiOlwiOTFcIixcIkxpbmVTdHlsZVwiOntcIiRpZFwiOlwiOTJcIixcIkxpbmVDb2xvclwiOntcIiRpZFwiOlwiOTNcIixcIkNvbG9yXCI6e1wiJGlkXCI6XCI5NFwiLFwiQVwiOjI1NSxcIlJcIjoyMzQsXCJHXCI6MjIsXCJCXCI6MzB9fSxcIkxpbmVXZWlnaHRcIjoyLjAsXCJMaW5lVHlwZVwiOjB9LFwiSXNWaXNpYmxlXCI6ZmFsc2V9fSxcIlRpdGxlU3R5bGVcIjp7XCIkaWRcIjpcIjk1XCIsXCJGb250U2V0dGluZ3NcIjp7XCIkaWRcIjpcIjk2XCIsXCJGb250U2l6ZVwiOjEyLFwiRm9udE5hbWVcIjpcIkNhbGlicmlcIixcIklzQm9sZFwiOnRydWUsXCJJc0l0YWxpY1wiOmZhbHNlLFwiSXNVbmRlcmxpbmVkXCI6ZmFsc2V9LFwiRm9yZWdyb3VuZFwiOntcIiRpZFwiOlwiOTdcIixcIkNvbG9yXCI6e1wiJGlkXCI6XCI5OFwiLFwiQVwiOjI1NSxcIlJcIjowLFwiR1wiOjAsXCJCXCI6MH19LFwiSG9yaXpvbnRhbEFsaWdubWVudFwiOjAsXCJJc1Zpc2libGVcIjp0cnVlfSxcIkRhdGVTdHlsZVwiOntcIiRpZFwiOlwiOTlcIixcIkZvbnRTZXR0aW5nc1wiOntcIiRpZFwiOlwiMTAwXCIsXCJGb250U2l6ZVwiOjEwLFwiRm9udE5hbWVcIjpcIkNhbGlicmkgTGlnaHRcIixcIklzQm9sZFwiOmZhbHNlLFwiSXNJdGFsaWNcIjpmYWxzZSxcIklzVW5kZXJsaW5lZFwiOmZhbHNlfSxcIkZvcmVncm91bmRcIjp7XCIkaWRcIjpcIjEwMVwiLFwiQ29sb3JcIjp7XCIkaWRcIjpcIjEwMlwiLFwiQVwiOjI1NSxcIlJcIjoyNyxcIkdcIjozOCxcIkJcIjo1OX19LFwiSG9yaXpvbnRhbEFsaWdubWVudFwiOjAsXCJJc1Zpc2libGVcIjp0cnVlfSxcIkRhdGVGb3JtYXRcIjp7XCIkaWRcIjpcIjEwM1wiLFwiRm9ybWF0U3RyaW5nXCI6XCJNTU0gZFwiLFwiU2VwYXJhdG9yXCI6XCIvXCIsXCJVc2VJbnRlcm5hdGlvbmFsRGF0ZUZvcm1hdFwiOmZhbHNlLFwiRGF0ZUlzVmlzaWJsZVwiOnRydWUsXCJUaW1lSXNWaXNpYmxlXCI6ZmFsc2UsXCJIb3VyRGlnaXRzXCI6MSxcIkFtUG1EZXNpZ25hdG9yXCI6MixcIlRyaW0wME1pbnV0ZXNcIjpmYWxzZX0sXCJXZWVrTnVtYmVyaW5nXCI6e1wiJGlkXCI6XCIxMDRcIixcIkZvcm1hdFwiOjAsXCJJc1Zpc2libGVcIjpmYWxzZSxcIkxhc3RLbm93blZpc2liaWxpdHlTdGF0ZVwiOmZhbHNlfX0sXCJNb3RTdHlsZVwiOntcIiRpZFwiOlwiMTA1XCIsXCJTaGFwZVwiOjE5LFwiU2hhcGVTaXplXCI6MCxcIkRldGFpbHNTcGFjaW5nXCI6Mi4wLFwiUGFkZGluZ1wiOntcIiRpZFwiOlwiMTA2XCIsXCJUb3BcIjo3LjAsXCJMZWZ0XCI6My4wLFwiUmlnaHRcIjowLjAsXCJCb3R0b21cIjoyLjB9LFwiUG9zaXRpb25PblRhc2tcIjoxLFwiU2hhcGVTdHlsZVwiOntcIiRpZFwiOlwiMTA3XCIsXCJNYXJnaW5cIjp7XCIkaWRcIjpcIjEwOFwiLFwiVG9wXCI6MC4wLFwiTGVmdFwiOjAuMCxcIlJpZ2h0XCI6MC4wLFwiQm90dG9tXCI6MC4wfSxcIlBhZGRpbmdcIjp7XCIkaWRcIjpcIjEwOVwiLFwiVG9wXCI6MC4wLFwiTGVmdFwiOjAuMCxcIlJpZ2h0XCI6MC4wLFwiQm90dG9tXCI6MC4wfSxcIkJhY2tncm91bmRcIjp7XCIkaWRcIjpcIjExMFwiLFwiQ29sb3JcIjp7XCIkaWRcIjpcIjExMVwiLFwiQVwiOjI1NSxcIlJcIjoyNixcIkdcIjoxNzAsXCJCXCI6NjZ9fSxcIklzVmlzaWJsZVwiOnRydWUsXCJXaWR0aFwiOjguMCxcIkhlaWdodFwiOjguMCxcIkJvcmRlclN0eWxlXCI6e1wiJGlkXCI6XCIxMTJcIixcIkxpbmVTdHlsZVwiOntcIiRpZFwiOlwiMTEzXCIsXCJMaW5lQ29sb3JcIjp7XCIkaWRcIjpcIjExNFwiLFwiQ29sb3JcIjp7XCIkaWRcIjpcIjExNVwiLFwiQVwiOjI1NSxcIlJcIjoyMzQsXCJHXCI6MjIsXCJCXCI6MzB9fSxcIkxpbmVXZWlnaHRcIjowLjAsXCJMaW5lVHlwZVwiOjB9LFwiSXNWaXNpYmxlXCI6ZmFsc2V9fSxcIlRpdGxlU3R5bGVcIjp7XCIkaWRcIjpcIjExNlwiLFwiRm9udFNldHRpbmdzXCI6e1wiJGlkXCI6XCIxMTdcIixcIkZvbnRTaXplXCI6MTIsXCJGb250TmFtZVwiOlwiQ2FsaWJyaVwiLFwiSXNCb2xkXCI6dHJ1ZSxcIklzSXRhbGljXCI6ZmFsc2UsXCJJc1VuZGVybGluZWRcIjpmYWxzZX0sXCJGb3JlZ3JvdW5kXCI6e1wiJGlkXCI6XCIxMThcIixcIkNvbG9yXCI6e1wiJGlkXCI6XCIxMTlcIixcIkFcIjoyNTUsXCJSXCI6MCxcIkdcIjowLFwiQlwiOjB9fSxcIkhvcml6b250YWxBbGlnbm1lbnRcIjowLFwiSXNWaXNpYmxlXCI6dHJ1ZX0sXCJEYXRlU3R5bGVcIjp7XCIkaWRcIjpcIjEyMFwiLFwiRm9udFNldHRpbmdzXCI6e1wiJGlkXCI6XCIxMjFcIixcIkZvbnRTaXplXCI6MTAsXCJGb250TmFtZVwiOlwiQ2FsaWJyaSBMaWdodFwiLFwiSXNCb2xkXCI6ZmFsc2UsXCJJc0l0YWxpY1wiOmZhbHNlLFwiSXNVbmRlcmxpbmVkXCI6ZmFsc2V9LFwiRm9yZWdyb3VuZFwiOntcIiRpZFwiOlwiMTIyXCIsXCJDb2xvclwiOntcIiRpZFwiOlwiMTIzXCIsXCJBXCI6MjU1LFwiUlwiOjI3LFwiR1wiOjM4LFwiQlwiOjU5fX0sXCJIb3Jpem9udGFsQWxpZ25tZW50XCI6MCxcIklzVmlzaWJsZVwiOnRydWV9LFwiRGF0ZUZvcm1hdFwiOntcIiRpZFwiOlwiMTI0XCIsXCJGb3JtYXRTdHJpbmdcIjpcIk1NTSBkXCIsXCJTZXBhcmF0b3JcIjpcIi9cIixcIlVzZUludGVybmF0aW9uYWxEYXRlRm9ybWF0XCI6ZmFsc2UsXCJEYXRlSXNWaXNpYmxlXCI6dHJ1ZSxcIlRpbWVJc1Zpc2libGVcIjpmYWxzZSxcIkhvdXJEaWdpdHNcIjoxLFwiQW1QbURlc2lnbmF0b3JcIjoyLFwiVHJpbTAwTWludXRlc1wiOmZhbHNlfSxcIldlZWtOdW1iZXJpbmdcIjp7XCIkaWRcIjpcIjEyNVwiLFwiRm9ybWF0XCI6MCxcIklzVmlzaWJsZVwiOmZhbHNlLFwiTGFzdEtub3duVmlzaWJpbGl0eVN0YXRlXCI6ZmFsc2V9fSxcIlN3aW1sYW5lVjJTdHlsZVwiOntcIiRpZFwiOlwiMTI2XCIsXCJTdHlsZUlkXCI6XCIzOTFhNGYyNy1jMDJlLTRlZjYtYTAzNC01MGJlZjIwZjMxZjRcIixcIk5hbWVcIjpcIlN3aW1sYW5lIFN0eWxlIDFcIixcIkhlYWRlclN0eWxlXCI6e1wiJGlkXCI6XCIxMjdcIixcIlRleHRTdHlsZVwiOntcIiRpZFwiOlwiMTI4XCIsXCJGb250U2V0dGluZ3NcIjp7XCIkaWRcIjpcIjEyOVwiLFwiRm9udFNpemVcIjoxMixcIkZvbnROYW1lXCI6XCJDYWxpYnJpXCIsXCJJc0JvbGRcIjpmYWxzZSxcIklzSXRhbGljXCI6ZmFsc2UsXCJJc1VuZGVybGluZWRcIjpmYWxzZX0sXCJGb3JlZ3JvdW5kXCI6e1wiJGlkXCI6XCIxMzBcIixcIkNvbG9yXCI6e1wiJGlkXCI6XCIxMzFcIixcIkFcIjoyNTUsXCJSXCI6MjU1LFwiR1wiOjI1NSxcIkJcIjoyNTV9fSxcIkhvcml6b250YWxBbGlnbm1lbnRcIjowLFwiSXNWaXNpYmxlXCI6dHJ1ZX0sXCJSZWN0YW5nbGVTdHlsZVwiOntcIiRpZFwiOlwiMTMyXCIsXCJNYXJnaW5cIjp7XCIkaWRcIjpcIjEzM1wiLFwiVG9wXCI6MC4wLFwiTGVmdFwiOjAuMCxcIlJpZ2h0XCI6MC4wLFwiQm90dG9tXCI6MC4wfSxcIlBhZGRpbmdcIjp7XCIkaWRcIjpcIjEzNFwiLFwiVG9wXCI6MC4wLFwiTGVmdFwiOjAuMCxcIlJpZ2h0XCI6MC4wLFwiQm90dG9tXCI6MC4wfSxcIkJhY2tncm91bmRcIjp7XCIkaWRcIjpcIjEzNVwiLFwiQ29sb3JcIjp7XCIkaWRcIjpcIjEzNlwiLFwiQVwiOjI1NSxcIlJcIjoyNixcIkdcIjoxNzAsXCJCXCI6NjZ9fSxcIklzVmlzaWJsZVwiOnRydWUsXCJXaWR0aFwiOjAuMCxcIkhlaWdodFwiOjAuMCxcIkJvcmRlclN0eWxlXCI6e1wiJGlkXCI6XCIxMzdcIixcIkxpbmVTdHlsZVwiOntcIiRpZFwiOlwiMTM4XCIsXCJMaW5lQ29sb3JcIjp7XCIkaWRcIjpcIjEzOVwiLFwiQ29sb3JcIjp7XCIkaWRcIjpcIjE0MFwiLFwiQVwiOjI1NSxcIlJcIjoyNTUsXCJHXCI6MCxcIkJcIjowfX0sXCJMaW5lV2VpZ2h0XCI6MC4wLFwiTGluZVR5cGVcIjowfSxcIklzVmlzaWJsZVwiOmZhbHNlfX19LFwiQmFja2dyb3VuZFN0eWxlXCI6e1wiJGlkXCI6XCIxNDFcIixcIk1hcmdpblwiOntcIiRpZFwiOlwiMTQyXCIsXCJUb3BcIjowLjAsXCJMZWZ0XCI6MC4wLFwiUmlnaHRcIjowLjAsXCJCb3R0b21cIjowLjB9LFwiUGFkZGluZ1wiOntcIiRpZFwiOlwiMTQzXCIsXCJUb3BcIjowLjAsXCJMZWZ0XCI6MC4wLFwiUmlnaHRcIjowLjAsXCJCb3R0b21cIjowLjB9LFwiQmFja2dyb3VuZFwiOntcIiRpZFwiOlwiMTQ0XCIsXCJDb2xvclwiOntcIiRpZFwiOlwiMTQ1XCIsXCJBXCI6NTEsXCJSXCI6MjYsXCJHXCI6MTcwLFwiQlwiOjY2fX0sXCJJc1Zpc2libGVcIjp0cnVlLFwiV2lkdGhcIjowLjAsXCJIZWlnaHRcIjowLjAsXCJCb3JkZXJTdHlsZVwiOntcIiRpZFwiOlwiMTQ2XCIsXCJMaW5lU3R5bGVcIjp7XCIkaWRcIjpcIjE0N1wiLFwiTGluZUNvbG9yXCI6e1wiJGlkXCI6XCIxNDhcIixcIkNvbG9yXCI6e1wiJGlkXCI6XCIxNDlcIixcIkFcIjoyNTUsXCJSXCI6MjM0LFwiR1wiOjIyLFwiQlwiOjMwfX0sXCJMaW5lV2VpZ2h0XCI6MC4wLFwiTGluZVR5cGVcIjowfSxcIklzVmlzaWJsZVwiOmZhbHNlfX0sXCJJc0Fib3ZlVGltZWJhbmRcIjpmYWxzZSxcIlNwYWNpbmdcIjo1LFwiRGVmYXVsdFN3aW1sYW5lQWN0aXZpdHlTdHlsZVwiOntcIiRpZFwiOlwiMTUwXCIsXCJIZWFkZXJTdHlsZVwiOntcIiRpZFwiOlwiMTUxXCIsXCJUZXh0U3R5bGVcIjp7XCIkaWRcIjpcIjE1MlwiLFwiRm9udFNldHRpbmdzXCI6e1wiJGlkXCI6XCIxNTNcIixcIkZvbnRTaXplXCI6MTEsXCJGb250TmFtZVwiOlwiQ2FsaWJyaVwiLFwiSXNCb2xkXCI6ZmFsc2UsXCJJc0l0YWxpY1wiOmZhbHNlLFwiSXNVbmRlcmxpbmVkXCI6ZmFsc2V9LFwiRm9yZWdyb3VuZFwiOntcIiRpZFwiOlwiMTU0XCIsXCJDb2xvclwiOntcIiRpZFwiOlwiMTU1XCIsXCJBXCI6MjU1LFwiUlwiOjAsXCJHXCI6MCxcIkJcIjowfX0sXCJIb3Jpem9udGFsQWxpZ25tZW50XCI6MCxcIklzVmlzaWJsZVwiOnRydWV9LFwiUmVjdGFuZ2xlU3R5bGVcIjp7XCIkaWRcIjpcIjE1NlwiLFwiTWFyZ2luXCI6e1wiJGlkXCI6XCIxNTdcIixcIlRvcFwiOjAuMCxcIkxlZnRcIjowLjAsXCJSaWdodFwiOjAuMCxcIkJvdHRvbVwiOjAuMH0sXCJQYWRkaW5nXCI6e1wiJGlkXCI6XCIxNThcIixcIlRvcFwiOjAuMCxcIkxlZnRcIjowLjAsXCJSaWdodFwiOjAuMCxcIkJvdHRvbVwiOjAuMH0sXCJCYWNrZ3JvdW5kXCI6e1wiJGlkXCI6XCIxNTlcIixcIkNvbG9yXCI6e1wiJGlkXCI6XCIxNjBcIixcIkFcIjo2MyxcIlJcIjoyNixcIkdcIjoxNzAsXCJCXCI6NjZ9fSxcIklzVmlzaWJsZVwiOnRydWUsXCJXaWR0aFwiOjAuMCxcIkhlaWdodFwiOjAuMCxcIkJvcmRlclN0eWxlXCI6e1wiJGlkXCI6XCIxNjFcIixcIkxpbmVTdHlsZVwiOntcIiRpZFwiOlwiMTYyXCIsXCJMaW5lQ29sb3JcIjp7XCIkaWRcIjpcIjE2M1wiLFwiQ29sb3JcIjp7XCIkaWRcIjpcIjE2NFwiLFwiQVwiOjI1NSxcIlJcIjoyNTUsXCJHXCI6MCxcIkJcIjowfX0sXCJMaW5lV2VpZ2h0XCI6MC4wLFwiTGluZVR5cGVcIjowfSxcIklzVmlzaWJsZVwiOmZhbHNlfX19LFwiQmFja2dyb3VuZFN0eWxlXCI6e1wiJGlkXCI6XCIxNjVcIixcIk1hcmdpblwiOntcIiRpZFwiOlwiMTY2XCIsXCJUb3BcIjowLjAsXCJMZWZ0XCI6MC4wLFwiUmlnaHRcIjowLjAsXCJCb3R0b21cIjowLjB9LFwiUGFkZGluZ1wiOntcIiRpZFwiOlwiMTY3XCIsXCJUb3BcIjowLjAsXCJMZWZ0XCI6MC4wLFwiUmlnaHRcIjowLjAsXCJCb3R0b21cIjowLjB9LFwiQmFja2dyb3VuZFwiOntcIiRpZFwiOlwiMTY4XCIsXCJDb2xvclwiOntcIiRpZFwiOlwiMTY5XCIsXCJBXCI6NTEsXCJSXCI6MjYsXCJHXCI6MTcwLFwiQlwiOjY2fX0sXCJJc1Zpc2libGVcIjp0cnVlLFwiV2lkdGhcIjowLjAsXCJIZWlnaHRcIjowLjAsXCJCb3JkZXJTdHlsZVwiOntcIiRpZFwiOlwiMTcwXCIsXCJMaW5lU3R5bGVcIjp7XCIkaWRcIjpcIjE3MVwiLFwiTGluZUNvbG9yXCI6e1wiJGlkXCI6XCIxNzJcIixcIkNvbG9yXCI6e1wiJGlkXCI6XCIxNzNcIixcIkFcIjoyNTUsXCJSXCI6MjU1LFwiR1wiOjAsXCJCXCI6MH19LFwiTGluZVdlaWdodFwiOjAuMCxcIkxpbmVUeXBlXCI6MH0sXCJJc1Zpc2libGVcIjpmYWxzZX19fSxcIkRlZmF1bHRTd2ltbGFuZU1pbGVzdG9uZVN0eWxlXCI6e1wiJGlkXCI6XCIxNzRcIixcIlRpdGxlUG9zaXRpb25cIjoyLFwiRGF0ZVBvc2l0aW9uXCI6MCxcIlNoYXBlVHlwZVwiOjIsXCJTaGFwZVNpemVcIjoxLFwiU3BhY2luZ1wiOjUsXCJTaGFwZVN0eWxlXCI6e1wiJGlkXCI6XCIxNzVcIixcIk1hcmdpblwiOntcIiRpZFwiOlwiMTc2XCIsXCJUb3BcIjowLjAsXCJMZWZ0XCI6MC4wLFwiUmlnaHRcIjowLjAsXCJCb3R0b21cIjowLjB9LFwiUGFkZGluZ1wiOntcIiRpZFwiOlwiMTc3XCIsXCJUb3BcIjowLjAsXCJMZWZ0XCI6MC4wLFwiUmlnaHRcIjowLjAsXCJCb3R0b21cIjowLjB9LFwiQmFja2dyb3VuZFwiOntcIiRpZFwiOlwiMTc4XCIsXCJDb2xvclwiOntcIiRpZFwiOlwiMTc5XCIsXCJBXCI6MjU1LFwiUlwiOjI2LFwiR1wiOjE3MCxcIkJcIjo2Nn19LFwiSXNWaXNpYmxlXCI6dHJ1ZSxcIldpZHRoXCI6MTguMCxcIkhlaWdodFwiOjIwLjAsXCJCb3JkZXJTdHlsZVwiOntcIiRpZFwiOlwiMTgwXCIsXCJMaW5lU3R5bGVcIjp7XCIkaWRcIjpcIjE4MVwiLFwiTGluZUNvbG9yXCI6e1wiJGlkXCI6XCIxODJcIixcIkNvbG9yXCI6e1wiJGlkXCI6XCIxODNcIixcIkFcIjoyNTUsXCJSXCI6MjU1LFwiR1wiOjAsXCJCXCI6MH19LFwiTGluZVdlaWdodFwiOjIuMCxcIkxpbmVUeXBlXCI6MH0sXCJJc1Zpc2libGVcIjpmYWxzZX19LFwiVGl0bGVTdHlsZVwiOntcIiRpZFwiOlwiMTg0XCIsXCJGb250U2V0dGluZ3NcIjp7XCIkaWRcIjpcIjE4NVwiLFwiRm9udFNpemVcIjoxMixcIkZvbnROYW1lXCI6XCJDYWxpYnJpXCIsXCJJc0JvbGRcIjp0cnVlLFwiSXNJdGFsaWNcIjpmYWxzZSxcIklzVW5kZXJsaW5lZFwiOmZhbHNlfSxcIkZvcmVncm91bmRcIjp7XCIkaWRcIjpcIjE4NlwiLFwiQ29sb3JcIjp7XCIkaWRcIjpcIjE4N1wiLFwiQVwiOjI1NSxcIlJcIjowLFwiR1wiOjAsXCJCXCI6MH19LFwiSG9yaXpvbnRhbEFsaWdubWVudFwiOjAsXCJJc1Zpc2libGVcIjp0cnVlfSxcIkRhdGVTdHlsZVwiOntcIiRpZFwiOlwiMTg4XCIsXCJGb250U2V0dGluZ3NcIjp7XCIkaWRcIjpcIjE4OVwiLFwiRm9udFNpemVcIjoxMCxcIkZvbnROYW1lXCI6XCJDYWxpYnJpIExpZ2h0XCIsXCJJc0JvbGRcIjpmYWxzZSxcIklzSXRhbGljXCI6ZmFsc2UsXCJJc1VuZGVybGluZWRcIjpmYWxzZX0sXCJGb3JlZ3JvdW5kXCI6e1wiJGlkXCI6XCIxOTBcIixcIkNvbG9yXCI6e1wiJGlkXCI6XCIxOTFcIixcIkFcIjoyNTUsXCJSXCI6NjgsXCJHXCI6ODQsXCJCXCI6MTA2fX0sXCJIb3Jpem9udGFsQWxpZ25tZW50XCI6MCxcIklzVmlzaWJsZVwiOnRydWV9LFwiRGF0ZUZvcm1hdFwiOntcIiRpZFwiOlwiMTkyXCIsXCJGb3JtYXRTdHJpbmdcIjpcIk1NTSBkXCIsXCJTZXBhcmF0b3JcIjpcIi9cIixcIlVzZUludGVybmF0aW9uYWxEYXRlRm9ybWF0XCI6ZmFsc2UsXCJEYXRlSXNWaXNpYmxlXCI6dHJ1ZSxcIlRpbWVJc1Zpc2libGVcIjpmYWxzZSxcIkhvdXJEaWdpdHNcIjoxLFwiQW1QbURlc2lnbmF0b3JcIjoyLFwiVHJpbTAwTWludXRlc1wiOmZhbHNlfSxcIldlZWtOdW1iZXJpbmdcIjp7XCIkaWRcIjpcIjE5M1wiLFwiRm9ybWF0XCI6MCxcIklzVmlzaWJsZVwiOmZhbHNlLFwiTGFzdEtub3duVmlzaWJpbGl0eVN0YXRlXCI6ZmFsc2V9fSxcIkRlZmF1bHRTd2ltbGFuZVRhc2tTdHlsZVwiOntcIiRpZFwiOlwiMTk0XCIsXCJTaGFwZVwiOjEsXCJTaGFwZVRoaWNrbmVzc1wiOjAsXCJEdXJhdGlvbkZvcm1hdFwiOjAsXCJQZXJjZW50YWdlQ29tcGxldGVUZXh0U3R5bGVcIjp7XCIkaWRcIjpcIjE5NVwiLFwiRm9udFNldHRpbmdzXCI6e1wiJGlkXCI6XCIxOTZcIixcIkZvbnRTaXplXCI6MTAsXCJGb250TmFtZVwiOlwiQ2FsaWJyaVwiLFwiSXNCb2xkXCI6ZmFsc2UsXCJJc0l0YWxpY1wiOmZhbHNlLFwiSXNVbmRlcmxpbmVkXCI6ZmFsc2V9LFwiRm9yZWdyb3VuZFwiOntcIiRpZFwiOlwiMTk3XCIsXCJDb2xvclwiOntcIiRpZFwiOlwiMTk4XCIsXCJBXCI6MjU1LFwiUlwiOjIzNyxcIkdcIjoxMjUsXCJCXCI6NDl9fSxcIkhvcml6b250YWxBbGlnbm1lbnRcIjowLFwiSXNWaXNpYmxlXCI6ZmFsc2V9LFwiUGVyY2VudGFnZUNvbXBsZXRlSGlnaGxpZ2h0U3R5bGVcIjp7XCIkaWRcIjpcIjE5OVwiLFwiQmFja2dyb3VuZFwiOntcIiRpZFwiOlwiMjAwXCIsXCJDb2xvclwiOntcIiRpZFwiOlwiMjAxXCIsXCJBXCI6MCxcIlJcIjowLFwiR1wiOjAsXCJCXCI6MH19fSxcIkR1cmF0aW9uU3R5bGVcIjp7XCIkaWRcIjpcIjIwMlwiLFwiRm9udFNldHRpbmdzXCI6e1wiJGlkXCI6XCIyMDNcIixcIkZvbnRTaXplXCI6MTAsXCJGb250TmFtZVwiOlwiQ2FsaWJyaVwiLFwiSXNCb2xkXCI6ZmFsc2UsXCJJc0l0YWxpY1wiOmZhbHNlLFwiSXNVbmRlcmxpbmVkXCI6ZmFsc2V9LFwiRm9yZWdyb3VuZFwiOntcIiRpZFwiOlwiMjA0XCIsXCJDb2xvclwiOntcIiRpZFwiOlwiMjA1XCIsXCJBXCI6MjU1LFwiUlwiOjIzNyxcIkdcIjoxMjUsXCJCXCI6NDl9fSxcIkhvcml6b250YWxBbGlnbm1lbnRcIjowLFwiSXNWaXNpYmxlXCI6ZmFsc2V9LFwiTWFyZ2luXCI6e1wiJGlkXCI6XCIyMDZcIixcIlRvcFwiOjAuMCxcIkxlZnRcIjowLjAsXCJSaWdodFwiOjAuMCxcIkJvdHRvbVwiOjAuMH0sXCJTdGFydERhdGVQb3NpdGlvblwiOjMsXCJFbmREYXRlUG9zaXRpb25cIjozLFwiVGl0bGVQb3NpdGlvblwiOjQsXCJEdXJhdGlvblBvc2l0aW9uXCI6MCxcIlBlcmNlbnRhZ2VDb21wbGV0ZWRQb3NpdGlvblwiOjAsXCJTcGFjaW5nXCI6NSxcIlNoYXBlU3R5bGVcIjp7XCIkaWRcIjpcIjIwN1wiLFwiTWFyZ2luXCI6e1wiJGlkXCI6XCIyMDhcIixcIlRvcFwiOjAuMCxcIkxlZnRcIjo0LjAsXCJSaWdodFwiOjQuMCxcIkJvdHRvbVwiOjAuMH0sXCJQYWRkaW5nXCI6e1wiJGlkXCI6XCIyMDlcIixcIlRvcFwiOjAuMCxcIkxlZnRcIjowLjAsXCJSaWdodFwiOjAuMCxcIkJvdHRvbVwiOjAuMH0sXCJCYWNrZ3JvdW5kXCI6e1wiJGlkXCI6XCIyMTBcIixcIkNvbG9yXCI6e1wiJGlkXCI6XCIyMTFcIixcIkFcIjoyNTUsXCJSXCI6MjYsXCJHXCI6MTcwLFwiQlwiOjY2fX0sXCJJc1Zpc2libGVcIjp0cnVlLFwiV2lkdGhcIjowLjAsXCJIZWlnaHRcIjoxMC4wLFwiQm9yZGVyU3R5bGVcIjp7XCIkaWRcIjpcIjIxMlwiLFwiTGluZVN0eWxlXCI6e1wiJGlkXCI6XCIyMTNcIixcIkxpbmVDb2xvclwiOntcIiRpZFwiOlwiMjE0XCIsXCJDb2xvclwiOntcIiRpZFwiOlwiMjE1XCIsXCJBXCI6MjU1LFwiUlwiOjI1NSxcIkdcIjowLFwiQlwiOjB9fSxcIkxpbmVXZWlnaHRcIjoyLjAsXCJMaW5lVHlwZVwiOjB9LFwiSXNWaXNpYmxlXCI6ZmFsc2V9fSxcIlRpdGxlU3R5bGVcIjp7XCIkaWRcIjpcIjIxNlwiLFwiRm9udFNldHRpbmdzXCI6e1wiJGlkXCI6XCIyMTdcIixcIkZvbnRTaXplXCI6MTEsXCJGb250TmFtZVwiOlwiQ2FsaWJyaVwiLFwiSXNCb2xkXCI6dHJ1ZSxcIklzSXRhbGljXCI6ZmFsc2UsXCJJc1VuZGVybGluZWRcIjpmYWxzZX0sXCJGb3JlZ3JvdW5kXCI6e1wiJGlkXCI6XCIyMThcIixcIkNvbG9yXCI6e1wiJGlkXCI6XCIyMTlcIixcIkFcIjoyNTUsXCJSXCI6MCxcIkdcIjowLFwiQlwiOjB9fSxcIkhvcml6b250YWxBbGlnbm1lbnRcIjowLFwiSXNWaXNpYmxlXCI6dHJ1ZX0sXCJEYXRlU3R5bGVcIjp7XCIkaWRcIjpcIjIyMFwiLFwiRm9udFNldHRpbmdzXCI6e1wiJGlkXCI6XCIyMjFcIixcIkZvbnRTaXplXCI6MTAsXCJGb250TmFtZVwiOlwiQ2FsaWJyaVwiLFwiSXNCb2xkXCI6ZmFsc2UsXCJJc0l0YWxpY1wiOmZhbHNlLFwiSXNVbmRlcmxpbmVkXCI6ZmFsc2V9LFwiRm9yZWdyb3VuZFwiOntcIiRpZFwiOlwiMjIyXCIsXCJDb2xvclwiOntcIiRpZFwiOlwiMjIzXCIsXCJBXCI6MjU1LFwiUlwiOjY4LFwiR1wiOjg0LFwiQlwiOjEwNn19LFwiSG9yaXpvbnRhbEFsaWdubWVudFwiOjIsXCJJc1Zpc2libGVcIjp0cnVlfSxcIkRhdGVGb3JtYXRcIjp7XCIkaWRcIjpcIjIyNFwiLFwiRm9ybWF0U3RyaW5nXCI6XCJNTU0gZFwiLFwiU2VwYXJhdG9yXCI6XCIvXCIsXCJVc2VJbnRlcm5hdGlvbmFsRGF0ZUZvcm1hdFwiOmZhbHNlLFwiRGF0ZUlzVmlzaWJsZVwiOnRydWUsXCJUaW1lSXNWaXNpYmxlXCI6ZmFsc2UsXCJIb3VyRGlnaXRzXCI6MSxcIkFtUG1EZXNpZ25hdG9yXCI6MixcIlRyaW0wME1pbnV0ZXNcIjpmYWxzZX0sXCJXZWVrTnVtYmVyaW5nXCI6e1wiJGlkXCI6XCIyMjVcIixcIkZvcm1hdFwiOjAsXCJJc1Zpc2libGVcIjpmYWxzZSxcIkxhc3RLbm93blZpc2liaWxpdHlTdGF0ZVwiOmZhbHNlfX0sXCJEZWZhdWx0U3dpbWxhbmVNb3RTdHlsZVwiOntcIiRpZFwiOlwiMjI2XCIsXCJTaGFwZVwiOjIsXCJTaGFwZVNpemVcIjoxLFwiRGV0YWlsc1NwYWNpbmdcIjoyLjAsXCJQYWRkaW5nXCI6e1wiJGlkXCI6XCIyMjdcIixcIlRvcFwiOjcuMCxcIkxlZnRcIjozLjAsXCJSaWdodFwiOjAuMCxcIkJvdHRvbVwiOjIuMH0sXCJQb3NpdGlvbk9uVGFza1wiOjEsXCJTaGFwZVN0eWxlXCI6e1wiJGlkXCI6XCIyMjhcIixcIk1hcmdpblwiOntcIiRpZFwiOlwiMjI5XCIsXCJUb3BcIjowLjAsXCJMZWZ0XCI6MC4wLFwiUmlnaHRcIjowLjAsXCJCb3R0b21cIjowLjB9LFwiUGFkZGluZ1wiOntcIiRpZFwiOlwiMjMwXCIsXCJUb3BcIjowLjAsXCJMZWZ0XCI6MC4wLFwiUmlnaHRcIjowLjAsXCJCb3R0b21cIjowLjB9LFwiQmFja2dyb3VuZFwiOntcIiRpZFwiOlwiMjMxXCIsXCJDb2xvclwiOntcIiRpZFwiOlwiMjMyXCIsXCJBXCI6MjU1LFwiUlwiOjI2LFwiR1wiOjE3MCxcIkJcIjo2Nn19LFwiSXNWaXNpYmxlXCI6dHJ1ZSxcIldpZHRoXCI6MTguMCxcIkhlaWdodFwiOjIwLjAsXCJCb3JkZXJTdHlsZVwiOntcIiRpZFwiOlwiMjMzXCIsXCJMaW5lU3R5bGVcIjp7XCIkaWRcIjpcIjIzNFwiLFwiTGluZUNvbG9yXCI6e1wiJGlkXCI6XCIyMzVcIixcIkNvbG9yXCI6e1wiJGlkXCI6XCIyMzZcIixcIkFcIjoyNTUsXCJSXCI6MjU1LFwiR1wiOjAsXCJCXCI6MH19LFwiTGluZVdlaWdodFwiOjAuMCxcIkxpbmVUeXBlXCI6MH0sXCJJc1Zpc2libGVcIjpmYWxzZX19LFwiVGl0bGVTdHlsZVwiOntcIiRpZFwiOlwiMjM3XCIsXCJGb250U2V0dGluZ3NcIjp7XCIkaWRcIjpcIjIzOFwiLFwiRm9udFNpemVcIjoxMixcIkZvbnROYW1lXCI6XCJDYWxpYnJpXCIsXCJJc0JvbGRcIjp0cnVlLFwiSXNJdGFsaWNcIjpmYWxzZSxcIklzVW5kZXJsaW5lZFwiOmZhbHNlfSxcIkZvcmVncm91bmRcIjp7XCIkaWRcIjpcIjIzOVwiLFwiQ29sb3JcIjp7XCIkaWRcIjpcIjI0MFwiLFwiQVwiOjI1NSxcIlJcIjowLFwiR1wiOjAsXCJCXCI6MH19LFwiSG9yaXpvbnRhbEFsaWdubWVudFwiOjAsXCJJc1Zpc2libGVcIjp0cnVlfSxcIkRhdGVTdHlsZVwiOntcIiRpZFwiOlwiMjQxXCIsXCJGb250U2V0dGluZ3NcIjp7XCIkaWRcIjpcIjI0MlwiLFwiRm9udFNpemVcIjoxMCxcIkZvbnROYW1lXCI6XCJDYWxpYnJpIExpZ2h0XCIsXCJJc0JvbGRcIjpmYWxzZSxcIklzSXRhbGljXCI6ZmFsc2UsXCJJc1VuZGVybGluZWRcIjpmYWxzZX0sXCJGb3JlZ3JvdW5kXCI6e1wiJGlkXCI6XCIyNDNcIixcIkNvbG9yXCI6e1wiJGlkXCI6XCIyNDRcIixcIkFcIjoyNTUsXCJSXCI6NjgsXCJHXCI6ODQsXCJCXCI6MTA2fX0sXCJIb3Jpem9udGFsQWxpZ25tZW50XCI6MCxcIklzVmlzaWJsZVwiOnRydWV9LFwiRGF0ZUZvcm1hdFwiOntcIiRpZFwiOlwiMjQ1XCIsXCJGb3JtYXRTdHJpbmdcIjpcIk1NTSBkXCIsXCJTZXBhcmF0b3JcIjpcIi9cIixcIlVzZUludGVybmF0aW9uYWxEYXRlRm9ybWF0XCI6ZmFsc2UsXCJEYXRlSXNWaXNpYmxlXCI6dHJ1ZSxcIlRpbWVJc1Zpc2libGVcIjpmYWxzZSxcIkhvdXJEaWdpdHNcIjoxLFwiQW1QbURlc2lnbmF0b3JcIjoyLFwiVHJpbTAwTWludXRlc1wiOmZhbHNlfSxcIldlZWtOdW1iZXJpbmdcIjp7XCIkaWRcIjpcIjI0NlwiLFwiRm9ybWF0XCI6MCxcIklzVmlzaWJsZVwiOmZhbHNlLFwiTGFzdEtub3duVmlzaWJpbGl0eVN0YXRlXCI6ZmFsc2V9fX0sXCJfYWRkaXRpb25hbFN3aW1sYW5lVjJTdHlsZXNcIjpbXSxcIkdyaWRsaW5lUGFuZWxTdHlsZVwiOntcIiRpZFwiOlwiMjQ3XCIsXCJHcmlkbGluZVN0eWxlXCI6e1wiJGlkXCI6XCIyNDhcIixcIkxpbmVDb2xvclwiOntcIiRpZFwiOlwiMjQ5XCIsXCJDb2xvclwiOntcIiRpZFwiOlwiMjUwXCIsXCJBXCI6MzgsXCJSXCI6OTEsXCJHXCI6MTU1LFwiQlwiOjIxM319LFwiTGluZVdlaWdodFwiOjEuMCxcIkxpbmVUeXBlXCI6MH0sXCJJc1Zpc2libGVcIjp0cnVlfSxcIkFjdGl2aXR5TGluZVBhbmVsU3R5bGVcIjp7XCIkaWRcIjpcIjI1MVwiLFwiQWN0aXZpdHlMaW5lU3R5bGVcIjp7XCIkaWRcIjpcIjI1MlwiLFwiTGluZUNvbG9yXCI6e1wiJGlkXCI6XCIyNTNcIixcIkNvbG9yXCI6e1wiJGlkXCI6XCIyNTRcIixcIkFcIjozOCxcIlJcIjo2OCxcIkdcIjoxMTQsXCJCXCI6MTk2fX0sXCJMaW5lV2VpZ2h0XCI6MS4wLFwiTGluZVR5cGVcIjowfSxcIklzVmlzaWJsZVwiOnRydWV9LFwiRGVmYXVsdERlcGVuZGVuY3lTdHlsZVwiOntcIiRpZFwiOlwiMjU1XCIsXCJMaW5lU3R5bGVcIjp7XCIkaWRcIjpcIjI1NlwiLFwiTGluZUNvbG9yXCI6e1wiJGlkXCI6XCIyNTdcIixcIkNvbG9yXCI6e1wiJGlkXCI6XCIyNThcIixcIkFcIjoyNTUsXCJSXCI6MCxcIkdcIjowLFwiQlwiOjB9fSxcIkxpbmVXZWlnaHRcIjoxLjAsXCJMaW5lVHlwZVwiOjB9LFwiRW5kQXJyb3doZWFkTGluZVN0eWxlXCI6e1wiJGlkXCI6XCIyNTlcIixcIktpbmRcIjoxLFwiV2lkdGhcIjoxLFwiTGVuZ3RoXCI6MH0sXCJCcmluZ1RvRnJvbnRcIjp0cnVlLFwiUmFkaXVzXCI6MC4wfSxcIkNyaXRpY2FsUGF0aFN0eWxlXCI6e1wiJGlkXCI6XCIyNjBcIixcIkNyaXRpY2FsUGF0aFN0eWxlT3B0aW9uc1wiOjE1LFwiTGluZVN0eWxlXCI6e1wiJGlkXCI6XCIyNjFcIixcIkxpbmVDb2xvclwiOntcIiRpZFwiOlwiMjYyXCIsXCJDb2xvclwiOntcIiRpZFwiOlwiMjYzXCIsXCJBXCI6MjU1LFwiUlwiOjIyMixcIkdcIjo1MCxcIkJcIjo1MH19LFwiTGluZVdlaWdodFwiOjEuMCxcIkxpbmVUeXBlXCI6MH0sXCJUaXRsZUZvcmVncm91bmRcIjp7XCIkaWRcIjpcIjI2NFwiLFwiQ29sb3JcIjp7XCIkaWRcIjpcIjI2NVwiLFwiQVwiOjI1NSxcIlJcIjoxNzYsXCJHXCI6MTksXCJCXCI6MjV9fSxcIlNoYXBlc0JhY2tncm91bmRcIjp7XCIkaWRcIjpcIjI2NlwiLFwiQ29sb3JcIjp7XCIkaWRcIjpcIjI2N1wiLFwiQVwiOjI1NSxcIlJcIjoyNTMsXCJHXCI6MjAzLFwiQlwiOjIwOH19LFwiU2hhcGVzQm9yZGVyU3R5bGVcIjp7XCIkaWRcIjpcIjI2OFwiLFwiTGluZUNvbG9yXCI6e1wiJGlkXCI6XCIyNjlcIixcIkNvbG9yXCI6e1wiJGlkXCI6XCIyNzBcIixcIkFcIjoyNTUsXCJSXCI6MjIyLFwiR1wiOjUwLFwiQlwiOjUwfX0sXCJMaW5lV2VpZ2h0XCI6Mi4wLFwiTGluZVR5cGVcIjowfX0sXCJQYW5lbHNTcGFjaW5nRGVmaW5pdGlvblwiOntcIiRpZFwiOlwiMjcxXCIsXCJTcGFjaW5nQWJvdmVUaW1lYmFuZFwiOjE2LFwiU3BhY2luZ0JlbG93VGltZWJhbmRcIjoxNixcIlNwYWNpbmdBYm92ZUJldHdlZW5Td2ltbGFuZXNBbmRUYXNrc1wiOjE2LFwiU3BhY2luZ0JlbG93QmV0d2VlblN3aW1sYW5lc0FuZFRhc2tzXCI6MTZ9LFwiX3NlbGVjdGVkVGhlbWVQcmVzZXRDb2xvcnNcIjp7XCIkaWRcIjpcIjI3MlwiLFwiVGV4dExpZ2h0XCI6e1wiJGlkXCI6XCIyNzNcIixcIkFcIjoyNTUsXCJSXCI6MjU1LFwiR1wiOjI1NSxcIkJcIjoyNTV9LFwiVGV4dERhcmtcIjp7XCIkaWRcIjpcIjI3NFwiLFwiQVwiOjI1NSxcIlJcIjowLFwiR1wiOjAsXCJCXCI6MH0sXCJBY2NlbnQxXCI6e1wiJGlkXCI6XCIyNzVcIixcIkFcIjoyNTUsXCJSXCI6MjI0LFwiR1wiOjIyNSxcIkJcIjoyMjF9LFwiQWNjZW50MlwiOntcIiRpZFwiOlwiMjc2XCIsXCJBXCI6MjU1LFwiUlwiOjM2LFwiR1wiOjEzMCxcIkJcIjo1MH0sXCJBY2NlbnQzXCI6e1wiJGlkXCI6XCIyNzdcIixcIkFcIjoyNTUsXCJSXCI6MjYsXCJHXCI6MTcwLFwiQlwiOjY2fSxcIkFjY2VudDRcIjp7XCIkaWRcIjpcIjI3OFwiLFwiQVwiOjI1NSxcIlJcIjoyMzMsXCJHXCI6MTEzLFwiQlwiOjUwfSxcIkFjY2VudDVcIjp7XCIkaWRcIjpcIjI3OVwiLFwiQVwiOjI1NSxcIlJcIjoyNSxcIkdcIjoxMDcsXCJCXCI6MzZ9LFwiQWNjZW50NlwiOntcIiRpZFwiOlwiMjgwXCIsXCJBXCI6MjU1LFwiUlwiOjE1LFwiR1wiOjE1OCxcIkJcIjoyMTN9LFwiQWNjZW50N1wiOntcIiRpZFwiOlwiMjgxXCIsXCJBXCI6MjU1LFwiUlwiOjE2MCxcIkdcIjo0MyxcIkJcIjoxNDd9LFwiQWNjZW50OFwiOntcIiRpZFwiOlwiMjgyXCIsXCJBXCI6MjU1LFwiUlwiOjc4LFwiR1wiOjE2NyxcIkJcIjo0Nn19LFwiX2N1c3RvbVByZXNldENvbG9yc1wiOntcIiRpZFwiOlwiMjgzXCJ9fX0ifSwiU2V0dGluZ3MiOnsiJGlkIjoiODQ0IiwiSW1wYU9wdGlvbnMiOnsiJGlkIjoiODQ1IiwiTGVmdFRvUmlnaHQiOmZhbHNlLCJQYXlsb2FkT3B0aW9ucyI6Mn0sIlVzZUNvbXByZXNzaW9uIjpmYWxzZSwiQ29tcHJlc2lvblBlcmNlbnRhZ2UiOjUwLjAsIkluYWN0aXZlSW50ZXJ2YWxXaWR0aFRocmVzaG9sZCI6MzAuMCwiSW5hY3RpdmVJbnRlcnZhbFdpZHRoIjoxLjAsIlNwbGl0VGFza3MiOmZhbHNlLCJVc2VDbHVzdGVyIjpmYWxzZSwiRXBzaWxvbiI6NS4wLCJNaW5Qb2ludHNUb0Zvcm1BQ2x1c3RlciI6MiwiR2VuZXJhdGVJbnZpc2libGVTaGFwZXMiOmZhbHNlLCJTbWFydFRpbWVsaW5lVGFza1BlcmNlbnRhZ2VGaXQiOmZhbHNlfSwiSXNOZXciOmZhbHNlLCJJbXBvcnRUeXBlIjo0LCJGaWxlUGF0aCI6IkY6XFxXb3JrXFxSZWRvaW5nIE91dGRhdGVkIFRlbXBsYXRlc1xcQmxhbmsgVGltZWxpbmVcXFRpbWVsaW5lIERhdGEoMSkueGxzeCIsIlRpbWVDb25maWd1cmF0aW9uIjp7IiRpZCI6Ijg0NiIsIlVzZVRpbWUiOmZhbHNlLCJXb3JrRGF5U3RhcnQiOiIwMDowMDowMCIsIldvcmtEYXlFbmQiOiIyMzo1OTowMCJ9LCJMYXN0VXNlZFRlbXBsYXRlSWQiOiJjYzI2Zjg2My0yN2NlLTQ4MGUtYTU4OS1iM2YxMmYyZDZlYjAiLCJMYXN0VXNlZFRoZW1lRGV0YWlscyI6eyIkaWQiOiI4NDciLCJJZCI6IjBmM2FiZTExLWYxYzQtNDI1MC04MDU5LTM4YzMxZjEwN2NkZCIsIlRpdGxlIjoiVW50aXRsZWQgdGhlbWUiLCJDYXRlZ29yeSI6Mn0sIkZpcnN0V2Vla09mWWVhciI6MCwiUGxhY2VNaWxlc3RvbmVBdFRoZUJlZ2lubmluZ09mVGhlRGF5IjpmYWxzZSwiRGVwZW5kZW5jeVNjaGVkdWxpbmdTZXR0aW5ncyI6eyIkaWQiOiI4NDgiLCJEZXBlbmRlbmNpZXNTY2hlZHVsaW5nTW9kZVNldHRpbmciOiJGbGV4aWJsZSIsIkRlcGVuZGVuY2llc1ByZXZpb3VzU2NoZWR1bGluZ01vZGUiOiJGbGV4aWJsZSIsIk9uQnJlYWtpbmdGbGV4aWJsZVNjaGVkdWxpbmdNb2RlU2V0dGluZyI6IkFza0V2ZXJ5dGltZSIsIk9uQnJlYWtpbmdTdHJpY3RTY2hlZHVsaW5nTW9kZVNldHRpbmciOiJBc2tFdmVyeXRpbWUifSwiRGVwZW5kZW5jeU1vZHVsZUVuYWJsZWQiOmZhbHNlLCJEZXBlbmRlbmNpZXMiOnsiX2RlcGVuZGVuY2llcyI6W119fQ=="/>
  <p:tag name="__MASTER" val="__part_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ELAPSEDSTYLE" val="Thick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TODAYPOSITION" val="Auto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Fifth Milestone or Event Here"/>
  <p:tag name="OTLPOSITIONONTASK" val="None"/>
  <p:tag name="OTLRELATEDTASKID" val="00000000-0000-0000-0000-000000000000"/>
  <p:tag name="OTLWEEKNUMBERINGFORMAT" val="WNFormat1"/>
  <p:tag name="OTLWEEKNUMBERINGISVISIBLE" val="False"/>
  <p:tag name="OTLDATE" val="2007-04-01T23:59:00.0000000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Seventh Milestone or Event Here"/>
  <p:tag name="OTLPOSITIONONTASK" val="None"/>
  <p:tag name="OTLRELATEDTASKID" val="00000000-0000-0000-0000-000000000000"/>
  <p:tag name="OTLWEEKNUMBERINGFORMAT" val="WNFormat1"/>
  <p:tag name="OTLWEEKNUMBERINGISVISIBLE" val="False"/>
  <p:tag name="OTLDATE" val="2013-02-01T23:59:00.0000000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First Milestone or Event Here"/>
  <p:tag name="OTLPOSITIONONTASK" val="None"/>
  <p:tag name="OTLRELATEDTASKID" val="00000000-0000-0000-0000-000000000000"/>
  <p:tag name="OTLWEEKNUMBERINGFORMAT" val="WNFormat1"/>
  <p:tag name="OTLWEEKNUMBERINGISVISIBLE" val="False"/>
  <p:tag name="OTLDATE" val="1990-10-01T23:59:00.0000000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Fourth Milestone or Event Here"/>
  <p:tag name="OTLPOSITIONONTASK" val="None"/>
  <p:tag name="OTLRELATEDTASKID" val="00000000-0000-0000-0000-000000000000"/>
  <p:tag name="OTLWEEKNUMBERINGFORMAT" val="WNFormat1"/>
  <p:tag name="OTLWEEKNUMBERINGISVISIBLE" val="False"/>
  <p:tag name="OTLDATE" val="2006-03-01T23:59:00.0000000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Sixth Milestone or Event Here"/>
  <p:tag name="OTLPOSITIONONTASK" val="None"/>
  <p:tag name="OTLRELATEDTASKID" val="00000000-0000-0000-0000-000000000000"/>
  <p:tag name="OTLWEEKNUMBERINGFORMAT" val="WNFormat1"/>
  <p:tag name="OTLWEEKNUMBERINGISVISIBLE" val="False"/>
  <p:tag name="OTLDATE" val="2009-07-01T23:59:00.0000000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Eight Milestone or Event Here"/>
  <p:tag name="OTLPOSITIONONTASK" val="None"/>
  <p:tag name="OTLRELATEDTASKID" val="00000000-0000-0000-0000-000000000000"/>
  <p:tag name="OTLWEEKNUMBERINGFORMAT" val="WNFormat1"/>
  <p:tag name="OTLWEEKNUMBERINGISVISIBLE" val="False"/>
  <p:tag name="OTLDATE" val="2016-06-01T23:59:00.0000000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Today"/>
  <p:tag name="OTLPOSITIONONTASK" val="None"/>
  <p:tag name="OTLRELATEDTASKID" val="00000000-0000-0000-0000-000000000000"/>
  <p:tag name="OTLWEEKNUMBERINGFORMAT" val="WNFormat1"/>
  <p:tag name="OTLWEEKNUMBERINGISVISIBLE" val="False"/>
  <p:tag name="OTLDATE" val="2027-01-15T23:59:00.0000000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Second Milestone or Event Here"/>
  <p:tag name="OTLPOSITIONONTASK" val="None"/>
  <p:tag name="OTLRELATEDTASKID" val="00000000-0000-0000-0000-000000000000"/>
  <p:tag name="OTLWEEKNUMBERINGFORMAT" val="WNFormat1"/>
  <p:tag name="OTLWEEKNUMBERINGISVISIBLE" val="False"/>
  <p:tag name="OTLDATE" val="1994-07-14T23:59:00.0000000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Third Milestone or Event Here"/>
  <p:tag name="OTLPOSITIONONTASK" val="None"/>
  <p:tag name="OTLRELATEDTASKID" val="00000000-0000-0000-0000-000000000000"/>
  <p:tag name="OTLWEEKNUMBERINGFORMAT" val="WNFormat1"/>
  <p:tag name="OTLWEEKNUMBERINGISVISIBLE" val="False"/>
  <p:tag name="OTLDATE" val="1997-11-22T23:59:00.0000000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Ninth Milestone or Event Here"/>
  <p:tag name="OTLPOSITIONONTASK" val="None"/>
  <p:tag name="OTLRELATEDTASKID" val="00000000-0000-0000-0000-000000000000"/>
  <p:tag name="OTLWEEKNUMBERINGFORMAT" val="WNFormat1"/>
  <p:tag name="OTLWEEKNUMBERINGISVISIBLE" val="False"/>
  <p:tag name="OTLDATE" val="2019-11-09T23:59:00.0000000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Tenth Milestone or Event Here"/>
  <p:tag name="OTLPOSITIONONTASK" val="None"/>
  <p:tag name="OTLRELATEDTASKID" val="00000000-0000-0000-0000-000000000000"/>
  <p:tag name="OTLWEEKNUMBERINGFORMAT" val="WNFormat1"/>
  <p:tag name="OTLWEEKNUMBERINGISVISIBLE" val="False"/>
  <p:tag name="OTLDATE" val="2023-02-04T23:59:00.0000000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TIMEBANDCULTUREINFO" val="en-US"/>
  <p:tag name="OTLTIMEBANDQUICKPOSITION" val="Custom"/>
  <p:tag name="OTLTIMEBANDTHREEDEFFECTS" val="None"/>
  <p:tag name="OTLTIMEBANDAUTODATERANGE" val="False"/>
  <p:tag name="OTLTIMEBANDWORKINGDAYS" val="Standard"/>
  <p:tag name="OTLTIMEBANDELAPSEDTIMEEXTENSION" val="False"/>
  <p:tag name="OTLTIMEBANDUSETIME" val="False"/>
  <p:tag name="OTLTIMEBANDTIMECONFIGWORKDAYSTART" val="00:00:00"/>
  <p:tag name="OTLTIMEBANDTIMECONFIGWORKDAYEND" val="23:59:00"/>
  <p:tag name="OTLTIMEBANDAPPENDYEARONYEARCHANGE" val="False"/>
  <p:tag name="OTLTIMEBANDSCALEMARKING" val="Years"/>
  <p:tag name="OTLRIGHTENDCAPSMARGINRIGHT" val="20"/>
  <p:tag name="OTLLEFTENDCAPSMARGINLEFT" val="20"/>
  <p:tag name="OTLTIMEBANDFYSTARTMONTH" val="January"/>
  <p:tag name="OTLTIMEBANDSHOWFYLABEL" val="True"/>
  <p:tag name="OTLTIMEBANDUSESTARTINGOFTHEYEARFORFYNUMBERING" val="True"/>
  <p:tag name="OTLTIMEBANDRESERVEDLEFTAREAWIDTH" val="0"/>
  <p:tag name="OTLTIMEBANDRESERVEDLEFTAREAISSET" val="False"/>
  <p:tag name="OTLTIMEBANDDEPENABLED" val="False"/>
  <p:tag name="OTLTIMEBANDDEPSCHEDULINGMODE" val="Flexible"/>
  <p:tag name="OTLTIMEBANDDEPPREVIOUSSCHEDULINGMODE" val="Flexible"/>
  <p:tag name="OTLTIMEBANDDEPONBREAKINGSTRICTSCHEDULINGMODE" val="AskEverytime"/>
  <p:tag name="OTLTIMEBANDDEPONBREAKINGFLEXIBLESCHEDULINGMODE" val="AskEverytime"/>
  <p:tag name="OTLTIMEBANDSPACINGABOVE" val="16"/>
  <p:tag name="OTLTIMEBANDSPACINGBELOW" val="16"/>
  <p:tag name="OTLTIMEBANDSPACINGABOVEFORSWLANDTASKS" val="16"/>
  <p:tag name="OTLTIMEBANDSPACINGBELOWFORSWLANDTASKS" val="16"/>
  <p:tag name="OTLTIMEBANDSCALEFORMAT" val="MMM"/>
  <p:tag name="OTLTIMEBANDSCALETYPE" val="Years"/>
  <p:tag name="OTLTIMEBANDSHAPETYPE" val="RectangleTimeband"/>
  <p:tag name="OTLTIMEBANDSHAPEHEIGHT" val="14.3999996185303"/>
  <p:tag name="OTLTIMEBANDSHAPEPADDINGLEFT" val="0"/>
  <p:tag name="OTLTIMEBANDENDDATE" val="2027-01-15T23:59:00.0000000"/>
  <p:tag name="OTLTIMEBANDSTARTDATE" val="1990-10-01T23:59:00.0000000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TIMEBANDSCALETYPE" val="Months"/>
  <p:tag name="OTLTIMEBANDSCALEFORMAT" val="MMM"/>
  <p:tag name="OTLTIMEBANDSHAPETYPE" val="RectangleTimeband"/>
  <p:tag name="OTLTIMEBANDSHAPEHEIGHT" val="14.3999996185303"/>
  <p:tag name="OTLTIMEBANDSHAPEPADDINGLEFT" val="0"/>
  <p:tag name="OTLTIMEBANDCULTUREINFO" val="en-US"/>
  <p:tag name="OTLTIMEBANDQUICKPOSITION" val="Custom"/>
  <p:tag name="OTLTIMEBANDTHREEDEFFECTS" val="None"/>
  <p:tag name="OTLTIMEBANDAUTODATERANGE" val="False"/>
  <p:tag name="OTLTIMEBANDENDDATE" val="2027-01-15T23:59:00.0000000"/>
  <p:tag name="OTLTIMEBANDWORKINGDAYS" val="Standard"/>
  <p:tag name="OTLTIMEBANDELAPSEDTIMEEXTENSION" val="False"/>
  <p:tag name="OTLTIMEBANDUSETIME" val="False"/>
  <p:tag name="OTLTIMEBANDTIMECONFIGWORKDAYSTART" val="00:00:00"/>
  <p:tag name="OTLTIMEBANDTIMECONFIGWORKDAYEND" val="23:59:00"/>
  <p:tag name="OTLTIMEBANDAPPENDYEARONYEARCHANGE" val="False"/>
  <p:tag name="OTLTIMEBANDSCALEMARKING" val="Years"/>
  <p:tag name="OTLRIGHTENDCAPSMARGINRIGHT" val="20"/>
  <p:tag name="OTLLEFTENDCAPSMARGINLEFT" val="20"/>
  <p:tag name="OTLTIMEBANDFYSTARTMONTH" val="January"/>
  <p:tag name="OTLTIMEBANDSHOWFYLABEL" val="True"/>
  <p:tag name="OTLTIMEBANDUSESTARTINGOFTHEYEARFORFYNUMBERING" val="True"/>
  <p:tag name="OTLTIMEBANDRESERVEDLEFTAREAWIDTH" val="0"/>
  <p:tag name="OTLTIMEBANDRESERVEDLEFTAREAISSET" val="False"/>
  <p:tag name="OTLTIMEBANDDEPENABLED" val="False"/>
  <p:tag name="OTLTIMEBANDDEPSCHEDULINGMODE" val="Flexible"/>
  <p:tag name="OTLTIMEBANDDEPPREVIOUSSCHEDULINGMODE" val="Flexible"/>
  <p:tag name="OTLTIMEBANDDEPONBREAKINGSTRICTSCHEDULINGMODE" val="AskEverytime"/>
  <p:tag name="OTLTIMEBANDDEPONBREAKINGFLEXIBLESCHEDULINGMODE" val="AskEverytime"/>
  <p:tag name="OTLTIMEBANDSPACINGABOVE" val="16"/>
  <p:tag name="OTLTIMEBANDSPACINGBELOW" val="16"/>
  <p:tag name="OTLTIMEBANDSPACINGABOVEFORSWLANDTASKS" val="16"/>
  <p:tag name="OTLTIMEBANDSPACINGBELOWFORSWLANDTASKS" val="16"/>
  <p:tag name="OTLTIMEBANDSTARTDATE" val="1990-10-01T23:59:00.0000000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198</Words>
  <Application>Microsoft Office PowerPoint</Application>
  <PresentationFormat>Widescreen</PresentationFormat>
  <Paragraphs>54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9" baseType="lpstr">
      <vt:lpstr>Arial</vt:lpstr>
      <vt:lpstr>Calibri</vt:lpstr>
      <vt:lpstr>Calibri Light</vt:lpstr>
      <vt:lpstr>Segoe UI</vt:lpstr>
      <vt:lpstr>Segoe UI Light</vt:lpstr>
      <vt:lpstr>Segoe UI Semibold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2022-07-01T09:36:45Z</dcterms:created>
  <dcterms:modified xsi:type="dcterms:W3CDTF">2024-10-14T12:06:06Z</dcterms:modified>
</cp:coreProperties>
</file>