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sldIdLst>
    <p:sldId id="280" r:id="rId2"/>
    <p:sldId id="27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EFE"/>
    <a:srgbClr val="60A3DE"/>
    <a:srgbClr val="FFCC09"/>
    <a:srgbClr val="FFFFFF"/>
    <a:srgbClr val="D24726"/>
    <a:srgbClr val="D24626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9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4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38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73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1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5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0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44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9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4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65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5" Type="http://schemas.openxmlformats.org/officeDocument/2006/relationships/tags" Target="../tags/tag5.xml"/><Relationship Id="rId61" Type="http://schemas.openxmlformats.org/officeDocument/2006/relationships/slideLayout" Target="../slideLayouts/slideLayout6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image" Target="../media/image3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75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20" name="OTLSHAPE_M_e284c8c3f4a344449b7b9dbfaef0fda8_Connector1"/>
          <p:cNvCxnSpPr/>
          <p:nvPr>
            <p:custDataLst>
              <p:tags r:id="rId2"/>
            </p:custDataLst>
          </p:nvPr>
        </p:nvCxnSpPr>
        <p:spPr>
          <a:xfrm>
            <a:off x="9589959" y="2210915"/>
            <a:ext cx="0" cy="1535585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9" name="OTLSHAPE_M_1023f9cf8e724de58abd660090ffda98_Connector2"/>
          <p:cNvCxnSpPr/>
          <p:nvPr>
            <p:custDataLst>
              <p:tags r:id="rId3"/>
            </p:custDataLst>
          </p:nvPr>
        </p:nvCxnSpPr>
        <p:spPr>
          <a:xfrm>
            <a:off x="8872120" y="3451775"/>
            <a:ext cx="0" cy="294725"/>
          </a:xfrm>
          <a:prstGeom prst="line">
            <a:avLst/>
          </a:prstGeom>
          <a:ln w="9525" cap="flat" cmpd="sng" algn="ctr">
            <a:solidFill>
              <a:srgbClr val="F8931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8" name="OTLSHAPE_M_1023f9cf8e724de58abd660090ffda98_Connector1"/>
          <p:cNvCxnSpPr/>
          <p:nvPr>
            <p:custDataLst>
              <p:tags r:id="rId4"/>
            </p:custDataLst>
          </p:nvPr>
        </p:nvCxnSpPr>
        <p:spPr>
          <a:xfrm>
            <a:off x="8872120" y="2846677"/>
            <a:ext cx="0" cy="434580"/>
          </a:xfrm>
          <a:prstGeom prst="line">
            <a:avLst/>
          </a:prstGeom>
          <a:ln w="9525" cap="flat" cmpd="sng" algn="ctr">
            <a:solidFill>
              <a:srgbClr val="F8931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7" name="OTLSHAPE_M_fc32de2855dc427da7f0e298f9f0429a_Connector1"/>
          <p:cNvCxnSpPr/>
          <p:nvPr>
            <p:custDataLst>
              <p:tags r:id="rId5"/>
            </p:custDataLst>
          </p:nvPr>
        </p:nvCxnSpPr>
        <p:spPr>
          <a:xfrm>
            <a:off x="7011600" y="3192357"/>
            <a:ext cx="0" cy="554143"/>
          </a:xfrm>
          <a:prstGeom prst="line">
            <a:avLst/>
          </a:prstGeom>
          <a:ln w="9525" cap="flat" cmpd="sng" algn="ctr">
            <a:solidFill>
              <a:srgbClr val="39302A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5" name="OTLSHAPE_M_a6ec4f477c764ee4a8c051c0775a86b0_Connector3"/>
          <p:cNvCxnSpPr/>
          <p:nvPr>
            <p:custDataLst>
              <p:tags r:id="rId6"/>
            </p:custDataLst>
          </p:nvPr>
        </p:nvCxnSpPr>
        <p:spPr>
          <a:xfrm>
            <a:off x="6718605" y="2986532"/>
            <a:ext cx="0" cy="759968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4" name="OTLSHAPE_M_a6ec4f477c764ee4a8c051c0775a86b0_Connector1"/>
          <p:cNvCxnSpPr/>
          <p:nvPr>
            <p:custDataLst>
              <p:tags r:id="rId7"/>
            </p:custDataLst>
          </p:nvPr>
        </p:nvCxnSpPr>
        <p:spPr>
          <a:xfrm>
            <a:off x="6718605" y="1796628"/>
            <a:ext cx="0" cy="8890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3" name="OTLSHAPE_M_ec5e68d2461e44b1a67a2fae5dcbaa0f_Connector2"/>
          <p:cNvCxnSpPr/>
          <p:nvPr>
            <p:custDataLst>
              <p:tags r:id="rId8"/>
            </p:custDataLst>
          </p:nvPr>
        </p:nvCxnSpPr>
        <p:spPr>
          <a:xfrm>
            <a:off x="6440259" y="2986532"/>
            <a:ext cx="0" cy="759968"/>
          </a:xfrm>
          <a:prstGeom prst="line">
            <a:avLst/>
          </a:prstGeom>
          <a:ln w="9525" cap="flat" cmpd="sng" algn="ctr">
            <a:solidFill>
              <a:srgbClr val="60A3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2" name="OTLSHAPE_M_ec5e68d2461e44b1a67a2fae5dcbaa0f_Connector1"/>
          <p:cNvCxnSpPr/>
          <p:nvPr>
            <p:custDataLst>
              <p:tags r:id="rId9"/>
            </p:custDataLst>
          </p:nvPr>
        </p:nvCxnSpPr>
        <p:spPr>
          <a:xfrm>
            <a:off x="6440259" y="2261871"/>
            <a:ext cx="0" cy="554142"/>
          </a:xfrm>
          <a:prstGeom prst="line">
            <a:avLst/>
          </a:prstGeom>
          <a:ln w="9525" cap="flat" cmpd="sng" algn="ctr">
            <a:solidFill>
              <a:srgbClr val="60A3D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1" name="OTLSHAPE_M_e1c7cf84c58947e29d39b8ae60f45498_Connector2"/>
          <p:cNvCxnSpPr/>
          <p:nvPr>
            <p:custDataLst>
              <p:tags r:id="rId10"/>
            </p:custDataLst>
          </p:nvPr>
        </p:nvCxnSpPr>
        <p:spPr>
          <a:xfrm>
            <a:off x="4565090" y="3451777"/>
            <a:ext cx="0" cy="294723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0" name="OTLSHAPE_M_e1c7cf84c58947e29d39b8ae60f45498_Connector1"/>
          <p:cNvCxnSpPr/>
          <p:nvPr>
            <p:custDataLst>
              <p:tags r:id="rId11"/>
            </p:custDataLst>
          </p:nvPr>
        </p:nvCxnSpPr>
        <p:spPr>
          <a:xfrm>
            <a:off x="4565090" y="3192357"/>
            <a:ext cx="0" cy="88901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9" name="OTLSHAPE_M_23abe643d7664c16a87d0993876cb30a_Connector2"/>
          <p:cNvCxnSpPr/>
          <p:nvPr>
            <p:custDataLst>
              <p:tags r:id="rId12"/>
            </p:custDataLst>
          </p:nvPr>
        </p:nvCxnSpPr>
        <p:spPr>
          <a:xfrm>
            <a:off x="3847251" y="2986533"/>
            <a:ext cx="0" cy="759967"/>
          </a:xfrm>
          <a:prstGeom prst="line">
            <a:avLst/>
          </a:prstGeom>
          <a:ln w="9525" cap="flat" cmpd="sng" algn="ctr">
            <a:solidFill>
              <a:srgbClr val="F8931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8" name="OTLSHAPE_M_23abe643d7664c16a87d0993876cb30a_Connector1"/>
          <p:cNvCxnSpPr/>
          <p:nvPr>
            <p:custDataLst>
              <p:tags r:id="rId13"/>
            </p:custDataLst>
          </p:nvPr>
        </p:nvCxnSpPr>
        <p:spPr>
          <a:xfrm>
            <a:off x="3847251" y="2727114"/>
            <a:ext cx="0" cy="88900"/>
          </a:xfrm>
          <a:prstGeom prst="line">
            <a:avLst/>
          </a:prstGeom>
          <a:ln w="9525" cap="flat" cmpd="sng" algn="ctr">
            <a:solidFill>
              <a:srgbClr val="F8931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7" name="OTLSHAPE_M_474d297198d5425c9487e9abdc401d8d_Connector1"/>
          <p:cNvCxnSpPr/>
          <p:nvPr>
            <p:custDataLst>
              <p:tags r:id="rId14"/>
            </p:custDataLst>
          </p:nvPr>
        </p:nvCxnSpPr>
        <p:spPr>
          <a:xfrm>
            <a:off x="1430039" y="3192357"/>
            <a:ext cx="0" cy="554143"/>
          </a:xfrm>
          <a:prstGeom prst="line">
            <a:avLst/>
          </a:prstGeom>
          <a:ln w="9525" cap="flat" cmpd="sng" algn="ctr">
            <a:solidFill>
              <a:srgbClr val="60A3DE">
                <a:alpha val="3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OTLSHAPE_M_a6ec4f477c764ee4a8c051c0775a86b0_Connector2">
            <a:extLst>
              <a:ext uri="{FF2B5EF4-FFF2-40B4-BE49-F238E27FC236}">
                <a16:creationId xmlns:a16="http://schemas.microsoft.com/office/drawing/2014/main" id="{3921FD44-26D6-4363-98E5-6AA8969A2E45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718605" y="2236471"/>
            <a:ext cx="0" cy="57954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4" name="OTLSHAPE_TB_00000000000000000000000000000000_ScaleContainer"/>
          <p:cNvSpPr/>
          <p:nvPr>
            <p:custDataLst>
              <p:tags r:id="rId16"/>
            </p:custDataLst>
          </p:nvPr>
        </p:nvSpPr>
        <p:spPr>
          <a:xfrm>
            <a:off x="741511" y="3771900"/>
            <a:ext cx="10718800" cy="381000"/>
          </a:xfrm>
          <a:prstGeom prst="rect">
            <a:avLst/>
          </a:prstGeom>
          <a:gradFill flip="none" rotWithShape="1">
            <a:gsLst>
              <a:gs pos="0">
                <a:srgbClr val="B2381C"/>
              </a:gs>
              <a:gs pos="50000">
                <a:srgbClr val="F24C26"/>
              </a:gs>
              <a:gs pos="100000">
                <a:srgbClr val="B2381C"/>
              </a:gs>
              <a:gs pos="100000">
                <a:srgbClr val="FFFFFF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stA="50000" endPos="650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9" name="OTLSHAPE_TB_00000000000000000000000000000000_TimescaleInterval1"/>
          <p:cNvSpPr txBox="1"/>
          <p:nvPr>
            <p:custDataLst>
              <p:tags r:id="rId17"/>
            </p:custDataLst>
          </p:nvPr>
        </p:nvSpPr>
        <p:spPr>
          <a:xfrm>
            <a:off x="805011" y="3869372"/>
            <a:ext cx="18280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8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900" name="OTLSHAPE_TB_00000000000000000000000000000000_TimescaleInterval2"/>
          <p:cNvSpPr txBox="1"/>
          <p:nvPr>
            <p:custDataLst>
              <p:tags r:id="rId18"/>
            </p:custDataLst>
          </p:nvPr>
        </p:nvSpPr>
        <p:spPr>
          <a:xfrm>
            <a:off x="2152789" y="3776345"/>
            <a:ext cx="314189" cy="3721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Q1
2024</a:t>
            </a:r>
          </a:p>
        </p:txBody>
      </p:sp>
      <p:sp>
        <p:nvSpPr>
          <p:cNvPr id="1901" name="OTLSHAPE_TB_00000000000000000000000000000000_TimescaleInterval3"/>
          <p:cNvSpPr txBox="1"/>
          <p:nvPr>
            <p:custDataLst>
              <p:tags r:id="rId19"/>
            </p:custDataLst>
          </p:nvPr>
        </p:nvSpPr>
        <p:spPr>
          <a:xfrm>
            <a:off x="3485918" y="3869372"/>
            <a:ext cx="18280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8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1902" name="OTLSHAPE_TB_00000000000000000000000000000000_TimescaleInterval4"/>
          <p:cNvSpPr txBox="1"/>
          <p:nvPr>
            <p:custDataLst>
              <p:tags r:id="rId20"/>
            </p:custDataLst>
          </p:nvPr>
        </p:nvSpPr>
        <p:spPr>
          <a:xfrm>
            <a:off x="4819047" y="3869372"/>
            <a:ext cx="18280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8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903" name="OTLSHAPE_TB_00000000000000000000000000000000_TimescaleInterval5"/>
          <p:cNvSpPr txBox="1"/>
          <p:nvPr>
            <p:custDataLst>
              <p:tags r:id="rId21"/>
            </p:custDataLst>
          </p:nvPr>
        </p:nvSpPr>
        <p:spPr>
          <a:xfrm>
            <a:off x="6166825" y="3869372"/>
            <a:ext cx="18280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8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904" name="OTLSHAPE_TB_00000000000000000000000000000000_TimescaleInterval6"/>
          <p:cNvSpPr txBox="1"/>
          <p:nvPr>
            <p:custDataLst>
              <p:tags r:id="rId22"/>
            </p:custDataLst>
          </p:nvPr>
        </p:nvSpPr>
        <p:spPr>
          <a:xfrm>
            <a:off x="7514603" y="3776345"/>
            <a:ext cx="314189" cy="3721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Q1
2025</a:t>
            </a:r>
          </a:p>
        </p:txBody>
      </p:sp>
      <p:sp>
        <p:nvSpPr>
          <p:cNvPr id="1905" name="OTLSHAPE_TB_00000000000000000000000000000000_TimescaleInterval7"/>
          <p:cNvSpPr txBox="1"/>
          <p:nvPr>
            <p:custDataLst>
              <p:tags r:id="rId23"/>
            </p:custDataLst>
          </p:nvPr>
        </p:nvSpPr>
        <p:spPr>
          <a:xfrm>
            <a:off x="8833083" y="3869372"/>
            <a:ext cx="18280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8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1906" name="OTLSHAPE_TB_00000000000000000000000000000000_TimescaleInterval8"/>
          <p:cNvSpPr txBox="1"/>
          <p:nvPr>
            <p:custDataLst>
              <p:tags r:id="rId24"/>
            </p:custDataLst>
          </p:nvPr>
        </p:nvSpPr>
        <p:spPr>
          <a:xfrm>
            <a:off x="10166211" y="3869372"/>
            <a:ext cx="18280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8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923" name="OTLSHAPE_M_474d297198d5425c9487e9abdc401d8d_Shape"/>
          <p:cNvSpPr/>
          <p:nvPr>
            <p:custDataLst>
              <p:tags r:id="rId25"/>
            </p:custDataLst>
          </p:nvPr>
        </p:nvSpPr>
        <p:spPr>
          <a:xfrm>
            <a:off x="1353839" y="3657600"/>
            <a:ext cx="152400" cy="177800"/>
          </a:xfrm>
          <a:prstGeom prst="chevron">
            <a:avLst>
              <a:gd name="adj" fmla="val 30000"/>
            </a:avLst>
          </a:prstGeom>
          <a:solidFill>
            <a:srgbClr val="60A3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26" name="OTLSHAPE_M_057d3339c879444e9724c9bbb66d5fa2_Shape"/>
          <p:cNvSpPr/>
          <p:nvPr>
            <p:custDataLst>
              <p:tags r:id="rId26"/>
            </p:custDataLst>
          </p:nvPr>
        </p:nvSpPr>
        <p:spPr>
          <a:xfrm>
            <a:off x="2481871" y="3657600"/>
            <a:ext cx="152400" cy="177800"/>
          </a:xfrm>
          <a:prstGeom prst="rect">
            <a:avLst/>
          </a:prstGeom>
          <a:solidFill>
            <a:srgbClr val="60A3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9" name="OTLSHAPE_M_23abe643d7664c16a87d0993876cb30a_Shape"/>
          <p:cNvSpPr/>
          <p:nvPr>
            <p:custDataLst>
              <p:tags r:id="rId27"/>
            </p:custDataLst>
          </p:nvPr>
        </p:nvSpPr>
        <p:spPr>
          <a:xfrm>
            <a:off x="3771051" y="3657600"/>
            <a:ext cx="152400" cy="177800"/>
          </a:xfrm>
          <a:prstGeom prst="chevron">
            <a:avLst>
              <a:gd name="adj" fmla="val 30000"/>
            </a:avLst>
          </a:prstGeom>
          <a:solidFill>
            <a:srgbClr val="F8931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32" name="OTLSHAPE_M_e1c7cf84c58947e29d39b8ae60f45498_Shape"/>
          <p:cNvSpPr/>
          <p:nvPr>
            <p:custDataLst>
              <p:tags r:id="rId28"/>
            </p:custDataLst>
          </p:nvPr>
        </p:nvSpPr>
        <p:spPr>
          <a:xfrm>
            <a:off x="4488890" y="3657600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35" name="OTLSHAPE_M_cceba81e026645ae9de5c63ae4ad4778_Shape"/>
          <p:cNvSpPr/>
          <p:nvPr>
            <p:custDataLst>
              <p:tags r:id="rId29"/>
            </p:custDataLst>
          </p:nvPr>
        </p:nvSpPr>
        <p:spPr>
          <a:xfrm>
            <a:off x="5206728" y="3657600"/>
            <a:ext cx="152400" cy="177800"/>
          </a:xfrm>
          <a:prstGeom prst="plus">
            <a:avLst/>
          </a:prstGeom>
          <a:solidFill>
            <a:srgbClr val="FFCC0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8" name="OTLSHAPE_M_ec5e68d2461e44b1a67a2fae5dcbaa0f_Shape"/>
          <p:cNvSpPr/>
          <p:nvPr>
            <p:custDataLst>
              <p:tags r:id="rId30"/>
            </p:custDataLst>
          </p:nvPr>
        </p:nvSpPr>
        <p:spPr>
          <a:xfrm>
            <a:off x="6364059" y="3657600"/>
            <a:ext cx="152400" cy="177800"/>
          </a:xfrm>
          <a:prstGeom prst="parallelogram">
            <a:avLst/>
          </a:prstGeom>
          <a:solidFill>
            <a:srgbClr val="60A3D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1" name="OTLSHAPE_M_a6ec4f477c764ee4a8c051c0775a86b0_Shape"/>
          <p:cNvSpPr/>
          <p:nvPr>
            <p:custDataLst>
              <p:tags r:id="rId31"/>
            </p:custDataLst>
          </p:nvPr>
        </p:nvSpPr>
        <p:spPr>
          <a:xfrm>
            <a:off x="6642405" y="3657600"/>
            <a:ext cx="152400" cy="177800"/>
          </a:xfrm>
          <a:prstGeom prst="parallelogram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4" name="OTLSHAPE_M_fc32de2855dc427da7f0e298f9f0429a_Shape"/>
          <p:cNvSpPr/>
          <p:nvPr>
            <p:custDataLst>
              <p:tags r:id="rId32"/>
            </p:custDataLst>
          </p:nvPr>
        </p:nvSpPr>
        <p:spPr>
          <a:xfrm>
            <a:off x="6935400" y="3657600"/>
            <a:ext cx="152400" cy="177800"/>
          </a:xfrm>
          <a:prstGeom prst="parallelogram">
            <a:avLst/>
          </a:prstGeom>
          <a:solidFill>
            <a:srgbClr val="39302A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7" name="OTLSHAPE_M_0428eb3156d8464293f28b8bf90721dc_Shape"/>
          <p:cNvSpPr/>
          <p:nvPr>
            <p:custDataLst>
              <p:tags r:id="rId33"/>
            </p:custDataLst>
          </p:nvPr>
        </p:nvSpPr>
        <p:spPr>
          <a:xfrm>
            <a:off x="8078082" y="3657600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50" name="OTLSHAPE_M_1023f9cf8e724de58abd660090ffda98_Shape"/>
          <p:cNvSpPr/>
          <p:nvPr>
            <p:custDataLst>
              <p:tags r:id="rId34"/>
            </p:custDataLst>
          </p:nvPr>
        </p:nvSpPr>
        <p:spPr>
          <a:xfrm>
            <a:off x="8795920" y="3657600"/>
            <a:ext cx="152400" cy="177800"/>
          </a:xfrm>
          <a:prstGeom prst="chevron">
            <a:avLst>
              <a:gd name="adj" fmla="val 30000"/>
            </a:avLst>
          </a:prstGeom>
          <a:solidFill>
            <a:srgbClr val="F8931D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53" name="OTLSHAPE_M_e284c8c3f4a344449b7b9dbfaef0fda8_Shape"/>
          <p:cNvSpPr/>
          <p:nvPr>
            <p:custDataLst>
              <p:tags r:id="rId35"/>
            </p:custDataLst>
          </p:nvPr>
        </p:nvSpPr>
        <p:spPr>
          <a:xfrm>
            <a:off x="9513759" y="3657600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56" name="OTLSHAPE_M_a72a1e83f4234f9b9f77a15d2313e6dc_Shape"/>
          <p:cNvSpPr/>
          <p:nvPr>
            <p:custDataLst>
              <p:tags r:id="rId36"/>
            </p:custDataLst>
          </p:nvPr>
        </p:nvSpPr>
        <p:spPr>
          <a:xfrm>
            <a:off x="10231598" y="3657600"/>
            <a:ext cx="152400" cy="177800"/>
          </a:xfrm>
          <a:prstGeom prst="chevron">
            <a:avLst>
              <a:gd name="adj" fmla="val 30000"/>
            </a:avLst>
          </a:prstGeom>
          <a:solidFill>
            <a:srgbClr val="FFCC0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21" name="OTLSHAPE_M_474d297198d5425c9487e9abdc401d8d_Title"/>
          <p:cNvSpPr txBox="1"/>
          <p:nvPr>
            <p:custDataLst>
              <p:tags r:id="rId37"/>
            </p:custDataLst>
          </p:nvPr>
        </p:nvSpPr>
        <p:spPr>
          <a:xfrm>
            <a:off x="677289" y="2816013"/>
            <a:ext cx="151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Enter your milestone here</a:t>
            </a:r>
          </a:p>
        </p:txBody>
      </p:sp>
      <p:sp>
        <p:nvSpPr>
          <p:cNvPr id="1922" name="OTLSHAPE_M_474d297198d5425c9487e9abdc401d8d_Date"/>
          <p:cNvSpPr txBox="1"/>
          <p:nvPr>
            <p:custDataLst>
              <p:tags r:id="rId38"/>
            </p:custDataLst>
          </p:nvPr>
        </p:nvSpPr>
        <p:spPr>
          <a:xfrm>
            <a:off x="1133622" y="3011932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60A3DE"/>
                </a:solidFill>
                <a:latin typeface="Calibri" panose="020F0502020204030204" pitchFamily="34" charset="0"/>
              </a:rPr>
              <a:t>11-16-2023</a:t>
            </a:r>
          </a:p>
        </p:txBody>
      </p:sp>
      <p:sp>
        <p:nvSpPr>
          <p:cNvPr id="1924" name="OTLSHAPE_M_057d3339c879444e9724c9bbb66d5fa2_Title"/>
          <p:cNvSpPr txBox="1"/>
          <p:nvPr>
            <p:custDataLst>
              <p:tags r:id="rId39"/>
            </p:custDataLst>
          </p:nvPr>
        </p:nvSpPr>
        <p:spPr>
          <a:xfrm>
            <a:off x="1805321" y="3281257"/>
            <a:ext cx="151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Enter your milestone here</a:t>
            </a:r>
          </a:p>
        </p:txBody>
      </p:sp>
      <p:sp>
        <p:nvSpPr>
          <p:cNvPr id="1925" name="OTLSHAPE_M_057d3339c879444e9724c9bbb66d5fa2_Date"/>
          <p:cNvSpPr txBox="1"/>
          <p:nvPr>
            <p:custDataLst>
              <p:tags r:id="rId40"/>
            </p:custDataLst>
          </p:nvPr>
        </p:nvSpPr>
        <p:spPr>
          <a:xfrm>
            <a:off x="2326043" y="3477175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C59B00"/>
                </a:solidFill>
                <a:latin typeface="Calibri" panose="020F0502020204030204" pitchFamily="34" charset="0"/>
              </a:rPr>
              <a:t>2-1-2024</a:t>
            </a:r>
          </a:p>
        </p:txBody>
      </p:sp>
      <p:sp>
        <p:nvSpPr>
          <p:cNvPr id="1927" name="OTLSHAPE_M_23abe643d7664c16a87d0993876cb30a_Title"/>
          <p:cNvSpPr txBox="1"/>
          <p:nvPr>
            <p:custDataLst>
              <p:tags r:id="rId41"/>
            </p:custDataLst>
          </p:nvPr>
        </p:nvSpPr>
        <p:spPr>
          <a:xfrm>
            <a:off x="3094501" y="2350771"/>
            <a:ext cx="151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Enter your milestone here</a:t>
            </a:r>
          </a:p>
        </p:txBody>
      </p:sp>
      <p:sp>
        <p:nvSpPr>
          <p:cNvPr id="1928" name="OTLSHAPE_M_23abe643d7664c16a87d0993876cb30a_Date"/>
          <p:cNvSpPr txBox="1"/>
          <p:nvPr>
            <p:custDataLst>
              <p:tags r:id="rId42"/>
            </p:custDataLst>
          </p:nvPr>
        </p:nvSpPr>
        <p:spPr>
          <a:xfrm>
            <a:off x="3583027" y="2546689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F8931D"/>
                </a:solidFill>
                <a:latin typeface="Calibri" panose="020F0502020204030204" pitchFamily="34" charset="0"/>
              </a:rPr>
              <a:t>4-29-2024</a:t>
            </a:r>
          </a:p>
        </p:txBody>
      </p:sp>
      <p:sp>
        <p:nvSpPr>
          <p:cNvPr id="1930" name="OTLSHAPE_M_e1c7cf84c58947e29d39b8ae60f45498_Title"/>
          <p:cNvSpPr txBox="1"/>
          <p:nvPr>
            <p:custDataLst>
              <p:tags r:id="rId43"/>
            </p:custDataLst>
          </p:nvPr>
        </p:nvSpPr>
        <p:spPr>
          <a:xfrm>
            <a:off x="3812339" y="2816014"/>
            <a:ext cx="151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Enter your milestone here</a:t>
            </a:r>
          </a:p>
        </p:txBody>
      </p:sp>
      <p:sp>
        <p:nvSpPr>
          <p:cNvPr id="1931" name="OTLSHAPE_M_e1c7cf84c58947e29d39b8ae60f45498_Date"/>
          <p:cNvSpPr txBox="1"/>
          <p:nvPr>
            <p:custDataLst>
              <p:tags r:id="rId44"/>
            </p:custDataLst>
          </p:nvPr>
        </p:nvSpPr>
        <p:spPr>
          <a:xfrm>
            <a:off x="4300866" y="3011933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chemeClr val="accent6"/>
                </a:solidFill>
                <a:latin typeface="Calibri" panose="020F0502020204030204" pitchFamily="34" charset="0"/>
              </a:rPr>
              <a:t>6-17-2024</a:t>
            </a:r>
          </a:p>
        </p:txBody>
      </p:sp>
      <p:sp>
        <p:nvSpPr>
          <p:cNvPr id="1933" name="OTLSHAPE_M_cceba81e026645ae9de5c63ae4ad4778_Title"/>
          <p:cNvSpPr txBox="1"/>
          <p:nvPr>
            <p:custDataLst>
              <p:tags r:id="rId45"/>
            </p:custDataLst>
          </p:nvPr>
        </p:nvSpPr>
        <p:spPr>
          <a:xfrm>
            <a:off x="4530178" y="3281258"/>
            <a:ext cx="151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Enter your milestone here</a:t>
            </a:r>
          </a:p>
        </p:txBody>
      </p:sp>
      <p:sp>
        <p:nvSpPr>
          <p:cNvPr id="1934" name="OTLSHAPE_M_cceba81e026645ae9de5c63ae4ad4778_Date"/>
          <p:cNvSpPr txBox="1"/>
          <p:nvPr>
            <p:custDataLst>
              <p:tags r:id="rId46"/>
            </p:custDataLst>
          </p:nvPr>
        </p:nvSpPr>
        <p:spPr>
          <a:xfrm>
            <a:off x="5050899" y="3477177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F8931D"/>
                </a:solidFill>
                <a:latin typeface="Calibri" panose="020F0502020204030204" pitchFamily="34" charset="0"/>
              </a:rPr>
              <a:t>8-5-2024</a:t>
            </a:r>
          </a:p>
        </p:txBody>
      </p:sp>
      <p:sp>
        <p:nvSpPr>
          <p:cNvPr id="1936" name="OTLSHAPE_M_ec5e68d2461e44b1a67a2fae5dcbaa0f_Title"/>
          <p:cNvSpPr txBox="1"/>
          <p:nvPr>
            <p:custDataLst>
              <p:tags r:id="rId47"/>
            </p:custDataLst>
          </p:nvPr>
        </p:nvSpPr>
        <p:spPr>
          <a:xfrm>
            <a:off x="5687509" y="1885528"/>
            <a:ext cx="151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Enter your milestone here</a:t>
            </a:r>
          </a:p>
        </p:txBody>
      </p:sp>
      <p:sp>
        <p:nvSpPr>
          <p:cNvPr id="1937" name="OTLSHAPE_M_ec5e68d2461e44b1a67a2fae5dcbaa0f_Date"/>
          <p:cNvSpPr txBox="1"/>
          <p:nvPr>
            <p:custDataLst>
              <p:tags r:id="rId48"/>
            </p:custDataLst>
          </p:nvPr>
        </p:nvSpPr>
        <p:spPr>
          <a:xfrm>
            <a:off x="6143841" y="2081447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60A3DE"/>
                </a:solidFill>
                <a:latin typeface="Calibri" panose="020F0502020204030204" pitchFamily="34" charset="0"/>
              </a:rPr>
              <a:t>10-23-2024</a:t>
            </a:r>
          </a:p>
        </p:txBody>
      </p:sp>
      <p:sp>
        <p:nvSpPr>
          <p:cNvPr id="1939" name="OTLSHAPE_M_a6ec4f477c764ee4a8c051c0775a86b0_Title"/>
          <p:cNvSpPr txBox="1"/>
          <p:nvPr>
            <p:custDataLst>
              <p:tags r:id="rId49"/>
            </p:custDataLst>
          </p:nvPr>
        </p:nvSpPr>
        <p:spPr>
          <a:xfrm>
            <a:off x="5965855" y="1420285"/>
            <a:ext cx="151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Enter your milestone here</a:t>
            </a:r>
          </a:p>
        </p:txBody>
      </p:sp>
      <p:sp>
        <p:nvSpPr>
          <p:cNvPr id="1940" name="OTLSHAPE_M_a6ec4f477c764ee4a8c051c0775a86b0_Date"/>
          <p:cNvSpPr txBox="1"/>
          <p:nvPr>
            <p:custDataLst>
              <p:tags r:id="rId50"/>
            </p:custDataLst>
          </p:nvPr>
        </p:nvSpPr>
        <p:spPr>
          <a:xfrm>
            <a:off x="6422187" y="1616203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9C6A6A"/>
                </a:solidFill>
                <a:latin typeface="Calibri" panose="020F0502020204030204" pitchFamily="34" charset="0"/>
              </a:rPr>
              <a:t>11-11-2024</a:t>
            </a:r>
          </a:p>
        </p:txBody>
      </p:sp>
      <p:sp>
        <p:nvSpPr>
          <p:cNvPr id="1942" name="OTLSHAPE_M_fc32de2855dc427da7f0e298f9f0429a_Title"/>
          <p:cNvSpPr txBox="1"/>
          <p:nvPr>
            <p:custDataLst>
              <p:tags r:id="rId51"/>
            </p:custDataLst>
          </p:nvPr>
        </p:nvSpPr>
        <p:spPr>
          <a:xfrm>
            <a:off x="6258850" y="2816013"/>
            <a:ext cx="151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Enter your milestone here</a:t>
            </a:r>
          </a:p>
        </p:txBody>
      </p:sp>
      <p:sp>
        <p:nvSpPr>
          <p:cNvPr id="1943" name="OTLSHAPE_M_fc32de2855dc427da7f0e298f9f0429a_Date"/>
          <p:cNvSpPr txBox="1"/>
          <p:nvPr>
            <p:custDataLst>
              <p:tags r:id="rId52"/>
            </p:custDataLst>
          </p:nvPr>
        </p:nvSpPr>
        <p:spPr>
          <a:xfrm>
            <a:off x="6747377" y="3011932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39302A"/>
                </a:solidFill>
                <a:latin typeface="Calibri" panose="020F0502020204030204" pitchFamily="34" charset="0"/>
              </a:rPr>
              <a:t>12-1-2024</a:t>
            </a:r>
          </a:p>
        </p:txBody>
      </p:sp>
      <p:sp>
        <p:nvSpPr>
          <p:cNvPr id="1945" name="OTLSHAPE_M_0428eb3156d8464293f28b8bf90721dc_Title"/>
          <p:cNvSpPr txBox="1"/>
          <p:nvPr>
            <p:custDataLst>
              <p:tags r:id="rId53"/>
            </p:custDataLst>
          </p:nvPr>
        </p:nvSpPr>
        <p:spPr>
          <a:xfrm>
            <a:off x="7401532" y="3281257"/>
            <a:ext cx="151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Enter your milestone here</a:t>
            </a:r>
          </a:p>
        </p:txBody>
      </p:sp>
      <p:sp>
        <p:nvSpPr>
          <p:cNvPr id="1946" name="OTLSHAPE_M_0428eb3156d8464293f28b8bf90721dc_Date"/>
          <p:cNvSpPr txBox="1"/>
          <p:nvPr>
            <p:custDataLst>
              <p:tags r:id="rId54"/>
            </p:custDataLst>
          </p:nvPr>
        </p:nvSpPr>
        <p:spPr>
          <a:xfrm>
            <a:off x="7890059" y="3477175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C59B00"/>
                </a:solidFill>
                <a:latin typeface="Calibri" panose="020F0502020204030204" pitchFamily="34" charset="0"/>
              </a:rPr>
              <a:t>2-17-2025</a:t>
            </a:r>
          </a:p>
        </p:txBody>
      </p:sp>
      <p:sp>
        <p:nvSpPr>
          <p:cNvPr id="1948" name="OTLSHAPE_M_1023f9cf8e724de58abd660090ffda98_Title"/>
          <p:cNvSpPr txBox="1"/>
          <p:nvPr>
            <p:custDataLst>
              <p:tags r:id="rId55"/>
            </p:custDataLst>
          </p:nvPr>
        </p:nvSpPr>
        <p:spPr>
          <a:xfrm>
            <a:off x="8437421" y="2299815"/>
            <a:ext cx="876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Enter your milestone here</a:t>
            </a:r>
          </a:p>
        </p:txBody>
      </p:sp>
      <p:sp>
        <p:nvSpPr>
          <p:cNvPr id="1949" name="OTLSHAPE_M_1023f9cf8e724de58abd660090ffda98_Date"/>
          <p:cNvSpPr txBox="1"/>
          <p:nvPr>
            <p:custDataLst>
              <p:tags r:id="rId56"/>
            </p:custDataLst>
          </p:nvPr>
        </p:nvSpPr>
        <p:spPr>
          <a:xfrm>
            <a:off x="8640091" y="2666252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F8931D"/>
                </a:solidFill>
                <a:latin typeface="Calibri" panose="020F0502020204030204" pitchFamily="34" charset="0"/>
              </a:rPr>
              <a:t>4-7-2025</a:t>
            </a:r>
          </a:p>
        </p:txBody>
      </p:sp>
      <p:sp>
        <p:nvSpPr>
          <p:cNvPr id="1951" name="OTLSHAPE_M_e284c8c3f4a344449b7b9dbfaef0fda8_Title"/>
          <p:cNvSpPr txBox="1"/>
          <p:nvPr>
            <p:custDataLst>
              <p:tags r:id="rId57"/>
            </p:custDataLst>
          </p:nvPr>
        </p:nvSpPr>
        <p:spPr>
          <a:xfrm>
            <a:off x="8837209" y="1834572"/>
            <a:ext cx="151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Enter your milestone here</a:t>
            </a:r>
          </a:p>
        </p:txBody>
      </p:sp>
      <p:sp>
        <p:nvSpPr>
          <p:cNvPr id="1952" name="OTLSHAPE_M_e284c8c3f4a344449b7b9dbfaef0fda8_Date"/>
          <p:cNvSpPr txBox="1"/>
          <p:nvPr>
            <p:custDataLst>
              <p:tags r:id="rId58"/>
            </p:custDataLst>
          </p:nvPr>
        </p:nvSpPr>
        <p:spPr>
          <a:xfrm>
            <a:off x="9325735" y="2030490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9C6A6A"/>
                </a:solidFill>
                <a:latin typeface="Calibri" panose="020F0502020204030204" pitchFamily="34" charset="0"/>
              </a:rPr>
              <a:t>5-26-2025</a:t>
            </a:r>
          </a:p>
        </p:txBody>
      </p:sp>
      <p:sp>
        <p:nvSpPr>
          <p:cNvPr id="1954" name="OTLSHAPE_M_a72a1e83f4234f9b9f77a15d2313e6dc_Title"/>
          <p:cNvSpPr txBox="1"/>
          <p:nvPr>
            <p:custDataLst>
              <p:tags r:id="rId59"/>
            </p:custDataLst>
          </p:nvPr>
        </p:nvSpPr>
        <p:spPr>
          <a:xfrm>
            <a:off x="9873098" y="3110738"/>
            <a:ext cx="876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Enter your milestone here</a:t>
            </a:r>
          </a:p>
        </p:txBody>
      </p:sp>
      <p:sp>
        <p:nvSpPr>
          <p:cNvPr id="1955" name="OTLSHAPE_M_a72a1e83f4234f9b9f77a15d2313e6dc_Date"/>
          <p:cNvSpPr txBox="1"/>
          <p:nvPr>
            <p:custDataLst>
              <p:tags r:id="rId60"/>
            </p:custDataLst>
          </p:nvPr>
        </p:nvSpPr>
        <p:spPr>
          <a:xfrm>
            <a:off x="10043574" y="3477175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EC7016"/>
                </a:solidFill>
                <a:latin typeface="Calibri" panose="020F0502020204030204" pitchFamily="34" charset="0"/>
              </a:rPr>
              <a:t>7-14-2025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693499-EDFF-AD60-0FD1-E82AF4067F6B}"/>
              </a:ext>
            </a:extLst>
          </p:cNvPr>
          <p:cNvSpPr txBox="1"/>
          <p:nvPr/>
        </p:nvSpPr>
        <p:spPr>
          <a:xfrm>
            <a:off x="524613" y="515386"/>
            <a:ext cx="4542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dirty="0">
                <a:solidFill>
                  <a:srgbClr val="282832"/>
                </a:solidFill>
                <a:effectLst/>
                <a:latin typeface="Open Sans" panose="020B0606030504020204" pitchFamily="34" charset="0"/>
              </a:rPr>
              <a:t>Example timeline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0A8D1E0A-8A6C-A9F1-8A0E-CA5346A21AFE}"/>
              </a:ext>
            </a:extLst>
          </p:cNvPr>
          <p:cNvPicPr>
            <a:picLocks noChangeAspect="1"/>
          </p:cNvPicPr>
          <p:nvPr/>
        </p:nvPicPr>
        <p:blipFill>
          <a:blip r:embed="rId6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517962" y="2917569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460878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iJQaGFzZXMiLCJWZXJzaW9uIjp7IiRpZCI6IjIiLCJWZXJzaW9uIjoiNC4xLjAiLCJPcmlnaW5hbEFzc2VtYmx5VmVyc2lvbiI6IjMuMDEuMDIuMDAiLCJFZGl0aW9uIjoiUHJvIiwiTGFzdFNhdmVkRWRpdGlvbiI6NCwiSXNQbHVzRWRpdGlvbiI6dHJ1ZSwiSXNQcm9FZGl0aW9uIjp0cnVlfSwiRWZmZWN0Ijox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UGFuZWxzU3BhY2luZ0RlZmluaXRpb24iOnsiJGlkIjoiMjQiLCJTcGFjaW5nQWJvdmVUaW1lYmFuZCI6MTYsIlNwYWNpbmdCZWxvd1RpbWViYW5kIjoxNiwiU3BhY2luZ0Fib3ZlQmV0d2VlblN3aW1sYW5lc0FuZFRhc2tzIjoxNiwiU3BhY2luZ0JlbG93QmV0d2VlblN3aW1sYW5lc0FuZFRhc2tzIjoxNn0sIlRpbWViYW5kU3R5bGUiOnsiJGlkIjoiMjUiLCJTY2FsZU1hcmtpbmciOjAsIlNoYXBlIjozLCJTaGFwZVN0eWxlIjp7IiRpZCI6IjI2IiwiTWFyZ2luIjp7IiRpZCI6IjI3IiwiVG9wIjowLjAsIkxlZnQiOjEwLjAsIlJpZ2h0IjoxMC4wLCJCb3R0b20iOjAuMH0sIlBhZGRpbmciOnsiJGlkIjoiMjgiLCJUb3AiOjMuMCwiTGVmdCI6MC4wLCJSaWdodCI6MC4wLCJCb3R0b20iOjMuMH0sIkJhY2tncm91bmQiOnsiJGlkIjoiMjkiLCJDb2xvciI6eyIkaWQiOiIzMCIsIkEiOjI1NSwiUiI6MTc4LCJHIjo1NiwiQiI6Mjh9fSwiSXNWaXNpYmxlIjp0cnVlLCJXaWR0aCI6MC4wLCJIZWlnaHQiOjMwLjAsIkJvcmRlclN0eWxlIjp7IiRpZCI6IjMxIiwiTGluZUNvbG9yIjp7IiRpZCI6IjMyIiwiJHR5cGUiOiJOTFJFLkNvbW1vbi5Eb20uU29saWRDb2xvckJydXNoLCBOTFJFLkNvbW1vbiIsIkNvbG9yIjp7IiRpZCI6IjMzIiwiQSI6MjU1LCJSIjoyNTUsIkciOjAsIkIiOjB9fSwiTGluZVdlaWdodCI6MC4wLCJMaW5lVHlwZSI6MCwiUGFyZW50U3R5bGUiOm51bGx9LCJQYXJlbnRTdHlsZSI6bnVsbH0sIk1pZGRsZVRpZXJTaGFwZVN0eWxlIjp7IiRpZCI6IjM0IiwiTWFyZ2luIjp7IiRyZWYiOiIyNyJ9LCJQYWRkaW5nIjp7IiRyZWYiOiIyOCJ9LCJCYWNrZ3JvdW5kIjp7IiRyZWYiOiIyOSJ9LCJJc1Zpc2libGUiOnRydWUsIldpZHRoIjowLjAsIkhlaWdodCI6MzAuMCwiQm9yZGVyU3R5bGUiOnsiJGlkIjoiMzUiLCJMaW5lQ29sb3IiOm51bGwsIkxpbmVXZWlnaHQiOjAuMCwiTGluZVR5cGUiOjAsIlBhcmVudFN0eWxlIjpudWxsfSwiUGFyZW50U3R5bGUiOm51bGx9LCJCb3R0b21UaWVyU2hhcGVTdHlsZSI6eyIkaWQiOiIzNiIsIk1hcmdpbiI6eyIkcmVmIjoiMjcifSwiUGFkZGluZyI6eyIkcmVmIjoiMjgifSwiQmFja2dyb3VuZCI6eyIkcmVmIjoiMjkifSwiSXNWaXNpYmxlIjp0cnVlLCJXaWR0aCI6MC4wLCJIZWlnaHQiOjMwLjAsIkJvcmRlclN0eWxlIjp7IiRpZCI6IjM3IiwiTGluZUNvbG9yIjpudWxsLCJMaW5lV2VpZ2h0IjowLjAsIkxpbmVUeXBlIjowLCJQYXJlbnRTdHlsZSI6bnVsbH0sIlBhcmVudFN0eWxlIjpudWxsfSwiUmlnaHRFbmRDYXBzU3R5bGUiOnsiJGlkIjoiMzgiLCJGb250U2V0dGluZ3MiOnsiJGlkIjoiMzkiLCJGb250U2l6ZSI6MTQsIkZvbnROYW1lIjoiQ2FsaWJyaSIsIklzQm9sZCI6dHJ1ZSwiSXNJdGFsaWMiOmZhbHNlLCJJc1VuZGVybGluZWQiOmZhbHNlLCJQYXJlbnRTdHlsZSI6bnVsbH0sIkF1dG9TaXplIjowLCJGb3JlZ3JvdW5kIjp7IiRpZCI6IjQwIiwiQ29sb3IiOnsiJGlkIjoiNDEiLCJBIjoyNTUsIlIiOjU3LCJHIjo0OCwiQiI6NDJ9fSwiTWF4V2lkdGgiOiJJbmZpbml0eSIsIk1heEhlaWdodCI6IkluZmluaXR5IiwiU21hcnRGb3JlZ3JvdW5kSXNBY3RpdmUiOmZhbHNlLCJIb3Jpem9udGFsQWxpZ25tZW50IjowLCJWZXJ0aWNhbEFsaWdubWVudCI6MCwiU21hcnRGb3JlZ3JvdW5kIjpudWxsLCJCYWNrZ3JvdW5kRmlsbFR5cGUiOjAsIk1hcmdpbiI6eyIkaWQiOiI0MiIsIlRvcCI6MC4wLCJMZWZ0IjowLjAsIlJpZ2h0IjoyMC4wLCJCb3R0b20iOjAuMH0sIlBhZGRpbmciOnsiJGlkIjoiNDMiLCJUb3AiOjAuMCwiTGVmdCI6MC4wLCJSaWdodCI6MC4wLCJCb3R0b20iOjAuMH0sIkJhY2tncm91bmQiOnsiJGlkIjoiNDQiLCJDb2xvciI6eyIkaWQiOiI0NSIsIkEiOjg5LCJSIjowLCJHIjowLCJCIjowfX0sIklzVmlzaWJsZSI6ZmFsc2UsIldpZHRoIjowLjAsIkhlaWdodCI6MC4wLCJCb3JkZXJTdHlsZSI6bnVsbCwiUGFyZW50U3R5bGUiOm51bGx9LCJMZWZ0RW5kQ2Fwc1N0eWxlIjp7IiRpZCI6IjQ2IiwiRm9udFNldHRpbmdzIjp7IiRpZCI6IjQ3IiwiRm9udFNpemUiOjE0LCJGb250TmFtZSI6IkNhbGlicmkiLCJJc0JvbGQiOnRydWUsIklzSXRhbGljIjpmYWxzZSwiSXNVbmRlcmxpbmVkIjpmYWxzZSwiUGFyZW50U3R5bGUiOm51bGx9LCJBdXRvU2l6ZSI6MCwiRm9yZWdyb3VuZCI6eyIkaWQiOiI0OCIsIkNvbG9yIjp7IiRpZCI6IjQ5IiwiQSI6MjU1LCJSIjo1NywiRyI6NDgsIkIiOjQyfX0sIk1heFdpZHRoIjoiSW5maW5pdHkiLCJNYXhIZWlnaHQiOiJJbmZpbml0eSIsIlNtYXJ0Rm9yZWdyb3VuZElzQWN0aXZlIjpmYWxzZSwiSG9yaXpvbnRhbEFsaWdubWVudCI6MCwiVmVydGljYWxBbGlnbm1lbnQiOjAsIlNtYXJ0Rm9yZWdyb3VuZCI6bnVsbCwiQmFja2dyb3VuZEZpbGxUeXBlIjowLCJNYXJnaW4iOnsiJGlkIjoiNTAiLCJUb3AiOjAuMCwiTGVmdCI6MjAuMCwiUmlnaHQiOjAuMCwiQm90dG9tIjowLjB9LCJQYWRkaW5nIjp7IiRpZCI6IjUxIiwiVG9wIjowLjAsIkxlZnQiOjAuMCwiUmlnaHQiOjAuMCwiQm90dG9tIjowLjB9LCJCYWNrZ3JvdW5kIjp7IiRpZCI6IjUyIiwiQ29sb3IiOnsiJHJlZiI6IjQ1In19LCJJc1Zpc2libGUiOmZhbHNlLCJXaWR0aCI6MC4wLCJIZWlnaHQiOjAuMCwiQm9yZGVyU3R5bGUiOm51bGwsIlBhcmVudFN0eWxlIjpudWxsfSwiVG9kYXlUZXh0U3R5bGUiOnsiJGlkIjoiNTMiLCJGb250U2V0dGluZ3MiOnsiJGlkIjoiNTQiLCJGb250U2l6ZSI6MTIsIkZvbnROYW1lIjoiQ2FsaWJyaSIsIklzQm9sZCI6ZmFsc2UsIklzSXRhbGljIjpmYWxzZSwiSXNVbmRlcmxpbmVkIjpmYWxzZSwiUGFyZW50U3R5bGUiOm51bGx9LCJBdXRvU2l6ZSI6MCwiRm9yZWdyb3VuZCI6eyIkaWQiOiI1NSIsIkNvbG9yIjp7IiRpZCI6IjU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3IiwiVG9wIjowLjAsIkxlZnQiOjAuMCwiUmlnaHQiOjAuMCwiQm90dG9tIjowLjB9LCJQYWRkaW5nIjp7IiRpZCI6IjU4IiwiVG9wIjowLjAsIkxlZnQiOjAuMCwiUmlnaHQiOjAuMCwiQm90dG9tIjowLjB9LCJCYWNrZ3JvdW5kIjp7IiRpZCI6IjU5IiwiQ29sb3IiOnsiJHJlZiI6IjQ1In19LCJJc1Zpc2libGUiOnRydWUsIldpZHRoIjowLjAsIkhlaWdodCI6MC4wLCJCb3JkZXJTdHlsZSI6bnVsbCwiUGFyZW50U3R5bGUiOm51bGx9LCJUb2RheU1hcmtlclN0eWxlIjp7IiRpZCI6IjYwIiwiTWFyZ2luIjp7IiRpZCI6IjYxIiwiVG9wIjowLjAsIkxlZnQiOjAuMCwiUmlnaHQiOjAuMCwiQm90dG9tIjowLjB9LCJQYWRkaW5nIjp7IiRpZCI6IjYyIiwiVG9wIjowLjAsIkxlZnQiOjAuMCwiUmlnaHQiOjAuMCwiQm90dG9tIjowLjB9LCJCYWNrZ3JvdW5kIjp7IiRpZCI6IjYzIiwiQ29sb3IiOnsiJGlkIjoiNjQiLCJBIjoyNTUsIlIiOjAsIkciOjAsIkIiOjB9fSwiSXNWaXNpYmxlIjp0cnVlLCJXaWR0aCI6MC4wLCJIZWlnaHQiOjAuMCwiQm9yZGVyU3R5bGUiOm51bGwsIlBhcmVudFN0eWxlIjpudWxsfSwiU2NhbGVTdHlsZSI6eyIkaWQiOiI2NSIsIlNoYXBlIjowLCJTaG93U2VnbWVudFNlcGFyYXRvcnMiOmZhbHNlLCJTZWdtZW50U2VwYXJhdG9yT3BhY2l0eSI6MzAsIkhhc0JlZW5WaXNpYmxlQmVmb3JlIjp0cnVlLCJGb250U2V0dGluZ3MiOnsiJGlkIjoiNjYiLCJGb250U2l6ZSI6MTIsIkZvbnROYW1lIjoiQ2FsaWJyaSIsIklzQm9sZCI6dHJ1ZSwiSXNJdGFsaWMiOmZhbHNlLCJJc1VuZGVybGluZWQiOmZhbHNlLCJQYXJlbnRTdHlsZSI6bnVsbH0sIkF1dG9TaXplIjowLCJGb3JlZ3JvdW5kIjp7IiRpZCI6IjY3IiwiQ29sb3IiOnsiJGlkIjoiNjg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jkiLCJUb3AiOjAuMCwiTGVmdCI6NS4wLCJSaWdodCI6MC4wLCJCb3R0b20iOjAuMH0sIlBhZGRpbmciOnsiJGlkIjoiNzAiLCJUb3AiOjAuMCwiTGVmdCI6MC4wLCJSaWdodCI6MC4wLCJCb3R0b20iOjAuMH0sIkJhY2tncm91bmQiOnsiJGlkIjoiNzEiLCJDb2xvciI6eyIkcmVmIjoiNDUifX0sIklzVmlzaWJsZSI6dHJ1ZSwiV2lkdGgiOjAuMCwiSGVpZ2h0IjowLjAsIkJvcmRlclN0eWxlIjpudWxsLCJQYXJlbnRTdHlsZSI6bnVsbH0sIlNpbmdsZVNjYWxlU2hhcGVTdHlsZSI6eyIkaWQiOiI3MiIsIlNoYXBlIjowLCJIZWlnaHQiOjMwLjB9LCJNaWRkbGVUaWVyU2NhbGVTdHlsZSI6eyIkaWQiOiI3MyIsIlNoYXBlIjowLCJTaG93U2VnbWVudFNlcGFyYXRvcnMiOmZhbHNlLCJTZWdtZW50U2VwYXJhdG9yT3BhY2l0eSI6MzAsIkhhc0JlZW5WaXNpYmxlQmVmb3JlIjpmYWxzZSwiRm9udFNldHRpbmdzIjp7IiRpZCI6Ijc0IiwiRm9udFNpemUiOjEyLCJGb250TmFtZSI6IkNhbGlicmkiLCJJc0JvbGQiOnRydWUsIklzSXRhbGljIjpmYWxzZSwiSXNVbmRlcmxpbmVkIjpmYWxzZSwiUGFyZW50U3R5bGUiOm51bGx9LCJBdXRvU2l6ZSI6MCwiRm9yZWdyb3VuZCI6eyIkcmVmIjoiNjcifSwiTWF4V2lkdGgiOjIwMC4wLCJNYXhIZWlnaHQiOiJJbmZpbml0eSIsIlNtYXJ0Rm9yZWdyb3VuZElzQWN0aXZlIjpmYWxzZSwiSG9yaXpvbnRhbEFsaWdubWVudCI6MCwiVmVydGljYWxBbGlnbm1lbnQiOjEsIlNtYXJ0Rm9yZWdyb3VuZCI6bnVsbCwiQmFja2dyb3VuZEZpbGxUeXBlIjowLCJNYXJnaW4iOnsiJHJlZiI6IjY5In0sIlBhZGRpbmciOnsiJHJlZiI6IjcwIn0sIkJhY2tncm91bmQiOnsiJHJlZiI6IjcxIn0sIklzVmlzaWJsZSI6ZmFsc2UsIldpZHRoIjowLjAsIkhlaWdodCI6MC4wLCJCb3JkZXJTdHlsZSI6bnVsbCwiUGFyZW50U3R5bGUiOm51bGx9LCJCb3R0b21UaWVyU2NhbGVTdHlsZSI6eyIkaWQiOiI3NSIsIlNoYXBlIjowLCJTaG93U2VnbWVudFNlcGFyYXRvcnMiOmZhbHNlLCJTZWdtZW50U2VwYXJhdG9yT3BhY2l0eSI6MzAsIkhhc0JlZW5WaXNpYmxlQmVmb3JlIjpmYWxzZSwiRm9udFNldHRpbmdzIjp7IiRpZCI6Ijc2IiwiRm9udFNpemUiOjEyLCJGb250TmFtZSI6IkNhbGlicmkiLCJJc0JvbGQiOnRydWUsIklzSXRhbGljIjpmYWxzZSwiSXNVbmRlcmxpbmVkIjpmYWxzZSwiUGFyZW50U3R5bGUiOm51bGx9LCJBdXRvU2l6ZSI6MCwiRm9yZWdyb3VuZCI6eyIkcmVmIjoiNjcifSwiTWF4V2lkdGgiOjIwMC4wLCJNYXhIZWlnaHQiOiJJbmZpbml0eSIsIlNtYXJ0Rm9yZWdyb3VuZElzQWN0aXZlIjpmYWxzZSwiSG9yaXpvbnRhbEFsaWdubWVudCI6MCwiVmVydGljYWxBbGlnbm1lbnQiOjEsIlNtYXJ0Rm9yZWdyb3VuZCI6bnVsbCwiQmFja2dyb3VuZEZpbGxUeXBlIjowLCJNYXJnaW4iOnsiJHJlZiI6IjY5In0sIlBhZGRpbmciOnsiJHJlZiI6IjcwIn0sIkJhY2tncm91bmQiOnsiJHJlZiI6IjcxIn0sIklzVmlzaWJsZSI6ZmFsc2UsIldpZHRoIjowLjAsIkhlaWdodCI6MC4wLCJCb3JkZXJTdHlsZSI6bnVsbCwiUGFyZW50U3R5bGUiOm51bGx9LCJFbGFwc2VkVGltZUJhY2tncm91bmQiOnsiJGlkIjoiNzciLCJDb2xvciI6eyIkaWQiOiI3OCIsIkEiOjc3LCJSIjoyMTAsIkciOjIwNCwiQiI6MjAyfX0sIkFwcGVuZFllYXJPblllYXJDaGFuZ2UiOnRydWUsIkVsYXBzZWRUaW1lRm9ybWF0IjowLCJUb2RheU1hcmtlclBvc2l0aW9uIjowLCJRdWlja1Bvc2l0aW9uIjozLCJBYnNvbHV0ZVBvc2l0aW9uIjoyOTcuMCwiTWFyZ2luIjp7IiRpZCI6Ijc5IiwiVG9wIjowLjAsIkxlZnQiOjEwLjAsIlJpZ2h0IjoxMC4wLCJCb3R0b20iOjAuMH0sIlBhZGRpbmciOnsiJGlkIjoiODAiLCJUb3AiOjAuMCwiTGVmdCI6MC4wLCJSaWdodCI6MC4wLCJCb3R0b20iOjAuMH0sIkJhY2tncm91bmQiOnsiJGlkIjoiODEiLCJDb2xvciI6eyIkaWQiOiI4MiIsIkEiOjI1NSwiUiI6MTc4LCJHIjoxNzgsIkIiOjE3OH19LCJJc1Zpc2libGUiOnRydWUsIldpZHRoIjowLjAsIkhlaWdodCI6MC4wLCJCb3JkZXJTdHlsZSI6bnVsbCwiUGFyZW50U3R5bGUiOm51bGx9LCJEZWZhdWx0TWlsZXN0b25lU3R5bGUiOnsiJGlkIjoiODMiLCJTaGFwZSI6NywiQ29ubmVjdG9yTWFyZ2luIjp7IiRpZCI6Ijg0IiwiVG9wIjowLjAsIkxlZnQiOjIuMCwiUmlnaHQiOjIuMCwiQm90dG9tIjowLjB9LCJDb25uZWN0b3JTdHlsZSI6eyIkaWQiOiI4NSIsIkxpbmVDb2xvciI6eyIkaWQiOiI4NiIsIiR0eXBlIjoiTkxSRS5Db21tb24uRG9tLlNvbGlkQ29sb3JCcnVzaCwgTkxSRS5Db21tb24iLCJDb2xvciI6eyIkaWQiOiI4NyIsIkEiOjg5LCJSIjo5NiwiRyI6MTYzLCJCIjoyMjJ9fSwiTGluZVdlaWdodCI6MS4wLCJMaW5lVHlwZSI6MCwiUGFyZW50U3R5bGUiOm51bGx9LCJJc0JlbG93VGltZWJhbmQiOmZhbHNlLCJQb3NpdGlvbk9uVGFzayI6MCwiSGlkZURhdGUiOmZhbHNlLCJTaGFwZVNpemUiOjAsIlNwYWNpbmciOjIuMCwiUGFkZGluZyI6eyIkaWQiOiI4OCIsIlRvcCI6Ny4wLCJMZWZ0IjozLjAsIlJpZ2h0IjowLjAsIkJvdHRvbSI6Mi4wfSwiU2hhcGVTdHlsZSI6eyIkaWQiOiI4OSIsIk1hcmdpbiI6eyIkaWQiOiI5MCIsIlRvcCI6MC4wLCJMZWZ0IjowLjAsIlJpZ2h0IjowLjAsIkJvdHRvbSI6MC4wfSwiUGFkZGluZyI6eyIkaWQiOiI5MSIsIlRvcCI6MC4wLCJMZWZ0IjowLjAsIlJpZ2h0IjowLjAsIkJvdHRvbSI6MC4wfSwiQmFja2dyb3VuZCI6eyIkaWQiOiI5MiIsIkNvbG9yIjp7IiRpZCI6IjkzIiwiQSI6MjU1LCJSIjo5NiwiRyI6MTYzLCJCIjoyMjJ9fSwiSXNWaXNpYmxlIjp0cnVlLCJXaWR0aCI6MTIuMCwiSGVpZ2h0IjoxNC4wLCJCb3JkZXJTdHlsZSI6eyIkaWQiOiI5NCIsIkxpbmVDb2xvciI6eyIkaWQiOiI5NSIsIiR0eXBlIjoiTkxSRS5Db21tb24uRG9tLlNvbGlkQ29sb3JCcnVzaCwgTkxSRS5Db21tb24iLCJDb2xvciI6eyIkaWQiOiI5NiIsIkEiOjI1NSwiUiI6MjM0LCJHIjoyMiwiQiI6MzB9fSwiTGluZVdlaWdodCI6MC4wLCJMaW5lVHlwZSI6MCwiUGFyZW50U3R5bGUiOm51bGx9LCJQYXJlbnRTdHlsZSI6bnVsbH0sIlRpdGxlU3R5bGUiOnsiJGlkIjoiOTciLCJGb250U2V0dGluZ3MiOnsiJGlkIjoiOTgiLCJGb250U2l6ZSI6MTEsIkZvbnROYW1lIjoiQ2FsaWJyaSIsIklzQm9sZCI6dHJ1ZSwiSXNJdGFsaWMiOmZhbHNlLCJJc1VuZGVybGluZWQiOmZhbHNlLCJQYXJlbnRTdHlsZSI6bnVsbH0sIkF1dG9TaXplIjowLCJGb3JlZ3JvdW5kIjp7IiRpZCI6Ijk5IiwiQ29sb3IiOnsiJGlkIjoiMTA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MSIsIlRvcCI6MC4wLCJMZWZ0IjowLjAsIlJpZ2h0IjowLjAsIkJvdHRvbSI6MC4wfSwiUGFkZGluZyI6eyIkaWQiOiIxMDIiLCJUb3AiOjAuMCwiTGVmdCI6MC4wLCJSaWdodCI6MC4wLCJCb3R0b20iOjAuMH0sIkJhY2tncm91bmQiOnsiJGlkIjoiMTAzIiwiQ29sb3IiOnsiJGlkIjoiMTA0IiwiQSI6MCwiUiI6MCwiRyI6MCwiQiI6MH19LCJJc1Zpc2libGUiOnRydWUsIldpZHRoIjowLjAsIkhlaWdodCI6MC4wLCJCb3JkZXJTdHlsZSI6bnVsbCwiUGFyZW50U3R5bGUiOm51bGx9LCJEYXRlU3R5bGUiOnsiJGlkIjoiMTA1IiwiRm9udFNldHRpbmdzIjp7IiRpZCI6IjEwNiIsIkZvbnRTaXplIjoxMCwiRm9udE5hbWUiOiJDYWxpYnJpIiwiSXNCb2xkIjpmYWxzZSwiSXNJdGFsaWMiOmZhbHNlLCJJc1VuZGVybGluZWQiOmZhbHNlLCJQYXJlbnRTdHlsZSI6bnVsbH0sIkF1dG9TaXplIjowLCJGb3JlZ3JvdW5kIjp7IiRpZCI6IjEwNyIsIkNvbG9yIjp7IiRpZCI6IjEwOCIsIkEiOjI1NSwiUiI6OTYsIkciOjE2MywiQiI6MjIyfX0sIk1heFdpZHRoIjoyMDAuMCwiTWF4SGVpZ2h0IjoiSW5maW5pdHkiLCJTbWFydEZvcmVncm91bmRJc0FjdGl2ZSI6ZmFsc2UsIkhvcml6b250YWxBbGlnbm1lbnQiOjAsIlZlcnRpY2FsQWxpZ25tZW50IjowLCJTbWFydEZvcmVncm91bmQiOm51bGwsIkJhY2tncm91bmRGaWxsVHlwZSI6MCwiTWFyZ2luIjp7IiRpZCI6IjEwOSIsIlRvcCI6MC4wLCJMZWZ0IjowLjAsIlJpZ2h0IjowLjAsIkJvdHRvbSI6MC4wfSwiUGFkZGluZyI6eyIkaWQiOiIxMTAiLCJUb3AiOjAuMCwiTGVmdCI6MC4wLCJSaWdodCI6MC4wLCJCb3R0b20iOjAuMH0sIkJhY2tncm91bmQiOnsiJGlkIjoiMTExIiwiQ29sb3IiOnsiJHJlZiI6IjEwNCJ9fSwiSXNWaXNpYmxlIjp0cnVlLCJXaWR0aCI6MC4wLCJIZWlnaHQiOjAuMCwiQm9yZGVyU3R5bGUiOm51bGwsIlBhcmVudFN0eWxlIjpudWxsfSwiRGF0ZUZvcm1hdCI6eyIkaWQiOiIxMTIiLCJGb3JtYXRTdHJpbmciOiJNLWQteXl5eSIsIlNlcGFyYXRvciI6Ii0iLCJVc2VJbnRlcm5hdGlvbmFsRGF0ZUZvcm1hdCI6ZmFsc2UsIkRhdGVJc1Zpc2libGUiOnRydWUsIlRpbWVJc1Zpc2libGUiOmZhbHNlLCJIb3VyRGlnaXRzIjoxLCJBbVBtRGVzaWduYXRvciI6MiwiVHJpbTAwTWludXRlcyI6ZmFsc2UsIkxhc3RLbm93blZpc2liaWxpdHlTdGF0ZSI6eyIkaWQiOiIxMTMiLCJEYXRlUGFydElzVmlzaWJsZSI6ZmFsc2UsIlRpbWVQYXJ0SXNWaXNpYmxlIjpmYWxzZX19LCJXZWVrTnVtYmVyaW5nIjp7IiRpZCI6IjExNCIsIkZvcm1hdCI6MCwiSXNWaXNpYmxlIjpmYWxzZSwiTGFzdEtub3duVmlzaWJpbGl0eVN0YXRlIjpmYWxzZX0sIklzVmlzaWJsZSI6dHJ1ZSwiUGFyZW50U3R5bGUiOm51bGx9LCJEZWZhdWx0TW90U3R5bGUiOnsiJGlkIjoiMTE1IiwiU2hhcGUiOjcsIkNvbm5lY3Rvck1hcmdpbiI6eyIkaWQiOiIxMTYiLCJUb3AiOjAuMCwiTGVmdCI6Mi4wLCJSaWdodCI6Mi4wLCJCb3R0b20iOjAuMH0sIkNvbm5lY3RvclN0eWxlIjp7IiRpZCI6IjExNyIsIkxpbmVDb2xvciI6eyIkaWQiOiIxMTgiLCIkdHlwZSI6Ik5MUkUuQ29tbW9uLkRvbS5Tb2xpZENvbG9yQnJ1c2gsIE5MUkUuQ29tbW9uIiwiQ29sb3IiOnsiJGlkIjoiMTE5IiwiQSI6ODksIlIiOjk2LCJHIjoxNjMsIkIiOjIyMn19LCJMaW5lV2VpZ2h0IjoxLjAsIkxpbmVUeXBlIjowLCJQYXJlbnRTdHlsZSI6bnVsbH0sIklzQmVsb3dUaW1lYmFuZCI6ZmFsc2UsIlBvc2l0aW9uT25UYXNrIjoxLCJIaWRlRGF0ZSI6ZmFsc2UsIlNoYXBlU2l6ZSI6MCwiU3BhY2luZyI6Mi4wLCJQYWRkaW5nIjp7IiRpZCI6IjEyMCIsIlRvcCI6Ny4wLCJMZWZ0IjozLjAsIlJpZ2h0IjowLjAsIkJvdHRvbSI6Mi4wfSwiU2hhcGVTdHlsZSI6eyIkaWQiOiIxMjEiLCJNYXJnaW4iOnsiJGlkIjoiMTIyIiwiVG9wIjowLjAsIkxlZnQiOjAuMCwiUmlnaHQiOjAuMCwiQm90dG9tIjowLjB9LCJQYWRkaW5nIjp7IiRpZCI6IjEyMyIsIlRvcCI6MC4wLCJMZWZ0IjowLjAsIlJpZ2h0IjowLjAsIkJvdHRvbSI6MC4wfSwiQmFja2dyb3VuZCI6eyIkaWQiOiIxMjQiLCJDb2xvciI6eyIkaWQiOiIxMjUiLCJBIjoyNTUsIlIiOjk2LCJHIjoxNjMsIkIiOjIyMn19LCJJc1Zpc2libGUiOnRydWUsIldpZHRoIjoxMi4wLCJIZWlnaHQiOjE0LjAsIkJvcmRlclN0eWxlIjp7IiRpZCI6IjEyNiIsIkxpbmVDb2xvciI6eyIkaWQiOiIxMjciLCIkdHlwZSI6Ik5MUkUuQ29tbW9uLkRvbS5Tb2xpZENvbG9yQnJ1c2gsIE5MUkUuQ29tbW9uIiwiQ29sb3IiOnsiJGlkIjoiMTI4IiwiQSI6MjU1LCJSIjoyMzQsIkciOjIyLCJCIjozMH19LCJMaW5lV2VpZ2h0IjowLjAsIkxpbmVUeXBlIjowLCJQYXJlbnRTdHlsZSI6bnVsbH0sIlBhcmVudFN0eWxlIjpudWxsfSwiVGl0bGVTdHlsZSI6eyIkaWQiOiIxMjkiLCJGb250U2V0dGluZ3MiOnsiJGlkIjoiMTMwIiwiRm9udFNpemUiOjExLCJGb250TmFtZSI6IkNhbGlicmkiLCJJc0JvbGQiOnRydWUsIklzSXRhbGljIjpmYWxzZSwiSXNVbmRlcmxpbmVkIjpmYWxzZSwiUGFyZW50U3R5bGUiOm51bGx9LCJBdXRvU2l6ZSI6MCwiRm9yZWdyb3VuZCI6eyIkaWQiOiIxMzEiLCJDb2xvciI6eyIkaWQiOiIxMz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MzIiwiVG9wIjowLjAsIkxlZnQiOjAuMCwiUmlnaHQiOjAuMCwiQm90dG9tIjowLjB9LCJQYWRkaW5nIjp7IiRpZCI6IjEzNCIsIlRvcCI6MC4wLCJMZWZ0IjowLjAsIlJpZ2h0IjowLjAsIkJvdHRvbSI6MC4wfSwiQmFja2dyb3VuZCI6eyIkaWQiOiIxMzUiLCJDb2xvciI6eyIkaWQiOiIxMzYiLCJBIjowLCJSIjowLCJHIjowLCJCIjowfX0sIklzVmlzaWJsZSI6dHJ1ZSwiV2lkdGgiOjAuMCwiSGVpZ2h0IjowLjAsIkJvcmRlclN0eWxlIjpudWxsLCJQYXJlbnRTdHlsZSI6bnVsbH0sIkRhdGVTdHlsZSI6eyIkaWQiOiIxMzciLCJGb250U2V0dGluZ3MiOnsiJGlkIjoiMTM4IiwiRm9udFNpemUiOjEwLCJGb250TmFtZSI6IkNhbGlicmkiLCJJc0JvbGQiOmZhbHNlLCJJc0l0YWxpYyI6ZmFsc2UsIklzVW5kZXJsaW5lZCI6ZmFsc2UsIlBhcmVudFN0eWxlIjpudWxsfSwiQXV0b1NpemUiOjAsIkZvcmVncm91bmQiOnsiJGlkIjoiMTM5IiwiQ29sb3IiOnsiJGlkIjoiMTQwIiwiQSI6MjU1LCJSIjo5NiwiRyI6MTYzLCJCIjoyMjJ9fSwiTWF4V2lkdGgiOjIwMC4wLCJNYXhIZWlnaHQiOiJJbmZpbml0eSIsIlNtYXJ0Rm9yZWdyb3VuZElzQWN0aXZlIjpmYWxzZSwiSG9yaXpvbnRhbEFsaWdubWVudCI6MCwiVmVydGljYWxBbGlnbm1lbnQiOjAsIlNtYXJ0Rm9yZWdyb3VuZCI6bnVsbCwiQmFja2dyb3VuZEZpbGxUeXBlIjowLCJNYXJnaW4iOnsiJGlkIjoiMTQxIiwiVG9wIjowLjAsIkxlZnQiOjAuMCwiUmlnaHQiOjAuMCwiQm90dG9tIjowLjB9LCJQYWRkaW5nIjp7IiRpZCI6IjE0MiIsIlRvcCI6MC4wLCJMZWZ0IjowLjAsIlJpZ2h0IjowLjAsIkJvdHRvbSI6MC4wfSwiQmFja2dyb3VuZCI6eyIkaWQiOiIxNDMiLCJDb2xvciI6eyIkcmVmIjoiMTM2In19LCJJc1Zpc2libGUiOnRydWUsIldpZHRoIjowLjAsIkhlaWdodCI6MC4wLCJCb3JkZXJTdHlsZSI6bnVsbCwiUGFyZW50U3R5bGUiOm51bGx9LCJEYXRlRm9ybWF0Ijp7IiRpZCI6IjE0NCIsIkZvcm1hdFN0cmluZyI6Ik0tZC15eXl5IiwiU2VwYXJhdG9yIjoiLSIsIlVzZUludGVybmF0aW9uYWxEYXRlRm9ybWF0IjpmYWxzZSwiRGF0ZUlzVmlzaWJsZSI6dHJ1ZSwiVGltZUlzVmlzaWJsZSI6ZmFsc2UsIkhvdXJEaWdpdHMiOjEsIkFtUG1EZXNpZ25hdG9yIjoyLCJUcmltMDBNaW51dGVzIjpmYWxzZSwiTGFzdEtub3duVmlzaWJpbGl0eVN0YXRlIjp7IiRpZCI6IjE0NSIsIkRhdGVQYXJ0SXNWaXNpYmxlIjpmYWxzZSwiVGltZVBhcnRJc1Zpc2libGUiOmZhbHNlfX0sIldlZWtOdW1iZXJpbmciOnsiJGlkIjoiMTQ2IiwiRm9ybWF0IjowLCJJc1Zpc2libGUiOmZhbHNlLCJMYXN0S25vd25WaXNpYmlsaXR5U3RhdGUiOmZhbHNlfSwiSXNWaXNpYmxlIjp0cnVlLCJQYXJlbnRTdHlsZSI6bnVsbH0sIkRlZmF1bHRUYXNrU3R5bGUiOnsiJGlkIjoiMTQ3IiwiU2hhcGUiOjAsIlNoYXBlVGhpY2tuZXNzIjoyLCJEdXJhdGlvbkZvcm1hdCI6MCwiSW5jbHVkZU5vbldvcmtpbmdEYXlzSW5EdXJhdGlvbiI6dHJ1ZSwiUGVyY2VudGFnZUNvbXBsZXRlU3R5bGUiOnsiJGlkIjoiMTQ4IiwiRm9udFNldHRpbmdzIjp7IiRpZCI6IjE0OSIsIkZvbnRTaXplIjoxMCwiRm9udE5hbWUiOiJDYWxpYnJpIiwiSXNCb2xkIjpmYWxzZSwiSXNJdGFsaWMiOmZhbHNlLCJJc1VuZGVybGluZWQiOmZhbHNlLCJQYXJlbnRTdHlsZSI6bnVsbH0sIkF1dG9TaXplIjowLCJGb3JlZ3JvdW5kIjp7IiRpZCI6IjE1MCIsIkNvbG9yIjp7IiRpZCI6IjE1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1MiIsIlRvcCI6MC4wLCJMZWZ0IjowLjAsIlJpZ2h0IjowLjAsIkJvdHRvbSI6MC4wfSwiUGFkZGluZyI6eyIkaWQiOiIxNTMiLCJUb3AiOjAuMCwiTGVmdCI6MC4wLCJSaWdodCI6MC4wLCJCb3R0b20iOjAuMH0sIkJhY2tncm91bmQiOnsiJGlkIjoiMTU0IiwiQ29sb3IiOnsiJHJlZiI6IjQ1In19LCJJc1Zpc2libGUiOnRydWUsIldpZHRoIjowLjAsIkhlaWdodCI6MC4wLCJCb3JkZXJTdHlsZSI6bnVsbCwiUGFyZW50U3R5bGUiOm51bGx9LCJEdXJhdGlvblN0eWxlIjp7IiRpZCI6IjE1NSIsIkZvbnRTZXR0aW5ncyI6eyIkaWQiOiIxNTYiLCJGb250U2l6ZSI6MTAsIkZvbnROYW1lIjoiQ2FsaWJyaSIsIklzQm9sZCI6ZmFsc2UsIklzSXRhbGljIjpmYWxzZSwiSXNVbmRlcmxpbmVkIjpmYWxzZSwiUGFyZW50U3R5bGUiOm51bGx9LCJBdXRvU2l6ZSI6MCwiRm9yZWdyb3VuZCI6eyIkaWQiOiIxNTciLCJDb2xvciI6eyIkaWQiOiIxNT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kiLCJUb3AiOjAuMCwiTGVmdCI6MC4wLCJSaWdodCI6MC4wLCJCb3R0b20iOjAuMH0sIlBhZGRpbmciOnsiJGlkIjoiMTYwIiwiVG9wIjowLjAsIkxlZnQiOjAuMCwiUmlnaHQiOjAuMCwiQm90dG9tIjowLjB9LCJCYWNrZ3JvdW5kIjp7IiRpZCI6IjE2MSIsIkNvbG9yIjp7IiRyZWYiOiI0NSJ9fSwiSXNWaXNpYmxlIjp0cnVlLCJXaWR0aCI6MC4wLCJIZWlnaHQiOjAuMCwiQm9yZGVyU3R5bGUiOm51bGwsIlBhcmVudFN0eWxlIjpudWxsfSwiSG9yaXpvbnRhbENvbm5lY3RvclN0eWxlIjp7IiRpZCI6IjE2MiIsIkxpbmVDb2xvciI6eyIkaWQiOiIxNjMiLCIkdHlwZSI6Ik5MUkUuQ29tbW9uLkRvbS5Tb2xpZENvbG9yQnJ1c2gsIE5MUkUuQ29tbW9uIiwiQ29sb3IiOnsiJGlkIjoiMTY0IiwiQSI6MjU1LCJSIjoyMDQsIkciOjIwNCwiQiI6MjA0fX0sIkxpbmVXZWlnaHQiOjEuMCwiTGluZVR5cGUiOjAsIlBhcmVudFN0eWxlIjpudWxsfSwiVmVydGljYWxDb25uZWN0b3JTdHlsZSI6eyIkaWQiOiIxNjUiLCJMaW5lQ29sb3IiOnsiJGlkIjoiMTY2IiwiJHR5cGUiOiJOTFJFLkNvbW1vbi5Eb20uU29saWRDb2xvckJydXNoLCBOTFJFLkNvbW1vbiIsIkNvbG9yIjp7IiRpZCI6IjE2NyIsIkEiOjI1NSwiUiI6MjA0LCJHIjoyMDQsIkIiOjIwNH19LCJMaW5lV2VpZ2h0IjoxLjAsIkxpbmVUeXBlIjowLCJQYXJlbnRTdHlsZSI6bnVsbH0sIk1hcmdpbiI6bnVsbCwiU3RhcnREYXRlUG9zaXRpb24iOjIsIkVuZERhdGVQb3NpdGlvbiI6MiwiRGF0ZUlzVmlzaWJsZSI6dHJ1ZSwiVGl0bGVQb3NpdGlvbiI6NCwiRHVyYXRpb25Qb3NpdGlvbiI6NiwiUGVyY2VudGFnZUNvbXBsZXRlZFBvc2l0aW9uIjo2LCJTcGFjaW5nIjo1LCJJc0JlbG93VGltZWJhbmQiOmZhbHNlLCJQZXJjZW50YWdlQ29tcGxldGVTaGFwZU9wYWNpdHkiOjM1LCJTaGFwZVN0eWxlIjp7IiRpZCI6IjE2OCIsIk1hcmdpbiI6eyIkaWQiOiIxNjkiLCJUb3AiOjAuMCwiTGVmdCI6NC4wLCJSaWdodCI6NC4wLCJCb3R0b20iOjAuMH0sIlBhZGRpbmciOnsiJGlkIjoiMTcwIiwiVG9wIjowLjAsIkxlZnQiOjAuMCwiUmlnaHQiOjAuMCwiQm90dG9tIjowLjB9LCJCYWNrZ3JvdW5kIjp7IiRpZCI6IjE3MSIsIkNvbG9yIjp7IiRpZCI6IjE3MiIsIkEiOjI1NSwiUiI6OTYsIkciOjE2MywiQiI6MjIyfX0sIklzVmlzaWJsZSI6dHJ1ZSwiV2lkdGgiOjAuMCwiSGVpZ2h0IjoyMi4wLCJCb3JkZXJTdHlsZSI6eyIkaWQiOiIxNzMiLCJMaW5lQ29sb3IiOnsiJGlkIjoiMTc0IiwiJHR5cGUiOiJOTFJFLkNvbW1vbi5Eb20uU29saWRDb2xvckJydXNoLCBOTFJFLkNvbW1vbiIsIkNvbG9yIjp7IiRpZCI6IjE3NSIsIkEiOjI1NSwiUiI6MjM0LCJHIjoyMiwiQiI6MzB9fSwiTGluZVdlaWdodCI6MC4wLCJMaW5lVHlwZSI6MCwiUGFyZW50U3R5bGUiOm51bGx9LCJQYXJlbnRTdHlsZSI6bnVsbH0sIlRpdGxlU3R5bGUiOnsiJGlkIjoiMTc2IiwiRm9udFNldHRpbmdzIjp7IiRpZCI6IjE3NyIsIkZvbnRTaXplIjoxMSwiRm9udE5hbWUiOiJDYWxpYnJpIiwiSXNCb2xkIjp0cnVlLCJJc0l0YWxpYyI6ZmFsc2UsIklzVW5kZXJsaW5lZCI6ZmFsc2UsIlBhcmVudFN0eWxlIjpudWxsfSwiQXV0b1NpemUiOjAsIkZvcmVncm91bmQiOnsiJGlkIjoiMTc4IiwiQ29sb3IiOnsiJGlkIjoiMTc5IiwiQSI6MjU1LCJSIjowLCJHIjowLCJCIjowfX0sIk1heFdpZHRoIjoyMDAuMCwiTWF4SGVpZ2h0IjoiSW5maW5pdHkiLCJTbWFydEZvcmVncm91bmRJc0FjdGl2ZSI6dHJ1ZSwiSG9yaXpvbnRhbEFsaWdubWVudCI6MSwiVmVydGljYWxBbGlnbm1lbnQiOjAsIlNtYXJ0Rm9yZWdyb3VuZCI6bnVsbCwiQmFja2dyb3VuZEZpbGxUeXBlIjowLCJNYXJnaW4iOnsiJGlkIjoiMTgwIiwiVG9wIjowLjAsIkxlZnQiOjAuMCwiUmlnaHQiOjAuMCwiQm90dG9tIjowLjB9LCJQYWRkaW5nIjp7IiRpZCI6IjE4MSIsIlRvcCI6MC4wLCJMZWZ0IjowLjAsIlJpZ2h0IjowLjAsIkJvdHRvbSI6MC4wfSwiQmFja2dyb3VuZCI6eyIkaWQiOiIxODIiLCJDb2xvciI6eyIkcmVmIjoiNDUifX0sIklzVmlzaWJsZSI6dHJ1ZSwiV2lkdGgiOjAuMCwiSGVpZ2h0IjowLjAsIkJvcmRlclN0eWxlIjpudWxsLCJQYXJlbnRTdHlsZSI6bnVsbH0sIkRhdGVTdHlsZSI6eyIkaWQiOiIxODMiLCJGb250U2V0dGluZ3MiOnsiJGlkIjoiMTg0IiwiRm9udFNpemUiOjEwLCJGb250TmFtZSI6IkNhbGlicmkiLCJJc0JvbGQiOmZhbHNlLCJJc0l0YWxpYyI6ZmFsc2UsIklzVW5kZXJsaW5lZCI6ZmFsc2UsIlBhcmVudFN0eWxlIjpudWxsfSwiQXV0b1NpemUiOjAsIkZvcmVncm91bmQiOnsiJGlkIjoiMTg1IiwiQ29sb3IiOnsiJGlkIjoiMTg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DciLCJUb3AiOjAuMCwiTGVmdCI6MC4wLCJSaWdodCI6MC4wLCJCb3R0b20iOjAuMH0sIlBhZGRpbmciOnsiJGlkIjoiMTg4IiwiVG9wIjowLjAsIkxlZnQiOjAuMCwiUmlnaHQiOjAuMCwiQm90dG9tIjowLjB9LCJCYWNrZ3JvdW5kIjp7IiRpZCI6IjE4OSIsIkNvbG9yIjp7IiRyZWYiOiI0NSJ9fSwiSXNWaXNpYmxlIjp0cnVlLCJXaWR0aCI6MC4wLCJIZWlnaHQiOjAuMCwiQm9yZGVyU3R5bGUiOm51bGwsIlBhcmVudFN0eWxlIjpudWxsfSwiRGF0ZUZvcm1hdCI6eyIkaWQiOiIxO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xIiwiRm9ybWF0IjowLCJJc1Zpc2libGUiOmZhbHNlLCJMYXN0S25vd25WaXNpYmlsaXR5U3RhdGUiOmZhbHNlfSwiSXNWaXNpYmxlIjp0cnVlLCJQYXJlbnRTdHlsZSI6bnVsbCwiX2V4cGxpY2l0bHlTZXQiOnsiJGlkIjoiMTk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5MyIsIlRpdGxlUG9zaXRpb24iOiJSaWdodCIsIkRhdGVQb3NpdGlvbiI6IkxlZnQiLCJTaGFwZVR5cGUiOjcsIlNoYXBlU2l6ZSI6MSwiU3BhY2luZyI6NSwiU2hhcGVTdHlsZSI6eyIkaWQiOiIxOTQiLCJNYXJnaW4iOnsiJGlkIjoiMTk1IiwiVG9wIjowLjAsIkxlZnQiOjAuMCwiUmlnaHQiOjAuMCwiQm90dG9tIjowLjB9LCJQYWRkaW5nIjp7IiRpZCI6IjE5NiIsIlRvcCI6MC4wLCJMZWZ0IjowLjAsIlJpZ2h0IjowLjAsIkJvdHRvbSI6MC4wfSwiQmFja2dyb3VuZCI6eyIkaWQiOiIxOTciLCJDb2xvciI6eyIkaWQiOiIxOTgiLCJBIjoyNTUsIlIiOjAsIkciOjExNCwiQiI6MTg4fX0sIklzVmlzaWJsZSI6dHJ1ZSwiV2lkdGgiOjE4LjAsIkhlaWdodCI6MjAuMCwiQm9yZGVyU3R5bGUiOnsiJGlkIjoiMTk5IiwiTGluZUNvbG9yIjp7IiRpZCI6IjIwMCIsIiR0eXBlIjoiTkxSRS5Db21tb24uRG9tLlNvbGlkQ29sb3JCcnVzaCwgTkxSRS5Db21tb24iLCJDb2xvciI6eyIkaWQiOiIyMDEiLCJBIjoyNTUsIlIiOjI1NSwiRyI6MCwiQiI6MH19LCJMaW5lV2VpZ2h0IjowLjAsIkxpbmVUeXBlIjowLCJQYXJlbnRTdHlsZSI6bnVsbH0sIlBhcmVudFN0eWxlIjpudWxsfSwiVGl0bGVTdHlsZSI6eyIkaWQiOiIyMDIiLCJGb250U2V0dGluZ3MiOnsiJGlkIjoiMjAzIiwiRm9udFNpemUiOjExLCJGb250TmFtZSI6IkNhbGlicmkiLCJJc0JvbGQiOnRydWUsIklzSXRhbGljIjpmYWxzZSwiSXNVbmRlcmxpbmVkIjpmYWxzZSwiUGFyZW50U3R5bGUiOm51bGx9LCJBdXRvU2l6ZSI6MCwiRm9yZWdyb3VuZCI6eyIkaWQiOiIyMDQiLCJDb2xvciI6eyIkaWQiOiIyMD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A2IiwiVG9wIjowLjAsIkxlZnQiOjAuMCwiUmlnaHQiOjAuMCwiQm90dG9tIjowLjB9LCJQYWRkaW5nIjp7IiRpZCI6IjIwNyIsIlRvcCI6MC4wLCJMZWZ0IjowLjAsIlJpZ2h0IjowLjAsIkJvdHRvbSI6MC4wfSwiQmFja2dyb3VuZCI6eyIkaWQiOiIyMDgiLCJDb2xvciI6eyIkaWQiOiIyMDkiLCJBIjowLCJSIjowLCJHIjowLCJCIjowfX0sIklzVmlzaWJsZSI6dHJ1ZSwiV2lkdGgiOjAuMCwiSGVpZ2h0IjowLjAsIkJvcmRlclN0eWxlIjpudWxsLCJQYXJlbnRTdHlsZSI6bnVsbH0sIkRhdGVTdHlsZSI6eyIkaWQiOiIyMTAiLCJGb250U2V0dGluZ3MiOnsiJGlkIjoiMjExIiwiRm9udFNpemUiOjEwLCJGb250TmFtZSI6IkNhbGlicmkiLCJJc0JvbGQiOmZhbHNlLCJJc0l0YWxpYyI6ZmFsc2UsIklzVW5kZXJsaW5lZCI6ZmFsc2UsIlBhcmVudFN0eWxlIjpudWxsfSwiQXV0b1NpemUiOjAsIkZvcmVncm91bmQiOnsiJGlkIjoiMjEyIiwiQ29sb3IiOnsiJGlkIjoiMjE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TQiLCJUb3AiOjAuMCwiTGVmdCI6MC4wLCJSaWdodCI6MC4wLCJCb3R0b20iOjAuMH0sIlBhZGRpbmciOnsiJGlkIjoiMjE1IiwiVG9wIjowLjAsIkxlZnQiOjAuMCwiUmlnaHQiOjAuMCwiQm90dG9tIjowLjB9LCJCYWNrZ3JvdW5kIjp7IiRpZCI6IjIxNiIsIkNvbG9yIjp7IiRpZCI6IjIxNyIsIkEiOjAsIlIiOjAsIkciOjAsIkIiOjB9fSwiSXNWaXNpYmxlIjp0cnVlLCJXaWR0aCI6MC4wLCJIZWlnaHQiOjAuMCwiQm9yZGVyU3R5bGUiOm51bGwsIlBhcmVudFN0eWxlIjpudWxsfSwiRGF0ZUZvcm1hdCI6eyIkaWQiOiIyMTgiLCJGb3JtYXRTdHJpbmciOiJNLWQteXl5eSIsIlNlcGFyYXRvciI6Ii0iLCJVc2VJbnRlcm5hdGlvbmFsRGF0ZUZvcm1hdCI6ZmFsc2UsIkRhdGVJc1Zpc2libGUiOnRydWUsIlRpbWVJc1Zpc2libGUiOmZhbHNlLCJIb3VyRGlnaXRzIjoxLCJBbVBtRGVzaWduYXRvciI6MiwiVHJpbTAwTWludXRlcyI6ZmFsc2UsIkxhc3RLbm93blZpc2liaWxpdHlTdGF0ZSI6eyIkaWQiOiIyMTkiLCJEYXRlUGFydElzVmlzaWJsZSI6ZmFsc2UsIlRpbWVQYXJ0SXNWaXNpYmxlIjpmYWxzZX19LCJXZWVrTnVtYmVyaW5nIjp7IiRpZCI6IjIyMCIsIkZvcm1hdCI6MCwiSXNWaXNpYmxlIjpmYWxzZSwiTGFzdEtub3duVmlzaWJpbGl0eVN0YXRlIjpmYWxzZX0sIklzVmlzaWJsZSI6dHJ1ZSwiUGFyZW50U3R5bGUiOm51bGx9LCJHcmlkbGluZVBhbmVsU3R5bGUiOnsiJGlkIjoiMjIxIiwiR3JpZGxpbmVTdHlsZSI6eyIkaWQiOiIyMjIiLCJMaW5lQ29sb3IiOnsiJGlkIjoiMjIzIiwiJHR5cGUiOiJOTFJFLkNvbW1vbi5Eb20uU29saWRDb2xvckJydXNoLCBOTFJFLkNvbW1vbiIsIkNvbG9yIjp7IiRpZCI6IjIyNCIsIkEiOjM4LCJSIjo5MSwiRyI6MTU1LCJCIjoyMTN9fSwiTGluZVdlaWdodCI6MS4wLCJMaW5lVHlwZSI6MCwiUGFyZW50U3R5bGUiOm51bGx9LCJNYXJnaW4iOnsiJGlkIjoiMjI1IiwiVG9wIjowLjAsIkxlZnQiOjAuMCwiUmlnaHQiOjAuMCwiQm90dG9tIjowLjB9LCJQYWRkaW5nIjp7IiRpZCI6IjIyNiIsIlRvcCI6MC4wLCJMZWZ0IjowLjAsIlJpZ2h0IjowLjAsIkJvdHRvbSI6MC4wfSwiQmFja2dyb3VuZCI6bnVsbCwiSXNWaXNpYmxlIjp0cnVlLCJXaWR0aCI6MC4wLCJIZWlnaHQiOjAuMCwiQm9yZGVyU3R5bGUiOm51bGwsIlBhcmVudFN0eWxlIjpudWxsfSwiQWN0aXZpdHlMaW5lUGFuZWxTdHlsZSI6eyIkaWQiOiIyMjciLCJBY3Rpdml0eUxpbmVTdHlsZSI6eyIkaWQiOiIyMjgiLCJMaW5lQ29sb3IiOnsiJGlkIjoiMjI5IiwiJHR5cGUiOiJOTFJFLkNvbW1vbi5Eb20uU29saWRDb2xvckJydXNoLCBOTFJFLkNvbW1vbiIsIkNvbG9yIjp7IiRpZCI6IjIzMCIsIkEiOjM4LCJSIjoyNTUsIkciOjIwMiwiQiI6OH19LCJMaW5lV2VpZ2h0IjoxLjAsIkxpbmVUeXBlIjowLCJQYXJlbnRTdHlsZSI6bnVsbH0sIk1hcmdpbiI6eyIkaWQiOiIyMzEiLCJUb3AiOjAuMCwiTGVmdCI6MC4wLCJSaWdodCI6MC4wLCJCb3R0b20iOjAuMH0sIlBhZGRpbmciOnsiJGlkIjoiMjMyIiwiVG9wIjowLjAsIkxlZnQiOjAuMCwiUmlnaHQiOjAuMCwiQm90dG9tIjowLjB9LCJCYWNrZ3JvdW5kIjpudWxsLCJJc1Zpc2libGUiOnRydWUsIldpZHRoIjowLjAsIkhlaWdodCI6MC4wLCJCb3JkZXJTdHlsZSI6bnVsbCwiUGFyZW50U3R5bGUiOm51bGx9LCJfc2VsZWN0ZWRUaGVtZVByZXNldENvbG9ycyI6eyIkaWQiOiIyMzMiLCJUZXh0TGlnaHQiOnsiJGlkIjoiMjM0IiwiQSI6MjU1LCJSIjoyNTUsIkciOjI1NSwiQiI6MjU1fSwiVGV4dERhcmsiOnsiJGlkIjoiMjM1IiwiQSI6MjU1LCJSIjowLCJHIjowLCJCIjowfSwiQWNjZW50MSI6eyIkcmVmIjoiNjgifSwiQWNjZW50MiI6eyIkcmVmIjoiMzAifSwiQWNjZW50MyI6eyIkaWQiOiIyMzYiLCJBIjoyNTUsIlIiOjk2LCJHIjoxNjMsIkIiOjIyMn0sIkFjY2VudDQiOnsiJGlkIjoiMjM3IiwiQSI6MjU1LCJSIjoyMzMsIkciOjExMywiQiI6NTB9LCJBY2NlbnQ1Ijp7IiRpZCI6IjIzOCIsIkEiOjI1NSwiUiI6MjUsIkciOjEwNywiQiI6MzZ9LCJBY2NlbnQ2Ijp7IiRpZCI6IjIzOSIsIkEiOjI1NSwiUiI6MTUsIkciOjE1OCwiQiI6MjEzfSwiQWNjZW50NyI6eyIkaWQiOiIyNDAiLCJBIjoyNTUsIlIiOjE2MCwiRyI6NDMsIkIiOjE0N30sIkFjY2VudDgiOnsiJGlkIjoiMjQxIiwiQSI6MjU1LCJSIjo3OCwiRyI6MTY3LCJCIjo0Nn19LCJTaG93RWxhcHNlZFRpbWVHcmFkaWVudFN0eWxlIjpmYWxzZSwiVGltZWJhbmRSZXNlcnZlZExlZnRBcmVhU3R5bGUiOnsiJGlkIjoiMjQyIiwiQWN0aXZpdHlIZWFkZXJXaWR0aCI6MC4wLCJJc1NldCI6ZmFsc2V9LCJEZWZhdWx0U3dpbWxhbmVTdHlsZSI6eyIkaWQiOiIyNDMiLCJIZWFkZXJTdHlsZSI6eyIkaWQiOiIyNDQiLCJUZXh0U3R5bGUiOnsiJGlkIjoiMjQ1IiwiRm9udFNldHRpbmdzIjp7IiRpZCI6IjI0NiIsIkZvbnRTaXplIjoxMiwiRm9udE5hbWUiOiJDYWxpYnJpIiwiSXNCb2xkIjpmYWxzZSwiSXNJdGFsaWMiOmZhbHNlLCJJc1VuZGVybGluZWQiOmZhbHNlLCJQYXJlbnRTdHlsZSI6bnVsbH0sIkF1dG9TaXplIjowLCJGb3JlZ3JvdW5kIjp7IiRpZCI6IjI0NyIsIkNvbG9yIjp7IiRpZCI6IjI0OCIsIkEiOjI1NSwiUiI6MzIsIkciOjU2LCJCIjoxMDB9fSwiTWF4V2lkdGgiOiJJbmZpbml0eSIsIk1heEhlaWdodCI6IkluZmluaXR5IiwiU21hcnRGb3JlZ3JvdW5kSXNBY3RpdmUiOmZhbHNlLCJIb3Jpem9udGFsQWxpZ25tZW50IjowLCJWZXJ0aWNhbEFsaWdubWVudCI6MCwiU21hcnRGb3JlZ3JvdW5kIjpudWxsLCJCYWNrZ3JvdW5kRmlsbFR5cGUiOjAsIk1hcmdpbiI6eyIkaWQiOiIyNDkiLCJUb3AiOjAuMCwiTGVmdCI6MC4wLCJSaWdodCI6MC4wLCJCb3R0b20iOjAuMH0sIlBhZGRpbmciOnsiJGlkIjoiMjUwIiwiVG9wIjowLjAsIkxlZnQiOjAuMCwiUmlnaHQiOjAuMCwiQm90dG9tIjowLjB9LCJCYWNrZ3JvdW5kIjpudWxsLCJJc1Zpc2libGUiOnRydWUsIldpZHRoIjowLjAsIkhlaWdodCI6MC4wLCJCb3JkZXJTdHlsZSI6bnVsbCwiUGFyZW50U3R5bGUiOm51bGx9LCJSZWN0YW5nbGVTdHlsZSI6eyIkaWQiOiIyNTEiLCJNYXJnaW4iOnsiJGlkIjoiMjUyIiwiVG9wIjowLjAsIkxlZnQiOjAuMCwiUmlnaHQiOjAuMCwiQm90dG9tIjowLjB9LCJQYWRkaW5nIjp7IiRpZCI6IjI1MyIsIlRvcCI6MC4wLCJMZWZ0IjowLjAsIlJpZ2h0IjowLjAsIkJvdHRvbSI6MC4wfSwiQmFja2dyb3VuZCI6eyIkaWQiOiIyNTQiLCJDb2xvciI6eyIkaWQiOiIyNTUiLCJBIjoxMjcsIlIiOjkxLCJHIjoxNTUsIkIiOjIxM319LCJJc1Zpc2libGUiOnRydWUsIldpZHRoIjowLjAsIkhlaWdodCI6MC4wLCJCb3JkZXJTdHlsZSI6eyIkaWQiOiIyNTYiLCJMaW5lQ29sb3IiOnsiJGlkIjoiMjU3IiwiJHR5cGUiOiJOTFJFLkNvbW1vbi5Eb20uU29saWRDb2xvckJydXNoLCBOTFJFLkNvbW1vbiIsIkNvbG9yIjp7IiRpZCI6IjI1OCIsIkEiOjI1NSwiUiI6MjU1LCJHIjowLCJCIjowfX0sIkxpbmVXZWlnaHQiOjAuMCwiTGluZVR5cGUiOjAsIlBhcmVudFN0eWxlIjpudWxsfSwiUGFyZW50U3R5bGUiOm51bGx9LCJNYXJnaW4iOnsiJGlkIjoiMjU5IiwiVG9wIjowLjAsIkxlZnQiOjAuMCwiUmlnaHQiOjAuMCwiQm90dG9tIjowLjB9LCJQYWRkaW5nIjp7IiRpZCI6IjI2MCIsIlRvcCI6MC4wLCJMZWZ0IjowLjAsIlJpZ2h0IjowLjAsIkJvdHRvbSI6MC4wfSwiQmFja2dyb3VuZCI6bnVsbCwiSXNWaXNpYmxlIjp0cnVlLCJXaWR0aCI6MC4wLCJIZWlnaHQiOjAuMCwiQm9yZGVyU3R5bGUiOm51bGwsIlBhcmVudFN0eWxlIjpudWxsfSwiQmFja2dyb3VuZFN0eWxlIjp7IiRpZCI6IjI2MSIsIk1hcmdpbiI6eyIkaWQiOiIyNjIiLCJUb3AiOjAuMCwiTGVmdCI6MC4wLCJSaWdodCI6MC4wLCJCb3R0b20iOjAuMH0sIlBhZGRpbmciOnsiJGlkIjoiMjYzIiwiVG9wIjowLjAsIkxlZnQiOjAuMCwiUmlnaHQiOjAuMCwiQm90dG9tIjowLjB9LCJCYWNrZ3JvdW5kIjp7IiRpZCI6IjI2NCIsIkNvbG9yIjp7IiRpZCI6IjI2NSIsIkEiOjM4LCJSIjo5MSwiRyI6MTU1LCJCIjoyMTN9fSwiSXNWaXNpYmxlIjp0cnVlLCJXaWR0aCI6MC4wLCJIZWlnaHQiOjAuMCwiQm9yZGVyU3R5bGUiOnsiJGlkIjoiMjY2IiwiTGluZUNvbG9yIjp7IiRpZCI6IjI2NyIsIiR0eXBlIjoiTkxSRS5Db21tb24uRG9tLlNvbGlkQ29sb3JCcnVzaCwgTkxSRS5Db21tb24iLCJDb2xvciI6eyIkaWQiOiIyNjgiLCJBIjoyNTUsIlIiOjI1NSwiRyI6MCwiQiI6MH19LCJMaW5lV2VpZ2h0IjowLjAsIkxpbmVUeXBlIjowLCJQYXJlbnRTdHlsZSI6bnVsbH0sIlBhcmVudFN0eWxlIjpudWxsfSwiSXNBYm92ZVRpbWViYW5kIjpmYWxzZSwiTWFyZ2luIjp7IiRpZCI6IjI2OSIsIlRvcCI6MC4wLCJMZWZ0IjowLjAsIlJpZ2h0IjowLjAsIkJvdHRvbSI6MC4wfSwiUGFkZGluZyI6eyIkaWQiOiIyNzAiLCJUb3AiOjAuMCwiTGVmdCI6MC4wLCJSaWdodCI6MC4wLCJCb3R0b20iOjAuMH0sIklzVmlzaWJsZSI6dHJ1ZSwiV2lkdGgiOjAuMCwiSGVpZ2h0IjowLjAsIkJvcmRlclN0eWxlIjpudWxsLCJQYXJlbnRTdHlsZSI6bnVsbH0sIkRlZmF1bHRTd2ltbGFuZVYyU3R5bGUiOnsiJGlkIjoiMjcxIiwiU3R5bGVJZCI6IjJlNmY4MzVkLTExMGEtNDg0YS04OGZhLTQxZGY3ZTEyMTE0OSIsIkhlYWRlclN0eWxlIjp7IiRpZCI6IjI3MiIsIlRleHRJc1ZlcnRpY2FsIjpmYWxzZSwiVGV4dFN0eWxlIjp7IiRpZCI6IjI3MyIsIkZvbnRTZXR0aW5ncyI6eyIkaWQiOiIyNzQiLCJGb250U2l6ZSI6MTIsIkZvbnROYW1lIjoiQ2FsaWJyaSIsIklzQm9sZCI6ZmFsc2UsIklzSXRhbGljIjpmYWxzZSwiSXNVbmRlcmxpbmVkIjpmYWxzZSwiUGFyZW50U3R5bGUiOm51bGx9LCJBdXRvU2l6ZSI6MiwiRm9yZWdyb3VuZCI6eyIkaWQiOiIyNzUiLCJDb2xvciI6eyIkaWQiOiIyNzY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NzciLCJUb3AiOjAuMCwiTGVmdCI6MC4wLCJSaWdodCI6MC4wLCJCb3R0b20iOjAuMH0sIlBhZGRpbmciOnsiJGlkIjoiMjc4IiwiVG9wIjowLjAsIkxlZnQiOjAuMCwiUmlnaHQiOjAuMCwiQm90dG9tIjowLjB9LCJCYWNrZ3JvdW5kIjpudWxsLCJJc1Zpc2libGUiOnRydWUsIldpZHRoIjowLjAsIkhlaWdodCI6MC4wLCJCb3JkZXJTdHlsZSI6bnVsbCwiUGFyZW50U3R5bGUiOm51bGx9LCJSZWN0YW5nbGVTdHlsZSI6eyIkaWQiOiIyNzkiLCJNYXJnaW4iOnsiJGlkIjoiMjgwIiwiVG9wIjowLjAsIkxlZnQiOjAuMCwiUmlnaHQiOjAuMCwiQm90dG9tIjowLjB9LCJQYWRkaW5nIjp7IiRpZCI6IjI4MSIsIlRvcCI6MC4wLCJMZWZ0IjowLjAsIlJpZ2h0IjowLjAsIkJvdHRvbSI6MC4wfSwiQmFja2dyb3VuZCI6eyIkaWQiOiIyODIiLCJDb2xvciI6eyIkaWQiOiIyODMiLCJBIjoyNTUsIlIiOjk2LCJHIjoxNjMsIkIiOjIyMn19LCJJc1Zpc2libGUiOnRydWUsIldpZHRoIjowLjAsIkhlaWdodCI6MC4wLCJCb3JkZXJTdHlsZSI6eyIkaWQiOiIyODQiLCJMaW5lQ29sb3IiOnsiJGlkIjoiMjg1IiwiJHR5cGUiOiJOTFJFLkNvbW1vbi5Eb20uU29saWRDb2xvckJydXNoLCBOTFJFLkNvbW1vbiIsIkNvbG9yIjp7IiRpZCI6IjI4NiIsIkEiOjI1NSwiUiI6MjU1LCJHIjowLCJCIjowfX0sIkxpbmVXZWlnaHQiOjAuMCwiTGluZVR5cGUiOjAsIlBhcmVudFN0eWxlIjpudWxsfSwiUGFyZW50U3R5bGUiOm51bGx9LCJNYXJnaW4iOnsiJGlkIjoiMjg3IiwiVG9wIjowLjAsIkxlZnQiOjAuMCwiUmlnaHQiOjAuMCwiQm90dG9tIjowLjB9LCJQYWRkaW5nIjp7IiRpZCI6IjI4OCIsIlRvcCI6MC4wLCJMZWZ0IjowLjAsIlJpZ2h0IjowLjAsIkJvdHRvbSI6MC4wfSwiQmFja2dyb3VuZCI6bnVsbCwiSXNWaXNpYmxlIjp0cnVlLCJXaWR0aCI6MC4wLCJIZWlnaHQiOjAuMCwiQm9yZGVyU3R5bGUiOm51bGwsIlBhcmVudFN0eWxlIjpudWxsfSwiQmFja2dyb3VuZFN0eWxlIjp7IiRpZCI6IjI4OSIsIk1hcmdpbiI6eyIkaWQiOiIyOTAiLCJUb3AiOjAuMCwiTGVmdCI6MC4wLCJSaWdodCI6MC4wLCJCb3R0b20iOjAuMH0sIlBhZGRpbmciOnsiJGlkIjoiMjkxIiwiVG9wIjowLjAsIkxlZnQiOjAuMCwiUmlnaHQiOjAuMCwiQm90dG9tIjowLjB9LCJCYWNrZ3JvdW5kIjp7IiRpZCI6IjI5MiIsIkNvbG9yIjp7IiRpZCI6IjI5MyIsIkEiOjUxLCJSIjo5NiwiRyI6MTYzLCJCIjoyMjJ9fSwiSXNWaXNpYmxlIjp0cnVlLCJXaWR0aCI6MC4wLCJIZWlnaHQiOjAuMCwiQm9yZGVyU3R5bGUiOnsiJGlkIjoiMjk0IiwiTGluZUNvbG9yIjp7IiRpZCI6IjI5NSIsIiR0eXBlIjoiTkxSRS5Db21tb24uRG9tLlNvbGlkQ29sb3JCcnVzaCwgTkxSRS5Db21tb24iLCJDb2xvciI6eyIkaWQiOiIyOTYiLCJBIjoyNTUsIlIiOjIzNCwiRyI6MjIsIkIiOjMwfX0sIkxpbmVXZWlnaHQiOjAuMCwiTGluZVR5cGUiOjAsIlBhcmVudFN0eWxlIjpudWxsfSwiUGFyZW50U3R5bGUiOm51bGx9LCJJc0Fib3ZlVGltZWJhbmQiOmZhbHNlLCJTcGFjaW5nIjo1LCJEZWZhdWx0U3dpbWxhbmVUYXNrU3R5bGUiOnsiJGlkIjoiMjk3IiwiJHR5cGUiOiJOTFJFLkNvbW1vbi5Eb20uU3R5bGVzLkV4cGxpY2l0U2V0YWJsZVRhc2tTdHlsZSwgTkxSRS5Db21tb24iLCJTaGFwZSI6MCwiU2hhcGVUaGlja25lc3MiOjIsIkR1cmF0aW9uRm9ybWF0IjowLCJJbmNsdWRlTm9uV29ya2luZ0RheXNJbkR1cmF0aW9uIjp0cnVlLCJQZXJjZW50YWdlQ29tcGxldGVTdHlsZSI6eyIkaWQiOiIyOTgiLCJGb250U2V0dGluZ3MiOnsiJGlkIjoiMjk5IiwiRm9udFNpemUiOjEwLCJGb250TmFtZSI6IkNhbGlicmkiLCJJc0JvbGQiOmZhbHNlLCJJc0l0YWxpYyI6ZmFsc2UsIklzVW5kZXJsaW5lZCI6ZmFsc2UsIlBhcmVudFN0eWxlIjpudWxsfSwiQXV0b1NpemUiOjAsIkZvcmVncm91bmQiOnsiJGlkIjoiMzAwIiwiQ29sb3IiOnsiJGlkIjoiMzA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AyIiwiVG9wIjowLjAsIkxlZnQiOjAuMCwiUmlnaHQiOjAuMCwiQm90dG9tIjowLjB9LCJQYWRkaW5nIjp7IiRpZCI6IjMwMyIsIlRvcCI6MC4wLCJMZWZ0IjowLjAsIlJpZ2h0IjowLjAsIkJvdHRvbSI6MC4wfSwiQmFja2dyb3VuZCI6eyIkaWQiOiIzMDQiLCJDb2xvciI6eyIkaWQiOiIzMDUiLCJBIjowLCJSIjowLCJHIjowLCJCIjowfX0sIklzVmlzaWJsZSI6dHJ1ZSwiV2lkdGgiOjAuMCwiSGVpZ2h0IjowLjAsIkJvcmRlclN0eWxlIjpudWxsLCJQYXJlbnRTdHlsZSI6bnVsbH0sIkR1cmF0aW9uU3R5bGUiOnsiJGlkIjoiMzA2IiwiRm9udFNldHRpbmdzIjp7IiRpZCI6IjMwNyIsIkZvbnRTaXplIjoxMCwiRm9udE5hbWUiOiJDYWxpYnJpIiwiSXNCb2xkIjpmYWxzZSwiSXNJdGFsaWMiOmZhbHNlLCJJc1VuZGVybGluZWQiOmZhbHNlLCJQYXJlbnRTdHlsZSI6bnVsbH0sIkF1dG9TaXplIjowLCJGb3JlZ3JvdW5kIjp7IiRpZCI6IjMwOCIsIkNvbG9yIjp7IiRpZCI6IjMw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xMCIsIlRvcCI6MC4wLCJMZWZ0IjowLjAsIlJpZ2h0IjowLjAsIkJvdHRvbSI6MC4wfSwiUGFkZGluZyI6eyIkaWQiOiIzMTEiLCJUb3AiOjAuMCwiTGVmdCI6MC4wLCJSaWdodCI6MC4wLCJCb3R0b20iOjAuMH0sIkJhY2tncm91bmQiOnsiJGlkIjoiMzEyIiwiQ29sb3IiOnsiJHJlZiI6IjMwNSJ9fSwiSXNWaXNpYmxlIjp0cnVlLCJXaWR0aCI6MC4wLCJIZWlnaHQiOjAuMCwiQm9yZGVyU3R5bGUiOm51bGwsIlBhcmVudFN0eWxlIjpudWxsfSwiSG9yaXpvbnRhbENvbm5lY3RvclN0eWxlIjp7IiRpZCI6IjMxMyIsIkxpbmVDb2xvciI6eyIkaWQiOiIzMTQiLCIkdHlwZSI6Ik5MUkUuQ29tbW9uLkRvbS5Tb2xpZENvbG9yQnJ1c2gsIE5MUkUuQ29tbW9uIiwiQ29sb3IiOnsiJGlkIjoiMzE1IiwiQSI6MjU1LCJSIjoyMDQsIkciOjIwNCwiQiI6MjA0fX0sIkxpbmVXZWlnaHQiOjEuMCwiTGluZVR5cGUiOjAsIlBhcmVudFN0eWxlIjpudWxsfSwiVmVydGljYWxDb25uZWN0b3JTdHlsZSI6eyIkaWQiOiIzMTYiLCJMaW5lQ29sb3IiOnsiJGlkIjoiMzE3IiwiJHR5cGUiOiJOTFJFLkNvbW1vbi5Eb20uU29saWRDb2xvckJydXNoLCBOTFJFLkNvbW1vbiIsIkNvbG9yIjp7IiRpZCI6IjMxOCIsIkEiOjI1NSwiUiI6MjA0LCJHIjoyMDQsIkIiOjIwNH19LCJMaW5lV2VpZ2h0IjoxLjAsIkxpbmVUeXBlIjowLCJQYXJlbnRTdHlsZSI6bnVsbH0sIk1hcmdpbiI6bnVsbCwiU3RhcnREYXRlUG9zaXRpb24iOjIsIkVuZERhdGVQb3NpdGlvbiI6MiwiRGF0ZUlzVmlzaWJsZSI6dHJ1ZSwiVGl0bGVQb3NpdGlvbiI6NCwiRHVyYXRpb25Qb3NpdGlvbiI6NiwiUGVyY2VudGFnZUNvbXBsZXRlZFBvc2l0aW9uIjo2LCJTcGFjaW5nIjo1LCJJc0JlbG93VGltZWJhbmQiOmZhbHNlLCJQZXJjZW50YWdlQ29tcGxldGVTaGFwZU9wYWNpdHkiOjM1LCJTaGFwZVN0eWxlIjp7IiRpZCI6IjMxOSIsIk1hcmdpbiI6eyIkaWQiOiIzMjAiLCJUb3AiOjAuMCwiTGVmdCI6NC4wLCJSaWdodCI6NC4wLCJCb3R0b20iOjAuMH0sIlBhZGRpbmciOnsiJGlkIjoiMzIxIiwiVG9wIjowLjAsIkxlZnQiOjAuMCwiUmlnaHQiOjAuMCwiQm90dG9tIjowLjB9LCJCYWNrZ3JvdW5kIjp7IiRpZCI6IjMyMiIsIkNvbG9yIjp7IiRpZCI6IjMyMyIsIkEiOjI1NSwiUiI6OTYsIkciOjE2MywiQiI6MjIyfX0sIklzVmlzaWJsZSI6dHJ1ZSwiV2lkdGgiOjAuMCwiSGVpZ2h0IjoyMi4wLCJCb3JkZXJTdHlsZSI6eyIkaWQiOiIzMjQiLCJMaW5lQ29sb3IiOnsiJGlkIjoiMzI1IiwiJHR5cGUiOiJOTFJFLkNvbW1vbi5Eb20uU29saWRDb2xvckJydXNoLCBOTFJFLkNvbW1vbiIsIkNvbG9yIjp7IiRpZCI6IjMyNiIsIkEiOjI1NSwiUiI6MjU1LCJHIjowLCJCIjowfX0sIkxpbmVXZWlnaHQiOjAuMCwiTGluZVR5cGUiOjAsIlBhcmVudFN0eWxlIjpudWxsfSwiUGFyZW50U3R5bGUiOm51bGx9LCJUaXRsZVN0eWxlIjp7IiRpZCI6IjMyNyIsIkZvbnRTZXR0aW5ncyI6eyIkaWQiOiIzMjgiLCJGb250U2l6ZSI6MTEsIkZvbnROYW1lIjoiQ2FsaWJyaSIsIklzQm9sZCI6dHJ1ZSwiSXNJdGFsaWMiOmZhbHNlLCJJc1VuZGVybGluZWQiOmZhbHNlLCJQYXJlbnRTdHlsZSI6bnVsbH0sIkF1dG9TaXplIjowLCJGb3JlZ3JvdW5kIjp7IiRpZCI6IjMyOSIsIkNvbG9yIjp7IiRpZCI6IjMzMCIsIkEiOjI1NSwiUiI6MCwiRyI6MCwiQiI6MH19LCJNYXhXaWR0aCI6NzIwLjAsIk1heEhlaWdodCI6IkluZmluaXR5IiwiU21hcnRGb3JlZ3JvdW5kSXNBY3RpdmUiOnRydWUsIkhvcml6b250YWxBbGlnbm1lbnQiOjEsIlZlcnRpY2FsQWxpZ25tZW50IjowLCJTbWFydEZvcmVncm91bmQiOm51bGwsIkJhY2tncm91bmRGaWxsVHlwZSI6MCwiTWFyZ2luIjp7IiRpZCI6IjMzMSIsIlRvcCI6MC4wLCJMZWZ0IjowLjAsIlJpZ2h0IjowLjAsIkJvdHRvbSI6MC4wfSwiUGFkZGluZyI6eyIkaWQiOiIzMzIiLCJUb3AiOjAuMCwiTGVmdCI6MC4wLCJSaWdodCI6MC4wLCJCb3R0b20iOjAuMH0sIkJhY2tncm91bmQiOnsiJGlkIjoiMzMzIiwiQ29sb3IiOnsiJHJlZiI6IjMwNSJ9fSwiSXNWaXNpYmxlIjp0cnVlLCJXaWR0aCI6MC4wLCJIZWlnaHQiOjAuMCwiQm9yZGVyU3R5bGUiOm51bGwsIlBhcmVudFN0eWxlIjpudWxsfSwiRGF0ZVN0eWxlIjp7IiRpZCI6IjMzNCIsIkZvbnRTZXR0aW5ncyI6eyIkaWQiOiIzMzUiLCJGb250U2l6ZSI6MTAsIkZvbnROYW1lIjoiQ2FsaWJyaSIsIklzQm9sZCI6ZmFsc2UsIklzSXRhbGljIjpmYWxzZSwiSXNVbmRlcmxpbmVkIjpmYWxzZSwiUGFyZW50U3R5bGUiOm51bGx9LCJBdXRvU2l6ZSI6MCwiRm9yZWdyb3VuZCI6eyIkaWQiOiIzMzYiLCJDb2xvciI6eyIkaWQiOiIzMz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zOCIsIlRvcCI6MC4wLCJMZWZ0IjowLjAsIlJpZ2h0IjowLjAsIkJvdHRvbSI6MC4wfSwiUGFkZGluZyI6eyIkaWQiOiIzMzkiLCJUb3AiOjAuMCwiTGVmdCI6MC4wLCJSaWdodCI6MC4wLCJCb3R0b20iOjAuMH0sIkJhY2tncm91bmQiOnsiJGlkIjoiMzQwIiwiQ29sb3IiOnsiJHJlZiI6IjMwNSJ9fSwiSXNWaXNpYmxlIjp0cnVlLCJXaWR0aCI6MC4wLCJIZWlnaHQiOjAuMCwiQm9yZGVyU3R5bGUiOm51bGwsIlBhcmVudFN0eWxlIjpudWxsfSwiRGF0ZUZvcm1hdCI6eyIkaWQiOiIzN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QyIiwiRm9ybWF0IjowLCJJc1Zpc2libGUiOmZhbHNlLCJMYXN0S25vd25WaXNpYmlsaXR5U3RhdGUiOmZhbHNlfSwiSXNWaXNpYmxlIjp0cnVlLCJQYXJlbnRTdHlsZSI6bnVsbCwiX2V4cGxpY2l0bHlTZXQiOnsiJGlkIjoiMzQz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0NCIsIlNoYXBlIjo3LCJDb25uZWN0b3JNYXJnaW4iOnsiJGlkIjoiMzQ1IiwiVG9wIjowLjAsIkxlZnQiOjIuMCwiUmlnaHQiOjIuMCwiQm90dG9tIjowLjB9LCJDb25uZWN0b3JTdHlsZSI6eyIkaWQiOiIzNDYiLCJMaW5lQ29sb3IiOnsiJGlkIjoiMzQ3IiwiJHR5cGUiOiJOTFJFLkNvbW1vbi5Eb20uU29saWRDb2xvckJydXNoLCBOTFJFLkNvbW1vbiIsIkNvbG9yIjp7IiRpZCI6IjM0OCIsIkEiOjI1NSwiUiI6MzEsIkciOjczLCJCIjoxMjZ9fSwiTGluZVdlaWdodCI6MS4wLCJMaW5lVHlwZSI6MCwiUGFyZW50U3R5bGUiOm51bGx9LCJJc0JlbG93VGltZWJhbmQiOmZhbHNlLCJQb3NpdGlvbk9uVGFzayI6MSwiSGlkZURhdGUiOmZhbHNlLCJTaGFwZVNpemUiOjEsIlNwYWNpbmciOjIuMCwiUGFkZGluZyI6eyIkaWQiOiIzNDkiLCJUb3AiOjcuMCwiTGVmdCI6My4wLCJSaWdodCI6MC4wLCJCb3R0b20iOjIuMH0sIlNoYXBlU3R5bGUiOnsiJGlkIjoiMzUwIiwiTWFyZ2luIjp7IiRpZCI6IjM1MSIsIlRvcCI6MC4wLCJMZWZ0IjowLjAsIlJpZ2h0IjowLjAsIkJvdHRvbSI6MC4wfSwiUGFkZGluZyI6eyIkaWQiOiIzNTIiLCJUb3AiOjAuMCwiTGVmdCI6MC4wLCJSaWdodCI6MC4wLCJCb3R0b20iOjAuMH0sIkJhY2tncm91bmQiOnsiJGlkIjoiMzUzIiwiQ29sb3IiOnsiJGlkIjoiMzU0IiwiQSI6MjU1LCJSIjo5NiwiRyI6MTYzLCJCIjoyMjJ9fSwiSXNWaXNpYmxlIjp0cnVlLCJXaWR0aCI6MTguMCwiSGVpZ2h0IjoyMC4wLCJCb3JkZXJTdHlsZSI6eyIkaWQiOiIzNTUiLCJMaW5lQ29sb3IiOnsiJGlkIjoiMzU2IiwiJHR5cGUiOiJOTFJFLkNvbW1vbi5Eb20uU29saWRDb2xvckJydXNoLCBOTFJFLkNvbW1vbiIsIkNvbG9yIjp7IiRpZCI6IjM1NyIsIkEiOjI1NSwiUiI6MjU1LCJHIjowLCJCIjowfX0sIkxpbmVXZWlnaHQiOjAuMCwiTGluZVR5cGUiOjAsIlBhcmVudFN0eWxlIjpudWxsfSwiUGFyZW50U3R5bGUiOm51bGx9LCJUaXRsZVN0eWxlIjp7IiRpZCI6IjM1OCIsIkZvbnRTZXR0aW5ncyI6eyIkaWQiOiIzNTkiLCJGb250U2l6ZSI6MTEsIkZvbnROYW1lIjoiQ2FsaWJyaSIsIklzQm9sZCI6dHJ1ZSwiSXNJdGFsaWMiOmZhbHNlLCJJc1VuZGVybGluZWQiOmZhbHNlLCJQYXJlbnRTdHlsZSI6bnVsbH0sIkF1dG9TaXplIjowLCJGb3JlZ3JvdW5kIjp7IiRpZCI6IjM2MCIsIkNvbG9yIjp7IiRpZCI6IjM2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NjIiLCJUb3AiOjAuMCwiTGVmdCI6MC4wLCJSaWdodCI6MC4wLCJCb3R0b20iOjAuMH0sIlBhZGRpbmciOnsiJGlkIjoiMzYzIiwiVG9wIjowLjAsIkxlZnQiOjAuMCwiUmlnaHQiOjAuMCwiQm90dG9tIjowLjB9LCJCYWNrZ3JvdW5kIjp7IiRpZCI6IjM2NCIsIkNvbG9yIjp7IiRpZCI6IjM2NSIsIkEiOjAsIlIiOjAsIkciOjAsIkIiOjB9fSwiSXNWaXNpYmxlIjp0cnVlLCJXaWR0aCI6MC4wLCJIZWlnaHQiOjAuMCwiQm9yZGVyU3R5bGUiOm51bGwsIlBhcmVudFN0eWxlIjpudWxsfSwiRGF0ZVN0eWxlIjp7IiRpZCI6IjM2NiIsIkZvbnRTZXR0aW5ncyI6eyIkaWQiOiIzNjciLCJGb250U2l6ZSI6MTAsIkZvbnROYW1lIjoiQ2FsaWJyaSIsIklzQm9sZCI6ZmFsc2UsIklzSXRhbGljIjpmYWxzZSwiSXNVbmRlcmxpbmVkIjpmYWxzZSwiUGFyZW50U3R5bGUiOm51bGx9LCJBdXRvU2l6ZSI6MCwiRm9yZWdyb3VuZCI6eyIkaWQiOiIzNjgiLCJDb2xvciI6eyIkaWQiOiIzNj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3MCIsIlRvcCI6MC4wLCJMZWZ0IjowLjAsIlJpZ2h0IjowLjAsIkJvdHRvbSI6MC4wfSwiUGFkZGluZyI6eyIkaWQiOiIzNzEiLCJUb3AiOjAuMCwiTGVmdCI6MC4wLCJSaWdodCI6MC4wLCJCb3R0b20iOjAuMH0sIkJhY2tncm91bmQiOnsiJGlkIjoiMzcyIiwiQ29sb3IiOnsiJHJlZiI6IjM2NSJ9fSwiSXNWaXNpYmxlIjp0cnVlLCJXaWR0aCI6MC4wLCJIZWlnaHQiOjAuMCwiQm9yZGVyU3R5bGUiOm51bGwsIlBhcmVudFN0eWxlIjpudWxsfSwiRGF0ZUZvcm1hdCI6eyIkaWQiOiIzNzMiLCJGb3JtYXRTdHJpbmciOiJNLWQteXl5eSIsIlNlcGFyYXRvciI6Ii0iLCJVc2VJbnRlcm5hdGlvbmFsRGF0ZUZvcm1hdCI6ZmFsc2UsIkRhdGVJc1Zpc2libGUiOnRydWUsIlRpbWVJc1Zpc2libGUiOmZhbHNlLCJIb3VyRGlnaXRzIjoxLCJBbVBtRGVzaWduYXRvciI6MiwiVHJpbTAwTWludXRlcyI6ZmFsc2UsIkxhc3RLbm93blZpc2liaWxpdHlTdGF0ZSI6eyIkaWQiOiIzNzQiLCJEYXRlUGFydElzVmlzaWJsZSI6ZmFsc2UsIlRpbWVQYXJ0SXNWaXNpYmxlIjpmYWxzZX19LCJXZWVrTnVtYmVyaW5nIjp7IiRpZCI6IjM3NSIsIkZvcm1hdCI6MCwiSXNWaXNpYmxlIjpmYWxzZSwiTGFzdEtub3duVmlzaWJpbGl0eVN0YXRlIjpmYWxzZX0sIklzVmlzaWJsZSI6dHJ1ZSwiUGFyZW50U3R5bGUiOm51bGx9LCJEZWZhdWx0U3dpbWxhbmVNaWxlc3RvbmVTdHlsZSI6eyIkaWQiOiIzNzYiLCJUaXRsZVBvc2l0aW9uIjoiUmlnaHQiLCJEYXRlUG9zaXRpb24iOiJMZWZ0IiwiU2hhcGVUeXBlIjo3LCJTaGFwZVNpemUiOjEsIlNwYWNpbmciOjUsIlNoYXBlU3R5bGUiOnsiJGlkIjoiMzc3IiwiTWFyZ2luIjp7IiRpZCI6IjM3OCIsIlRvcCI6MC4wLCJMZWZ0IjowLjAsIlJpZ2h0IjowLjAsIkJvdHRvbSI6MC4wfSwiUGFkZGluZyI6eyIkaWQiOiIzNzkiLCJUb3AiOjAuMCwiTGVmdCI6MC4wLCJSaWdodCI6MC4wLCJCb3R0b20iOjAuMH0sIkJhY2tncm91bmQiOnsiJGlkIjoiMzgwIiwiQ29sb3IiOnsiJGlkIjoiMzgxIiwiQSI6MjU1LCJSIjo5NiwiRyI6MTYzLCJCIjoyMjJ9fSwiSXNWaXNpYmxlIjp0cnVlLCJXaWR0aCI6MTguMCwiSGVpZ2h0IjoyMC4wLCJCb3JkZXJTdHlsZSI6eyIkaWQiOiIzODIiLCJMaW5lQ29sb3IiOnsiJGlkIjoiMzgzIiwiJHR5cGUiOiJOTFJFLkNvbW1vbi5Eb20uU29saWRDb2xvckJydXNoLCBOTFJFLkNvbW1vbiIsIkNvbG9yIjp7IiRpZCI6IjM4NCIsIkEiOjI1NSwiUiI6MjU1LCJHIjowLCJCIjowfX0sIkxpbmVXZWlnaHQiOjAuMCwiTGluZVR5cGUiOjAsIlBhcmVudFN0eWxlIjpudWxsfSwiUGFyZW50U3R5bGUiOm51bGx9LCJUaXRsZVN0eWxlIjp7IiRpZCI6IjM4NSIsIkZvbnRTZXR0aW5ncyI6eyIkaWQiOiIzODYiLCJGb250U2l6ZSI6MTEsIkZvbnROYW1lIjoiQ2FsaWJyaSIsIklzQm9sZCI6dHJ1ZSwiSXNJdGFsaWMiOmZhbHNlLCJJc1VuZGVybGluZWQiOmZhbHNlLCJQYXJlbnRTdHlsZSI6bnVsbH0sIkF1dG9TaXplIjowLCJGb3JlZ3JvdW5kIjp7IiRpZCI6IjM4NyIsIkNvbG9yIjp7IiRpZCI6IjM4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ODkiLCJUb3AiOjAuMCwiTGVmdCI6MC4wLCJSaWdodCI6MC4wLCJCb3R0b20iOjAuMH0sIlBhZGRpbmciOnsiJGlkIjoiMzkwIiwiVG9wIjowLjAsIkxlZnQiOjAuMCwiUmlnaHQiOjAuMCwiQm90dG9tIjowLjB9LCJCYWNrZ3JvdW5kIjp7IiRpZCI6IjM5MSIsIkNvbG9yIjp7IiRpZCI6IjM5MiIsIkEiOjAsIlIiOjAsIkciOjAsIkIiOjB9fSwiSXNWaXNpYmxlIjp0cnVlLCJXaWR0aCI6MC4wLCJIZWlnaHQiOjAuMCwiQm9yZGVyU3R5bGUiOm51bGwsIlBhcmVudFN0eWxlIjpudWxsfSwiRGF0ZVN0eWxlIjp7IiRpZCI6IjM5MyIsIkZvbnRTZXR0aW5ncyI6eyIkaWQiOiIzOTQiLCJGb250U2l6ZSI6MTAsIkZvbnROYW1lIjoiQ2FsaWJyaSIsIklzQm9sZCI6ZmFsc2UsIklzSXRhbGljIjpmYWxzZSwiSXNVbmRlcmxpbmVkIjpmYWxzZSwiUGFyZW50U3R5bGUiOm51bGx9LCJBdXRvU2l6ZSI6MCwiRm9yZWdyb3VuZCI6eyIkaWQiOiIzOTUiLCJDb2xvciI6eyIkaWQiOiIzO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5NyIsIlRvcCI6MC4wLCJMZWZ0IjowLjAsIlJpZ2h0IjowLjAsIkJvdHRvbSI6MC4wfSwiUGFkZGluZyI6eyIkaWQiOiIzOTgiLCJUb3AiOjAuMCwiTGVmdCI6MC4wLCJSaWdodCI6MC4wLCJCb3R0b20iOjAuMH0sIkJhY2tncm91bmQiOnsiJGlkIjoiMzk5IiwiQ29sb3IiOnsiJGlkIjoiNDAwIiwiQSI6MCwiUiI6MCwiRyI6MCwiQiI6MH19LCJJc1Zpc2libGUiOnRydWUsIldpZHRoIjowLjAsIkhlaWdodCI6MC4wLCJCb3JkZXJTdHlsZSI6bnVsbCwiUGFyZW50U3R5bGUiOm51bGx9LCJEYXRlRm9ybWF0Ijp7IiRpZCI6IjQwMSIsIkZvcm1hdFN0cmluZyI6Ik0tZC15eXl5IiwiU2VwYXJhdG9yIjoiLSIsIlVzZUludGVybmF0aW9uYWxEYXRlRm9ybWF0IjpmYWxzZSwiRGF0ZUlzVmlzaWJsZSI6dHJ1ZSwiVGltZUlzVmlzaWJsZSI6ZmFsc2UsIkhvdXJEaWdpdHMiOjEsIkFtUG1EZXNpZ25hdG9yIjoyLCJUcmltMDBNaW51dGVzIjpmYWxzZSwiTGFzdEtub3duVmlzaWJpbGl0eVN0YXRlIjp7IiRpZCI6IjQwMiIsIkRhdGVQYXJ0SXNWaXNpYmxlIjpmYWxzZSwiVGltZVBhcnRJc1Zpc2libGUiOmZhbHNlfX0sIldlZWtOdW1iZXJpbmciOnsiJGlkIjoiNDAzIiwiRm9ybWF0IjowLCJJc1Zpc2libGUiOmZhbHNlLCJMYXN0S25vd25WaXNpYmlsaXR5U3RhdGUiOmZhbHNlfSwiSXNWaXNpYmxlIjp0cnVlLCJQYXJlbnRTdHlsZSI6bnVsbH0sIkRlZmF1bHRTd2ltbGFuZUFjdGl2aXR5U3R5bGUiOnsiJGlkIjoiNDA0IiwiSGVhZGVyU3R5bGUiOnsiJGlkIjoiNDA1IiwiVGV4dFN0eWxlIjp7IiRpZCI6IjQwNiIsIkZvbnRTZXR0aW5ncyI6eyIkaWQiOiI0MDciLCJGb250U2l6ZSI6MTEsIkZvbnROYW1lIjoiQ2FsaWJyaSIsIklzQm9sZCI6ZmFsc2UsIklzSXRhbGljIjpmYWxzZSwiSXNVbmRlcmxpbmVkIjpmYWxzZSwiUGFyZW50U3R5bGUiOm51bGx9LCJBdXRvU2l6ZSI6MiwiRm9yZWdyb3VuZCI6eyIkaWQiOiI0MDgiLCJDb2xvciI6eyIkaWQiOiI0MD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MTAiLCJUb3AiOjAuMCwiTGVmdCI6MC4wLCJSaWdodCI6MC4wLCJCb3R0b20iOjAuMH0sIlBhZGRpbmciOnsiJGlkIjoiNDExIiwiVG9wIjowLjAsIkxlZnQiOjAuMCwiUmlnaHQiOjAuMCwiQm90dG9tIjowLjB9LCJCYWNrZ3JvdW5kIjpudWxsLCJJc1Zpc2libGUiOnRydWUsIldpZHRoIjowLjAsIkhlaWdodCI6MC4wLCJCb3JkZXJTdHlsZSI6bnVsbCwiUGFyZW50U3R5bGUiOm51bGx9LCJSZWN0YW5nbGVTdHlsZSI6eyIkaWQiOiI0MTIiLCJNYXJnaW4iOnsiJGlkIjoiNDEzIiwiVG9wIjowLjAsIkxlZnQiOjAuMCwiUmlnaHQiOjAuMCwiQm90dG9tIjowLjB9LCJQYWRkaW5nIjp7IiRpZCI6IjQxNCIsIlRvcCI6MC4wLCJMZWZ0IjowLjAsIlJpZ2h0IjowLjAsIkJvdHRvbSI6MC4wfSwiQmFja2dyb3VuZCI6eyIkaWQiOiI0MTUiLCJDb2xvciI6eyIkaWQiOiI0MTYiLCJBIjo2MywiUiI6OTYsIkciOjE2MywiQiI6MjIyfX0sIklzVmlzaWJsZSI6dHJ1ZSwiV2lkdGgiOjAuMCwiSGVpZ2h0IjowLjAsIkJvcmRlclN0eWxlIjp7IiRpZCI6IjQxNyIsIkxpbmVDb2xvciI6eyIkaWQiOiI0MTgiLCIkdHlwZSI6Ik5MUkUuQ29tbW9uLkRvbS5Tb2xpZENvbG9yQnJ1c2gsIE5MUkUuQ29tbW9uIiwiQ29sb3IiOnsiJGlkIjoiNDE5IiwiQSI6MjU1LCJSIjoyNTUsIkciOjAsIkIiOjB9fSwiTGluZVdlaWdodCI6MC4wLCJMaW5lVHlwZSI6MCwiUGFyZW50U3R5bGUiOm51bGx9LCJQYXJlbnRTdHlsZSI6bnVsbH0sIk1hcmdpbiI6eyIkaWQiOiI0MjAiLCJUb3AiOjAuMCwiTGVmdCI6MC4wLCJSaWdodCI6MC4wLCJCb3R0b20iOjAuMH0sIlBhZGRpbmciOnsiJGlkIjoiNDIxIiwiVG9wIjowLjAsIkxlZnQiOjAuMCwiUmlnaHQiOjAuMCwiQm90dG9tIjowLjB9LCJCYWNrZ3JvdW5kIjpudWxsLCJJc1Zpc2libGUiOnRydWUsIldpZHRoIjowLjAsIkhlaWdodCI6MC4wLCJCb3JkZXJTdHlsZSI6bnVsbCwiUGFyZW50U3R5bGUiOm51bGx9LCJCYWNrZ3JvdW5kU3R5bGUiOnsiJGlkIjoiNDIyIiwiTWFyZ2luIjp7IiRpZCI6IjQyMyIsIlRvcCI6MC4wLCJMZWZ0IjowLjAsIlJpZ2h0IjowLjAsIkJvdHRvbSI6MC4wfSwiUGFkZGluZyI6eyIkaWQiOiI0MjQiLCJUb3AiOjAuMCwiTGVmdCI6MC4wLCJSaWdodCI6MC4wLCJCb3R0b20iOjAuMH0sIkJhY2tncm91bmQiOnsiJGlkIjoiNDI1IiwiQ29sb3IiOnsiJGlkIjoiNDI2IiwiQSI6NTEsIlIiOjk2LCJHIjoxNjMsIkIiOjIyMn19LCJJc1Zpc2libGUiOnRydWUsIldpZHRoIjowLjAsIkhlaWdodCI6MC4wLCJCb3JkZXJTdHlsZSI6eyIkaWQiOiI0MjciLCJMaW5lQ29sb3IiOnsiJGlkIjoiNDI4IiwiJHR5cGUiOiJOTFJFLkNvbW1vbi5Eb20uU29saWRDb2xvckJydXNoLCBOTFJFLkNvbW1vbiIsIkNvbG9yIjp7IiRpZCI6IjQyOSIsIkEiOjI1NSwiUiI6MjU1LCJHIjowLCJCIjowfX0sIkxpbmVXZWlnaHQiOjAuMCwiTGluZVR5cGUiOjAsIlBhcmVudFN0eWxlIjpudWxsfSwiUGFyZW50U3R5bGUiOm51bGx9LCJNYXJnaW4iOnsiJGlkIjoiNDMwIiwiVG9wIjowLjAsIkxlZnQiOjAuMCwiUmlnaHQiOjAuMCwiQm90dG9tIjowLjB9LCJQYWRkaW5nIjp7IiRpZCI6IjQzMSIsIlRvcCI6MC4wLCJMZWZ0IjowLjAsIlJpZ2h0IjowLjAsIkJvdHRvbSI6MC4wfSwiSXNWaXNpYmxlIjp0cnVlLCJXaWR0aCI6MC4wLCJIZWlnaHQiOjAuMCwiQm9yZGVyU3R5bGUiOm51bGwsIlBhcmVudFN0eWxlIjpudWxsfSwiTWFyZ2luIjp7IiRpZCI6IjQzMiIsIlRvcCI6MC4wLCJMZWZ0IjowLjAsIlJpZ2h0IjowLjAsIkJvdHRvbSI6MC4wfSwiUGFkZGluZyI6eyIkaWQiOiI0MzMiLCJUb3AiOjAuMCwiTGVmdCI6MC4wLCJSaWdodCI6MC4wLCJCb3R0b20iOjAuMH0sIklzVmlzaWJsZSI6dHJ1ZSwiV2lkdGgiOjAuMCwiSGVpZ2h0IjowLjAsIkJvcmRlclN0eWxlIjp7IiRpZCI6IjQzNCIsIkxpbmVDb2xvciI6bnVsbCwiTGluZVdlaWdodCI6MC4wLCJMaW5lVHlwZSI6MCwiUGFyZW50U3R5bGUiOm51bGx9LCJQYXJlbnRTdHlsZSI6bnVsbH0sIl9hZGRpdGlvbmFsU3dpbWxhbmVWMlN0eWxlcyI6W119LCJTY2FsZSI6eyIkaWQiOiI0MzUiLCJTdGFydERhdGUiOiIyMDE3LTExLTE2VDIzOjU5OjU5Ljk5OVoiLCJFbmREYXRlIjoiMjAyMy0wNy0xNFQyMzo1OTowMCIsIkZvcm1hdCI6Ik1NIiwiVHlwZSI6MywiQXV0b0RhdGVSYW5nZSI6dHJ1ZSwiV29ya2luZ0RheXMiOjEyNywiRmlzY2FsWWVhciI6eyIkaWQiOiI0MzYiLCJTdGFydE1vbnRoIjoxLCJVc2VTdGFydGluZ1llYXJGb3JOdW1iZXJpbmciOnRydWUsIlNob3dGaXNjYWxZZWFyTGFiZWwiOnRydWV9LCJUb2RheU1hcmtlclRleHQiOiJUb2RheSIsIkF1dG9TY2FsZVR5cGUiOmZhbHNlfSwiU2NhbGVWMiI6eyIkaWQiOiI0MzciLCJTdGFydERhdGUiOiIyMDE3LTExLTE2VDIzOjU5OjU5Ljk5OVoiLCJFbmREYXRlIjoiMjAyNS0wNy0xNFQyMzo1OTowMCIsIkF1dG9EYXRlUmFuZ2UiOnRydWUsIldvcmtpbmdEYXlzIjoxMjcsIkZpc2NhbFllYXIiOnsiJHJlZiI6IjQzNiJ9LCJUb2RheU1hcmtlclRleHQiOiJUb2RheSIsIkF1dG9TY2FsZVR5cGUiOmZhbHNlLCJUaW1lYmFuZFNjYWxlcyI6eyIkaWQiOiI0MzgiLCJUb3BTY2FsZUxheWVyIjp7IiRpZCI6IjQzOSIsIkZvcm1hdCI6Ik1NIiwiVHlwZSI6M30sIk1pZGRsZVNjYWxlTGF5ZXIiOnsiJGlkIjoiNDQwIiwiRm9ybWF0IjpudWxsLCJUeXBlIjowfSwiQm90dG9tU2NhbGVMYXllciI6eyIkaWQiOiI0NDEiLCJGb3JtYXQiOm51bGwsIlR5cGUiOjB9fX0sIk1pbGVzdG9uZXMiOlt7IiRpZCI6IjQ0MiIsIkRhdGUiOiIyMDIzLTExLTE2VDIzOjU5OjAwIiwiU3R5bGUiOnsiJGlkIjoiNDQzIiwiU2hhcGUiOjcsIkNvbm5lY3Rvck1hcmdpbiI6eyIkcmVmIjoiODQifSwiQ29ubmVjdG9yU3R5bGUiOnsiJGlkIjoiNDQ0IiwiTGluZUNvbG9yIjp7IiRyZWYiOiI4NiJ9LCJMaW5lV2VpZ2h0IjoxLjAsIkxpbmVUeXBlIjowLCJQYXJlbnRTdHlsZSI6eyIkcmVmIjoiODUifX0sIklzQmVsb3dUaW1lYmFuZCI6ZmFsc2UsIlBvc2l0aW9uT25UYXNrIjowLCJIaWRlRGF0ZSI6ZmFsc2UsIlNoYXBlU2l6ZSI6MCwiU3BhY2luZyI6Mi4wLCJQYWRkaW5nIjp7IiRyZWYiOiI4OCJ9LCJTaGFwZVN0eWxlIjp7IiRpZCI6IjQ0NSIsIk1hcmdpbiI6eyIkcmVmIjoiOTAifSwiUGFkZGluZyI6eyIkcmVmIjoiOTEifSwiQmFja2dyb3VuZCI6eyIkcmVmIjoiOTIifSwiSXNWaXNpYmxlIjp0cnVlLCJXaWR0aCI6MTIuMCwiSGVpZ2h0IjoxNC4wLCJCb3JkZXJTdHlsZSI6eyIkaWQiOiI0NDYiLCJMaW5lQ29sb3IiOnsiJGlkIjoiNDQ3IiwiJHR5cGUiOiJOTFJFLkNvbW1vbi5Eb20uU29saWRDb2xvckJydXNoLCBOTFJFLkNvbW1vbiIsIkNvbG9yIjp7IiRpZCI6IjQ0OCIsIkEiOjI1NSwiUiI6MjU1LCJHIjowLCJCIjowfX0sIkxpbmVXZWlnaHQiOjAuMCwiTGluZVR5cGUiOjAsIlBhcmVudFN0eWxlIjp7IiRpZCI6IjQ0OSIsIiR0eXBlIjoiTkxSRS5Db21tb24uRG9tLlN0eWxlcy5MaW5lU3R5bGUsIE5MUkUuQ29tbW9uIiwiTGluZUNvbG9yIjp7IiRyZWYiOiI0NDcifSwiTGluZVdlaWdodCI6MC4wLCJMaW5lVHlwZSI6MCwiUGFyZW50U3R5bGUiOm51bGx9fSwiUGFyZW50U3R5bGUiOnsiJHJlZiI6Ijg5In19LCJUaXRsZVN0eWxlIjp7IiRpZCI6IjQ1MCIsIkZvbnRTZXR0aW5ncyI6eyIkaWQiOiI0NTEiLCJGb250U2l6ZSI6MTEsIkZvbnROYW1lIjoiQ2FsaWJyaSIsIklzQm9sZCI6dHJ1ZSwiSXNJdGFsaWMiOmZhbHNlLCJJc1VuZGVybGluZWQiOmZhbHNlLCJQYXJlbnRTdHlsZSI6eyIkcmVmIjoiOTgifX0sIkF1dG9TaXplIjowLCJGb3JlZ3JvdW5kIjp7IiRyZWYiOiI5OSJ9LCJNYXhXaWR0aCI6MjAwLjA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NDUyIiwiTGluZUNvbG9yIjpudWxsLCJMaW5lV2VpZ2h0IjowLjAsIkxpbmVUeXBlIjowLCJQYXJlbnRTdHlsZSI6bnVsbH0sIlBhcmVudFN0eWxlIjp7IiRyZWYiOiI5NyJ9fSwiRGF0ZVN0eWxlIjp7IiRpZCI6IjQ1MyIsIkZvbnRTZXR0aW5ncyI6eyIkaWQiOiI0NTQiLCJGb250U2l6ZSI6MTAsIkZvbnROYW1lIjoiQ2FsaWJyaSIsIklzQm9sZCI6ZmFsc2UsIklzSXRhbGljIjpmYWxzZSwiSXNVbmRlcmxpbmVkIjpmYWxzZSwiUGFyZW50U3R5bGUiOnsiJHJlZiI6IjEwNiJ9fSwiQXV0b1NpemUiOjAsIkZvcmVncm91bmQiOnsiJHJlZiI6IjEwNyJ9LCJNYXhXaWR0aCI6MjAwLjAsIk1heEhlaWdodCI6IkluZmluaXR5IiwiU21hcnRGb3JlZ3JvdW5kSXNBY3RpdmUiOmZhbHNlLCJIb3Jpem9udGFsQWxpZ25tZW50IjowLCJWZXJ0aWNhbEFsaWdubWVudCI6MCwiU21hcnRGb3JlZ3JvdW5kIjpudWxsLCJCYWNrZ3JvdW5kRmlsbFR5cGUiOjAsIk1hcmdpbiI6eyIkcmVmIjoiMTA5In0sIlBhZGRpbmciOnsiJHJlZiI6IjExMCJ9LCJCYWNrZ3JvdW5kIjp7IiRyZWYiOiIxMTEifSwiSXNWaXNpYmxlIjp0cnVlLCJXaWR0aCI6MC4wLCJIZWlnaHQiOjAuMCwiQm9yZGVyU3R5bGUiOnsiJGlkIjoiNDU1IiwiTGluZUNvbG9yIjpudWxsLCJMaW5lV2VpZ2h0IjowLjAsIkxpbmVUeXBlIjowLCJQYXJlbnRTdHlsZSI6bnVsbH0sIlBhcmVudFN0eWxlIjp7IiRyZWYiOiIxMDUifX0sIkRhdGVGb3JtYXQiOnsiJHJlZiI6IjExMiJ9LCJXZWVrTnVtYmVyaW5nIjp7IiRpZCI6IjQ1NiIsIkZvcm1hdCI6MCwiSXNWaXNpYmxlIjpmYWxzZSwiTGFzdEtub3duVmlzaWJpbGl0eVN0YXRlIjpmYWxzZX0sIklzVmlzaWJsZSI6dHJ1ZSwiUGFyZW50U3R5bGUiOnsiJHJlZiI6IjgzIn19LCJJbmRleCI6MCwiUGVyY2VudGFnZUNvbXBsZXRlIjpudWxsLCJQb3NpdGlvbiI6eyJSYXRpbyI6MC4wLCJJc0N1c3RvbSI6ZmFsc2V9LCJEYXRlRm9ybWF0Ijp7IiRyZWYiOiIxMTIifSwiV2Vla051bWJlcmluZyI6eyIkaWQiOiI0NTciLCJGb3JtYXQiOjAsIklzVmlzaWJsZSI6ZmFsc2UsIkxhc3RLbm93blZpc2liaWxpdHlTdGF0ZSI6ZmFsc2V9LCJSZWxhdGVkVGFza0lkIjoiMDAwMDAwMDAtMDAwMC0wMDAwLTAwMDAtMDAwMDAwMDAwMDAwIiwiSWQiOiI0NzRkMjk3MS05OGQ1LTQyNWMtOTQ4Ny1lOWFiZGM0MDFkOGQiLCJJbXBvcnRJZCI6bnVsbCwiVGl0bGUiOiJFbnRlciB5b3VyIG1pbGVzdG9uZSBoZXJlIiwiTm90ZSI6bnVsbCwiSHlwZXJsaW5rIjp7IiRpZCI6IjQ1OCIsIkFkZHJlc3MiOm51bGwsIlN1YkFkZHJlc3MiOm51bGx9LCJJc0NoYW5nZWQiOmZhbHNlLCJJc05ldyI6ZmFsc2V9LHsiJGlkIjoiNDU5IiwiRGF0ZSI6IjIwMjQtMDItMDFUMjM6NTk6MDAiLCJTdHlsZSI6eyIkaWQiOiI0NjAiLCJTaGFwZSI6MywiQ29ubmVjdG9yTWFyZ2luIjp7IiRyZWYiOiI4NCJ9LCJDb25uZWN0b3JTdHlsZSI6eyIkaWQiOiI0NjEiLCJMaW5lQ29sb3IiOnsiJGlkIjoiNDYyIiwiJHR5cGUiOiJOTFJFLkNvbW1vbi5Eb20uU29saWRDb2xvckJydXNoLCBOTFJFLkNvbW1vbiIsIkNvbG9yIjp7IiRpZCI6IjQ2MyIsIkEiOjI1NSwiUiI6MjU1LCJHIjoyMDIsIkIiOjh9fSwiTGluZVdlaWdodCI6MS4wLCJMaW5lVHlwZSI6MCwiUGFyZW50U3R5bGUiOnsiJHJlZiI6Ijg1In19LCJJc0JlbG93VGltZWJhbmQiOmZhbHNlLCJQb3NpdGlvbk9uVGFzayI6MCwiSGlkZURhdGUiOmZhbHNlLCJTaGFwZVNpemUiOjAsIlNwYWNpbmciOjIuMCwiUGFkZGluZyI6eyIkcmVmIjoiODgifSwiU2hhcGVTdHlsZSI6eyIkaWQiOiI0NjQiLCJNYXJnaW4iOnsiJHJlZiI6IjkwIn0sIlBhZGRpbmciOnsiJHJlZiI6IjkxIn0sIkJhY2tncm91bmQiOnsiJHJlZiI6IjkyIn0sIklzVmlzaWJsZSI6dHJ1ZSwiV2lkdGgiOjEyLjAsIkhlaWdodCI6MTQuMCwiQm9yZGVyU3R5bGUiOnsiJGlkIjoiNDY1IiwiTGluZUNvbG9yIjp7IiRyZWYiOiI0NDcifSwiTGluZVdlaWdodCI6MC4wLCJMaW5lVHlwZSI6MCwiUGFyZW50U3R5bGUiOnsiJHJlZiI6IjQ0OSJ9fSwiUGFyZW50U3R5bGUiOnsiJHJlZiI6Ijg5In19LCJUaXRsZVN0eWxlIjp7IiRpZCI6IjQ2NiIsIkZvbnRTZXR0aW5ncyI6eyIkaWQiOiI0NjciLCJGb250U2l6ZSI6MTEsIkZvbnROYW1lIjoiQ2FsaWJyaSIsIklzQm9sZCI6dHJ1ZSwiSXNJdGFsaWMiOmZhbHNlLCJJc1VuZGVybGluZWQiOmZhbHNlLCJQYXJlbnRTdHlsZSI6eyIkcmVmIjoiOTgifX0sIkF1dG9TaXplIjowLCJGb3JlZ3JvdW5kIjp7IiRyZWYiOiI5OSJ9LCJNYXhXaWR0aCI6MjAwLjA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NDY4IiwiTGluZUNvbG9yIjpudWxsLCJMaW5lV2VpZ2h0IjowLjAsIkxpbmVUeXBlIjowLCJQYXJlbnRTdHlsZSI6bnVsbH0sIlBhcmVudFN0eWxlIjp7IiRyZWYiOiI5NyJ9fSwiRGF0ZVN0eWxlIjp7IiRpZCI6IjQ2OSIsIkZvbnRTZXR0aW5ncyI6eyIkaWQiOiI0NzAiLCJGb250U2l6ZSI6MTAsIkZvbnROYW1lIjoiQ2FsaWJyaSIsIklzQm9sZCI6ZmFsc2UsIklzSXRhbGljIjpmYWxzZSwiSXNVbmRlcmxpbmVkIjpmYWxzZSwiUGFyZW50U3R5bGUiOnsiJHJlZiI6IjEwNiJ9fSwiQXV0b1NpemUiOjAsIkZvcmVncm91bmQiOnsiJGlkIjoiNDcxIiwiQ29sb3IiOnsiJGlkIjoiNDcyIiwiQSI6MjU1LCJSIjoxOTcsIkciOjE1NSwiQiI6MH19LCJNYXhXaWR0aCI6MjAwLjAsIk1heEhlaWdodCI6IkluZmluaXR5IiwiU21hcnRGb3JlZ3JvdW5kSXNBY3RpdmUiOmZhbHNlLCJIb3Jpem9udGFsQWxpZ25tZW50IjowLCJWZXJ0aWNhbEFsaWdubWVudCI6MCwiU21hcnRGb3JlZ3JvdW5kIjpudWxsLCJCYWNrZ3JvdW5kRmlsbFR5cGUiOjAsIk1hcmdpbiI6eyIkcmVmIjoiMTA5In0sIlBhZGRpbmciOnsiJHJlZiI6IjExMCJ9LCJCYWNrZ3JvdW5kIjp7IiRyZWYiOiIxMTEifSwiSXNWaXNpYmxlIjp0cnVlLCJXaWR0aCI6MC4wLCJIZWlnaHQiOjAuMCwiQm9yZGVyU3R5bGUiOnsiJGlkIjoiNDczIiwiTGluZUNvbG9yIjpudWxsLCJMaW5lV2VpZ2h0IjowLjAsIkxpbmVUeXBlIjowLCJQYXJlbnRTdHlsZSI6bnVsbH0sIlBhcmVudFN0eWxlIjp7IiRyZWYiOiIxMDUifX0sIkRhdGVGb3JtYXQiOnsiJHJlZiI6IjExMiJ9LCJXZWVrTnVtYmVyaW5nIjp7IiRpZCI6IjQ3NCIsIkZvcm1hdCI6MCwiSXNWaXNpYmxlIjpmYWxzZSwiTGFzdEtub3duVmlzaWJpbGl0eVN0YXRlIjpmYWxzZX0sIklzVmlzaWJsZSI6dHJ1ZSwiUGFyZW50U3R5bGUiOnsiJHJlZiI6IjgzIn19LCJJbmRleCI6MSwiUGVyY2VudGFnZUNvbXBsZXRlIjpudWxsLCJQb3NpdGlvbiI6eyJSYXRpbyI6MC4wLCJJc0N1c3RvbSI6ZmFsc2V9LCJEYXRlRm9ybWF0Ijp7IiRyZWYiOiIxMTIifSwiV2Vla051bWJlcmluZyI6eyIkaWQiOiI0NzUiLCJGb3JtYXQiOjAsIklzVmlzaWJsZSI6ZmFsc2UsIkxhc3RLbm93blZpc2liaWxpdHlTdGF0ZSI6ZmFsc2V9LCJSZWxhdGVkVGFza0lkIjoiMDAwMDAwMDAtMDAwMC0wMDAwLTAwMDAtMDAwMDAwMDAwMDAwIiwiSWQiOiIwNTdkMzMzOS1jODc5LTQ0NGUtOTcyNC1jOWJiYjY2ZDVmYTIiLCJJbXBvcnRJZCI6bnVsbCwiVGl0bGUiOiJFbnRlciB5b3VyIG1pbGVzdG9uZSBoZXJlIiwiTm90ZSI6bnVsbCwiSHlwZXJsaW5rIjp7IiRpZCI6IjQ3NiIsIkFkZHJlc3MiOm51bGwsIlN1YkFkZHJlc3MiOm51bGx9LCJJc0NoYW5nZWQiOmZhbHNlLCJJc05ldyI6ZmFsc2V9LHsiJGlkIjoiNDc3IiwiRGF0ZSI6IjIwMjQtMDQtMjlUMjM6NTk6MDAiLCJTdHlsZSI6eyIkaWQiOiI0NzgiLCJTaGFwZSI6NywiQ29ubmVjdG9yTWFyZ2luIjp7IiRyZWYiOiI4NCJ9LCJDb25uZWN0b3JTdHlsZSI6eyIkaWQiOiI0NzkiLCJMaW5lQ29sb3IiOnsiJGlkIjoiNDgwIiwiJHR5cGUiOiJOTFJFLkNvbW1vbi5Eb20uU29saWRDb2xvckJydXNoLCBOTFJFLkNvbW1vbiIsIkNvbG9yIjp7IiRpZCI6IjQ4MSIsIkEiOjI1NSwiUiI6MjQ4LCJHIjoxNDcsIkIiOjI5fX0sIkxpbmVXZWlnaHQiOjEuMCwiTGluZVR5cGUiOjAsIlBhcmVudFN0eWxlIjp7IiRyZWYiOiI4NSJ9fSwiSXNCZWxvd1RpbWViYW5kIjpmYWxzZSwiUG9zaXRpb25PblRhc2siOjAsIkhpZGVEYXRlIjpmYWxzZSwiU2hhcGVTaXplIjowLCJTcGFjaW5nIjoyLjAsIlBhZGRpbmciOnsiJHJlZiI6Ijg4In0sIlNoYXBlU3R5bGUiOnsiJGlkIjoiNDgyIiwiTWFyZ2luIjp7IiRyZWYiOiI5MCJ9LCJQYWRkaW5nIjp7IiRyZWYiOiI5MSJ9LCJCYWNrZ3JvdW5kIjp7IiRpZCI6IjQ4MyIsIkNvbG9yIjp7IiRpZCI6IjQ4NCIsIkEiOjI1NSwiUiI6MjQ4LCJHIjoxNDcsIkIiOjI5fX0sIklzVmlzaWJsZSI6dHJ1ZSwiV2lkdGgiOjEyLjAsIkhlaWdodCI6MTQuMCwiQm9yZGVyU3R5bGUiOnsiJGlkIjoiNDg1IiwiTGluZUNvbG9yIjp7IiRyZWYiOiI0NDcifSwiTGluZVdlaWdodCI6MC4wLCJMaW5lVHlwZSI6MCwiUGFyZW50U3R5bGUiOnsiJHJlZiI6IjQ0OSJ9fSwiUGFyZW50U3R5bGUiOnsiJHJlZiI6Ijg5In19LCJUaXRsZVN0eWxlIjp7IiRpZCI6IjQ4NiIsIkZvbnRTZXR0aW5ncyI6eyIkaWQiOiI0ODciLCJGb250U2l6ZSI6MTEsIkZvbnROYW1lIjoiQ2FsaWJyaSIsIklzQm9sZCI6dHJ1ZSwiSXNJdGFsaWMiOmZhbHNlLCJJc1VuZGVybGluZWQiOmZhbHNlLCJQYXJlbnRTdHlsZSI6eyIkcmVmIjoiOTgifX0sIkF1dG9TaXplIjowLCJGb3JlZ3JvdW5kIjp7IiRyZWYiOiI5OSJ9LCJNYXhXaWR0aCI6MjAwLjA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NDg4IiwiTGluZUNvbG9yIjpudWxsLCJMaW5lV2VpZ2h0IjowLjAsIkxpbmVUeXBlIjowLCJQYXJlbnRTdHlsZSI6bnVsbH0sIlBhcmVudFN0eWxlIjp7IiRyZWYiOiI5NyJ9fSwiRGF0ZVN0eWxlIjp7IiRpZCI6IjQ4OSIsIkZvbnRTZXR0aW5ncyI6eyIkaWQiOiI0OTAiLCJGb250U2l6ZSI6MTAsIkZvbnROYW1lIjoiQ2FsaWJyaSIsIklzQm9sZCI6ZmFsc2UsIklzSXRhbGljIjpmYWxzZSwiSXNVbmRlcmxpbmVkIjpmYWxzZSwiUGFyZW50U3R5bGUiOnsiJHJlZiI6IjEwNiJ9fSwiQXV0b1NpemUiOjAsIkZvcmVncm91bmQiOnsiJGlkIjoiNDkxIiwiQ29sb3IiOnsiJGlkIjoiNDkyIiwiQSI6MjU1LCJSIjoyNDgsIkciOjE0NywiQiI6Mjl9fSwiTWF4V2lkdGgiOjIwMC4wLCJNYXhIZWlnaHQiOiJJbmZpbml0eSIsIlNtYXJ0Rm9yZWdyb3VuZElzQWN0aXZlIjpmYWxzZSwiSG9yaXpvbnRhbEFsaWdubWVudCI6MCwiVmVydGljYWxBbGlnbm1lbnQiOjAsIlNtYXJ0Rm9yZWdyb3VuZCI6bnVsbCwiQmFja2dyb3VuZEZpbGxUeXBlIjowLCJNYXJnaW4iOnsiJHJlZiI6IjEwOSJ9LCJQYWRkaW5nIjp7IiRyZWYiOiIxMTAifSwiQmFja2dyb3VuZCI6eyIkcmVmIjoiMTExIn0sIklzVmlzaWJsZSI6dHJ1ZSwiV2lkdGgiOjAuMCwiSGVpZ2h0IjowLjAsIkJvcmRlclN0eWxlIjp7IiRpZCI6IjQ5MyIsIkxpbmVDb2xvciI6bnVsbCwiTGluZVdlaWdodCI6MC4wLCJMaW5lVHlwZSI6MCwiUGFyZW50U3R5bGUiOm51bGx9LCJQYXJlbnRTdHlsZSI6eyIkcmVmIjoiMTA1In19LCJEYXRlRm9ybWF0Ijp7IiRyZWYiOiIxMTIifSwiV2Vla051bWJlcmluZyI6eyIkaWQiOiI0OTQiLCJGb3JtYXQiOjAsIklzVmlzaWJsZSI6ZmFsc2UsIkxhc3RLbm93blZpc2liaWxpdHlTdGF0ZSI6ZmFsc2V9LCJJc1Zpc2libGUiOnRydWUsIlBhcmVudFN0eWxlIjp7IiRyZWYiOiI4MyJ9fSwiSW5kZXgiOjIsIlBlcmNlbnRhZ2VDb21wbGV0ZSI6bnVsbCwiUG9zaXRpb24iOnsiUmF0aW8iOjAuMCwiSXNDdXN0b20iOmZhbHNlfSwiRGF0ZUZvcm1hdCI6eyIkcmVmIjoiMTEyIn0sIldlZWtOdW1iZXJpbmciOnsiJGlkIjoiNDk1IiwiRm9ybWF0IjowLCJJc1Zpc2libGUiOmZhbHNlLCJMYXN0S25vd25WaXNpYmlsaXR5U3RhdGUiOmZhbHNlfSwiUmVsYXRlZFRhc2tJZCI6IjAwMDAwMDAwLTAwMDAtMDAwMC0wMDAwLTAwMDAwMDAwMDAwMCIsIklkIjoiMjNhYmU2NDMtZDc2Ni00YzE2LWE4N2QtMDk5Mzg3NmNiMzBhIiwiSW1wb3J0SWQiOm51bGwsIlRpdGxlIjoiRW50ZXIgeW91ciBtaWxlc3RvbmUgaGVyZSIsIk5vdGUiOm51bGwsIkh5cGVybGluayI6eyIkaWQiOiI0OTYiLCJBZGRyZXNzIjpudWxsLCJTdWJBZGRyZXNzIjpudWxsfSwiSXNDaGFuZ2VkIjpmYWxzZSwiSXNOZXciOmZhbHNlfSx7IiRpZCI6IjQ5NyIsIkRhdGUiOiIyMDI0LTA2LTE3VDIzOjU5OjAwIiwiU3R5bGUiOnsiJGlkIjoiNDk4IiwiU2hhcGUiOjcsIkNvbm5lY3Rvck1hcmdpbiI6eyIkcmVmIjoiODQifSwiQ29ubmVjdG9yU3R5bGUiOnsiJGlkIjoiNDk5IiwiTGluZUNvbG9yIjp7IiRpZCI6IjUwMCIsIiR0eXBlIjoiTkxSRS5Db21tb24uRG9tLlNvbGlkQ29sb3JCcnVzaCwgTkxSRS5Db21tb24iLCJDb2xvciI6eyIkaWQiOiI1MDEiLCJBIjoyNTUsIlIiOjExMiwiRyI6MTczLCJCIjo3MX19LCJMaW5lV2VpZ2h0IjoxLjAsIkxpbmVUeXBlIjowLCJQYXJlbnRTdHlsZSI6eyIkcmVmIjoiODUifX0sIklzQmVsb3dUaW1lYmFuZCI6ZmFsc2UsIlBvc2l0aW9uT25UYXNrIjowLCJIaWRlRGF0ZSI6ZmFsc2UsIlNoYXBlU2l6ZSI6MCwiU3BhY2luZyI6Mi4wLCJQYWRkaW5nIjp7IiRyZWYiOiI4OCJ9LCJTaGFwZVN0eWxlIjp7IiRpZCI6IjUwMiIsIk1hcmdpbiI6eyIkcmVmIjoiOTAifSwiUGFkZGluZyI6eyIkcmVmIjoiOTEifSwiQmFja2dyb3VuZCI6eyIkaWQiOiI1MDMiLCJDb2xvciI6eyIkaWQiOiI1MDQiLCJBIjoyNTUsIlIiOjExMiwiRyI6MTczLCJCIjo3MX19LCJJc1Zpc2libGUiOnRydWUsIldpZHRoIjoxMi4wLCJIZWlnaHQiOjE0LjAsIkJvcmRlclN0eWxlIjp7IiRpZCI6IjUwNSIsIkxpbmVDb2xvciI6eyIkcmVmIjoiNDQ3In0sIkxpbmVXZWlnaHQiOjAuMCwiTGluZVR5cGUiOjAsIlBhcmVudFN0eWxlIjp7IiRyZWYiOiI0NDkifX0sIlBhcmVudFN0eWxlIjp7IiRyZWYiOiI4OSJ9fSwiVGl0bGVTdHlsZSI6eyIkaWQiOiI1MDYiLCJGb250U2V0dGluZ3MiOnsiJGlkIjoiNTA3IiwiRm9udFNpemUiOjExLCJGb250TmFtZSI6IkNhbGlicmkiLCJJc0JvbGQiOnRydWUsIklzSXRhbGljIjpmYWxzZSwiSXNVbmRlcmxpbmVkIjpmYWxzZSwiUGFyZW50U3R5bGUiOnsiJHJlZiI6Ijk4In19LCJBdXRvU2l6ZSI6MCwiRm9yZWdyb3VuZCI6eyIkcmVmIjoiOTkifSwiTWF4V2lkdGgiOjIwMC4wLCJNYXhIZWlnaHQiOiJJbmZpbml0eSIsIlNtYXJ0Rm9yZWdyb3VuZElzQWN0aXZlIjpmYWxzZSwiSG9yaXpvbnRhbEFsaWdubWVudCI6MSwiVmVydGljYWxBbGlnbm1lbnQiOjAsIlNtYXJ0Rm9yZWdyb3VuZCI6bnVsbCwiQmFja2dyb3VuZEZpbGxUeXBlIjowLCJNYXJnaW4iOnsiJHJlZiI6IjEwMSJ9LCJQYWRkaW5nIjp7IiRyZWYiOiIxMDIifSwiQmFja2dyb3VuZCI6eyIkcmVmIjoiMTAzIn0sIklzVmlzaWJsZSI6dHJ1ZSwiV2lkdGgiOjAuMCwiSGVpZ2h0IjowLjAsIkJvcmRlclN0eWxlIjp7IiRpZCI6IjUwOCIsIkxpbmVDb2xvciI6bnVsbCwiTGluZVdlaWdodCI6MC4wLCJMaW5lVHlwZSI6MCwiUGFyZW50U3R5bGUiOm51bGx9LCJQYXJlbnRTdHlsZSI6eyIkcmVmIjoiOTcifX0sIkRhdGVTdHlsZSI6eyIkaWQiOiI1MDkiLCJGb250U2V0dGluZ3MiOnsiJGlkIjoiNTEwIiwiRm9udFNpemUiOjEwLCJGb250TmFtZSI6IkNhbGlicmkiLCJJc0JvbGQiOmZhbHNlLCJJc0l0YWxpYyI6ZmFsc2UsIklzVW5kZXJsaW5lZCI6ZmFsc2UsIlBhcmVudFN0eWxlIjp7IiRyZWYiOiIxMDYifX0sIkF1dG9TaXplIjowLCJGb3JlZ3JvdW5kIjp7IiRpZCI6IjUxMSIsIkNvbG9yIjp7IiRpZCI6IjUxMiIsIkEiOjI1NSwiUiI6MTEyLCJHIjoxNzMsIkIiOjcxfX0sIk1heFdpZHRoIjoyMDAuMCwiTWF4SGVpZ2h0IjoiSW5maW5pdHkiLCJTbWFydEZvcmVncm91bmRJc0FjdGl2ZSI6ZmFsc2UsIkhvcml6b250YWxBbGlnbm1lbnQiOjAsIlZlcnRpY2FsQWxpZ25tZW50IjowLCJTbWFydEZvcmVncm91bmQiOm51bGwsIkJhY2tncm91bmRGaWxsVHlwZSI6MCwiTWFyZ2luIjp7IiRyZWYiOiIxMDkifSwiUGFkZGluZyI6eyIkcmVmIjoiMTEwIn0sIkJhY2tncm91bmQiOnsiJHJlZiI6IjExMSJ9LCJJc1Zpc2libGUiOnRydWUsIldpZHRoIjowLjAsIkhlaWdodCI6MC4wLCJCb3JkZXJTdHlsZSI6eyIkaWQiOiI1MTMiLCJMaW5lQ29sb3IiOm51bGwsIkxpbmVXZWlnaHQiOjAuMCwiTGluZVR5cGUiOjAsIlBhcmVudFN0eWxlIjpudWxsfSwiUGFyZW50U3R5bGUiOnsiJHJlZiI6IjEwNSJ9fSwiRGF0ZUZvcm1hdCI6eyIkcmVmIjoiMTEyIn0sIldlZWtOdW1iZXJpbmciOnsiJGlkIjoiNTE0IiwiRm9ybWF0IjowLCJJc1Zpc2libGUiOmZhbHNlLCJMYXN0S25vd25WaXNpYmlsaXR5U3RhdGUiOmZhbHNlfSwiSXNWaXNpYmxlIjp0cnVlLCJQYXJlbnRTdHlsZSI6eyIkcmVmIjoiODMifX0sIkluZGV4IjozLCJQZXJjZW50YWdlQ29tcGxldGUiOm51bGwsIlBvc2l0aW9uIjp7IlJhdGlvIjowLjE0ODY0MTg4MzAwMjM4NzE1LCJJc0N1c3RvbSI6dHJ1ZX0sIkRhdGVGb3JtYXQiOnsiJHJlZiI6IjExMiJ9LCJXZWVrTnVtYmVyaW5nIjp7IiRpZCI6IjUxNSIsIkZvcm1hdCI6MCwiSXNWaXNpYmxlIjpmYWxzZSwiTGFzdEtub3duVmlzaWJpbGl0eVN0YXRlIjpmYWxzZX0sIlJlbGF0ZWRUYXNrSWQiOiIwMDAwMDAwMC0wMDAwLTAwMDAtMDAwMC0wMDAwMDAwMDAwMDAiLCJJZCI6ImUxYzdjZjg0LWM1ODktNDdlMi05ZDM5LWI4YWU2MGY0NTQ5OCIsIkltcG9ydElkIjpudWxsLCJUaXRsZSI6IkVudGVyIHlvdXIgbWlsZXN0b25lIGhlcmUiLCJOb3RlIjpudWxsLCJIeXBlcmxpbmsiOnsiJGlkIjoiNTE2IiwiQWRkcmVzcyI6bnVsbCwiU3ViQWRkcmVzcyI6bnVsbH0sIklzQ2hhbmdlZCI6ZmFsc2UsIklzTmV3IjpmYWxzZX0seyIkaWQiOiI1MTciLCJEYXRlIjoiMjAyNC0wOC0wNVQyMzo1OTowMCIsIlN0eWxlIjp7IiRpZCI6IjUxOCIsIlNoYXBlIjoxMiwiQ29ubmVjdG9yTWFyZ2luIjp7IiRyZWYiOiI4NCJ9LCJDb25uZWN0b3JTdHlsZSI6eyIkaWQiOiI1MTkiLCJMaW5lQ29sb3IiOnsiJGlkIjoiNTIwIiwiJHR5cGUiOiJOTFJFLkNvbW1vbi5Eb20uU29saWRDb2xvckJydXNoLCBOTFJFLkNvbW1vbiIsIkNvbG9yIjp7IiRpZCI6IjUyMSIsIkEiOjI1NSwiUiI6MjM2LCJHIjoxMTIsIkIiOjIyfX0sIkxpbmVXZWlnaHQiOjEuMCwiTGluZVR5cGUiOjAsIlBhcmVudFN0eWxlIjp7IiRyZWYiOiI4NSJ9fSwiSXNCZWxvd1RpbWViYW5kIjpmYWxzZSwiUG9zaXRpb25PblRhc2siOjAsIkhpZGVEYXRlIjpmYWxzZSwiU2hhcGVTaXplIjowLCJTcGFjaW5nIjoyLjAsIlBhZGRpbmciOnsiJHJlZiI6Ijg4In0sIlNoYXBlU3R5bGUiOnsiJGlkIjoiNTIyIiwiTWFyZ2luIjp7IiRyZWYiOiI5MCJ9LCJQYWRkaW5nIjp7IiRyZWYiOiI5MSJ9LCJCYWNrZ3JvdW5kIjp7IiRpZCI6IjUyMyIsIkNvbG9yIjp7IiRpZCI6IjUyNCIsIkEiOjI1NSwiUiI6MjU1LCJHIjoyMDQsIkIiOjl9fSwiSXNWaXNpYmxlIjp0cnVlLCJXaWR0aCI6MTIuMCwiSGVpZ2h0IjoxNC4wLCJCb3JkZXJTdHlsZSI6eyIkaWQiOiI1MjUiLCJMaW5lQ29sb3IiOnsiJHJlZiI6IjQ0NyJ9LCJMaW5lV2VpZ2h0IjowLjAsIkxpbmVUeXBlIjowLCJQYXJlbnRTdHlsZSI6eyIkcmVmIjoiNDQ5In19LCJQYXJlbnRTdHlsZSI6eyIkcmVmIjoiODkifX0sIlRpdGxlU3R5bGUiOnsiJGlkIjoiNTI2IiwiRm9udFNldHRpbmdzIjp7IiRpZCI6IjUyNyIsIkZvbnRTaXplIjoxMSwiRm9udE5hbWUiOiJDYWxpYnJpIiwiSXNCb2xkIjp0cnVlLCJJc0l0YWxpYyI6ZmFsc2UsIklzVW5kZXJsaW5lZCI6ZmFsc2UsIlBhcmVudFN0eWxlIjp7IiRyZWYiOiI5OCJ9fSwiQXV0b1NpemUiOjAsIkZvcmVncm91bmQiOnsiJHJlZiI6Ijk5In0sIk1heFdpZHRoIjoyMDAuMCwiTWF4SGVpZ2h0IjoiSW5maW5pdHkiLCJTbWFydEZvcmVncm91bmRJc0FjdGl2ZSI6ZmFsc2UsIkhvcml6b250YWxBbGlnbm1lbnQiOjEsIlZlcnRpY2FsQWxpZ25tZW50IjowLCJTbWFydEZvcmVncm91bmQiOm51bGwsIkJhY2tncm91bmRGaWxsVHlwZSI6MCwiTWFyZ2luIjp7IiRyZWYiOiIxMDEifSwiUGFkZGluZyI6eyIkcmVmIjoiMTAyIn0sIkJhY2tncm91bmQiOnsiJHJlZiI6IjEwMyJ9LCJJc1Zpc2libGUiOnRydWUsIldpZHRoIjowLjAsIkhlaWdodCI6MC4wLCJCb3JkZXJTdHlsZSI6eyIkaWQiOiI1MjgiLCJMaW5lQ29sb3IiOm51bGwsIkxpbmVXZWlnaHQiOjAuMCwiTGluZVR5cGUiOjAsIlBhcmVudFN0eWxlIjpudWxsfSwiUGFyZW50U3R5bGUiOnsiJHJlZiI6Ijk3In19LCJEYXRlU3R5bGUiOnsiJGlkIjoiNTI5IiwiRm9udFNldHRpbmdzIjp7IiRpZCI6IjUzMCIsIkZvbnRTaXplIjoxMCwiRm9udE5hbWUiOiJDYWxpYnJpIiwiSXNCb2xkIjpmYWxzZSwiSXNJdGFsaWMiOmZhbHNlLCJJc1VuZGVybGluZWQiOmZhbHNlLCJQYXJlbnRTdHlsZSI6eyIkcmVmIjoiMTA2In19LCJBdXRvU2l6ZSI6MCwiRm9yZWdyb3VuZCI6eyIkaWQiOiI1MzEiLCJDb2xvciI6eyIkaWQiOiI1MzIiLCJBIjoyNTUsIlIiOjI0OCwiRyI6MTQ3LCJCIjoyOX19LCJNYXhXaWR0aCI6MjAwLjAsIk1heEhlaWdodCI6IkluZmluaXR5IiwiU21hcnRGb3JlZ3JvdW5kSXNBY3RpdmUiOmZhbHNlLCJIb3Jpem9udGFsQWxpZ25tZW50IjowLCJWZXJ0aWNhbEFsaWdubWVudCI6MCwiU21hcnRGb3JlZ3JvdW5kIjpudWxsLCJCYWNrZ3JvdW5kRmlsbFR5cGUiOjAsIk1hcmdpbiI6eyIkcmVmIjoiMTA5In0sIlBhZGRpbmciOnsiJHJlZiI6IjExMCJ9LCJCYWNrZ3JvdW5kIjp7IiRyZWYiOiIxMTEifSwiSXNWaXNpYmxlIjp0cnVlLCJXaWR0aCI6MC4wLCJIZWlnaHQiOjAuMCwiQm9yZGVyU3R5bGUiOnsiJGlkIjoiNTMzIiwiTGluZUNvbG9yIjpudWxsLCJMaW5lV2VpZ2h0IjowLjAsIkxpbmVUeXBlIjowLCJQYXJlbnRTdHlsZSI6bnVsbH0sIlBhcmVudFN0eWxlIjp7IiRyZWYiOiIxMDUifX0sIkRhdGVGb3JtYXQiOnsiJHJlZiI6IjExMiJ9LCJXZWVrTnVtYmVyaW5nIjp7IiRpZCI6IjUzNCIsIkZvcm1hdCI6MCwiSXNWaXNpYmxlIjpmYWxzZSwiTGFzdEtub3duVmlzaWJpbGl0eVN0YXRlIjpmYWxzZX0sIklzVmlzaWJsZSI6dHJ1ZSwiUGFyZW50U3R5bGUiOnsiJHJlZiI6IjgzIn19LCJJbmRleCI6NCwiUGVyY2VudGFnZUNvbXBsZXRlIjpudWxsLCJQb3NpdGlvbiI6eyJSYXRpbyI6MC4wODA4MDIyOTU4MjYwOTk1MzIsIklzQ3VzdG9tIjp0cnVlfSwiRGF0ZUZvcm1hdCI6eyIkcmVmIjoiMTEyIn0sIldlZWtOdW1iZXJpbmciOnsiJGlkIjoiNTM1IiwiRm9ybWF0IjowLCJJc1Zpc2libGUiOmZhbHNlLCJMYXN0S25vd25WaXNpYmlsaXR5U3RhdGUiOmZhbHNlfSwiUmVsYXRlZFRhc2tJZCI6IjAwMDAwMDAwLTAwMDAtMDAwMC0wMDAwLTAwMDAwMDAwMDAwMCIsIklkIjoiY2NlYmE4MWUtMDI2Ni00NWFlLTlkZTUtYzYzYWU0YWQ0Nzc4IiwiSW1wb3J0SWQiOm51bGwsIlRpdGxlIjoiRW50ZXIgeW91ciBtaWxlc3RvbmUgaGVyZSIsIk5vdGUiOm51bGwsIkh5cGVybGluayI6eyIkaWQiOiI1MzYiLCJBZGRyZXNzIjpudWxsLCJTdWJBZGRyZXNzIjpudWxsfSwiSXNDaGFuZ2VkIjpmYWxzZSwiSXNOZXciOmZhbHNlfSx7IiRpZCI6IjUzNyIsIkRhdGUiOiIyMDI0LTEwLTIzVDIzOjU5OjAwIiwiU3R5bGUiOnsiJGlkIjoiNTM4IiwiU2hhcGUiOjYsIkNvbm5lY3Rvck1hcmdpbiI6eyIkcmVmIjoiODQifSwiQ29ubmVjdG9yU3R5bGUiOnsiJGlkIjoiNTM5IiwiTGluZUNvbG9yIjp7IiRpZCI6IjU0MCIsIiR0eXBlIjoiTkxSRS5Db21tb24uRG9tLlNvbGlkQ29sb3JCcnVzaCwgTkxSRS5Db21tb24iLCJDb2xvciI6eyIkaWQiOiI1NDEiLCJBIjoyNTUsIlIiOjk2LCJHIjoxNjMsIkIiOjIyMn19LCJMaW5lV2VpZ2h0IjoxLjAsIkxpbmVUeXBlIjowLCJQYXJlbnRTdHlsZSI6eyIkcmVmIjoiODUifX0sIklzQmVsb3dUaW1lYmFuZCI6ZmFsc2UsIlBvc2l0aW9uT25UYXNrIjowLCJIaWRlRGF0ZSI6ZmFsc2UsIlNoYXBlU2l6ZSI6MCwiU3BhY2luZyI6Mi4wLCJQYWRkaW5nIjp7IiRyZWYiOiI4OCJ9LCJTaGFwZVN0eWxlIjp7IiRpZCI6IjU0MiIsIk1hcmdpbiI6eyIkcmVmIjoiOTAifSwiUGFkZGluZyI6eyIkcmVmIjoiOTEifSwiQmFja2dyb3VuZCI6eyIkcmVmIjoiOTIifSwiSXNWaXNpYmxlIjp0cnVlLCJXaWR0aCI6MTIuMCwiSGVpZ2h0IjoxNC4wLCJCb3JkZXJTdHlsZSI6eyIkaWQiOiI1NDMiLCJMaW5lQ29sb3IiOnsiJHJlZiI6IjQ0NyJ9LCJMaW5lV2VpZ2h0IjowLjAsIkxpbmVUeXBlIjowLCJQYXJlbnRTdHlsZSI6eyIkcmVmIjoiNDQ5In19LCJQYXJlbnRTdHlsZSI6eyIkcmVmIjoiODkifX0sIlRpdGxlU3R5bGUiOnsiJGlkIjoiNTQ0IiwiRm9udFNldHRpbmdzIjp7IiRpZCI6IjU0NSIsIkZvbnRTaXplIjoxMSwiRm9udE5hbWUiOiJDYWxpYnJpIiwiSXNCb2xkIjp0cnVlLCJJc0l0YWxpYyI6ZmFsc2UsIklzVW5kZXJsaW5lZCI6ZmFsc2UsIlBhcmVudFN0eWxlIjp7IiRyZWYiOiI5OCJ9fSwiQXV0b1NpemUiOjAsIkZvcmVncm91bmQiOnsiJHJlZiI6Ijk5In0sIk1heFdpZHRoIjoyMDAuMCwiTWF4SGVpZ2h0IjoiSW5maW5pdHkiLCJTbWFydEZvcmVncm91bmRJc0FjdGl2ZSI6ZmFsc2UsIkhvcml6b250YWxBbGlnbm1lbnQiOjEsIlZlcnRpY2FsQWxpZ25tZW50IjowLCJTbWFydEZvcmVncm91bmQiOm51bGwsIkJhY2tncm91bmRGaWxsVHlwZSI6MCwiTWFyZ2luIjp7IiRyZWYiOiIxMDEifSwiUGFkZGluZyI6eyIkcmVmIjoiMTAyIn0sIkJhY2tncm91bmQiOnsiJHJlZiI6IjEwMyJ9LCJJc1Zpc2libGUiOnRydWUsIldpZHRoIjowLjAsIkhlaWdodCI6MC4wLCJCb3JkZXJTdHlsZSI6eyIkaWQiOiI1NDYiLCJMaW5lQ29sb3IiOm51bGwsIkxpbmVXZWlnaHQiOjAuMCwiTGluZVR5cGUiOjAsIlBhcmVudFN0eWxlIjpudWxsfSwiUGFyZW50U3R5bGUiOnsiJHJlZiI6Ijk3In19LCJEYXRlU3R5bGUiOnsiJGlkIjoiNTQ3IiwiRm9udFNldHRpbmdzIjp7IiRpZCI6IjU0OCIsIkZvbnRTaXplIjoxMCwiRm9udE5hbWUiOiJDYWxpYnJpIiwiSXNCb2xkIjpmYWxzZSwiSXNJdGFsaWMiOmZhbHNlLCJJc1VuZGVybGluZWQiOmZhbHNlLCJQYXJlbnRTdHlsZSI6eyIkcmVmIjoiMTA2In19LCJBdXRvU2l6ZSI6MCwiRm9yZWdyb3VuZCI6eyIkcmVmIjoiMTA3In0sIk1heFdpZHRoIjoyMDAuMCwiTWF4SGVpZ2h0IjoiSW5maW5pdHkiLCJTbWFydEZvcmVncm91bmRJc0FjdGl2ZSI6ZmFsc2UsIkhvcml6b250YWxBbGlnbm1lbnQiOjAsIlZlcnRpY2FsQWxpZ25tZW50IjowLCJTbWFydEZvcmVncm91bmQiOm51bGwsIkJhY2tncm91bmRGaWxsVHlwZSI6MCwiTWFyZ2luIjp7IiRyZWYiOiIxMDkifSwiUGFkZGluZyI6eyIkcmVmIjoiMTEwIn0sIkJhY2tncm91bmQiOnsiJHJlZiI6IjExMSJ9LCJJc1Zpc2libGUiOnRydWUsIldpZHRoIjowLjAsIkhlaWdodCI6MC4wLCJCb3JkZXJTdHlsZSI6eyIkaWQiOiI1NDkiLCJMaW5lQ29sb3IiOm51bGwsIkxpbmVXZWlnaHQiOjAuMCwiTGluZVR5cGUiOjAsIlBhcmVudFN0eWxlIjpudWxsfSwiUGFyZW50U3R5bGUiOnsiJHJlZiI6IjEwNSJ9fSwiRGF0ZUZvcm1hdCI6eyIkcmVmIjoiMTEyIn0sIldlZWtOdW1iZXJpbmciOnsiJGlkIjoiNTUwIiwiRm9ybWF0IjowLCJJc1Zpc2libGUiOmZhbHNlLCJMYXN0S25vd25WaXNpYmlsaXR5U3RhdGUiOmZhbHNlfSwiSXNWaXNpYmxlIjp0cnVlLCJQYXJlbnRTdHlsZSI6eyIkcmVmIjoiODMifX0sIkluZGV4Ijo1LCJQZXJjZW50YWdlQ29tcGxldGUiOm51bGwsIlBvc2l0aW9uIjp7IlJhdGlvIjowLjI4NDMyMDgwMzA0MTgxMTM0LCJJc0N1c3RvbSI6dHJ1ZX0sIkRhdGVGb3JtYXQiOnsiJHJlZiI6IjExMiJ9LCJXZWVrTnVtYmVyaW5nIjp7IiRpZCI6IjU1MSIsIkZvcm1hdCI6MCwiSXNWaXNpYmxlIjpmYWxzZSwiTGFzdEtub3duVmlzaWJpbGl0eVN0YXRlIjpmYWxzZX0sIlJlbGF0ZWRUYXNrSWQiOiIwMDAwMDAwMC0wMDAwLTAwMDAtMDAwMC0wMDAwMDAwMDAwMDAiLCJJZCI6ImVjNWU2OGQyLTQ2MWUtNDRiMS1hNjdhLTJmYWU1ZGNiYWEwZiIsIkltcG9ydElkIjpudWxsLCJUaXRsZSI6IkVudGVyIHlvdXIgbWlsZXN0b25lIGhlcmUiLCJOb3RlIjpudWxsLCJIeXBlcmxpbmsiOnsiJGlkIjoiNTUyIiwiQWRkcmVzcyI6bnVsbCwiU3ViQWRkcmVzcyI6bnVsbH0sIklzQ2hhbmdlZCI6ZmFsc2UsIklzTmV3IjpmYWxzZX0seyIkaWQiOiI1NTMiLCJEYXRlIjoiMjAyNC0xMS0xMVQyMzo1OTowMCIsIlN0eWxlIjp7IiRpZCI6IjU1NCIsIlNoYXBlIjo2LCJDb25uZWN0b3JNYXJnaW4iOnsiJHJlZiI6Ijg0In0sIkNvbm5lY3RvclN0eWxlIjp7IiRpZCI6IjU1NSIsIkxpbmVDb2xvciI6eyIkaWQiOiI1NTYiLCIkdHlwZSI6Ik5MUkUuQ29tbW9uLkRvbS5Tb2xpZENvbG9yQnJ1c2gsIE5MUkUuQ29tbW9uIiwiQ29sb3IiOnsiJGlkIjoiNTU3IiwiQSI6MjU1LCJSIjoxMTIsIkciOjE3MywiQiI6NzF9fSwiTGluZVdlaWdodCI6MS4wLCJMaW5lVHlwZSI6MCwiUGFyZW50U3R5bGUiOnsiJHJlZiI6Ijg1In19LCJJc0JlbG93VGltZWJhbmQiOmZhbHNlLCJQb3NpdGlvbk9uVGFzayI6MCwiSGlkZURhdGUiOmZhbHNlLCJTaGFwZVNpemUiOjAsIlNwYWNpbmciOjIuMCwiUGFkZGluZyI6eyIkcmVmIjoiODgifSwiU2hhcGVTdHlsZSI6eyIkaWQiOiI1NTgiLCJNYXJnaW4iOnsiJHJlZiI6IjkwIn0sIlBhZGRpbmciOnsiJHJlZiI6IjkxIn0sIkJhY2tncm91bmQiOnsiJGlkIjoiNTU5IiwiQ29sb3IiOnsiJGlkIjoiNTYwIiwiQSI6MjU1LCJSIjoxMTIsIkciOjE3MywiQiI6NzF9fSwiSXNWaXNpYmxlIjp0cnVlLCJXaWR0aCI6MTIuMCwiSGVpZ2h0IjoxNC4wLCJCb3JkZXJTdHlsZSI6eyIkaWQiOiI1NjEiLCJMaW5lQ29sb3IiOnsiJHJlZiI6IjQ0NyJ9LCJMaW5lV2VpZ2h0IjowLjAsIkxpbmVUeXBlIjowLCJQYXJlbnRTdHlsZSI6eyIkcmVmIjoiNDQ5In19LCJQYXJlbnRTdHlsZSI6eyIkcmVmIjoiODkifX0sIlRpdGxlU3R5bGUiOnsiJGlkIjoiNTYyIiwiRm9udFNldHRpbmdzIjp7IiRpZCI6IjU2MyIsIkZvbnRTaXplIjoxMSwiRm9udE5hbWUiOiJDYWxpYnJpIiwiSXNCb2xkIjp0cnVlLCJJc0l0YWxpYyI6ZmFsc2UsIklzVW5kZXJsaW5lZCI6ZmFsc2UsIlBhcmVudFN0eWxlIjp7IiRyZWYiOiI5OCJ9fSwiQXV0b1NpemUiOjAsIkZvcmVncm91bmQiOnsiJHJlZiI6Ijk5In0sIk1heFdpZHRoIjoyMDAuMCwiTWF4SGVpZ2h0IjoiSW5maW5pdHkiLCJTbWFydEZvcmVncm91bmRJc0FjdGl2ZSI6ZmFsc2UsIkhvcml6b250YWxBbGlnbm1lbnQiOjEsIlZlcnRpY2FsQWxpZ25tZW50IjowLCJTbWFydEZvcmVncm91bmQiOm51bGwsIkJhY2tncm91bmRGaWxsVHlwZSI6MCwiTWFyZ2luIjp7IiRyZWYiOiIxMDEifSwiUGFkZGluZyI6eyIkcmVmIjoiMTAyIn0sIkJhY2tncm91bmQiOnsiJHJlZiI6IjEwMyJ9LCJJc1Zpc2libGUiOnRydWUsIldpZHRoIjowLjAsIkhlaWdodCI6MC4wLCJCb3JkZXJTdHlsZSI6eyIkaWQiOiI1NjQiLCJMaW5lQ29sb3IiOm51bGwsIkxpbmVXZWlnaHQiOjAuMCwiTGluZVR5cGUiOjAsIlBhcmVudFN0eWxlIjpudWxsfSwiUGFyZW50U3R5bGUiOnsiJHJlZiI6Ijk3In19LCJEYXRlU3R5bGUiOnsiJGlkIjoiNTY1IiwiRm9udFNldHRpbmdzIjp7IiRpZCI6IjU2NiIsIkZvbnRTaXplIjoxMCwiRm9udE5hbWUiOiJDYWxpYnJpIiwiSXNCb2xkIjpmYWxzZSwiSXNJdGFsaWMiOmZhbHNlLCJJc1VuZGVybGluZWQiOmZhbHNlLCJQYXJlbnRTdHlsZSI6eyIkcmVmIjoiMTA2In19LCJBdXRvU2l6ZSI6MCwiRm9yZWdyb3VuZCI6eyIkaWQiOiI1NjciLCJDb2xvciI6eyIkaWQiOiI1NjgiLCJBIjoyNTUsIlIiOjE1NiwiRyI6MTA2LCJCIjoxMDZ9fSwiTWF4V2lkdGgiOjIwMC4wLCJNYXhIZWlnaHQiOiJJbmZpbml0eSIsIlNtYXJ0Rm9yZWdyb3VuZElzQWN0aXZlIjpmYWxzZSwiSG9yaXpvbnRhbEFsaWdubWVudCI6MCwiVmVydGljYWxBbGlnbm1lbnQiOjAsIlNtYXJ0Rm9yZWdyb3VuZCI6bnVsbCwiQmFja2dyb3VuZEZpbGxUeXBlIjowLCJNYXJnaW4iOnsiJHJlZiI6IjEwOSJ9LCJQYWRkaW5nIjp7IiRyZWYiOiIxMTAifSwiQmFja2dyb3VuZCI6eyIkcmVmIjoiMTExIn0sIklzVmlzaWJsZSI6dHJ1ZSwiV2lkdGgiOjAuMCwiSGVpZ2h0IjowLjAsIkJvcmRlclN0eWxlIjp7IiRpZCI6IjU2OSIsIkxpbmVDb2xvciI6bnVsbCwiTGluZVdlaWdodCI6MC4wLCJMaW5lVHlwZSI6MCwiUGFyZW50U3R5bGUiOm51bGx9LCJQYXJlbnRTdHlsZSI6eyIkcmVmIjoiMTA1In19LCJEYXRlRm9ybWF0Ijp7IiRyZWYiOiIxMTIifSwiV2Vla051bWJlcmluZyI6eyIkaWQiOiI1NzAiLCJGb3JtYXQiOjAsIklzVmlzaWJsZSI6ZmFsc2UsIkxhc3RLbm93blZpc2liaWxpdHlTdGF0ZSI6ZmFsc2V9LCJJc1Zpc2libGUiOnRydWUsIlBhcmVudFN0eWxlIjp7IiRyZWYiOiI4MyJ9fSwiSW5kZXgiOjYsIlBlcmNlbnRhZ2VDb21wbGV0ZSI6bnVsbCwiUG9zaXRpb24iOnsiUmF0aW8iOjAuMCwiSXNDdXN0b20iOmZhbHNlfSwiRGF0ZUZvcm1hdCI6eyIkcmVmIjoiMTEyIn0sIldlZWtOdW1iZXJpbmciOnsiJGlkIjoiNTcxIiwiRm9ybWF0IjowLCJJc1Zpc2libGUiOmZhbHNlLCJMYXN0S25vd25WaXNpYmlsaXR5U3RhdGUiOmZhbHNlfSwiUmVsYXRlZFRhc2tJZCI6IjAwMDAwMDAwLTAwMDAtMDAwMC0wMDAwLTAwMDAwMDAwMDAwMCIsIklkIjoiYTZlYzRmNDctN2M3Ni00ZWU0LWE4YzAtNTFjMDc3NWE4NmIwIiwiSW1wb3J0SWQiOm51bGwsIlRpdGxlIjoiRW50ZXIgeW91ciBtaWxlc3RvbmUgaGVyZSIsIk5vdGUiOm51bGwsIkh5cGVybGluayI6eyIkaWQiOiI1NzIiLCJBZGRyZXNzIjpudWxsLCJTdWJBZGRyZXNzIjpudWxsfSwiSXNDaGFuZ2VkIjpmYWxzZSwiSXNOZXciOmZhbHNlfSx7IiRpZCI6IjU3MyIsIkRhdGUiOiIyMDI0LTEyLTAxVDIzOjU5OjAwIiwiU3R5bGUiOnsiJGlkIjoiNTc0IiwiU2hhcGUiOjYsIkNvbm5lY3Rvck1hcmdpbiI6eyIkcmVmIjoiODQifSwiQ29ubmVjdG9yU3R5bGUiOnsiJGlkIjoiNTc1IiwiTGluZUNvbG9yIjp7IiRpZCI6IjU3NiIsIiR0eXBlIjoiTkxSRS5Db21tb24uRG9tLlNvbGlkQ29sb3JCcnVzaCwgTkxSRS5Db21tb24iLCJDb2xvciI6eyIkaWQiOiI1NzciLCJBIjoyNTUsIlIiOjU3LCJHIjo0OCwiQiI6NDJ9fSwiTGluZVdlaWdodCI6MS4wLCJMaW5lVHlwZSI6MCwiUGFyZW50U3R5bGUiOnsiJHJlZiI6Ijg1In19LCJJc0JlbG93VGltZWJhbmQiOmZhbHNlLCJQb3NpdGlvbk9uVGFzayI6MCwiSGlkZURhdGUiOmZhbHNlLCJTaGFwZVNpemUiOjAsIlNwYWNpbmciOjIuMCwiUGFkZGluZyI6eyIkcmVmIjoiODgifSwiU2hhcGVTdHlsZSI6eyIkaWQiOiI1NzgiLCJNYXJnaW4iOnsiJHJlZiI6IjkwIn0sIlBhZGRpbmciOnsiJHJlZiI6IjkxIn0sIkJhY2tncm91bmQiOnsiJGlkIjoiNTc5IiwiQ29sb3IiOnsiJGlkIjoiNTgwIiwiQSI6MjU1LCJSIjo1NywiRyI6NDgsIkIiOjQyfX0sIklzVmlzaWJsZSI6dHJ1ZSwiV2lkdGgiOjEyLjAsIkhlaWdodCI6MTQuMCwiQm9yZGVyU3R5bGUiOnsiJGlkIjoiNTgxIiwiTGluZUNvbG9yIjp7IiRyZWYiOiI0NDcifSwiTGluZVdlaWdodCI6MC4wLCJMaW5lVHlwZSI6MCwiUGFyZW50U3R5bGUiOnsiJHJlZiI6IjQ0OSJ9fSwiUGFyZW50U3R5bGUiOnsiJHJlZiI6Ijg5In19LCJUaXRsZVN0eWxlIjp7IiRpZCI6IjU4MiIsIkZvbnRTZXR0aW5ncyI6eyIkaWQiOiI1ODMiLCJGb250U2l6ZSI6MTEsIkZvbnROYW1lIjoiQ2FsaWJyaSIsIklzQm9sZCI6dHJ1ZSwiSXNJdGFsaWMiOmZhbHNlLCJJc1VuZGVybGluZWQiOmZhbHNlLCJQYXJlbnRTdHlsZSI6eyIkcmVmIjoiOTgifX0sIkF1dG9TaXplIjowLCJGb3JlZ3JvdW5kIjp7IiRyZWYiOiI5OSJ9LCJNYXhXaWR0aCI6MjAwLjA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NTg0IiwiTGluZUNvbG9yIjpudWxsLCJMaW5lV2VpZ2h0IjowLjAsIkxpbmVUeXBlIjowLCJQYXJlbnRTdHlsZSI6bnVsbH0sIlBhcmVudFN0eWxlIjp7IiRyZWYiOiI5NyJ9fSwiRGF0ZVN0eWxlIjp7IiRpZCI6IjU4NSIsIkZvbnRTZXR0aW5ncyI6eyIkaWQiOiI1ODYiLCJGb250U2l6ZSI6MTAsIkZvbnROYW1lIjoiQ2FsaWJyaSIsIklzQm9sZCI6ZmFsc2UsIklzSXRhbGljIjpmYWxzZSwiSXNVbmRlcmxpbmVkIjpmYWxzZSwiUGFyZW50U3R5bGUiOnsiJHJlZiI6IjEwNiJ9fSwiQXV0b1NpemUiOjAsIkZvcmVncm91bmQiOnsiJGlkIjoiNTg3IiwiQ29sb3IiOnsiJGlkIjoiNTg4IiwiQSI6MjU1LCJSIjo1NywiRyI6NDgsIkIiOjQyfX0sIk1heFdpZHRoIjoyMDAuMCwiTWF4SGVpZ2h0IjoiSW5maW5pdHkiLCJTbWFydEZvcmVncm91bmRJc0FjdGl2ZSI6ZmFsc2UsIkhvcml6b250YWxBbGlnbm1lbnQiOjAsIlZlcnRpY2FsQWxpZ25tZW50IjowLCJTbWFydEZvcmVncm91bmQiOm51bGwsIkJhY2tncm91bmRGaWxsVHlwZSI6MCwiTWFyZ2luIjp7IiRyZWYiOiIxMDkifSwiUGFkZGluZyI6eyIkcmVmIjoiMTEwIn0sIkJhY2tncm91bmQiOnsiJHJlZiI6IjExMSJ9LCJJc1Zpc2libGUiOnRydWUsIldpZHRoIjowLjAsIkhlaWdodCI6MC4wLCJCb3JkZXJTdHlsZSI6eyIkaWQiOiI1ODkiLCJMaW5lQ29sb3IiOm51bGwsIkxpbmVXZWlnaHQiOjAuMCwiTGluZVR5cGUiOjAsIlBhcmVudFN0eWxlIjpudWxsfSwiUGFyZW50U3R5bGUiOnsiJHJlZiI6IjEwNSJ9fSwiRGF0ZUZvcm1hdCI6eyIkcmVmIjoiMTEyIn0sIldlZWtOdW1iZXJpbmciOnsiJGlkIjoiNTkwIiwiRm9ybWF0IjowLCJJc1Zpc2libGUiOmZhbHNlLCJMYXN0S25vd25WaXNpYmlsaXR5U3RhdGUiOmZhbHNlfSwiSXNWaXNpYmxlIjp0cnVlLCJQYXJlbnRTdHlsZSI6eyIkcmVmIjoiODMifX0sIkluZGV4Ijo3LCJQZXJjZW50YWdlQ29tcGxldGUiOm51bGwsIlBvc2l0aW9uIjp7IlJhdGlvIjowLjAsIklzQ3VzdG9tIjpmYWxzZX0sIkRhdGVGb3JtYXQiOnsiJHJlZiI6IjExMiJ9LCJXZWVrTnVtYmVyaW5nIjp7IiRpZCI6IjU5MSIsIkZvcm1hdCI6MCwiSXNWaXNpYmxlIjpmYWxzZSwiTGFzdEtub3duVmlzaWJpbGl0eVN0YXRlIjpmYWxzZX0sIlJlbGF0ZWRUYXNrSWQiOiIwMDAwMDAwMC0wMDAwLTAwMDAtMDAwMC0wMDAwMDAwMDAwMDAiLCJJZCI6ImZjMzJkZTI4LTU1ZGMtNDI3ZC1hN2YwLWUyOThmOWYwNDI5YSIsIkltcG9ydElkIjpudWxsLCJUaXRsZSI6IkVudGVyIHlvdXIgbWlsZXN0b25lIGhlcmUiLCJOb3RlIjpudWxsLCJIeXBlcmxpbmsiOnsiJGlkIjoiNTkyIiwiQWRkcmVzcyI6bnVsbCwiU3ViQWRkcmVzcyI6bnVsbH0sIklzQ2hhbmdlZCI6ZmFsc2UsIklzTmV3IjpmYWxzZX0seyIkaWQiOiI1OTMiLCJEYXRlIjoiMjAyNS0wMi0xN1QyMzo1OTowMCIsIlN0eWxlIjp7IiRpZCI6IjU5NCIsIlNoYXBlIjo3LCJDb25uZWN0b3JNYXJnaW4iOnsiJHJlZiI6Ijg0In0sIkNvbm5lY3RvclN0eWxlIjp7IiRpZCI6IjU5NSIsIkxpbmVDb2xvciI6eyIkaWQiOiI1OTYiLCIkdHlwZSI6Ik5MUkUuQ29tbW9uLkRvbS5Tb2xpZENvbG9yQnJ1c2gsIE5MUkUuQ29tbW9uIiwiQ29sb3IiOnsiJGlkIjoiNTk3IiwiQSI6MjU1LCJSIjoyNTUsIkciOjIwMiwiQiI6OH19LCJMaW5lV2VpZ2h0IjoxLjAsIkxpbmVUeXBlIjowLCJQYXJlbnRTdHlsZSI6eyIkcmVmIjoiODUifX0sIklzQmVsb3dUaW1lYmFuZCI6ZmFsc2UsIlBvc2l0aW9uT25UYXNrIjowLCJIaWRlRGF0ZSI6ZmFsc2UsIlNoYXBlU2l6ZSI6MCwiU3BhY2luZyI6Mi4wLCJQYWRkaW5nIjp7IiRyZWYiOiI4OCJ9LCJTaGFwZVN0eWxlIjp7IiRpZCI6IjU5OCIsIk1hcmdpbiI6eyIkcmVmIjoiOTAifSwiUGFkZGluZyI6eyIkcmVmIjoiOTEifSwiQmFja2dyb3VuZCI6eyIkaWQiOiI1OTkiLCJDb2xvciI6eyIkaWQiOiI2MDAiLCJBIjoyNTUsIlIiOjY4LCJHIjoxMTQsIkIiOjE5Nn19LCJJc1Zpc2libGUiOnRydWUsIldpZHRoIjoxMi4wLCJIZWlnaHQiOjE0LjAsIkJvcmRlclN0eWxlIjp7IiRpZCI6IjYwMSIsIkxpbmVDb2xvciI6eyIkcmVmIjoiNDQ3In0sIkxpbmVXZWlnaHQiOjAuMCwiTGluZVR5cGUiOjAsIlBhcmVudFN0eWxlIjp7IiRyZWYiOiI0NDkifX0sIlBhcmVudFN0eWxlIjp7IiRyZWYiOiI4OSJ9fSwiVGl0bGVTdHlsZSI6eyIkaWQiOiI2MDIiLCJGb250U2V0dGluZ3MiOnsiJGlkIjoiNjAzIiwiRm9udFNpemUiOjExLCJGb250TmFtZSI6IkNhbGlicmkiLCJJc0JvbGQiOnRydWUsIklzSXRhbGljIjpmYWxzZSwiSXNVbmRlcmxpbmVkIjpmYWxzZSwiUGFyZW50U3R5bGUiOnsiJHJlZiI6Ijk4In19LCJBdXRvU2l6ZSI6MCwiRm9yZWdyb3VuZCI6eyIkcmVmIjoiOTkifSwiTWF4V2lkdGgiOjIwMC4wLCJNYXhIZWlnaHQiOiJJbmZpbml0eSIsIlNtYXJ0Rm9yZWdyb3VuZElzQWN0aXZlIjpmYWxzZSwiSG9yaXpvbnRhbEFsaWdubWVudCI6MSwiVmVydGljYWxBbGlnbm1lbnQiOjAsIlNtYXJ0Rm9yZWdyb3VuZCI6bnVsbCwiQmFja2dyb3VuZEZpbGxUeXBlIjowLCJNYXJnaW4iOnsiJHJlZiI6IjEwMSJ9LCJQYWRkaW5nIjp7IiRyZWYiOiIxMDIifSwiQmFja2dyb3VuZCI6eyIkcmVmIjoiMTAzIn0sIklzVmlzaWJsZSI6dHJ1ZSwiV2lkdGgiOjAuMCwiSGVpZ2h0IjowLjAsIkJvcmRlclN0eWxlIjp7IiRpZCI6IjYwNCIsIkxpbmVDb2xvciI6bnVsbCwiTGluZVdlaWdodCI6MC4wLCJMaW5lVHlwZSI6MCwiUGFyZW50U3R5bGUiOm51bGx9LCJQYXJlbnRTdHlsZSI6eyIkcmVmIjoiOTcifX0sIkRhdGVTdHlsZSI6eyIkaWQiOiI2MDUiLCJGb250U2V0dGluZ3MiOnsiJGlkIjoiNjA2IiwiRm9udFNpemUiOjEwLCJGb250TmFtZSI6IkNhbGlicmkiLCJJc0JvbGQiOmZhbHNlLCJJc0l0YWxpYyI6ZmFsc2UsIklzVW5kZXJsaW5lZCI6ZmFsc2UsIlBhcmVudFN0eWxlIjp7IiRyZWYiOiIxMDYifX0sIkF1dG9TaXplIjowLCJGb3JlZ3JvdW5kIjp7IiRpZCI6IjYwNyIsIkNvbG9yIjp7IiRpZCI6IjYwOCIsIkEiOjI1NSwiUiI6MTk3LCJHIjoxNTUsIkIiOjB9fSwiTWF4V2lkdGgiOjIwMC4wLCJNYXhIZWlnaHQiOiJJbmZpbml0eSIsIlNtYXJ0Rm9yZWdyb3VuZElzQWN0aXZlIjpmYWxzZSwiSG9yaXpvbnRhbEFsaWdubWVudCI6MCwiVmVydGljYWxBbGlnbm1lbnQiOjAsIlNtYXJ0Rm9yZWdyb3VuZCI6bnVsbCwiQmFja2dyb3VuZEZpbGxUeXBlIjowLCJNYXJnaW4iOnsiJHJlZiI6IjEwOSJ9LCJQYWRkaW5nIjp7IiRyZWYiOiIxMTAifSwiQmFja2dyb3VuZCI6eyIkcmVmIjoiMTExIn0sIklzVmlzaWJsZSI6dHJ1ZSwiV2lkdGgiOjAuMCwiSGVpZ2h0IjowLjAsIkJvcmRlclN0eWxlIjp7IiRpZCI6IjYwOSIsIkxpbmVDb2xvciI6bnVsbCwiTGluZVdlaWdodCI6MC4wLCJMaW5lVHlwZSI6MCwiUGFyZW50U3R5bGUiOm51bGx9LCJQYXJlbnRTdHlsZSI6eyIkcmVmIjoiMTA1In19LCJEYXRlRm9ybWF0Ijp7IiRyZWYiOiIxMTIifSwiV2Vla051bWJlcmluZyI6eyIkaWQiOiI2MTAiLCJGb3JtYXQiOjAsIklzVmlzaWJsZSI6ZmFsc2UsIkxhc3RLbm93blZpc2liaWxpdHlTdGF0ZSI6ZmFsc2V9LCJJc1Zpc2libGUiOnRydWUsIlBhcmVudFN0eWxlIjp7IiRyZWYiOiI4MyJ9fSwiSW5kZXgiOjgsIlBlcmNlbnRhZ2VDb21wbGV0ZSI6bnVsbCwiUG9zaXRpb24iOnsiUmF0aW8iOjAuMCwiSXNDdXN0b20iOmZhbHNlfSwiRGF0ZUZvcm1hdCI6eyIkcmVmIjoiMTEyIn0sIldlZWtOdW1iZXJpbmciOnsiJGlkIjoiNjExIiwiRm9ybWF0IjowLCJJc1Zpc2libGUiOmZhbHNlLCJMYXN0S25vd25WaXNpYmlsaXR5U3RhdGUiOmZhbHNlfSwiUmVsYXRlZFRhc2tJZCI6IjAwMDAwMDAwLTAwMDAtMDAwMC0wMDAwLTAwMDAwMDAwMDAwMCIsIklkIjoiMDQyOGViMzEtNTZkOC00NjQyLTkzZjItOGI4YmY5MDcyMWRjIiwiSW1wb3J0SWQiOm51bGwsIlRpdGxlIjoiRW50ZXIgeW91ciBtaWxlc3RvbmUgaGVyZSIsIk5vdGUiOm51bGwsIkh5cGVybGluayI6eyIkaWQiOiI2MTIiLCJBZGRyZXNzIjpudWxsLCJTdWJBZGRyZXNzIjpudWxsfSwiSXNDaGFuZ2VkIjpmYWxzZSwiSXNOZXciOmZhbHNlfSx7IiRpZCI6IjYxMyIsIkRhdGUiOiIyMDI1LTA0LTA3VDIzOjU5OjAwIiwiU3R5bGUiOnsiJGlkIjoiNjE0IiwiU2hhcGUiOjcsIkNvbm5lY3Rvck1hcmdpbiI6eyIkcmVmIjoiODQifSwiQ29ubmVjdG9yU3R5bGUiOnsiJGlkIjoiNjE1IiwiTGluZUNvbG9yIjp7IiRpZCI6IjYxNiIsIiR0eXBlIjoiTkxSRS5Db21tb24uRG9tLlNvbGlkQ29sb3JCcnVzaCwgTkxSRS5Db21tb24iLCJDb2xvciI6eyIkaWQiOiI2MTciLCJBIjoyNTUsIlIiOjI0OCwiRyI6MTQ3LCJCIjoyOX19LCJMaW5lV2VpZ2h0IjoxLjAsIkxpbmVUeXBlIjowLCJQYXJlbnRTdHlsZSI6eyIkcmVmIjoiODUifX0sIklzQmVsb3dUaW1lYmFuZCI6ZmFsc2UsIlBvc2l0aW9uT25UYXNrIjowLCJIaWRlRGF0ZSI6ZmFsc2UsIlNoYXBlU2l6ZSI6MCwiU3BhY2luZyI6Mi4wLCJQYWRkaW5nIjp7IiRyZWYiOiI4OCJ9LCJTaGFwZVN0eWxlIjp7IiRpZCI6IjYxOCIsIk1hcmdpbiI6eyIkcmVmIjoiOTAifSwiUGFkZGluZyI6eyIkcmVmIjoiOTEifSwiQmFja2dyb3VuZCI6eyIkaWQiOiI2MTkiLCJDb2xvciI6eyIkaWQiOiI2MjAiLCJBIjoyNTUsIlIiOjI0OCwiRyI6MTQ3LCJCIjoyOX19LCJJc1Zpc2libGUiOnRydWUsIldpZHRoIjoxMi4wLCJIZWlnaHQiOjE0LjAsIkJvcmRlclN0eWxlIjp7IiRpZCI6IjYyMSIsIkxpbmVDb2xvciI6eyIkcmVmIjoiNDQ3In0sIkxpbmVXZWlnaHQiOjAuMCwiTGluZVR5cGUiOjAsIlBhcmVudFN0eWxlIjp7IiRyZWYiOiI0NDkifX0sIlBhcmVudFN0eWxlIjp7IiRyZWYiOiI4OSJ9fSwiVGl0bGVTdHlsZSI6eyIkaWQiOiI2MjIiLCJGb250U2V0dGluZ3MiOnsiJGlkIjoiNjIzIiwiRm9udFNpemUiOjExLCJGb250TmFtZSI6IkNhbGlicmkiLCJJc0JvbGQiOnRydWUsIklzSXRhbGljIjpmYWxzZSwiSXNVbmRlcmxpbmVkIjpmYWxzZSwiUGFyZW50U3R5bGUiOnsiJHJlZiI6Ijk4In19LCJBdXRvU2l6ZSI6MCwiRm9yZWdyb3VuZCI6eyIkcmVmIjoiOTkifSwiTWF4V2lkdGgiOjc4LjAwMTY1NTU3ODYxMzI4MSwiTWF4SGVpZ2h0IjoiSW5maW5pdHkiLCJTbWFydEZvcmVncm91bmRJc0FjdGl2ZSI6ZmFsc2UsIkhvcml6b250YWxBbGlnbm1lbnQiOjEsIlZlcnRpY2FsQWxpZ25tZW50IjowLCJTbWFydEZvcmVncm91bmQiOm51bGwsIkJhY2tncm91bmRGaWxsVHlwZSI6MCwiTWFyZ2luIjp7IiRyZWYiOiIxMDEifSwiUGFkZGluZyI6eyIkcmVmIjoiMTAyIn0sIkJhY2tncm91bmQiOnsiJHJlZiI6IjEwMyJ9LCJJc1Zpc2libGUiOnRydWUsIldpZHRoIjowLjAsIkhlaWdodCI6MC4wLCJCb3JkZXJTdHlsZSI6eyIkaWQiOiI2MjQiLCJMaW5lQ29sb3IiOm51bGwsIkxpbmVXZWlnaHQiOjAuMCwiTGluZVR5cGUiOjAsIlBhcmVudFN0eWxlIjpudWxsfSwiUGFyZW50U3R5bGUiOnsiJHJlZiI6Ijk3In19LCJEYXRlU3R5bGUiOnsiJGlkIjoiNjI1IiwiRm9udFNldHRpbmdzIjp7IiRpZCI6IjYyNiIsIkZvbnRTaXplIjoxMCwiRm9udE5hbWUiOiJDYWxpYnJpIiwiSXNCb2xkIjpmYWxzZSwiSXNJdGFsaWMiOmZhbHNlLCJJc1VuZGVybGluZWQiOmZhbHNlLCJQYXJlbnRTdHlsZSI6eyIkcmVmIjoiMTA2In19LCJBdXRvU2l6ZSI6MCwiRm9yZWdyb3VuZCI6eyIkaWQiOiI2MjciLCJDb2xvciI6eyIkaWQiOiI2MjgiLCJBIjoyNTUsIlIiOjI0OCwiRyI6MTQ3LCJCIjoyOX19LCJNYXhXaWR0aCI6MjAwLjAsIk1heEhlaWdodCI6IkluZmluaXR5IiwiU21hcnRGb3JlZ3JvdW5kSXNBY3RpdmUiOmZhbHNlLCJIb3Jpem9udGFsQWxpZ25tZW50IjowLCJWZXJ0aWNhbEFsaWdubWVudCI6MCwiU21hcnRGb3JlZ3JvdW5kIjpudWxsLCJCYWNrZ3JvdW5kRmlsbFR5cGUiOjAsIk1hcmdpbiI6eyIkcmVmIjoiMTA5In0sIlBhZGRpbmciOnsiJHJlZiI6IjExMCJ9LCJCYWNrZ3JvdW5kIjp7IiRyZWYiOiIxMTEifSwiSXNWaXNpYmxlIjp0cnVlLCJXaWR0aCI6MC4wLCJIZWlnaHQiOjAuMCwiQm9yZGVyU3R5bGUiOnsiJGlkIjoiNjI5IiwiTGluZUNvbG9yIjpudWxsLCJMaW5lV2VpZ2h0IjowLjAsIkxpbmVUeXBlIjowLCJQYXJlbnRTdHlsZSI6bnVsbH0sIlBhcmVudFN0eWxlIjp7IiRyZWYiOiIxMDUifX0sIkRhdGVGb3JtYXQiOnsiJHJlZiI6IjExMiJ9LCJXZWVrTnVtYmVyaW5nIjp7IiRpZCI6IjYzMCIsIkZvcm1hdCI6MCwiSXNWaXNpYmxlIjpmYWxzZSwiTGFzdEtub3duVmlzaWJpbGl0eVN0YXRlIjpmYWxzZX0sIklzVmlzaWJsZSI6dHJ1ZSwiUGFyZW50U3R5bGUiOnsiJHJlZiI6IjgzIn19LCJJbmRleCI6OSwiUGVyY2VudGFnZUNvbXBsZXRlIjpudWxsLCJQb3NpdGlvbiI6eyJSYXRpbyI6MC4yMjM5MTE0ODMxOTk1MDgxLCJJc0N1c3RvbSI6dHJ1ZX0sIkRhdGVGb3JtYXQiOnsiJHJlZiI6IjExMiJ9LCJXZWVrTnVtYmVyaW5nIjp7IiRpZCI6IjYzMSIsIkZvcm1hdCI6MCwiSXNWaXNpYmxlIjpmYWxzZSwiTGFzdEtub3duVmlzaWJpbGl0eVN0YXRlIjpmYWxzZX0sIlJlbGF0ZWRUYXNrSWQiOiIwMDAwMDAwMC0wMDAwLTAwMDAtMDAwMC0wMDAwMDAwMDAwMDAiLCJJZCI6IjEwMjNmOWNmLThlNzItNGRlNS04YWJkLTY2MDA5MGZmZGE5OCIsIkltcG9ydElkIjpudWxsLCJUaXRsZSI6IkVudGVyIHlvdXIgbWlsZXN0b25lIGhlcmUiLCJOb3RlIjpudWxsLCJIeXBlcmxpbmsiOnsiJGlkIjoiNjMyIiwiQWRkcmVzcyI6bnVsbCwiU3ViQWRkcmVzcyI6bnVsbH0sIklzQ2hhbmdlZCI6ZmFsc2UsIklzTmV3IjpmYWxzZX0seyIkaWQiOiI2MzMiLCJEYXRlIjoiMjAyNS0wNS0yNlQyMzo1OTowMCIsIlN0eWxlIjp7IiRpZCI6IjYzNCIsIlNoYXBlIjo3LCJDb25uZWN0b3JNYXJnaW4iOnsiJHJlZiI6Ijg0In0sIkNvbm5lY3RvclN0eWxlIjp7IiRpZCI6IjYzNSIsIkxpbmVDb2xvciI6eyIkaWQiOiI2MzYiLCIkdHlwZSI6Ik5MUkUuQ29tbW9uLkRvbS5Tb2xpZENvbG9yQnJ1c2gsIE5MUkUuQ29tbW9uIiwiQ29sb3IiOnsiJGlkIjoiNjM3IiwiQSI6MjU1LCJSIjoxMTIsIkciOjE3MywiQiI6NzF9fSwiTGluZVdlaWdodCI6MS4wLCJMaW5lVHlwZSI6MCwiUGFyZW50U3R5bGUiOnsiJHJlZiI6Ijg1In19LCJJc0JlbG93VGltZWJhbmQiOmZhbHNlLCJQb3NpdGlvbk9uVGFzayI6MCwiSGlkZURhdGUiOmZhbHNlLCJTaGFwZVNpemUiOjAsIlNwYWNpbmciOjIuMCwiUGFkZGluZyI6eyIkcmVmIjoiODgifSwiU2hhcGVTdHlsZSI6eyIkaWQiOiI2MzgiLCJNYXJnaW4iOnsiJHJlZiI6IjkwIn0sIlBhZGRpbmciOnsiJHJlZiI6IjkxIn0sIkJhY2tncm91bmQiOnsiJGlkIjoiNjM5IiwiQ29sb3IiOnsiJGlkIjoiNjQwIiwiQSI6MjU1LCJSIjoxMTIsIkciOjE3MywiQiI6NzF9fSwiSXNWaXNpYmxlIjp0cnVlLCJXaWR0aCI6MTIuMCwiSGVpZ2h0IjoxNC4wLCJCb3JkZXJTdHlsZSI6eyIkaWQiOiI2NDEiLCJMaW5lQ29sb3IiOnsiJHJlZiI6IjQ0NyJ9LCJMaW5lV2VpZ2h0IjowLjAsIkxpbmVUeXBlIjowLCJQYXJlbnRTdHlsZSI6eyIkcmVmIjoiNDQ5In19LCJQYXJlbnRTdHlsZSI6eyIkcmVmIjoiODkifX0sIlRpdGxlU3R5bGUiOnsiJGlkIjoiNjQyIiwiRm9udFNldHRpbmdzIjp7IiRpZCI6IjY0MyIsIkZvbnRTaXplIjoxMSwiRm9udE5hbWUiOiJDYWxpYnJpIiwiSXNCb2xkIjp0cnVlLCJJc0l0YWxpYyI6ZmFsc2UsIklzVW5kZXJsaW5lZCI6ZmFsc2UsIlBhcmVudFN0eWxlIjp7IiRyZWYiOiI5OCJ9fSwiQXV0b1NpemUiOjAsIkZvcmVncm91bmQiOnsiJHJlZiI6Ijk5In0sIk1heFdpZHRoIjoyMDAuMCwiTWF4SGVpZ2h0IjoiSW5maW5pdHkiLCJTbWFydEZvcmVncm91bmRJc0FjdGl2ZSI6ZmFsc2UsIkhvcml6b250YWxBbGlnbm1lbnQiOjEsIlZlcnRpY2FsQWxpZ25tZW50IjowLCJTbWFydEZvcmVncm91bmQiOm51bGwsIkJhY2tncm91bmRGaWxsVHlwZSI6MCwiTWFyZ2luIjp7IiRyZWYiOiIxMDEifSwiUGFkZGluZyI6eyIkcmVmIjoiMTAyIn0sIkJhY2tncm91bmQiOnsiJHJlZiI6IjEwMyJ9LCJJc1Zpc2libGUiOnRydWUsIldpZHRoIjowLjAsIkhlaWdodCI6MC4wLCJCb3JkZXJTdHlsZSI6eyIkaWQiOiI2NDQiLCJMaW5lQ29sb3IiOm51bGwsIkxpbmVXZWlnaHQiOjAuMCwiTGluZVR5cGUiOjAsIlBhcmVudFN0eWxlIjpudWxsfSwiUGFyZW50U3R5bGUiOnsiJHJlZiI6Ijk3In19LCJEYXRlU3R5bGUiOnsiJGlkIjoiNjQ1IiwiRm9udFNldHRpbmdzIjp7IiRpZCI6IjY0NiIsIkZvbnRTaXplIjoxMCwiRm9udE5hbWUiOiJDYWxpYnJpIiwiSXNCb2xkIjpmYWxzZSwiSXNJdGFsaWMiOmZhbHNlLCJJc1VuZGVybGluZWQiOmZhbHNlLCJQYXJlbnRTdHlsZSI6eyIkcmVmIjoiMTA2In19LCJBdXRvU2l6ZSI6MCwiRm9yZWdyb3VuZCI6eyIkaWQiOiI2NDciLCJDb2xvciI6eyIkaWQiOiI2NDgiLCJBIjoyNTUsIlIiOjE1NiwiRyI6MTA2LCJCIjoxMDZ9fSwiTWF4V2lkdGgiOjIwMC4wLCJNYXhIZWlnaHQiOiJJbmZpbml0eSIsIlNtYXJ0Rm9yZWdyb3VuZElzQWN0aXZlIjpmYWxzZSwiSG9yaXpvbnRhbEFsaWdubWVudCI6MCwiVmVydGljYWxBbGlnbm1lbnQiOjAsIlNtYXJ0Rm9yZWdyb3VuZCI6bnVsbCwiQmFja2dyb3VuZEZpbGxUeXBlIjowLCJNYXJnaW4iOnsiJHJlZiI6IjEwOSJ9LCJQYWRkaW5nIjp7IiRyZWYiOiIxMTAifSwiQmFja2dyb3VuZCI6eyIkcmVmIjoiMTExIn0sIklzVmlzaWJsZSI6dHJ1ZSwiV2lkdGgiOjAuMCwiSGVpZ2h0IjowLjAsIkJvcmRlclN0eWxlIjp7IiRpZCI6IjY0OSIsIkxpbmVDb2xvciI6bnVsbCwiTGluZVdlaWdodCI6MC4wLCJMaW5lVHlwZSI6MCwiUGFyZW50U3R5bGUiOm51bGx9LCJQYXJlbnRTdHlsZSI6eyIkcmVmIjoiMTA1In19LCJEYXRlRm9ybWF0Ijp7IiRyZWYiOiIxMTIifSwiV2Vla051bWJlcmluZyI6eyIkaWQiOiI2NTAiLCJGb3JtYXQiOjAsIklzVmlzaWJsZSI6ZmFsc2UsIkxhc3RLbm93blZpc2liaWxpdHlTdGF0ZSI6ZmFsc2V9LCJJc1Zpc2libGUiOnRydWUsIlBhcmVudFN0eWxlIjp7IiRyZWYiOiI4MyJ9fSwiSW5kZXgiOjEwLCJQZXJjZW50YWdlQ29tcGxldGUiOm51bGwsIlBvc2l0aW9uIjp7IlJhdGlvIjowLjAsIklzQ3VzdG9tIjpmYWxzZX0sIkRhdGVGb3JtYXQiOnsiJHJlZiI6IjExMiJ9LCJXZWVrTnVtYmVyaW5nIjp7IiRpZCI6IjY1MSIsIkZvcm1hdCI6MCwiSXNWaXNpYmxlIjpmYWxzZSwiTGFzdEtub3duVmlzaWJpbGl0eVN0YXRlIjpmYWxzZX0sIlJlbGF0ZWRUYXNrSWQiOiIwMDAwMDAwMC0wMDAwLTAwMDAtMDAwMC0wMDAwMDAwMDAwMDAiLCJJZCI6ImUyODRjOGMzLWY0YTMtNDQ0NC05YjdiLTlkYmZhZWYwZmRhOCIsIkltcG9ydElkIjpudWxsLCJUaXRsZSI6IkVudGVyIHlvdXIgbWlsZXN0b25lIGhlcmUiLCJOb3RlIjpudWxsLCJIeXBlcmxpbmsiOnsiJGlkIjoiNjUyIiwiQWRkcmVzcyI6bnVsbCwiU3ViQWRkcmVzcyI6bnVsbH0sIklzQ2hhbmdlZCI6ZmFsc2UsIklzTmV3IjpmYWxzZX0seyIkaWQiOiI2NTMiLCJEYXRlIjoiMjAyNS0wNy0xNFQyMzo1OTowMCIsIlN0eWxlIjp7IiRpZCI6IjY1NCIsIlNoYXBlIjo3LCJDb25uZWN0b3JNYXJnaW4iOnsiJHJlZiI6Ijg0In0sIkNvbm5lY3RvclN0eWxlIjp7IiRpZCI6IjY1NSIsIkxpbmVDb2xvciI6eyIkaWQiOiI2NTYiLCIkdHlwZSI6Ik5MUkUuQ29tbW9uLkRvbS5Tb2xpZENvbG9yQnJ1c2gsIE5MUkUuQ29tbW9uIiwiQ29sb3IiOnsiJGlkIjoiNjU3IiwiQSI6MjU1LCJSIjoyMzYsIkciOjExMiwiQiI6MjJ9fSwiTGluZVdlaWdodCI6MS4wLCJMaW5lVHlwZSI6MCwiUGFyZW50U3R5bGUiOnsiJHJlZiI6Ijg1In19LCJJc0JlbG93VGltZWJhbmQiOmZhbHNlLCJQb3NpdGlvbk9uVGFzayI6MCwiSGlkZURhdGUiOmZhbHNlLCJTaGFwZVNpemUiOjAsIlNwYWNpbmciOjIuMCwiUGFkZGluZyI6eyIkcmVmIjoiODgifSwiU2hhcGVTdHlsZSI6eyIkaWQiOiI2NTgiLCJNYXJnaW4iOnsiJHJlZiI6IjkwIn0sIlBhZGRpbmciOnsiJHJlZiI6IjkxIn0sIkJhY2tncm91bmQiOnsiJGlkIjoiNjU5IiwiQ29sb3IiOnsiJGlkIjoiNjYwIiwiQSI6MjU1LCJSIjoyNTUsIkciOjIwNCwiQiI6OX19LCJJc1Zpc2libGUiOnRydWUsIldpZHRoIjoxMi4wLCJIZWlnaHQiOjE0LjAsIkJvcmRlclN0eWxlIjp7IiRpZCI6IjY2MSIsIkxpbmVDb2xvciI6eyIkcmVmIjoiNDQ3In0sIkxpbmVXZWlnaHQiOjAuMCwiTGluZVR5cGUiOjAsIlBhcmVudFN0eWxlIjp7IiRyZWYiOiI0NDkifX0sIlBhcmVudFN0eWxlIjp7IiRyZWYiOiI4OSJ9fSwiVGl0bGVTdHlsZSI6eyIkaWQiOiI2NjIiLCJGb250U2V0dGluZ3MiOnsiJGlkIjoiNjYzIiwiRm9udFNpemUiOjExLCJGb250TmFtZSI6IkNhbGlicmkiLCJJc0JvbGQiOnRydWUsIklzSXRhbGljIjpmYWxzZSwiSXNVbmRlcmxpbmVkIjpmYWxzZSwiUGFyZW50U3R5bGUiOnsiJHJlZiI6Ijk4In19LCJBdXRvU2l6ZSI6MCwiRm9yZWdyb3VuZCI6eyIkcmVmIjoiOTkifSwiTWF4V2lkdGgiOjg5LjU3OTM2ODU5MTMwODY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NjY0IiwiTGluZUNvbG9yIjpudWxsLCJMaW5lV2VpZ2h0IjowLjAsIkxpbmVUeXBlIjowLCJQYXJlbnRTdHlsZSI6bnVsbH0sIlBhcmVudFN0eWxlIjp7IiRyZWYiOiI5NyJ9fSwiRGF0ZVN0eWxlIjp7IiRpZCI6IjY2NSIsIkZvbnRTZXR0aW5ncyI6eyIkaWQiOiI2NjYiLCJGb250U2l6ZSI6MTAsIkZvbnROYW1lIjoiQ2FsaWJyaSIsIklzQm9sZCI6ZmFsc2UsIklzSXRhbGljIjpmYWxzZSwiSXNVbmRlcmxpbmVkIjpmYWxzZSwiUGFyZW50U3R5bGUiOnsiJHJlZiI6IjEwNiJ9fSwiQXV0b1NpemUiOjAsIkZvcmVncm91bmQiOnsiJGlkIjoiNjY3IiwiQ29sb3IiOnsiJGlkIjoiNjY4IiwiQSI6MjU1LCJSIjoyMzYsIkciOjExMiwiQiI6MjJ9fSwiTWF4V2lkdGgiOjIwMC4wLCJNYXhIZWlnaHQiOiJJbmZpbml0eSIsIlNtYXJ0Rm9yZWdyb3VuZElzQWN0aXZlIjpmYWxzZSwiSG9yaXpvbnRhbEFsaWdubWVudCI6MCwiVmVydGljYWxBbGlnbm1lbnQiOjAsIlNtYXJ0Rm9yZWdyb3VuZCI6bnVsbCwiQmFja2dyb3VuZEZpbGxUeXBlIjowLCJNYXJnaW4iOnsiJHJlZiI6IjEwOSJ9LCJQYWRkaW5nIjp7IiRyZWYiOiIxMTAifSwiQmFja2dyb3VuZCI6eyIkcmVmIjoiMTExIn0sIklzVmlzaWJsZSI6dHJ1ZSwiV2lkdGgiOjAuMCwiSGVpZ2h0IjowLjAsIkJvcmRlclN0eWxlIjp7IiRpZCI6IjY2OSIsIkxpbmVDb2xvciI6bnVsbCwiTGluZVdlaWdodCI6MC4wLCJMaW5lVHlwZSI6MCwiUGFyZW50U3R5bGUiOm51bGx9LCJQYXJlbnRTdHlsZSI6eyIkcmVmIjoiMTA1In19LCJEYXRlRm9ybWF0Ijp7IiRyZWYiOiIxMTIifSwiV2Vla051bWJlcmluZyI6eyIkaWQiOiI2NzAiLCJGb3JtYXQiOjAsIklzVmlzaWJsZSI6ZmFsc2UsIkxhc3RLbm93blZpc2liaWxpdHlTdGF0ZSI6ZmFsc2V9LCJJc1Zpc2libGUiOnRydWUsIlBhcmVudFN0eWxlIjp7IiRyZWYiOiI4MyJ9fSwiSW5kZXgiOjExLCJQZXJjZW50YWdlQ29tcGxldGUiOm51bGwsIlBvc2l0aW9uIjp7IlJhdGlvIjowLjAsIklzQ3VzdG9tIjpmYWxzZX0sIkRhdGVGb3JtYXQiOnsiJHJlZiI6IjExMiJ9LCJXZWVrTnVtYmVyaW5nIjp7IiRpZCI6IjY3MSIsIkZvcm1hdCI6MCwiSXNWaXNpYmxlIjpmYWxzZSwiTGFzdEtub3duVmlzaWJpbGl0eVN0YXRlIjpmYWxzZX0sIlJlbGF0ZWRUYXNrSWQiOiIwMDAwMDAwMC0wMDAwLTAwMDAtMDAwMC0wMDAwMDAwMDAwMDAiLCJJZCI6ImE3MmExZTgzLWY0MjMtNGY5Yi05Zjc3LWExNWQyMzEzZTZkYyIsIkltcG9ydElkIjpudWxsLCJUaXRsZSI6IkVudGVyIHlvdXIgbWlsZXN0b25lIGhlcmUiLCJOb3RlIjpudWxsLCJIeXBlcmxpbmsiOnsiJGlkIjoiNjcyIiwiQWRkcmVzcyI6bnVsbCwiU3ViQWRkcmVzcyI6bnVsbH0sIklzQ2hhbmdlZCI6ZmFsc2UsIklzTmV3IjpmYWxzZX1dLCJUYXNrcyI6W10sIlN3aW1sYW5lcyI6W10sIk1zUHJvamVjdEl0ZW1zVHJlZSI6bnVsbCwiTWV0YWRhdGEiOnsiJGlkIjoiNjczIiwiUmVjZW50Q29sb3JzQ29sbGVjdGlvbiI6Ilt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n0se1wiJGlkXCI6XCIyXCIsXCJTZWxlY3RlZE1hcHBpbmdcIjoyLFwiQ29sdW1uSGVhZGVyXCI6XCJOYW1lXCJ9LHtcIiRpZFwiOlwiM1wiLFwiU2VsZWN0ZWRNYXBwaW5nXCI6MyxcIkNvbHVtbkhlYWRlclwiOlwiU3RhcnRcIn0se1wiJGlkXCI6XCI0XCIsXCJTZWxlY3RlZE1hcHBpbmdcIjo0LFwiQ29sdW1uSGVhZGVyXCI6XCJGaW5pc2hcIn0se1wiJGlkXCI6XCI1XCIsXCJTZWxlY3RlZE1hcHBpbmdcIjo1LFwiQ29sdW1uSGVhZGVyXCI6XCJQZXJjZW50Q29tcGxldGVcIn1dIiwiU291cmNlVGhlbWUiOiJ7XCIkaWRcIjpcIjFcIixcIklkXCI6XCI5MDQ4YzRjOS04NmQ5LTRhMGItYjUxYi0zZjU2ZjQwOGRkMDF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NCxcIkZvbnROYW1lXCI6XCJDYWxpYnJpXCIsXCJJc0JvbGRcIjp0cnVlLFwiSXNJdGFsaWNcIjpmYWxzZSxcIklzVW5kZXJsaW5lZFwiOmZhbHNlfSxcIkZvcmVncm91bmRcIjp7XCIkaWRcIjpcIjdcIixcIkNvbG9yXCI6e1wiJGlkXCI6XCI4XCIsXCJBXCI6MjU1LFwiUlwiOjU3LFwiR1wiOjQ4LFwiQlwiOjQyfX0sXCJIb3Jpem9udGFsQWxpZ25tZW50XCI6MCxcIklzVmlzaWJsZVwiOmZhbHNlfSxcIkxlZnRFbmRDYXBzU3R5bGVcIjp7XCIkaWRcIjpcIjlcIixcIkZvbnRTZXR0aW5nc1wiOntcIiRpZFwiOlwiMTBcIixcIkZvbnRTaXplXCI6MTQsXCJGb250TmFtZVwiOlwiQ2FsaWJyaVwiLFwiSXNCb2xkXCI6dHJ1ZSxcIklzSXRhbGljXCI6ZmFsc2UsXCJJc1VuZGVybGluZWRcIjpmYWxzZX0sXCJGb3JlZ3JvdW5kXCI6e1wiJGlkXCI6XCIxMVwiLFwiQ29sb3JcIjp7XCIkaWRcIjpcIjEyXCIsXCJBXCI6MjU1LFwiUlwiOjU3LFwiR1wiOjQ4LFwiQlwiOjQy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CxcIkdcIjowLFwiQlwiOjB9fSxcIklzVmlzaWJsZVwiOnRydWUsXCJXaWR0aFwiOjAuMCxcIkhlaWdodFwiOjAuMCxcIkJvcmRlclN0eWxlXCI6bnVsbH0sXCJUb2RheU1hcmtlclBvc2l0aW9uXCI6MyxcIklzVmlzaWJsZVwiOmZhbHNlfSxcIlNjYWxlU3R5bGVcIjp7XCIkaWRcIjpcIjIzXCIsXCJTaG93U2VnbWVudFNlcGFyYXRvcnNcIjpmYWxzZSxcIlNlZ21lbnRTZXBhcmF0b3JPcGFjaXR5XCI6MzAsXCJTaGFwZVwiOjAsXCJTZWdtZW50VGV4dFN0eWxlXCI6e1wiJGlkXCI6XCIyNFwiLFwiRm9udFNldHRpbmdzXCI6e1wiJGlkXCI6XCIyNVwiLFwiRm9udFNpemVcIjoxMixcIkZvbnROYW1lXCI6XCJDYWxpYnJpXCIsXCJJc0JvbGRcIjp0cnVlLFwiSXNJdGFsaWNcIjpmYWxzZSxcIklzVW5kZXJsaW5lZFwiOmZhbHNlfSxcIkZvcmVncm91bmRcIjp7XCIkaWRcIjpcIjI2XCIsXCJDb2xvclwiOntcIiRpZFwiOlwiMjdcIixcIkFcIjoyNTUsXCJSXCI6MjU1LFwiR1wiOjI1NSxcIkJcIjoyNTV9fSxcIkhvcml6b250YWxBbGlnbm1lbnRcIjowLFwiSXNWaXNpYmxlXCI6dHJ1ZX0sXCJTaGFwZVN0eWxlXCI6e1wiJGlkXCI6XCIyOFwiLFwiTWFyZ2luXCI6e1wiJGlkXCI6XCIyOVwiLFwiVG9wXCI6MC4wLFwiTGVmdFwiOjEwLjAsXCJSaWdodFwiOjEwLjAsXCJCb3R0b21cIjowLjB9LFwiUGFkZGluZ1wiOntcIiRpZFwiOlwiMzBcIixcIlRvcFwiOjMuMCxcIkxlZnRcIjowLjAsXCJSaWdodFwiOjAuMCxcIkJvdHRvbVwiOjMuMH0sXCJCYWNrZ3JvdW5kXCI6e1wiJGlkXCI6XCIzMVwiLFwiQ29sb3JcIjp7XCIkaWRcIjpcIjMyXCIsXCJBXCI6MjU1LFwiUlwiOjE3OCxcIkdcIjo1NixcIkJcIjoyOH19LFwiSXNWaXNpYmxlXCI6dHJ1ZSxcIldpZHRoXCI6M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NzcsXCJSXCI6MjEwLFwiR1wiOjIwNCxcIkJcIjoyMDJ9fSxcIkVsYXBzZWRUaW1lRm9ybWF0XCI6MixcIklzVmlzaWJsZVwiOmZhbHN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xNzgsXCJHXCI6MTc4LFwiQlwiOjE3OH19LFwiSXNWaXNpYmxlXCI6ZmFsc2UsXCJXaWR0aFwiOjAuMCxcIkhlaWdodFwiOjAuMCxcIkJvcmRlclN0eWxlXCI6bnVsbH0sXCJUYXNrU3R5bGVcIjp7XCIkaWRcIjpcIjQ0XCIsXCJTaGFwZVwiOjAsXCJTaGFwZVRoaWNrbmVzc1wiOjI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3LFwiR1wiOjEyNSxcIkJcIjo0OX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yNTUsXCJSXCI6MjA0LFwiR1wiOjIwNCxcIkJcIjoyMDR9fSxcIkxpbmVXZWlnaHRcIjoxLjAsXCJMaW5lVHlwZVwiOjB9LFwiSXNWaXNpYmxlXCI6dHJ1ZX0sXCJWZXJ0aWNhbENvbm5lY3RvclN0eWxlXCI6e1wiJGlkXCI6XCI2MFwiLFwiTGluZVN0eWxlXCI6e1wiJGlkXCI6XCI2MVwiLFwiTGluZUNvbG9yXCI6e1wiJGlkXCI6XCI2MlwiLFwiQ29sb3JcIjp7XCIkaWRcIjpcIjYzXCIsXCJBXCI6MjU1LFwiUlwiOjIwNCxcIkdcIjoyMDQsXCJCXCI6MjA0fX0sXCJMaW5lV2VpZ2h0XCI6MS4wLFwiTGluZVR5cGVcIjowfSxcIklzVmlzaWJsZVwiOnRydWV9LFwiTWFyZ2luXCI6e1wiJGlkXCI6XCI2NFwiLFwiVG9wXCI6MC4wLFwiTGVmdFwiOjAuMCxcIlJpZ2h0XCI6MC4wLFwiQm90dG9tXCI6MC4wfSxcIlN0YXJ0RGF0ZVBvc2l0aW9uXCI6MixcIkVuZERhdGVQb3NpdGlvblwiOjIsXCJUaXRsZVBvc2l0aW9uXCI6NCxcIkR1cmF0aW9uUG9zaXRpb25cIjowLFwiUGVyY2VudGFnZUNvbXBsZXRlZFBvc2l0aW9uXCI6MCxcIlNwYWNpbmdcIjo1LFwiSXNCZWxvd1RpbWViYW5kXCI6ZmFsc2UsXCJTaGFwZVN0eWxlXCI6e1wiJGlkXCI6XCI2NVwiLFwiTWFyZ2luXCI6e1wiJGlkXCI6XCI2NlwiLFwiVG9wXCI6MC4wLFwiTGVmdFwiOjQuMCxcIlJpZ2h0XCI6NC4wLFwiQm90dG9tXCI6MC4wfSxcIlBhZGRpbmdcIjp7XCIkaWRcIjpcIjY3XCIsXCJUb3BcIjowLjAsXCJMZWZ0XCI6MC4wLFwiUmlnaHRcIjowLjAsXCJCb3R0b21cIjowLjB9LFwiQmFja2dyb3VuZFwiOntcIiRpZFwiOlwiNjhcIixcIkNvbG9yXCI6e1wiJGlkXCI6XCI2OVwiLFwiQVwiOjI1NSxcIlJcIjo5NixcIkdcIjoxNjMsXCJCXCI6MjIyfX0sXCJJc1Zpc2libGVcIjp0cnVlLFwiV2lkdGhcIjowLjAsXCJIZWlnaHRcIjoyMi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SxcIkZvbnROYW1lXCI6XCJDYWxpYnJpXCIsXCJJc0JvbGRcIjp0cnVlLFwiSXNJdGFsaWNcIjpmYWxzZSxcIklzVW5kZXJsaW5lZFwiOmZhbHNlfSxcIkZvcmVncm91bmRcIjp7XCIkaWRcIjpcIjc2XCIsXCJDb2xvclwiOntcIiRpZFwiOlwiNzdcIixcIkFcIjoyNTUsXCJSXCI6MCxcIkdcIjowLFwiQlwiOjB9fSxcIkhvcml6b250YWxBbGlnbm1lbnRcIjoxLFwiSXNWaXNpYmxlXCI6dHJ1ZX0sXCJEYXRlU3R5bGVcIjp7XCIkaWRcIjpcIjc4XCIsXCJGb250U2V0dGluZ3NcIjp7XCIkaWRcIjpcIjc5XCIsXCJGb250U2l6ZVwiOjEwLFwiRm9udE5hbWVcIjpcIkNhbGlicmlcIixcIklzQm9sZFwiOmZhbHNlLFwiSXNJdGFsaWNcIjpmYWxzZSxcIklzVW5kZXJsaW5lZFwiOmZhbHNlfSxcIkZvcmVncm91bmRcIjp7XCIkaWRcIjpcIjgwXCIsXCJDb2xvclwiOntcIiRpZFwiOlwiODFcIixcIkFcIjoyNTUsXCJSXCI6NjgsXCJHXCI6ODQsXCJCXCI6MTA2fX0sXCJIb3Jpem9udGFsQWxpZ25tZW50XCI6MCxcIklzVmlzaWJsZVwiOnRydWV9LFwiRGF0ZUZvcm1hdFwiOntcIiRpZFwiOlwi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NyxcIklzQmVsb3dUaW1lYmFuZFwiOmZhbHNlLFwiU2hhcGVTaXplXCI6MCxcIlBhZGRpbmdcIjp7XCIkaWRcIjpcIjg1XCIsXCJUb3BcIjo3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OTYsXCJHXCI6MTYzLFwiQlwiOjIyMn19LFwiSXNWaXNpYmxlXCI6dHJ1ZSxcIldpZHRoXCI6MTIuMCxcIkhlaWdodFwiOjE0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xLFwiRm9udE5hbWVcIjpcIkNhbGlicmlcIixcIklzQm9sZFwiOnRydWUsXCJJc0l0YWxpY1wiOmZhbHNlLFwiSXNVbmRlcmxpbmVkXCI6ZmFsc2V9LFwiRm9yZWdyb3VuZFwiOntcIiRpZFwiOlwiOTdcIixcIkNvbG9yXCI6e1wiJGlkXCI6XCI5OFwiLFwiQVwiOjI1NSxcIlJcIjowLFwiR1wiOjAsXCJCXCI6MH19LFwiSG9yaXpvbnRhbEFsaWdubWVudFwiOjEsXCJJc1Zpc2libGVcIjp0cnVlfSxcIkRhdGVTdHlsZVwiOntcIiRpZFwiOlwiOTlcIixcIkZvbnRTZXR0aW5nc1wiOntcIiRpZFwiOlwiMTAwXCIsXCJGb250U2l6ZVwiOjEwLFwiRm9udE5hbWVcIjpcIkNhbGlicmlcIixcIklzQm9sZFwiOmZhbHNlLFwiSXNJdGFsaWNcIjpmYWxzZSxcIklzVW5kZXJsaW5lZFwiOmZhbHNlfSxcIkZvcmVncm91bmRcIjp7XCIkaWRcIjpcIjEwMVwiLFwiQ29sb3JcIjp7XCIkaWRcIjpcIjEwMlwiLFwiQVwiOjI1NSxcIlJcIjo5NixcIkdcIjoxNjMsXCJCXCI6MjIyfX0sXCJIb3Jpem9udGFsQWxpZ25tZW50XCI6MCxcIklzVmlzaWJsZVwiOnRydWV9LFwiRGF0ZUZvcm1hdFwiOntcIiRpZFwiOlwiMTAzXCIsXCJGb3JtYXRTdHJpbmdcIjpcIk0tZC15eXl5XCIsXCJTZXBhcmF0b3JcIjpcIi1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NyxcIlNoYXBlU2l6ZVwiOjAsXCJEZXRhaWxzU3BhY2luZ1wiOjIuMCxcIlBhZGRpbmdcIjp7XCIkaWRcIjpcIjEwNlwiLFwiVG9wXCI6Ny4wLFwiTGVmdFwiOjMuMCxcIlJpZ2h0XCI6MC4wLFwiQm90dG9tXCI6Mi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yNTUsXCJSXCI6OTYsXCJHXCI6MTYzLFwiQlwiOjIyMn19LFwiSXNWaXNpYmxlXCI6dHJ1ZSxcIldpZHRoXCI6MTIuMCxcIkhlaWdodFwiOjE0LjAsXCJCb3JkZXJTdHlsZVwiOntcIiRpZFwiOlwiMTEyXCIsXCJMaW5lU3R5bGVcIjp7XCIkaWRcIjpcIjExM1wiLFwiTGluZUNvbG9yXCI6e1wiJGlkXCI6XCIxMTRcIixcIkNvbG9yXCI6e1wiJGlkXCI6XCIxMTVcIixcIkFcIjoyNTUsXCJSXCI6MjM0LFwiR1wiOjIyLFwiQlwiOjMwfX0sXCJMaW5lV2VpZ2h0XCI6MC4wLFwiTGluZVR5cGVcIjowfSxcIklzVmlzaWJsZVwiOmZhbHNlfX0sXCJUaXRsZVN0eWxlXCI6e1wiJGlkXCI6XCIxMTZcIixcIkZvbnRTZXR0aW5nc1wiOntcIiRpZFwiOlwiMTE3XCIsXCJGb250U2l6ZVwiOjExLFwiRm9udE5hbWVcIjpcIkNhbGlicmlcIixcIklzQm9sZFwiOnRydWUsXCJJc0l0YWxpY1wiOmZhbHNlLFwiSXNVbmRlcmxpbmVkXCI6ZmFsc2V9LFwiRm9yZWdyb3VuZFwiOntcIiRpZFwiOlwiMTE4XCIsXCJDb2xvclwiOntcIiRpZFwiOlwiMTE5XCIsXCJBXCI6MjU1LFwiUlwiOjAsXCJHXCI6MCxcIkJcIjowfX0sXCJIb3Jpem9udGFsQWxpZ25tZW50XCI6MSxcIklzVmlzaWJsZVwiOnRydWV9LFwiRGF0ZVN0eWxlXCI6e1wiJGlkXCI6XCIxMjBcIixcIkZvbnRTZXR0aW5nc1wiOntcIiRpZFwiOlwiMTIxXCIsXCJGb250U2l6ZVwiOjEwLFwiRm9udE5hbWVcIjpcIkNhbGlicmlcIixcIklzQm9sZFwiOmZhbHNlLFwiSXNJdGFsaWNcIjpmYWxzZSxcIklzVW5kZXJsaW5lZFwiOmZhbHNlfSxcIkZvcmVncm91bmRcIjp7XCIkaWRcIjpcIjEyMlwiLFwiQ29sb3JcIjp7XCIkaWRcIjpcIjEyM1wiLFwiQVwiOjI1NSxcIlJcIjo5NixcIkdcIjoxNjMsXCJCXCI6MjIyfX0sXCJIb3Jpem9udGFsQWxpZ25tZW50XCI6MCxcIklzVmlzaWJsZVwiOnRydWV9LFwiRGF0ZUZvcm1hdFwiOntcIiRpZFwiOlwiMTI0XCIsXCJGb3JtYXRTdHJpbmdcIjpcIk0tZC15eXl5XCIsXCJTZXBhcmF0b3JcIjpcIi1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IyYzNhZDYyNi1mM2QyLTRmYTktOTZjOS00M2E2YTQ4NGRkNWFcIixcIk5hbWVcIjpcIlN3aW1sYW5lIFN0eWxlIDFcIixcIkhlYWRlclN0eWxlXCI6e1wiJGlkXCI6XCIxMjdcIixcIlRleHRTdHlsZVwiOntcIiRpZFwiOlwiMTI4XCIsXCJGb250U2V0dGluZ3NcIjp7XCIkaWRcIjpcIjEyOVwiLFwiRm9udFNpemVcIjoxMi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5NixcIkdcIjoxNjMsXCJCXCI6MjIyfX0sXCJJc1Zpc2libGVcIjp0cnVlLFwiV2lkdGhcIjowLjAsXCJIZWlnaHRcIjowLjAsXCJCb3JkZXJTdHlsZVwiOntcIiRpZFwiOlwiMTM3XCIsXCJMaW5lU3R5bGVcIjp7XCIkaWRcIjpcIjEzOFwiLFwiTGluZUNvbG9yXCI6e1wiJGlkXCI6XCIxMzlcIixcIkNvbG9yXCI6e1wiJGlkXCI6XCIxNDBcIixcIkFcIjoyNTUsXCJSXCI6MjU1LFwiR1wiOjAsXCJCXCI6MH19LFwiTGluZVdlaWdodFwiOjAuMCxcIkxpbmVUeXBlXCI6MH0sXCJJc1Zpc2libGVcIjpmYWxzZX19fSxcIkJhY2tncm91bmRTdHlsZVwiOntcIiRpZFwiOlwiMTQxXCIsXCJNYXJnaW5cIjp7XCIkaWRcIjpcIjE0MlwiLFwiVG9wXCI6MC4wLFwiTGVmdFwiOjAuMCxcIlJpZ2h0XCI6MC4wLFwiQm90dG9tXCI6MC4wfSxcIlBhZGRpbmdcIjp7XCIkaWRcIjpcIjE0M1wiLFwiVG9wXCI6MC4wLFwiTGVmdFwiOjAuMCxcIlJpZ2h0XCI6MC4wLFwiQm90dG9tXCI6MC4wfSxcIkJhY2tncm91bmRcIjp7XCIkaWRcIjpcIjE0NFwiLFwiQ29sb3JcIjp7XCIkaWRcIjpcIjE0NVwiLFwiQVwiOjUxLFwiUlwiOjk2LFwiR1wiOjE2MyxcIkJcIjoyMjJ9fSxcIklzVmlzaWJsZVwiOnRydWUsXCJXaWR0aFwiOjAuMCxcIkhlaWdodFwiOjAuMCxcIkJvcmRlclN0eWxlXCI6e1wiJGlkXCI6XCIxNDZcIixcIkxpbmVTdHlsZVwiOntcIiRpZFwiOlwiMTQ3XCIsXCJMaW5lQ29sb3JcIjp7XCIkaWRcIjpcIjE0OFwiLFwiQ29sb3JcIjp7XCIkaWRcIjpcIjE0OVwiLFwiQVwiOjI1NSxcIlJcIjoyMzQsXCJHXCI6MjIsXCJCXCI6MzB9fSxcIkxpbmVXZWlnaHRcIjowLjAsXCJMaW5lVHlwZVwiOjB9LFwiSXNWaXNpYmxlXCI6ZmFsc2V9fSxcIklzQWJvdmVUaW1lYmFuZFwiOmZhbHNlLFwiU3BhY2luZ1wiOjUsXCJEZWZhdWx0U3dpbWxhbmVBY3Rpdml0eVN0eWxlXCI6e1wiJGlkXCI6XCIxNTBcIixcIkhlYWRlclN0eWxlXCI6e1wiJGlkXCI6XCIxNTFcIixcIlRleHRTdHlsZVwiOntcIiRpZFwiOlwiMTUyXCIsXCJGb250U2V0dGluZ3NcIjp7XCIkaWRcIjpcIjE1M1wiLFwiRm9udFNpemVcIjoxMSxcIkZvbnROYW1lXCI6XCJDYWxpYnJpXCIsXCJJc0JvbGRcIjpmYWxzZSxcIklzSXRhbGljXCI6ZmFsc2UsXCJJc1VuZGVybGluZWRcIjpmYWxzZX0sXCJGb3JlZ3JvdW5kXCI6e1wiJGlkXCI6XCIxNTRcIixcIkNvbG9yXCI6e1wiJGlkXCI6XCIxNTVcIixcIkFcIjoyNTUsXCJSXCI6MCxcIkdcIjowLFwiQlwiOjB9fSxcIkhvcml6b250YWxBbGlnbm1lbnRcIjowLFwiSXNWaXNpYmxlXCI6dHJ1ZX0sXCJSZWN0YW5nbGVTdHlsZVwiOntcIiRpZFwiOlwiMTU2XCI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YzLFwiUlwiOjk2LFwiR1wiOjE2MyxcIkJcIjoyMjJ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NTEsXCJSXCI6OTYsXCJHXCI6MTYzLFwiQlwiOjIyMn19LFwiSXNWaXNpYmxlXCI6dHJ1ZSxcIldpZHRoXCI6MC4wLFwiSGVpZ2h0XCI6MC4wLFwiQm9yZGVyU3R5bGVcIjp7XCIkaWRcIjpcIjE3MFwiLFwiTGluZVN0eWxlXCI6e1wiJGlkXCI6XCIxNzFcIixcIkxpbmVDb2xvclwiOntcIiRpZFwiOlwiMTcyXCIsXCJDb2xvclwiOntcIiRpZFwiOlwiMTczXCIsXCJBXCI6MjU1LFwiUlwiOjI1NSxcIkdcIjowLFwiQlwiOjB9fSxcIkxpbmVXZWlnaHRcIjowLjAsXCJMaW5lVHlwZVwiOjB9LFwiSXNWaXNpYmxlXCI6ZmFsc2V9fX0sXCJEZWZhdWx0U3dpbWxhbmVNaWxlc3RvbmVTdHlsZVwiOntcIiRpZFwiOlwiMTc0XCIsXCJUaXRsZVBvc2l0aW9uXCI6MixcIkRhdGVQb3NpdGlvblwiOjAsXCJTaGFwZVR5cGVcIjo3LFwiU2hhcGVTaXplXCI6MSxcIlNwYWNpbmdcIjo1LFwiU2hhcGVTdHlsZVwiOntcIiRpZFwiOlwiMTc1XCIsXCJNYXJnaW5cIjp7XCIkaWRcIjpcIjE3NlwiLFwiVG9wXCI6MC4wLFwiTGVmdFwiOjAuMCxcIlJpZ2h0XCI6MC4wLFwiQm90dG9tXCI6MC4wfSxcIlBhZGRpbmdcIjp7XCIkaWRcIjpcIjE3N1wiLFwiVG9wXCI6MC4wLFwiTGVmdFwiOjAuMCxcIlJpZ2h0XCI6MC4wLFwiQm90dG9tXCI6MC4wfSxcIkJhY2tncm91bmRcIjp7XCIkaWRcIjpcIjE3OFwiLFwiQ29sb3JcIjp7XCIkaWRcIjpcIjE3OVwiLFwiQVwiOjI1NSxcIlJcIjo5NixcIkdcIjoxNjMsXCJCXCI6MjIyfX0sXCJJc1Zpc2libGVcIjp0cnVlLFwiV2lkdGhcIjoxOC4wLFwiSGVpZ2h0XCI6MjAuMCxcIkJvcmRlclN0eWxlXCI6e1wiJGlkXCI6XCIxODBcIixcIkxpbmVTdHlsZVwiOntcIiRpZFwiOlwiMTgxXCIsXCJMaW5lQ29sb3JcIjp7XCIkaWRcIjpcIjE4MlwiLFwiQ29sb3JcIjp7XCIkaWRcIjpcIjE4M1wiLFwiQVwiOjI1NSxcIlJcIjoyNTUsXCJHXCI6MCxcIkJcIjowfX0sXCJMaW5lV2VpZ2h0XCI6Mi4wLFwiTGluZVR5cGVcIjowfSxcIklzVmlzaWJsZVwiOmZhbHNlfX0sXCJUaXRsZVN0eWxlXCI6e1wiJGlkXCI6XCIxODRcIixcIkZvbnRTZXR0aW5nc1wiOntcIiRpZFwiOlwiMTg1XCIsXCJGb250U2l6ZVwiOjExLFwiRm9udE5hbWVcIjpcIkNhbGlicmlcIixcIklzQm9sZFwiOnRydWUsXCJJc0l0YWxpY1wiOmZhbHNlLFwiSXNVbmRlcmxpbmVkXCI6ZmFsc2V9LFwiRm9yZWdyb3VuZFwiOntcIiRpZFwiOlwiMTg2XCIsXCJDb2xvclwiOntcIiRpZFwiOlwiMTg3XCIsXCJBXCI6MjU1LFwiUlwiOjAsXCJHXCI6MCxcIkJcIjowfX0sXCJIb3Jpem9udGFsQWxpZ25tZW50XCI6MS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2OCxcIkdcIjo4NCxcIkJcIjoxMDZ9fSxcIkhvcml6b250YWxBbGlnbm1lbnRcIjowLFwiSXNWaXNpYmxlXCI6dHJ1ZX0sXCJEYXRlRm9ybWF0XCI6e1wiJGlkXCI6XCIxOTJcIixcIkZvcm1hdFN0cmluZ1wiOlwiTS1kLXl5eXlcIixcIlNlcGFyYXRvclwiOlwiLV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CxcIlNoYXBlVGhpY2tuZXNzXCI6Mi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jM3LFwiR1wiOjEyNSxcIkJcIjo0OX19LFwiSG9yaXpvbnRhbEFsaWdubWVudFwiOjAsXCJJc1Zpc2libGVcIjpmYWxzZX0sXCJQZXJjZW50YWdlQ29tcGxldGVIaWdobGlnaHRTdHlsZVwiOntcIiRpZFwiOlwiMTk5XCIsXCJCYWNrZ3JvdW5kXCI6e1wiJGlkXCI6XCIyMDBcIixcIkNvbG9yXCI6e1wiJGlkXCI6XCIyMDFcIixcIkFcIjowLFwiUlwiOjAsXCJHXCI6MCxcIkJcIjowfX19LFwiRHVyYXRpb25TdHlsZVwiOntcIiRpZFwiOlwiMjAyXCIsXCJGb250U2V0dGluZ3NcIjp7XCIkaWRcIjpcIjIwM1wiLFwiRm9udFNpemVcIjoxMCxcIkZvbnROYW1lXCI6XCJDYWxpYnJpXCIsXCJJc0JvbGRcIjpmYWxzZSxcIklzSXRhbGljXCI6ZmFsc2UsXCJJc1VuZGVybGluZWRcIjpmYWxzZX0sXCJGb3JlZ3JvdW5kXCI6e1wiJGlkXCI6XCIyMDRcIixcIkNvbG9yXCI6e1wiJGlkXCI6XCIyMDVcIixcIkFcIjoyNTUsXCJSXCI6MjM3LFwiR1wiOjEyNSxcIkJcIjo0OX19LFwiSG9yaXpvbnRhbEFsaWdubWVudFwiOjAsXCJJc1Zpc2libGVcIjpmYWxzZX0sXCJNYXJnaW5cIjp7XCIkaWRcIjpcIjIwNlwiLFwiVG9wXCI6MC4wLFwiTGVmdFwiOjAuMCxcIlJpZ2h0XCI6MC4wLFwiQm90dG9tXCI6MC4wfSxcIlN0YXJ0RGF0ZVBvc2l0aW9uXCI6MixcIkVuZERhdGVQb3NpdGlvblwiOjIsXCJUaXRsZVBvc2l0aW9uXCI6NCxcIkR1cmF0aW9uUG9zaXRpb25cIjowLFwiUGVyY2VudGFnZUNvbXBsZXRlZFBvc2l0aW9uXCI6MCxcIlNwYWNpbmdcIjo1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5NixcIkdcIjoxNjMsXCJCXCI6MjIyfX0sXCJJc1Zpc2libGVcIjp0cnVlLFwiV2lkdGhcIjowLjAsXCJIZWlnaHRcIjoyMi4wLFwiQm9yZGVyU3R5bGVcIjp7XCIkaWRcIjpcIjIxMlwiLFwiTGluZVN0eWxlXCI6e1wiJGlkXCI6XCIyMTNcIixcIkxpbmVDb2xvclwiOntcIiRpZFwiOlwiMjE0XCIsXCJDb2xvclwiOntcIiRpZFwiOlwiMjE1XCIsXCJBXCI6MjU1LFwiUlwiOjI1NSxcIkdcIjowLFwiQlwiOjB9fSxcIkxpbmVXZWlnaHRcIjoyLjAsXCJMaW5lVHlwZVwiOjB9LFwiSXNWaXNpYmxlXCI6ZmFsc2V9fSxcIlRpdGxlU3R5bGVcIjp7XCIkaWRcIjpcIjIxNlwiLFwiRm9udFNldHRpbmdzXCI6e1wiJGlkXCI6XCIyMTdcIixcIkZvbnRTaXplXCI6MTEsXCJGb250TmFtZVwiOlwiQ2FsaWJyaVwiLFwiSXNCb2xkXCI6dHJ1ZSxcIklzSXRhbGljXCI6ZmFsc2UsXCJJc1VuZGVybGluZWRcIjpmYWxzZX0sXCJGb3JlZ3JvdW5kXCI6e1wiJGlkXCI6XCIyMThcIixcIkNvbG9yXCI6e1wiJGlkXCI6XCIyMTlcIixcIkFcIjoyNTUsXCJSXCI6MCxcIkdcIjowLFwiQlwiOjB9fSxcIkhvcml6b250YWxBbGlnbm1lbnRcIjox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Y4LFwiR1wiOjg0LFwiQlwiOjEwNn19LFwiSG9yaXpvbnRhbEFsaWdubWVudFwiOjAsXCJJc1Zpc2libGVcIjp0cnV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csXCJTaGFwZVNpemVcIjoxLFwiRGV0YWlsc1NwYWNpbmdcIjoyLjAsXCJQYWRkaW5nXCI6e1wiJGlkXCI6XCIyMjdcIixcIlRvcFwiOjc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k2LFwiR1wiOjE2MyxcIkJcIjoyMjJ9fSxcIklzVmlzaWJsZVwiOnRydWUsXCJXaWR0aFwiOjE4LjAsXCJIZWlnaHRcIjoyMC4wLFwiQm9yZGVyU3R5bGVcIjp7XCIkaWRcIjpcIjIzM1wiLFwiTGluZVN0eWxlXCI6e1wiJGlkXCI6XCIyMzRcIixcIkxpbmVDb2xvclwiOntcIiRpZFwiOlwiMjM1XCIsXCJDb2xvclwiOntcIiRpZFwiOlwiMjM2XCIsXCJBXCI6MjU1LFwiUlwiOjI1NSxcIkdcIjowLFwiQlwiOjB9fSxcIkxpbmVXZWlnaHRcIjowLjAsXCJMaW5lVHlwZVwiOjB9LFwiSXNWaXNpYmxlXCI6ZmFsc2V9fSxcIlRpdGxlU3R5bGVcIjp7XCIkaWRcIjpcIjIzN1wiLFwiRm9udFNldHRpbmdzXCI6e1wiJGlkXCI6XCIyMzhcIixcIkZvbnRTaXplXCI6MTEsXCJGb250TmFtZVwiOlwiQ2FsaWJyaVwiLFwiSXNCb2xkXCI6dHJ1ZSxcIklzSXRhbGljXCI6ZmFsc2UsXCJJc1VuZGVybGluZWRcIjpmYWxzZX0sXCJGb3JlZ3JvdW5kXCI6e1wiJGlkXCI6XCIyMzlcIixcIkNvbG9yXCI6e1wiJGlkXCI6XCIyNDBcIixcIkFcIjoyNTUsXCJSXCI6MCxcIkdcIjowLFwiQlwiOjB9fSxcIkhvcml6b250YWxBbGlnbm1lbnRcIjoxLFwiSXNWaXNpYmxlXCI6dHJ1ZX0sXCJEYXRlU3R5bGVcIjp7XCIkaWRcIjpcIjI0MVwiLFwiRm9udFNldHRpbmdzXCI6e1wiJGlkXCI6XCIyNDJcIixcIkZvbnRTaXplXCI6MTAsXCJGb250TmFtZVwiOlwiQ2FsaWJyaVwiLFwiSXNCb2xkXCI6ZmFsc2UsXCJJc0l0YWxpY1wiOmZhbHNlLFwiSXNVbmRlcmxpbmVkXCI6ZmFsc2V9LFwiRm9yZWdyb3VuZFwiOntcIiRpZFwiOlwiMjQzXCIsXCJDb2xvclwiOntcIiRpZFwiOlwiMjQ0XCIsXCJBXCI6MjU1LFwiUlwiOjY4LFwiR1wiOjg0LFwiQlwiOjEwNn19LFwiSG9yaXpvbnRhbEFsaWdubWVudFwiOjAsXCJJc1Zpc2libGVcIjp0cnVlfSxcIkRhdGVGb3JtYXRcIjp7XCIkaWRcIjpcIjI0NVwiLFwiRm9ybWF0U3RyaW5nXCI6XCJNLWQteXl5eVwiLFwiU2VwYXJhdG9yXCI6XCIt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10sXCJHcmlkbGluZVBhbmVsU3R5bGVcIjp7XCIkaWRcIjpcIjI0N1wiLFwiR3JpZGxpbmVTdHlsZVwiOntcIiRpZFwiOlwiMjQ4XCIsXCJMaW5lQ29sb3JcIjp7XCIkaWRcIjpcIjI0OVwiLFwiQ29sb3JcIjp7XCIkaWRcIjpcIjI1MFwiLFwiQVwiOjM4LFwiUlwiOjkxLFwiR1wiOjE1NSxcIkJcIjoyMTN9fSxcIkxpbmVXZWlnaHRcIjoxLjAsXCJMaW5lVHlwZVwiOjB9LFwiSXNWaXNpYmxlXCI6dHJ1ZX0sXCJBY3Rpdml0eUxpbmVQYW5lbFN0eWxlXCI6e1wiJGlkXCI6XCIyNTFcIixcIkFjdGl2aXR5TGluZVN0eWxlXCI6e1wiJGlkXCI6XCIyNTJcIixcIkxpbmVDb2xvclwiOntcIiRpZFwiOlwiMjUzXCIsXCJDb2xvclwiOntcIiRpZFwiOlwiMjU0XCIsXCJBXCI6MzgsXCJSXCI6MjU1LFwiR1wiOjIwMixcIkJcIjo4fX0sXCJMaW5lV2VpZ2h0XCI6MS4wLFwiTGluZVR5cGVcIjowfSxcIklzVmlzaWJsZVwiOnRydWV9LFwiRGVmYXVsdERlcGVuZGVuY3lTdHlsZVwiOntcIiRpZFwiOlwiMjU1XCIsXCJMaW5lU3R5bGVcIjp7XCIkaWRcIjpcIjI1NlwiLFwiTGluZUNvbG9yXCI6e1wiJGlkXCI6XCIyNTdcIixcIkNvbG9yXCI6e1wiJGlkXCI6XCIyNThcIixcIkFcIjoyNTUsXCJSXCI6MCxcIkdcIjowLFwiQlwiOjB9fSxcIkxpbmVXZWlnaHRcIjoxLjAsXCJMaW5lVHlwZVwiOjB9LFwiRW5kQXJyb3doZWFkTGluZVN0eWxlXCI6e1wiJGlkXCI6XCIyNTlcIixcIktpbmRcIjoxLFwiV2lkdGhcIjoxLFwiTGVuZ3RoXCI6MH0sXCJCcmluZ1RvRnJvbnRcIjp0cnVlLFwiUmFkaXVzXCI6MC4wfSxcIkNyaXRpY2FsUGF0aFN0eWxlXCI6e1wiJGlkXCI6XCIyNjBcIixcIkNyaXRpY2FsUGF0aFN0eWxlT3B0aW9uc1wiOjE1LFwiTGluZVN0eWxlXCI6e1wiJGlkXCI6XCIyNjFcIixcIkxpbmVDb2xvclwiOntcIiRpZFwiOlwiMjYyXCIsXCJDb2xvclwiOntcIiRpZFwiOlwiMjYzXCIsXCJBXCI6MjU1LFwiUlwiOjIyMixcIkdcIjo1MCxcIkJcIjo1MH19LFwiTGluZVdlaWdodFwiOjEuMCxcIkxpbmVUeXBlXCI6MH0sXCJUaXRsZUZvcmVncm91bmRcIjp7XCIkaWRcIjpcIjI2NFwiLFwiQ29sb3JcIjp7XCIkaWRcIjpcIjI2NVwiLFwiQVwiOjI1NSxcIlJcIjoxNzYsXCJHXCI6MTksXCJCXCI6MjV9fSxcIlNoYXBlc0JhY2tncm91bmRcIjp7XCIkaWRcIjpcIjI2NlwiLFwiQ29sb3JcIjp7XCIkaWRcIjpcIjI2N1wiLFwiQVwiOjI1NSxcIlJcIjoyNTMsXCJHXCI6MjAzLFwiQlwiOjIwOH19LFwiU2hhcGVzQm9yZGVyU3R5bGVcIjp7XCIkaWRcIjpcIjI2OFwiLFwiTGluZUNvbG9yXCI6e1wiJGlkXCI6XCIyNjlcIixcIkNvbG9yXCI6e1wiJGlkXCI6XCIyNzBcIixcIkFcIjoyNTUsXCJSXCI6MjIyLFwiR1wiOjUwLFwiQlwiOjUwfX0sXCJMaW5lV2VpZ2h0XCI6Mi4wLFwiTGluZVR5cGVcIjowfX0sXCJQYW5lbHNTcGFjaW5nRGVmaW5pdGlvblwiOntcIiRpZFwiOlwiMjcxXCIsXCJTcGFjaW5nQWJvdmVUaW1lYmFuZFwiOjE2LFwiU3BhY2luZ0JlbG93VGltZWJhbmRcIjoxNixcIlNwYWNpbmdBYm92ZUJldHdlZW5Td2ltbGFuZXNBbmRUYXNrc1wiOjE2LFwiU3BhY2luZ0JlbG93QmV0d2VlblN3aW1sYW5lc0FuZFRhc2tzXCI6MTZ9LFwiX3NlbGVjdGVkVGhlbWVQcmVzZXRDb2xvcnNcIjp7XCIkaWRcIjpcIjI3MlwiLFwiVGV4dExpZ2h0XCI6e1wiJGlkXCI6XCIyNzNcIixcIkFcIjoyNTUsXCJSXCI6MjU1LFwiR1wiOjI1NSxcIkJcIjoyNTV9LFwiVGV4dERhcmtcIjp7XCIkaWRcIjpcIjI3NFwiLFwiQVwiOjI1NSxcIlJcIjowLFwiR1wiOjAsXCJCXCI6MH0sXCJBY2NlbnQxXCI6e1wiJGlkXCI6XCIyNzVcIixcIkFcIjoyNTUsXCJSXCI6MjU1LFwiR1wiOjI1NSxcIkJcIjoyNTV9LFwiQWNjZW50MlwiOntcIiRpZFwiOlwiMjc2XCIsXCJBXCI6MjU1LFwiUlwiOjE3OCxcIkdcIjo1NixcIkJcIjoyOH0sXCJBY2NlbnQzXCI6e1wiJGlkXCI6XCIyNzdcIixcIkFcIjoyNTUsXCJSXCI6OTYsXCJHXCI6MTYzLFwiQlwiOjIyMn0sXCJBY2NlbnQ0XCI6e1wiJGlkXCI6XCIyNzhcIixcIkFcIjoyNTUsXCJSXCI6MjMzLFwiR1wiOjExMyxcIkJcIjo1MH0sXCJBY2NlbnQ1XCI6e1wiJGlkXCI6XCIyNzlcIixcIkFcIjoyNTUsXCJSXCI6MjUsXCJHXCI6MTA3LFwiQlwiOjM2fSxcIkFjY2VudDZcIjp7XCIkaWRcIjpcIjI4MFwiLFwiQVwiOjI1NSxcIlJcIjoxNSxcIkdcIjoxNTgsXCJCXCI6MjEzfSxcIkFjY2VudDdcIjp7XCIkaWRcIjpcIjI4MVwiLFwiQVwiOjI1NSxcIlJcIjoxNjAsXCJHXCI6NDMsXCJCXCI6MTQ3fSxcIkFjY2VudDhcIjp7XCIkaWRcIjpcIjI4MlwiLFwiQVwiOjI1NSxcIlJcIjo3OCxcIkdcIjoxNjcsXCJCXCI6NDZ9fSxcIl9jdXN0b21QcmVzZXRDb2xvcnNcIjp7XCIkaWRcIjpcIjI4M1wifX19In0sIlNldHRpbmdzIjp7IiRpZCI6IjY3NCIsIkltcGFPcHRpb25zIjp7IiRpZCI6IjY3NSIsIkxlZnRUb1JpZ2h0IjpmYWxzZSwiUGF5bG9hZE9wdGlvbnMiOjJ9LCJVc2VDb21wcmVzc2lvbiI6ZmFsc2UsIkNvbXByZXNpb25QZXJjZW50YWdlIjowLjAsIkluYWN0aXZlSW50ZXJ2YWxXaWR0aFRocmVzaG9sZCI6MC4wLCJJbmFjdGl2ZUludGVydmFsV2lkdGgiOjAuMCwiU3BsaXRUYXNrcyI6ZmFsc2UsIlVzZUNsdXN0ZXIiOmZhbHNlLCJFcHNpbG9uIjowLjAsIk1pblBvaW50c1RvRm9ybUFDbHVzdGVyIjowLCJHZW5lcmF0ZUludmlzaWJsZVNoYXBlcyI6ZmFsc2UsIlNtYXJ0VGltZWxpbmVUYXNrUGVyY2VudGFnZUZpdCI6ZmFsc2V9LCJJc05ldyI6ZmFsc2UsIkltcG9ydFR5cGUiOjAsIkZpbGVQYXRoIjpudWxsLCJUaW1lQ29uZmlndXJhdGlvbiI6eyIkaWQiOiI2NzYiLCJVc2VUaW1lIjpmYWxzZSwiV29ya0RheVN0YXJ0IjoiMDA6MDA6MDAiLCJXb3JrRGF5RW5kIjoiMjM6NTk6MDAifSwiTGFzdFVzZWRUZW1wbGF0ZUlkIjoiOTVmYmYwZjctY2E2Yy00YmI5LWFlNzgtMWFhZjJjYTk2MGViIiwiTGFzdFVzZWRUaGVtZURldGFpbHMiOnsiJGlkIjoiNjc3IiwiSWQiOiI5MDQ4YzRjOS04NmQ5LTRhMGItYjUxYi0zZjU2ZjQwOGRkMDEiLCJUaXRsZSI6IlVudGl0bGVkIHRoZW1lIiwiQ2F0ZWdvcnkiOjJ9LCJGaXJzdFdlZWtPZlllYXIiOjAsIlBsYWNlTWlsZXN0b25lQXRUaGVCZWdpbm5pbmdPZlRoZURheSI6ZmFsc2UsIkRlcGVuZGVuY3lTY2hlZHVsaW5nU2V0dGluZ3MiOnsiJGlkIjoiNjc4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3"/>
  <p:tag name="OTLMARKERSHAPE" val="OTL"/>
  <p:tag name="OTLTIMEBANDCULTUREINFO" val="en-US"/>
  <p:tag name="OTLTIMEBANDQUICKPOSITION" val="Custom"/>
  <p:tag name="OTLTIMEBANDTHREEDEFFECTS" val="Gel"/>
  <p:tag name="OTLTIMEBANDAUTODATERANGE" val="True"/>
  <p:tag name="OTLTIMEBANDSTARTDATE" val="2017-11-16T23:59:59.9990000Z"/>
  <p:tag name="OTLTIMEBANDWORKINGDAYS" val="All"/>
  <p:tag name="OTLTIMEBANDELAPSEDTIMEEXTENSION" val="Tru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"/>
  <p:tag name="OTLTIMEBANDSCALETYPE" val="Quarters"/>
  <p:tag name="OTLTIMEBANDSHAPETYPE" val="RectangleTimebandPhases"/>
  <p:tag name="OTLTIMEBANDSHAPEHEIGHT" val="30"/>
  <p:tag name="OTLTIMEBANDSHAPEPADDINGLEFT" val="0"/>
  <p:tag name="OTLTIMEBANDENDDATE" val="2025-07-14T23:59:00.000000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-d-yyyy"/>
  <p:tag name="OTLDATEFORMATSEPARATOR" val="-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nter your milestone here"/>
  <p:tag name="OTLPOSITIONONTASK" val="None"/>
  <p:tag name="OTLRELATEDTASKID" val="00000000-0000-0000-0000-000000000000"/>
  <p:tag name="OTLWEEKNUMBERINGFORMAT" val="WNFormat1"/>
  <p:tag name="OTLWEEKNUMBERINGISVISIBLE" val="False"/>
  <p:tag name="OTLDATE" val="2023-11-16T23:59:00.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-d-yyyy"/>
  <p:tag name="OTLDATEFORMATSEPARATOR" val="-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nter your milestone here"/>
  <p:tag name="OTLPOSITIONONTASK" val="None"/>
  <p:tag name="OTLRELATEDTASKID" val="00000000-0000-0000-0000-000000000000"/>
  <p:tag name="OTLWEEKNUMBERINGFORMAT" val="WNFormat1"/>
  <p:tag name="OTLWEEKNUMBERINGISVISIBLE" val="False"/>
  <p:tag name="OTLDATE" val="2024-02-01T23:59:00.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-d-yyyy"/>
  <p:tag name="OTLDATEFORMATSEPARATOR" val="-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nter your milestone here"/>
  <p:tag name="OTLPOSITIONONTASK" val="None"/>
  <p:tag name="OTLRELATEDTASKID" val="00000000-0000-0000-0000-000000000000"/>
  <p:tag name="OTLWEEKNUMBERINGFORMAT" val="WNFormat1"/>
  <p:tag name="OTLWEEKNUMBERINGISVISIBLE" val="False"/>
  <p:tag name="OTLDATE" val="2024-04-29T23:59:00.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-d-yyyy"/>
  <p:tag name="OTLDATEFORMATSEPARATOR" val="-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nter your milestone here"/>
  <p:tag name="OTLPOSITIONONTASK" val="None"/>
  <p:tag name="OTLRELATEDTASKID" val="00000000-0000-0000-0000-000000000000"/>
  <p:tag name="OTLWEEKNUMBERINGFORMAT" val="WNFormat1"/>
  <p:tag name="OTLWEEKNUMBERINGISVISIBLE" val="False"/>
  <p:tag name="OTLDATE" val="2024-06-17T23:59:00.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-d-yyyy"/>
  <p:tag name="OTLDATEFORMATSEPARATOR" val="-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nter your milestone here"/>
  <p:tag name="OTLPOSITIONONTASK" val="None"/>
  <p:tag name="OTLRELATEDTASKID" val="00000000-0000-0000-0000-000000000000"/>
  <p:tag name="OTLWEEKNUMBERINGFORMAT" val="WNFormat1"/>
  <p:tag name="OTLWEEKNUMBERINGISVISIBLE" val="False"/>
  <p:tag name="OTLDATE" val="2024-08-05T23:59:00.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-d-yyyy"/>
  <p:tag name="OTLDATEFORMATSEPARATOR" val="-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nter your milestone here"/>
  <p:tag name="OTLPOSITIONONTASK" val="None"/>
  <p:tag name="OTLRELATEDTASKID" val="00000000-0000-0000-0000-000000000000"/>
  <p:tag name="OTLWEEKNUMBERINGFORMAT" val="WNFormat1"/>
  <p:tag name="OTLWEEKNUMBERINGISVISIBLE" val="False"/>
  <p:tag name="OTLDATE" val="2024-10-23T23:59:00.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-d-yyyy"/>
  <p:tag name="OTLDATEFORMATSEPARATOR" val="-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nter your milestone here"/>
  <p:tag name="OTLPOSITIONONTASK" val="None"/>
  <p:tag name="OTLRELATEDTASKID" val="00000000-0000-0000-0000-000000000000"/>
  <p:tag name="OTLWEEKNUMBERINGFORMAT" val="WNFormat1"/>
  <p:tag name="OTLWEEKNUMBERINGISVISIBLE" val="False"/>
  <p:tag name="OTLDATE" val="2024-11-11T23:59:00.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-d-yyyy"/>
  <p:tag name="OTLDATEFORMATSEPARATOR" val="-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nter your milestone here"/>
  <p:tag name="OTLPOSITIONONTASK" val="None"/>
  <p:tag name="OTLRELATEDTASKID" val="00000000-0000-0000-0000-000000000000"/>
  <p:tag name="OTLWEEKNUMBERINGFORMAT" val="WNFormat1"/>
  <p:tag name="OTLWEEKNUMBERINGISVISIBLE" val="False"/>
  <p:tag name="OTLDATE" val="2024-12-01T23:59:00.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-d-yyyy"/>
  <p:tag name="OTLDATEFORMATSEPARATOR" val="-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nter your milestone here"/>
  <p:tag name="OTLPOSITIONONTASK" val="None"/>
  <p:tag name="OTLRELATEDTASKID" val="00000000-0000-0000-0000-000000000000"/>
  <p:tag name="OTLWEEKNUMBERINGFORMAT" val="WNFormat1"/>
  <p:tag name="OTLWEEKNUMBERINGISVISIBLE" val="False"/>
  <p:tag name="OTLDATE" val="2025-02-17T23:59:00.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-d-yyyy"/>
  <p:tag name="OTLDATEFORMATSEPARATOR" val="-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nter your milestone here"/>
  <p:tag name="OTLPOSITIONONTASK" val="None"/>
  <p:tag name="OTLRELATEDTASKID" val="00000000-0000-0000-0000-000000000000"/>
  <p:tag name="OTLWEEKNUMBERINGFORMAT" val="WNFormat1"/>
  <p:tag name="OTLWEEKNUMBERINGISVISIBLE" val="False"/>
  <p:tag name="OTLDATE" val="2025-04-07T23:59:00.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-d-yyyy"/>
  <p:tag name="OTLDATEFORMATSEPARATOR" val="-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nter your milestone here"/>
  <p:tag name="OTLPOSITIONONTASK" val="None"/>
  <p:tag name="OTLRELATEDTASKID" val="00000000-0000-0000-0000-000000000000"/>
  <p:tag name="OTLWEEKNUMBERINGFORMAT" val="WNFormat1"/>
  <p:tag name="OTLWEEKNUMBERINGISVISIBLE" val="False"/>
  <p:tag name="OTLDATE" val="2025-05-26T23:59:00.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-d-yyyy"/>
  <p:tag name="OTLDATEFORMATSEPARATOR" val="-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nter your milestone here"/>
  <p:tag name="OTLPOSITIONONTASK" val="None"/>
  <p:tag name="OTLRELATEDTASKID" val="00000000-0000-0000-0000-000000000000"/>
  <p:tag name="OTLWEEKNUMBERINGFORMAT" val="WNFormat1"/>
  <p:tag name="OTLWEEKNUMBERINGISVISIBLE" val="False"/>
  <p:tag name="OTLDATE" val="2025-07-14T23:59:00.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174</Words>
  <Application>Microsoft Office PowerPoint</Application>
  <PresentationFormat>Widescreen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2014-12-16T22:05:44Z</dcterms:created>
  <dcterms:modified xsi:type="dcterms:W3CDTF">2024-10-14T12:44:38Z</dcterms:modified>
</cp:coreProperties>
</file>