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300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CCONN|FC_042d4d1d9e7|Bottom|FC_6998f6474fc|Top|E|N|T">
            <a:extLst>
              <a:ext uri="{FF2B5EF4-FFF2-40B4-BE49-F238E27FC236}">
                <a16:creationId xmlns:a16="http://schemas.microsoft.com/office/drawing/2014/main" id="{90B77A61-051B-8E2D-A27C-A43B4EAA5E57}"/>
              </a:ext>
            </a:extLst>
          </p:cNvPr>
          <p:cNvSpPr/>
          <p:nvPr/>
        </p:nvSpPr>
        <p:spPr>
          <a:xfrm>
            <a:off x="6027663" y="1055606"/>
            <a:ext cx="1" cy="304950"/>
          </a:xfrm>
          <a:custGeom>
            <a:avLst/>
            <a:gdLst/>
            <a:ahLst/>
            <a:cxnLst/>
            <a:rect l="0" t="0" r="0" b="0"/>
            <a:pathLst>
              <a:path w="1" h="304950">
                <a:moveTo>
                  <a:pt x="0" y="0"/>
                </a:moveTo>
                <a:lnTo>
                  <a:pt x="0" y="152475"/>
                </a:lnTo>
                <a:lnTo>
                  <a:pt x="0" y="3049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5" name="FCCONN|FC_6998f6474fc|Bottom|FC_f6f20c447f3|Top|E|N|T">
            <a:extLst>
              <a:ext uri="{FF2B5EF4-FFF2-40B4-BE49-F238E27FC236}">
                <a16:creationId xmlns:a16="http://schemas.microsoft.com/office/drawing/2014/main" id="{C5B14E08-BAA4-0260-5ED1-6AC5DAACA695}"/>
              </a:ext>
            </a:extLst>
          </p:cNvPr>
          <p:cNvSpPr/>
          <p:nvPr/>
        </p:nvSpPr>
        <p:spPr>
          <a:xfrm>
            <a:off x="6027663" y="2173355"/>
            <a:ext cx="1" cy="304950"/>
          </a:xfrm>
          <a:custGeom>
            <a:avLst/>
            <a:gdLst/>
            <a:ahLst/>
            <a:cxnLst/>
            <a:rect l="0" t="0" r="0" b="0"/>
            <a:pathLst>
              <a:path w="1" h="304950">
                <a:moveTo>
                  <a:pt x="0" y="0"/>
                </a:moveTo>
                <a:lnTo>
                  <a:pt x="0" y="152474"/>
                </a:lnTo>
                <a:lnTo>
                  <a:pt x="0" y="3049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4" name="FCCONN|FC_f6f20c447f3|Bottom|FC_7ebf291bb4f|Top|E|N|T">
            <a:extLst>
              <a:ext uri="{FF2B5EF4-FFF2-40B4-BE49-F238E27FC236}">
                <a16:creationId xmlns:a16="http://schemas.microsoft.com/office/drawing/2014/main" id="{9710C617-10FC-28D7-DDF6-3D148857624D}"/>
              </a:ext>
            </a:extLst>
          </p:cNvPr>
          <p:cNvSpPr/>
          <p:nvPr/>
        </p:nvSpPr>
        <p:spPr>
          <a:xfrm>
            <a:off x="6027663" y="3291104"/>
            <a:ext cx="1" cy="304950"/>
          </a:xfrm>
          <a:custGeom>
            <a:avLst/>
            <a:gdLst/>
            <a:ahLst/>
            <a:cxnLst/>
            <a:rect l="0" t="0" r="0" b="0"/>
            <a:pathLst>
              <a:path w="1" h="304950">
                <a:moveTo>
                  <a:pt x="0" y="0"/>
                </a:moveTo>
                <a:lnTo>
                  <a:pt x="0" y="152474"/>
                </a:lnTo>
                <a:lnTo>
                  <a:pt x="0" y="3049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3" name="FCCONN|FC_7ebf291bb4f|Bottom|FC_502c62cfcf2|Top|E|N|T">
            <a:extLst>
              <a:ext uri="{FF2B5EF4-FFF2-40B4-BE49-F238E27FC236}">
                <a16:creationId xmlns:a16="http://schemas.microsoft.com/office/drawing/2014/main" id="{DD951132-99DF-FADB-432A-58E3B87C801A}"/>
              </a:ext>
            </a:extLst>
          </p:cNvPr>
          <p:cNvSpPr/>
          <p:nvPr/>
        </p:nvSpPr>
        <p:spPr>
          <a:xfrm>
            <a:off x="6027663" y="4408853"/>
            <a:ext cx="1" cy="304950"/>
          </a:xfrm>
          <a:custGeom>
            <a:avLst/>
            <a:gdLst/>
            <a:ahLst/>
            <a:cxnLst/>
            <a:rect l="0" t="0" r="0" b="0"/>
            <a:pathLst>
              <a:path w="1" h="304950">
                <a:moveTo>
                  <a:pt x="0" y="0"/>
                </a:moveTo>
                <a:lnTo>
                  <a:pt x="0" y="152474"/>
                </a:lnTo>
                <a:lnTo>
                  <a:pt x="0" y="3049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2" name="FCCONN|FC_502c62cfcf2|Bottom|FC_4a3e6340094|Top|E|N|T">
            <a:extLst>
              <a:ext uri="{FF2B5EF4-FFF2-40B4-BE49-F238E27FC236}">
                <a16:creationId xmlns:a16="http://schemas.microsoft.com/office/drawing/2014/main" id="{82CF98BD-1ED2-9DF3-3DA3-086FFEFC7FFE}"/>
              </a:ext>
            </a:extLst>
          </p:cNvPr>
          <p:cNvSpPr/>
          <p:nvPr/>
        </p:nvSpPr>
        <p:spPr>
          <a:xfrm>
            <a:off x="6027663" y="5526602"/>
            <a:ext cx="1" cy="304950"/>
          </a:xfrm>
          <a:custGeom>
            <a:avLst/>
            <a:gdLst/>
            <a:ahLst/>
            <a:cxnLst/>
            <a:rect l="0" t="0" r="0" b="0"/>
            <a:pathLst>
              <a:path w="1" h="304950">
                <a:moveTo>
                  <a:pt x="0" y="0"/>
                </a:moveTo>
                <a:lnTo>
                  <a:pt x="0" y="152475"/>
                </a:lnTo>
                <a:lnTo>
                  <a:pt x="0" y="3049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042d4d1d9e7" descr="{&quot;id&quot;:&quot;FC_042d4d1d9e7&quot;,&quot;shapeType&quot;:&quot;Terminator&quot;,&quot;label&quot;:&quot;Awareness&quot;,&quot;contentMode&quot;:&quot;IconText&quot;,&quot;iconName&quot;:&quot;eye&quot;,&quot;iconSvg&quot;:&quot;\u003Csvg\n  class=\u0022lucide lucide-ey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.062 12.348a1 1 0 0 1 0-.696 10.75 10.75 0 0 1 19.876 0 1 1 0 0 1 0 .696 10.75 10.75 0 0 1-19.876 0\u0022 /\u003E\n  \u003Ccircle cx=\u002212\u0022 cy=\u002212\u0022 r=\u00223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CC42D509-809E-986A-869E-209ABE66D5E4}"/>
              </a:ext>
            </a:extLst>
          </p:cNvPr>
          <p:cNvSpPr/>
          <p:nvPr/>
        </p:nvSpPr>
        <p:spPr>
          <a:xfrm>
            <a:off x="5265663" y="242806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Awareness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042d4d1d9e7|Left">
            <a:extLst>
              <a:ext uri="{FF2B5EF4-FFF2-40B4-BE49-F238E27FC236}">
                <a16:creationId xmlns:a16="http://schemas.microsoft.com/office/drawing/2014/main" id="{C1A47216-2824-23E2-16FD-B38283AB10C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76019" y="547606"/>
            <a:ext cx="203200" cy="203200"/>
          </a:xfrm>
          <a:prstGeom prst="rect">
            <a:avLst/>
          </a:prstGeom>
        </p:spPr>
      </p:pic>
      <p:sp>
        <p:nvSpPr>
          <p:cNvPr id="7" name="FC_6998f6474fc" descr="{&quot;id&quot;:&quot;FC_6998f6474fc&quot;,&quot;shapeType&quot;:&quot;Process&quot;,&quot;label&quot;:&quot;Consideration&quot;,&quot;contentMode&quot;:&quot;IconText&quot;,&quot;iconName&quot;:&quot;search&quot;,&quot;iconSvg&quot;:&quot;\u003Csvg\n  class=\u0022lucide lucide-search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1 21-4.34-4.34\u0022 /\u003E\n  \u003Ccircle cx=\u002211\u0022 cy=\u002211\u0022 r=\u00228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E5D41AF7-5A49-0E05-52D0-FE364BB06090}"/>
              </a:ext>
            </a:extLst>
          </p:cNvPr>
          <p:cNvSpPr/>
          <p:nvPr/>
        </p:nvSpPr>
        <p:spPr>
          <a:xfrm>
            <a:off x="5265663" y="1360555"/>
            <a:ext cx="152400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Consideration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1" name="FCICON|FC_6998f6474fc|Left">
            <a:extLst>
              <a:ext uri="{FF2B5EF4-FFF2-40B4-BE49-F238E27FC236}">
                <a16:creationId xmlns:a16="http://schemas.microsoft.com/office/drawing/2014/main" id="{B2238F58-2F1B-6647-E696-001065A9EBE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0295" y="1665355"/>
            <a:ext cx="203200" cy="203200"/>
          </a:xfrm>
          <a:prstGeom prst="rect">
            <a:avLst/>
          </a:prstGeom>
        </p:spPr>
      </p:pic>
      <p:sp>
        <p:nvSpPr>
          <p:cNvPr id="12" name="FC_f6f20c447f3" descr="{&quot;id&quot;:&quot;FC_f6f20c447f3&quot;,&quot;shapeType&quot;:&quot;Process&quot;,&quot;label&quot;:&quot;Decision&quot;,&quot;contentMode&quot;:&quot;IconText&quot;,&quot;iconName&quot;:&quot;git-compare&quot;,&quot;iconSvg&quot;:&quot;\u003Csvg\n  class=\u0022lucide lucide-git-compar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circle cx=\u002218\u0022 cy=\u002218\u0022 r=\u00223\u0022 /\u003E\n  \u003Ccircle cx=\u00226\u0022 cy=\u00226\u0022 r=\u00223\u0022 /\u003E\n  \u003Cpath d=\u0022M13 6h3a2 2 0 0 1 2 2v7\u0022 /\u003E\n  \u003Cpath d=\u0022M11 18H8a2 2 0 0 1-2-2V9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96B78073-6D39-6582-CD00-77FD7D7470CD}"/>
              </a:ext>
            </a:extLst>
          </p:cNvPr>
          <p:cNvSpPr/>
          <p:nvPr/>
        </p:nvSpPr>
        <p:spPr>
          <a:xfrm>
            <a:off x="5265663" y="2478304"/>
            <a:ext cx="152400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Decision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6" name="FCICON|FC_f6f20c447f3|Left">
            <a:extLst>
              <a:ext uri="{FF2B5EF4-FFF2-40B4-BE49-F238E27FC236}">
                <a16:creationId xmlns:a16="http://schemas.microsoft.com/office/drawing/2014/main" id="{220ECACD-63FD-73EC-F8BB-7C68FD94CB4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5870" y="2783104"/>
            <a:ext cx="203200" cy="203200"/>
          </a:xfrm>
          <a:prstGeom prst="rect">
            <a:avLst/>
          </a:prstGeom>
        </p:spPr>
      </p:pic>
      <p:sp>
        <p:nvSpPr>
          <p:cNvPr id="17" name="FC_7ebf291bb4f" descr="{&quot;id&quot;:&quot;FC_7ebf291bb4f&quot;,&quot;shapeType&quot;:&quot;Process&quot;,&quot;label&quot;:&quot;Purchase&quot;,&quot;contentMode&quot;:&quot;IconText&quot;,&quot;iconName&quot;:&quot;credit-card&quot;,&quot;iconSvg&quot;:&quot;\u003Csvg\n  class=\u0022lucide lucide-credit-card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rect width=\u002220\u0022 height=\u002214\u0022 x=\u00222\u0022 y=\u00225\u0022 rx=\u00222\u0022 /\u003E\n  \u003Cline x1=\u00222\u0022 x2=\u002222\u0022 y1=\u002210\u0022 y2=\u002210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9E10A187-8F48-BB1B-D519-43BE319002C5}"/>
              </a:ext>
            </a:extLst>
          </p:cNvPr>
          <p:cNvSpPr/>
          <p:nvPr/>
        </p:nvSpPr>
        <p:spPr>
          <a:xfrm>
            <a:off x="5265663" y="3596053"/>
            <a:ext cx="152400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Purchase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1" name="FCICON|FC_7ebf291bb4f|Left">
            <a:extLst>
              <a:ext uri="{FF2B5EF4-FFF2-40B4-BE49-F238E27FC236}">
                <a16:creationId xmlns:a16="http://schemas.microsoft.com/office/drawing/2014/main" id="{E15D2CB3-7BC7-5EA8-3B59-1457ECF8E75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6820" y="3900853"/>
            <a:ext cx="203200" cy="203200"/>
          </a:xfrm>
          <a:prstGeom prst="rect">
            <a:avLst/>
          </a:prstGeom>
        </p:spPr>
      </p:pic>
      <p:sp>
        <p:nvSpPr>
          <p:cNvPr id="22" name="FC_502c62cfcf2" descr="{&quot;id&quot;:&quot;FC_502c62cfcf2&quot;,&quot;shapeType&quot;:&quot;Process&quot;,&quot;label&quot;:&quot;Onboarding&quot;,&quot;contentMode&quot;:&quot;IconText&quot;,&quot;iconName&quot;:&quot;rocket&quot;,&quot;iconSvg&quot;:&quot;\u003Csvg\n  class=\u0022lucide lucide-rocket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2 15v5s3.03-.55 4-2c1.08-1.62 0-5 0-5\u0022 /\u003E\n  \u003Cpath d=\u0022M4.5 16.5c-1.5 1.26-2 5-2 5s3.74-.5 5-2c.71-.84.7-2.13-.09-2.91a2.18 2.18 0 0 0-2.91-.09\u0022 /\u003E\n  \u003Cpath d=\u0022M9 12a22 22 0 0 1 2-3.95A12.88 12.88 0 0 1 22 2c0 2.72-.78 7.5-6 11a22.4 22.4 0 0 1-4 2z\u0022 /\u003E\n  \u003Cpath d=\u0022M9 12H4s.55-3.03 2-4c1.62-1.08 5 .05 5 .05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DBE12F7A-1423-110A-B74A-B87796836EF7}"/>
              </a:ext>
            </a:extLst>
          </p:cNvPr>
          <p:cNvSpPr/>
          <p:nvPr/>
        </p:nvSpPr>
        <p:spPr>
          <a:xfrm>
            <a:off x="5265663" y="4713802"/>
            <a:ext cx="152400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Onboarding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6" name="FCICON|FC_502c62cfcf2|Left">
            <a:extLst>
              <a:ext uri="{FF2B5EF4-FFF2-40B4-BE49-F238E27FC236}">
                <a16:creationId xmlns:a16="http://schemas.microsoft.com/office/drawing/2014/main" id="{64814311-959D-87DF-F878-0302CA32EB5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9826" y="5018602"/>
            <a:ext cx="203200" cy="203200"/>
          </a:xfrm>
          <a:prstGeom prst="rect">
            <a:avLst/>
          </a:prstGeom>
        </p:spPr>
      </p:pic>
      <p:sp>
        <p:nvSpPr>
          <p:cNvPr id="27" name="FC_4a3e6340094" descr="{&quot;id&quot;:&quot;FC_4a3e6340094&quot;,&quot;shapeType&quot;:&quot;Terminator&quot;,&quot;label&quot;:&quot;Advocacy&quot;,&quot;contentMode&quot;:&quot;IconText&quot;,&quot;iconName&quot;:&quot;heart&quot;,&quot;iconSvg&quot;:&quot;\u003Csvg\n  class=\u0022lucide lucide-heart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 9.5a5.5 5.5 0 0 1 9.591-3.676.56.56 0 0 0 .818 0A5.49 5.49 0 0 1 22 9.5c0 2.29-1.5 4-3 5.5l-5.492 5.313a2 2 0 0 1-3 .019L5 15c-1.5-1.5-3-3.2-3-5.5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1A3915D2-8B46-8D27-EFF4-8E67771E4101}"/>
              </a:ext>
            </a:extLst>
          </p:cNvPr>
          <p:cNvSpPr/>
          <p:nvPr/>
        </p:nvSpPr>
        <p:spPr>
          <a:xfrm>
            <a:off x="5265663" y="5831551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Advocacy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31" name="FCICON|FC_4a3e6340094|Left">
            <a:extLst>
              <a:ext uri="{FF2B5EF4-FFF2-40B4-BE49-F238E27FC236}">
                <a16:creationId xmlns:a16="http://schemas.microsoft.com/office/drawing/2014/main" id="{EA104F95-3F5E-2FE6-8E03-65B6BFCDF15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15707" y="6136351"/>
            <a:ext cx="2032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67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9984</TotalTime>
  <Words>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22</cp:revision>
  <dcterms:created xsi:type="dcterms:W3CDTF">2024-12-06T22:09:36Z</dcterms:created>
  <dcterms:modified xsi:type="dcterms:W3CDTF">2026-07-30T15:00:13Z</dcterms:modified>
</cp:coreProperties>
</file>