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93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3FA0C-55D1-4B13-82F9-DE8D059D6123}" v="21" dt="2026-05-11T17:34:54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ise Vincz" userId="e04426f196b1da37" providerId="LiveId" clId="{A1079B29-9573-4A4A-AA62-FFC3DFD9AC4B}"/>
    <pc:docChg chg="undo custSel delSld modSld">
      <pc:chgData name="Blaise Vincz" userId="e04426f196b1da37" providerId="LiveId" clId="{A1079B29-9573-4A4A-AA62-FFC3DFD9AC4B}" dt="2026-05-11T17:37:10.512" v="116" actId="1036"/>
      <pc:docMkLst>
        <pc:docMk/>
      </pc:docMkLst>
      <pc:sldChg chg="modSp mod">
        <pc:chgData name="Blaise Vincz" userId="e04426f196b1da37" providerId="LiveId" clId="{A1079B29-9573-4A4A-AA62-FFC3DFD9AC4B}" dt="2026-05-11T17:37:10.512" v="116" actId="1036"/>
        <pc:sldMkLst>
          <pc:docMk/>
          <pc:sldMk cId="1949224988" sldId="277"/>
        </pc:sldMkLst>
        <pc:spChg chg="mod">
          <ac:chgData name="Blaise Vincz" userId="e04426f196b1da37" providerId="LiveId" clId="{A1079B29-9573-4A4A-AA62-FFC3DFD9AC4B}" dt="2026-05-11T17:37:10.512" v="116" actId="1036"/>
          <ac:spMkLst>
            <pc:docMk/>
            <pc:sldMk cId="1949224988" sldId="277"/>
            <ac:spMk id="2" creationId="{ADDEF5AB-5A27-067A-4B35-BDF911C5780A}"/>
          </ac:spMkLst>
        </pc:spChg>
        <pc:spChg chg="mod">
          <ac:chgData name="Blaise Vincz" userId="e04426f196b1da37" providerId="LiveId" clId="{A1079B29-9573-4A4A-AA62-FFC3DFD9AC4B}" dt="2026-05-11T17:37:10.512" v="116" actId="1036"/>
          <ac:spMkLst>
            <pc:docMk/>
            <pc:sldMk cId="1949224988" sldId="277"/>
            <ac:spMk id="3" creationId="{D851C8DC-7B1B-2865-9AF1-1A1B4CEEDB6F}"/>
          </ac:spMkLst>
        </pc:spChg>
        <pc:spChg chg="mod">
          <ac:chgData name="Blaise Vincz" userId="e04426f196b1da37" providerId="LiveId" clId="{A1079B29-9573-4A4A-AA62-FFC3DFD9AC4B}" dt="2026-05-11T17:36:29.578" v="71" actId="1076"/>
          <ac:spMkLst>
            <pc:docMk/>
            <pc:sldMk cId="1949224988" sldId="277"/>
            <ac:spMk id="5" creationId="{F9CE52F2-427E-B118-A074-8F83D346D352}"/>
          </ac:spMkLst>
        </pc:spChg>
        <pc:spChg chg="mod">
          <ac:chgData name="Blaise Vincz" userId="e04426f196b1da37" providerId="LiveId" clId="{A1079B29-9573-4A4A-AA62-FFC3DFD9AC4B}" dt="2026-05-11T17:33:34.692" v="40" actId="20577"/>
          <ac:spMkLst>
            <pc:docMk/>
            <pc:sldMk cId="1949224988" sldId="277"/>
            <ac:spMk id="6" creationId="{F7FD8EEF-A8DE-87D1-0371-6C0541F5289C}"/>
          </ac:spMkLst>
        </pc:spChg>
        <pc:spChg chg="mod">
          <ac:chgData name="Blaise Vincz" userId="e04426f196b1da37" providerId="LiveId" clId="{A1079B29-9573-4A4A-AA62-FFC3DFD9AC4B}" dt="2026-05-11T17:36:03.817" v="52" actId="14"/>
          <ac:spMkLst>
            <pc:docMk/>
            <pc:sldMk cId="1949224988" sldId="277"/>
            <ac:spMk id="8" creationId="{45B514A0-4111-8FF1-5281-5C31E629AD41}"/>
          </ac:spMkLst>
        </pc:spChg>
      </pc:sldChg>
      <pc:sldChg chg="modSp mod">
        <pc:chgData name="Blaise Vincz" userId="e04426f196b1da37" providerId="LiveId" clId="{A1079B29-9573-4A4A-AA62-FFC3DFD9AC4B}" dt="2026-05-11T17:30:34.069" v="31" actId="1036"/>
        <pc:sldMkLst>
          <pc:docMk/>
          <pc:sldMk cId="441309242" sldId="290"/>
        </pc:sldMkLst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10" creationId="{BEFB2CE7-DF1D-3F8A-7FE8-0BB62D7D4C74}"/>
          </ac:spMkLst>
        </pc:spChg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14" creationId="{B00275AF-9D89-5169-9B81-6090749C3AD9}"/>
          </ac:spMkLst>
        </pc:spChg>
        <pc:spChg chg="mod">
          <ac:chgData name="Blaise Vincz" userId="e04426f196b1da37" providerId="LiveId" clId="{A1079B29-9573-4A4A-AA62-FFC3DFD9AC4B}" dt="2026-05-11T17:29:54.762" v="13" actId="20577"/>
          <ac:spMkLst>
            <pc:docMk/>
            <pc:sldMk cId="441309242" sldId="290"/>
            <ac:spMk id="18" creationId="{8A622836-21F4-61CB-8189-2A5146E474E1}"/>
          </ac:spMkLst>
        </pc:spChg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25" creationId="{7065A952-10EC-5C38-1B2E-D958EBDA003A}"/>
          </ac:spMkLst>
        </pc:spChg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30" creationId="{5C5BC0B6-E4FA-F45A-C5A2-ED7F1DBBB053}"/>
          </ac:spMkLst>
        </pc:spChg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46" creationId="{292ADD3C-050D-BBCF-8841-C1C2141D3644}"/>
          </ac:spMkLst>
        </pc:spChg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47" creationId="{D82E9158-6734-68B2-308C-A49E5FFBF794}"/>
          </ac:spMkLst>
        </pc:spChg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63" creationId="{106E9748-118C-F178-493F-0DC26B9D260D}"/>
          </ac:spMkLst>
        </pc:spChg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82" creationId="{A471E06F-443C-7B1C-0477-83FA6320A89C}"/>
          </ac:spMkLst>
        </pc:spChg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95" creationId="{6B2B0813-7740-3D34-D6FD-6E35EDA13F85}"/>
          </ac:spMkLst>
        </pc:spChg>
        <pc:spChg chg="mod">
          <ac:chgData name="Blaise Vincz" userId="e04426f196b1da37" providerId="LiveId" clId="{A1079B29-9573-4A4A-AA62-FFC3DFD9AC4B}" dt="2026-05-11T17:30:34.069" v="31" actId="1036"/>
          <ac:spMkLst>
            <pc:docMk/>
            <pc:sldMk cId="441309242" sldId="290"/>
            <ac:spMk id="96" creationId="{343D278C-3172-83D8-2360-B17EB198E32D}"/>
          </ac:spMkLst>
        </pc:spChg>
      </pc:sldChg>
      <pc:sldChg chg="del">
        <pc:chgData name="Blaise Vincz" userId="e04426f196b1da37" providerId="LiveId" clId="{A1079B29-9573-4A4A-AA62-FFC3DFD9AC4B}" dt="2026-05-11T17:30:53.457" v="32" actId="2696"/>
        <pc:sldMkLst>
          <pc:docMk/>
          <pc:sldMk cId="3933696857" sldId="291"/>
        </pc:sldMkLst>
      </pc:sldChg>
      <pc:sldChg chg="del">
        <pc:chgData name="Blaise Vincz" userId="e04426f196b1da37" providerId="LiveId" clId="{A1079B29-9573-4A4A-AA62-FFC3DFD9AC4B}" dt="2026-05-11T17:30:57.868" v="33" actId="2696"/>
        <pc:sldMkLst>
          <pc:docMk/>
          <pc:sldMk cId="3141987305" sldId="29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CCONN|FC_61f31b55704|Bottom|FC_1ad9926174b|Top|E|V|T">
            <a:extLst>
              <a:ext uri="{FF2B5EF4-FFF2-40B4-BE49-F238E27FC236}">
                <a16:creationId xmlns:a16="http://schemas.microsoft.com/office/drawing/2014/main" id="{FBEAEBD1-2366-8226-73A9-1837725C95BF}"/>
              </a:ext>
            </a:extLst>
          </p:cNvPr>
          <p:cNvSpPr/>
          <p:nvPr/>
        </p:nvSpPr>
        <p:spPr>
          <a:xfrm>
            <a:off x="4539629" y="5366677"/>
            <a:ext cx="1" cy="483251"/>
          </a:xfrm>
          <a:custGeom>
            <a:avLst/>
            <a:gdLst/>
            <a:ahLst/>
            <a:cxnLst/>
            <a:rect l="0" t="0" r="0" b="0"/>
            <a:pathLst>
              <a:path w="1" h="483251">
                <a:moveTo>
                  <a:pt x="0" y="0"/>
                </a:moveTo>
                <a:lnTo>
                  <a:pt x="0" y="48325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miter lim="800000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7" name="FCCONN|FC_19962af5ca2|Bottom|FC_61f31b55704|Top|E|V|T">
            <a:extLst>
              <a:ext uri="{FF2B5EF4-FFF2-40B4-BE49-F238E27FC236}">
                <a16:creationId xmlns:a16="http://schemas.microsoft.com/office/drawing/2014/main" id="{F0EC41FD-BE9A-4FA4-D05B-919AA352C89E}"/>
              </a:ext>
            </a:extLst>
          </p:cNvPr>
          <p:cNvSpPr/>
          <p:nvPr/>
        </p:nvSpPr>
        <p:spPr>
          <a:xfrm>
            <a:off x="4539629" y="4052851"/>
            <a:ext cx="3870866" cy="566753"/>
          </a:xfrm>
          <a:custGeom>
            <a:avLst/>
            <a:gdLst/>
            <a:ahLst/>
            <a:cxnLst/>
            <a:rect l="0" t="0" r="0" b="0"/>
            <a:pathLst>
              <a:path w="3870866" h="566753">
                <a:moveTo>
                  <a:pt x="3870865" y="0"/>
                </a:moveTo>
                <a:lnTo>
                  <a:pt x="3870865" y="153201"/>
                </a:lnTo>
                <a:lnTo>
                  <a:pt x="3866801" y="189777"/>
                </a:lnTo>
                <a:lnTo>
                  <a:pt x="3854609" y="218225"/>
                </a:lnTo>
                <a:lnTo>
                  <a:pt x="3834289" y="238545"/>
                </a:lnTo>
                <a:lnTo>
                  <a:pt x="3805841" y="250737"/>
                </a:lnTo>
                <a:lnTo>
                  <a:pt x="3769265" y="254801"/>
                </a:lnTo>
                <a:lnTo>
                  <a:pt x="101600" y="254801"/>
                </a:lnTo>
                <a:lnTo>
                  <a:pt x="65025" y="258865"/>
                </a:lnTo>
                <a:lnTo>
                  <a:pt x="36577" y="271057"/>
                </a:lnTo>
                <a:lnTo>
                  <a:pt x="16256" y="291377"/>
                </a:lnTo>
                <a:lnTo>
                  <a:pt x="4065" y="319825"/>
                </a:lnTo>
                <a:lnTo>
                  <a:pt x="0" y="356401"/>
                </a:lnTo>
                <a:lnTo>
                  <a:pt x="0" y="566752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miter lim="800000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6" name="FCCONN|FC_1ad9926174b|Right|FC_618677324e9|Left|E|V|T">
            <a:extLst>
              <a:ext uri="{FF2B5EF4-FFF2-40B4-BE49-F238E27FC236}">
                <a16:creationId xmlns:a16="http://schemas.microsoft.com/office/drawing/2014/main" id="{C3D7FD31-1021-0169-2918-D97FE821ACAA}"/>
              </a:ext>
            </a:extLst>
          </p:cNvPr>
          <p:cNvSpPr/>
          <p:nvPr/>
        </p:nvSpPr>
        <p:spPr>
          <a:xfrm>
            <a:off x="5287781" y="6194889"/>
            <a:ext cx="2475910" cy="1"/>
          </a:xfrm>
          <a:custGeom>
            <a:avLst/>
            <a:gdLst/>
            <a:ahLst/>
            <a:cxnLst/>
            <a:rect l="0" t="0" r="0" b="0"/>
            <a:pathLst>
              <a:path w="2475910" h="1">
                <a:moveTo>
                  <a:pt x="0" y="0"/>
                </a:moveTo>
                <a:lnTo>
                  <a:pt x="2475909" y="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miter lim="800000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5" name="FCCONN|FC_1ba9caae527|Right|FC_6149a54d12f|Left|E|V|T">
            <a:extLst>
              <a:ext uri="{FF2B5EF4-FFF2-40B4-BE49-F238E27FC236}">
                <a16:creationId xmlns:a16="http://schemas.microsoft.com/office/drawing/2014/main" id="{D912226D-11BB-D35B-40BA-E70F16C6FF45}"/>
              </a:ext>
            </a:extLst>
          </p:cNvPr>
          <p:cNvSpPr/>
          <p:nvPr/>
        </p:nvSpPr>
        <p:spPr>
          <a:xfrm>
            <a:off x="3228148" y="2705934"/>
            <a:ext cx="1867066" cy="1"/>
          </a:xfrm>
          <a:custGeom>
            <a:avLst/>
            <a:gdLst/>
            <a:ahLst/>
            <a:cxnLst/>
            <a:rect l="0" t="0" r="0" b="0"/>
            <a:pathLst>
              <a:path w="1867066" h="1">
                <a:moveTo>
                  <a:pt x="0" y="0"/>
                </a:moveTo>
                <a:lnTo>
                  <a:pt x="1867065" y="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miter lim="800000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4" name="FCCONN|FC_30479c9bf93|Bottom|FC_19962af5ca2|Top|E|V|T">
            <a:extLst>
              <a:ext uri="{FF2B5EF4-FFF2-40B4-BE49-F238E27FC236}">
                <a16:creationId xmlns:a16="http://schemas.microsoft.com/office/drawing/2014/main" id="{ACC1E162-D032-A457-20AC-4E17EC2C1630}"/>
              </a:ext>
            </a:extLst>
          </p:cNvPr>
          <p:cNvSpPr/>
          <p:nvPr/>
        </p:nvSpPr>
        <p:spPr>
          <a:xfrm>
            <a:off x="2524194" y="1065222"/>
            <a:ext cx="5886301" cy="1826601"/>
          </a:xfrm>
          <a:custGeom>
            <a:avLst/>
            <a:gdLst/>
            <a:ahLst/>
            <a:cxnLst/>
            <a:rect l="0" t="0" r="0" b="0"/>
            <a:pathLst>
              <a:path w="5886301" h="1826601">
                <a:moveTo>
                  <a:pt x="0" y="0"/>
                </a:moveTo>
                <a:lnTo>
                  <a:pt x="0" y="783125"/>
                </a:lnTo>
                <a:lnTo>
                  <a:pt x="4064" y="819701"/>
                </a:lnTo>
                <a:lnTo>
                  <a:pt x="16256" y="848149"/>
                </a:lnTo>
                <a:lnTo>
                  <a:pt x="36575" y="868469"/>
                </a:lnTo>
                <a:lnTo>
                  <a:pt x="65024" y="880661"/>
                </a:lnTo>
                <a:lnTo>
                  <a:pt x="101600" y="884725"/>
                </a:lnTo>
                <a:lnTo>
                  <a:pt x="5784700" y="884725"/>
                </a:lnTo>
                <a:lnTo>
                  <a:pt x="5821276" y="888789"/>
                </a:lnTo>
                <a:lnTo>
                  <a:pt x="5849724" y="900981"/>
                </a:lnTo>
                <a:lnTo>
                  <a:pt x="5870043" y="921301"/>
                </a:lnTo>
                <a:lnTo>
                  <a:pt x="5882236" y="949749"/>
                </a:lnTo>
                <a:lnTo>
                  <a:pt x="5886300" y="986325"/>
                </a:lnTo>
                <a:lnTo>
                  <a:pt x="5886300" y="182660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miter lim="800000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3" name="FCCONN|FC_30479c9bf93|Right|FC_3f2dcbcd184|Left|E|V|T">
            <a:extLst>
              <a:ext uri="{FF2B5EF4-FFF2-40B4-BE49-F238E27FC236}">
                <a16:creationId xmlns:a16="http://schemas.microsoft.com/office/drawing/2014/main" id="{62FA9B34-E44E-1DFB-D6C3-43E1BCEBB0DA}"/>
              </a:ext>
            </a:extLst>
          </p:cNvPr>
          <p:cNvSpPr/>
          <p:nvPr/>
        </p:nvSpPr>
        <p:spPr>
          <a:xfrm>
            <a:off x="3343494" y="663110"/>
            <a:ext cx="6347879" cy="1"/>
          </a:xfrm>
          <a:custGeom>
            <a:avLst/>
            <a:gdLst/>
            <a:ahLst/>
            <a:cxnLst/>
            <a:rect l="0" t="0" r="0" b="0"/>
            <a:pathLst>
              <a:path w="6347879" h="1">
                <a:moveTo>
                  <a:pt x="0" y="0"/>
                </a:moveTo>
                <a:lnTo>
                  <a:pt x="6347878" y="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miter lim="800000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2" name="FCCONN|FC_6149a54d12f|Bottom|FC_19962af5ca2|Left|E|V|T">
            <a:extLst>
              <a:ext uri="{FF2B5EF4-FFF2-40B4-BE49-F238E27FC236}">
                <a16:creationId xmlns:a16="http://schemas.microsoft.com/office/drawing/2014/main" id="{D9E739C2-ADF4-C50F-7665-8859F87A3901}"/>
              </a:ext>
            </a:extLst>
          </p:cNvPr>
          <p:cNvSpPr/>
          <p:nvPr/>
        </p:nvSpPr>
        <p:spPr>
          <a:xfrm>
            <a:off x="5892938" y="3108046"/>
            <a:ext cx="1353310" cy="335717"/>
          </a:xfrm>
          <a:custGeom>
            <a:avLst/>
            <a:gdLst/>
            <a:ahLst/>
            <a:cxnLst/>
            <a:rect l="0" t="0" r="0" b="0"/>
            <a:pathLst>
              <a:path w="1353310" h="335717">
                <a:moveTo>
                  <a:pt x="0" y="0"/>
                </a:moveTo>
                <a:lnTo>
                  <a:pt x="0" y="234116"/>
                </a:lnTo>
                <a:lnTo>
                  <a:pt x="4064" y="270692"/>
                </a:lnTo>
                <a:lnTo>
                  <a:pt x="16256" y="299140"/>
                </a:lnTo>
                <a:lnTo>
                  <a:pt x="36576" y="319460"/>
                </a:lnTo>
                <a:lnTo>
                  <a:pt x="65024" y="331652"/>
                </a:lnTo>
                <a:lnTo>
                  <a:pt x="101600" y="335716"/>
                </a:lnTo>
                <a:lnTo>
                  <a:pt x="1353309" y="335716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miter lim="800000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1" name="FCCONN|FC_6149a54d12f|Top|FC_3f2dcbcd184|Bottom|E|V|T">
            <a:extLst>
              <a:ext uri="{FF2B5EF4-FFF2-40B4-BE49-F238E27FC236}">
                <a16:creationId xmlns:a16="http://schemas.microsoft.com/office/drawing/2014/main" id="{777B25D2-E5F6-1C3C-6D7B-76BC94EFC2E7}"/>
              </a:ext>
            </a:extLst>
          </p:cNvPr>
          <p:cNvSpPr/>
          <p:nvPr/>
        </p:nvSpPr>
        <p:spPr>
          <a:xfrm>
            <a:off x="5892938" y="1008072"/>
            <a:ext cx="4525012" cy="1295751"/>
          </a:xfrm>
          <a:custGeom>
            <a:avLst/>
            <a:gdLst/>
            <a:ahLst/>
            <a:cxnLst/>
            <a:rect l="0" t="0" r="0" b="0"/>
            <a:pathLst>
              <a:path w="4525012" h="1295751">
                <a:moveTo>
                  <a:pt x="0" y="1295750"/>
                </a:moveTo>
                <a:lnTo>
                  <a:pt x="0" y="778050"/>
                </a:lnTo>
                <a:lnTo>
                  <a:pt x="4064" y="741474"/>
                </a:lnTo>
                <a:lnTo>
                  <a:pt x="16256" y="713026"/>
                </a:lnTo>
                <a:lnTo>
                  <a:pt x="36576" y="692706"/>
                </a:lnTo>
                <a:lnTo>
                  <a:pt x="65024" y="680514"/>
                </a:lnTo>
                <a:lnTo>
                  <a:pt x="101600" y="676450"/>
                </a:lnTo>
                <a:lnTo>
                  <a:pt x="4423411" y="676450"/>
                </a:lnTo>
                <a:lnTo>
                  <a:pt x="4459987" y="672386"/>
                </a:lnTo>
                <a:lnTo>
                  <a:pt x="4488435" y="660194"/>
                </a:lnTo>
                <a:lnTo>
                  <a:pt x="4508755" y="639874"/>
                </a:lnTo>
                <a:lnTo>
                  <a:pt x="4520947" y="611426"/>
                </a:lnTo>
                <a:lnTo>
                  <a:pt x="4525011" y="574850"/>
                </a:lnTo>
                <a:lnTo>
                  <a:pt x="4525011" y="0"/>
                </a:lnTo>
              </a:path>
            </a:pathLst>
          </a:custGeom>
          <a:ln w="19050" cap="flat" cmpd="sng" algn="ctr">
            <a:solidFill>
              <a:schemeClr val="dk1"/>
            </a:solidFill>
            <a:prstDash val="solid"/>
            <a:miter lim="800000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21" name="FCLANE|539dbe3d|Manager|||H|L">
            <a:extLst>
              <a:ext uri="{FF2B5EF4-FFF2-40B4-BE49-F238E27FC236}">
                <a16:creationId xmlns:a16="http://schemas.microsoft.com/office/drawing/2014/main" id="{9C661585-487D-C67D-9278-B346BC80767D}"/>
              </a:ext>
            </a:extLst>
          </p:cNvPr>
          <p:cNvGrpSpPr>
            <a:grpSpLocks/>
          </p:cNvGrpSpPr>
          <p:nvPr/>
        </p:nvGrpSpPr>
        <p:grpSpPr>
          <a:xfrm>
            <a:off x="198895" y="5684180"/>
            <a:ext cx="11887200" cy="1021422"/>
            <a:chOff x="198895" y="5684180"/>
            <a:chExt cx="11887200" cy="102142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909D2B1-BD23-4D96-A501-E94929FF741F}"/>
                </a:ext>
              </a:extLst>
            </p:cNvPr>
            <p:cNvSpPr>
              <a:spLocks/>
            </p:cNvSpPr>
            <p:nvPr/>
          </p:nvSpPr>
          <p:spPr>
            <a:xfrm>
              <a:off x="198895" y="5684180"/>
              <a:ext cx="1016000" cy="1021422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Manager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C2F2129-D65D-1F62-BFBE-0A0D078B62C2}"/>
                </a:ext>
              </a:extLst>
            </p:cNvPr>
            <p:cNvSpPr>
              <a:spLocks/>
            </p:cNvSpPr>
            <p:nvPr/>
          </p:nvSpPr>
          <p:spPr>
            <a:xfrm>
              <a:off x="1214895" y="5684180"/>
              <a:ext cx="10871200" cy="1021422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3D77E96-B458-E581-6D65-05671A810C02}"/>
                </a:ext>
              </a:extLst>
            </p:cNvPr>
            <p:cNvCxnSpPr>
              <a:cxnSpLocks/>
            </p:cNvCxnSpPr>
            <p:nvPr/>
          </p:nvCxnSpPr>
          <p:spPr>
            <a:xfrm>
              <a:off x="1214895" y="5684180"/>
              <a:ext cx="0" cy="1021422"/>
            </a:xfrm>
            <a:prstGeom prst="line">
              <a:avLst/>
            </a:prstGeom>
            <a:ln w="12700">
              <a:solidFill>
                <a:schemeClr val="accent4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D743188-13D8-7FBC-195E-EABF8FE4B2C3}"/>
                </a:ext>
              </a:extLst>
            </p:cNvPr>
            <p:cNvSpPr>
              <a:spLocks/>
            </p:cNvSpPr>
            <p:nvPr/>
          </p:nvSpPr>
          <p:spPr>
            <a:xfrm>
              <a:off x="198895" y="5684180"/>
              <a:ext cx="11887200" cy="1021422"/>
            </a:xfrm>
            <a:prstGeom prst="rect">
              <a:avLst/>
            </a:prstGeom>
            <a:noFill/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6" name="FCLANE|78fc331d|IT|||H|L">
            <a:extLst>
              <a:ext uri="{FF2B5EF4-FFF2-40B4-BE49-F238E27FC236}">
                <a16:creationId xmlns:a16="http://schemas.microsoft.com/office/drawing/2014/main" id="{E1663FEA-073F-3037-F151-E9169F977374}"/>
              </a:ext>
            </a:extLst>
          </p:cNvPr>
          <p:cNvGrpSpPr>
            <a:grpSpLocks/>
          </p:cNvGrpSpPr>
          <p:nvPr/>
        </p:nvGrpSpPr>
        <p:grpSpPr>
          <a:xfrm>
            <a:off x="198895" y="4510359"/>
            <a:ext cx="11887200" cy="1021421"/>
            <a:chOff x="198895" y="4510359"/>
            <a:chExt cx="11887200" cy="10214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E1157E6-C246-1ABC-D3E9-D45FD9AEA605}"/>
                </a:ext>
              </a:extLst>
            </p:cNvPr>
            <p:cNvSpPr>
              <a:spLocks/>
            </p:cNvSpPr>
            <p:nvPr/>
          </p:nvSpPr>
          <p:spPr>
            <a:xfrm>
              <a:off x="198895" y="4510359"/>
              <a:ext cx="1016000" cy="1021421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IT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0D6A57-9061-F118-E4BA-55C6A3D92010}"/>
                </a:ext>
              </a:extLst>
            </p:cNvPr>
            <p:cNvSpPr>
              <a:spLocks/>
            </p:cNvSpPr>
            <p:nvPr/>
          </p:nvSpPr>
          <p:spPr>
            <a:xfrm>
              <a:off x="1214895" y="4510359"/>
              <a:ext cx="10871200" cy="1021421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468C25E-3FF7-32BF-C037-8FAEF1AFB2CF}"/>
                </a:ext>
              </a:extLst>
            </p:cNvPr>
            <p:cNvCxnSpPr>
              <a:cxnSpLocks/>
            </p:cNvCxnSpPr>
            <p:nvPr/>
          </p:nvCxnSpPr>
          <p:spPr>
            <a:xfrm>
              <a:off x="1214895" y="4510359"/>
              <a:ext cx="0" cy="1021421"/>
            </a:xfrm>
            <a:prstGeom prst="line">
              <a:avLst/>
            </a:prstGeom>
            <a:ln w="12700">
              <a:solidFill>
                <a:schemeClr val="accent3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69A90C3-1F16-9B24-F04F-0E8941605C99}"/>
                </a:ext>
              </a:extLst>
            </p:cNvPr>
            <p:cNvSpPr>
              <a:spLocks/>
            </p:cNvSpPr>
            <p:nvPr/>
          </p:nvSpPr>
          <p:spPr>
            <a:xfrm>
              <a:off x="198895" y="4510359"/>
              <a:ext cx="11887200" cy="1021421"/>
            </a:xfrm>
            <a:prstGeom prst="rect">
              <a:avLst/>
            </a:prstGeom>
            <a:noFill/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1" name="FCLANE|572f9476|HR|||H|L">
            <a:extLst>
              <a:ext uri="{FF2B5EF4-FFF2-40B4-BE49-F238E27FC236}">
                <a16:creationId xmlns:a16="http://schemas.microsoft.com/office/drawing/2014/main" id="{9AE6E965-6872-603D-4FD5-C09E51B5ED4E}"/>
              </a:ext>
            </a:extLst>
          </p:cNvPr>
          <p:cNvGrpSpPr>
            <a:grpSpLocks/>
          </p:cNvGrpSpPr>
          <p:nvPr/>
        </p:nvGrpSpPr>
        <p:grpSpPr>
          <a:xfrm>
            <a:off x="198895" y="1299408"/>
            <a:ext cx="11887200" cy="3031737"/>
            <a:chOff x="198895" y="1299408"/>
            <a:chExt cx="11887200" cy="303173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3771245-582E-86EB-322B-B1151EF68ACC}"/>
                </a:ext>
              </a:extLst>
            </p:cNvPr>
            <p:cNvSpPr>
              <a:spLocks/>
            </p:cNvSpPr>
            <p:nvPr/>
          </p:nvSpPr>
          <p:spPr>
            <a:xfrm>
              <a:off x="198895" y="1299408"/>
              <a:ext cx="1016000" cy="3031737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HR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8B8CA60-F37F-902C-B6FE-C084E2B06B28}"/>
                </a:ext>
              </a:extLst>
            </p:cNvPr>
            <p:cNvSpPr>
              <a:spLocks/>
            </p:cNvSpPr>
            <p:nvPr/>
          </p:nvSpPr>
          <p:spPr>
            <a:xfrm>
              <a:off x="1214895" y="1299408"/>
              <a:ext cx="10871200" cy="3031737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B11340C-FC9C-A84D-7BD3-76F5DCDDF2DF}"/>
                </a:ext>
              </a:extLst>
            </p:cNvPr>
            <p:cNvCxnSpPr>
              <a:cxnSpLocks/>
            </p:cNvCxnSpPr>
            <p:nvPr/>
          </p:nvCxnSpPr>
          <p:spPr>
            <a:xfrm>
              <a:off x="1214895" y="1299408"/>
              <a:ext cx="0" cy="3031737"/>
            </a:xfrm>
            <a:prstGeom prst="line">
              <a:avLst/>
            </a:prstGeom>
            <a:ln w="12700">
              <a:solidFill>
                <a:schemeClr val="accent2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2F7662C-EEFF-8DA8-2CE5-90F9A7F1BD0C}"/>
                </a:ext>
              </a:extLst>
            </p:cNvPr>
            <p:cNvSpPr>
              <a:spLocks/>
            </p:cNvSpPr>
            <p:nvPr/>
          </p:nvSpPr>
          <p:spPr>
            <a:xfrm>
              <a:off x="198895" y="1299408"/>
              <a:ext cx="11887200" cy="3031737"/>
            </a:xfrm>
            <a:prstGeom prst="rect">
              <a:avLst/>
            </a:prstGeom>
            <a:noFill/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6" name="FCLANE|7ebf8502|New Hire|||H|L">
            <a:extLst>
              <a:ext uri="{FF2B5EF4-FFF2-40B4-BE49-F238E27FC236}">
                <a16:creationId xmlns:a16="http://schemas.microsoft.com/office/drawing/2014/main" id="{FBE818A2-C567-82A7-AFF3-333706657D02}"/>
              </a:ext>
            </a:extLst>
          </p:cNvPr>
          <p:cNvGrpSpPr>
            <a:grpSpLocks/>
          </p:cNvGrpSpPr>
          <p:nvPr/>
        </p:nvGrpSpPr>
        <p:grpSpPr>
          <a:xfrm>
            <a:off x="198895" y="152401"/>
            <a:ext cx="11887200" cy="1021421"/>
            <a:chOff x="198895" y="152401"/>
            <a:chExt cx="11887200" cy="102142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CA76042-7A4F-E972-68A0-8E8E1105741D}"/>
                </a:ext>
              </a:extLst>
            </p:cNvPr>
            <p:cNvSpPr>
              <a:spLocks/>
            </p:cNvSpPr>
            <p:nvPr/>
          </p:nvSpPr>
          <p:spPr>
            <a:xfrm>
              <a:off x="198895" y="152401"/>
              <a:ext cx="1016000" cy="1021421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New Hire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585361-B316-08F5-8BB4-DAAA782D27AE}"/>
                </a:ext>
              </a:extLst>
            </p:cNvPr>
            <p:cNvSpPr>
              <a:spLocks/>
            </p:cNvSpPr>
            <p:nvPr/>
          </p:nvSpPr>
          <p:spPr>
            <a:xfrm>
              <a:off x="1214895" y="152401"/>
              <a:ext cx="10871200" cy="1021421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268FD458-4100-91C4-6B4E-5A18A6518557}"/>
                </a:ext>
              </a:extLst>
            </p:cNvPr>
            <p:cNvCxnSpPr>
              <a:cxnSpLocks/>
            </p:cNvCxnSpPr>
            <p:nvPr/>
          </p:nvCxnSpPr>
          <p:spPr>
            <a:xfrm>
              <a:off x="1214895" y="152401"/>
              <a:ext cx="0" cy="1021421"/>
            </a:xfrm>
            <a:prstGeom prst="line">
              <a:avLst/>
            </a:prstGeom>
            <a:ln w="12700">
              <a:solidFill>
                <a:schemeClr val="accent1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F31F4FD-137B-E971-904A-7B7AE0A14DAF}"/>
                </a:ext>
              </a:extLst>
            </p:cNvPr>
            <p:cNvSpPr>
              <a:spLocks/>
            </p:cNvSpPr>
            <p:nvPr/>
          </p:nvSpPr>
          <p:spPr>
            <a:xfrm>
              <a:off x="198895" y="152401"/>
              <a:ext cx="11887200" cy="1021421"/>
            </a:xfrm>
            <a:prstGeom prst="rect">
              <a:avLst/>
            </a:prstGeom>
            <a:noFill/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22" name="FC_1ba9caae527" descr="{&quot;id&quot;:&quot;FC_1ba9caae527&quot;,&quot;shapeType&quot;:&quot;Terminator&quot;,&quot;label&quot;:&quot;Offer Accepted&quot;,&quot;contentMode&quot;:&quot;IconText&quot;,&quot;iconName&quot;:&quot;user-plus&quot;,&quot;iconSvg&quot;:&quot;\u003Csvg\n  class=\u0022lucide lucide-user-plus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6 21v-2a4 4 0 0 0-4-4H6a4 4 0 0 0-4 4v2\u0022 /\u003E\n  \u003Ccircle cx=\u00229\u0022 cy=\u00227\u0022 r=\u00224\u0022 /\u003E\n  \u003Cline x1=\u002219\u0022 x2=\u002219\u0022 y1=\u00228\u0022 y2=\u002214\u0022 /\u003E\n  \u003Cline x1=\u002222\u0022 x2=\u002216\u0022 y1=\u002211\u0022 y2=\u002211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AAF4E623-F84E-8745-BB16-E24246BB7C6A}"/>
              </a:ext>
            </a:extLst>
          </p:cNvPr>
          <p:cNvSpPr/>
          <p:nvPr/>
        </p:nvSpPr>
        <p:spPr>
          <a:xfrm>
            <a:off x="1877390" y="2360972"/>
            <a:ext cx="1293608" cy="68992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Offer Accepted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6" name="FCICON|FC_1ba9caae527|Left">
            <a:extLst>
              <a:ext uri="{FF2B5EF4-FFF2-40B4-BE49-F238E27FC236}">
                <a16:creationId xmlns:a16="http://schemas.microsoft.com/office/drawing/2014/main" id="{7E3A7B1A-01A3-0751-F554-EC4CAAB7DDC4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64600" y="2617034"/>
            <a:ext cx="177800" cy="177800"/>
          </a:xfrm>
          <a:prstGeom prst="rect">
            <a:avLst/>
          </a:prstGeom>
        </p:spPr>
      </p:pic>
      <p:sp>
        <p:nvSpPr>
          <p:cNvPr id="27" name="FC_6149a54d12f" descr="{&quot;id&quot;:&quot;FC_6149a54d12f&quot;,&quot;shapeType&quot;:&quot;Document&quot;,&quot;label&quot;:&quot;Send Onboarding Pack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2C922C88-8945-3CE6-EB01-37568A7EB424}"/>
              </a:ext>
            </a:extLst>
          </p:cNvPr>
          <p:cNvSpPr/>
          <p:nvPr/>
        </p:nvSpPr>
        <p:spPr>
          <a:xfrm>
            <a:off x="5095213" y="2360972"/>
            <a:ext cx="1595450" cy="689924"/>
          </a:xfrm>
          <a:prstGeom prst="flowChartDocumen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5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Send Onboarding Pack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8" name="FC_3f2dcbcd184" descr="{&quot;id&quot;:&quot;FC_3f2dcbcd184&quot;,&quot;shapeType&quot;:&quot;ManualInput&quot;,&quot;label&quot;:&quot;Complete Documents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7CB5551A-A89F-6888-E387-57B8C71D19FA}"/>
              </a:ext>
            </a:extLst>
          </p:cNvPr>
          <p:cNvSpPr/>
          <p:nvPr/>
        </p:nvSpPr>
        <p:spPr>
          <a:xfrm>
            <a:off x="9691372" y="318148"/>
            <a:ext cx="1453153" cy="689924"/>
          </a:xfrm>
          <a:prstGeom prst="flowChartManualInpu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4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Complete Documents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9" name="FC_19962af5ca2" descr="{&quot;id&quot;:&quot;FC_19962af5ca2&quot;,&quot;shapeType&quot;:&quot;Decision&quot;,&quot;label&quot;:&quot;Documents OK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18721B42-F42A-2172-A61B-0FEA42C95460}"/>
              </a:ext>
            </a:extLst>
          </p:cNvPr>
          <p:cNvSpPr/>
          <p:nvPr/>
        </p:nvSpPr>
        <p:spPr>
          <a:xfrm>
            <a:off x="7246247" y="2891822"/>
            <a:ext cx="2328494" cy="1103879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Documents OK?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0" name="FC_30479c9bf93" descr="{&quot;id&quot;:&quot;FC_30479c9bf93&quot;,&quot;shapeType&quot;:&quot;Process&quot;,&quot;label&quot;:&quot;Provide Corrections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5EDA2805-D2AC-B51C-6559-1F7C8F6D5820}"/>
              </a:ext>
            </a:extLst>
          </p:cNvPr>
          <p:cNvSpPr/>
          <p:nvPr/>
        </p:nvSpPr>
        <p:spPr>
          <a:xfrm>
            <a:off x="1762043" y="318148"/>
            <a:ext cx="1524301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Provide Corrections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1" name="FC_61f31b55704" descr="{&quot;id&quot;:&quot;FC_61f31b55704&quot;,&quot;shapeType&quot;:&quot;Process&quot;,&quot;label&quot;:&quot;Provision Accounts&quot;,&quot;contentMode&quot;:&quot;IconText&quot;,&quot;iconName&quot;:&quot;laptop&quot;,&quot;iconSvg&quot;:&quot;\u003Csvg\n  class=\u0022lucide lucide-laptop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8 5a2 2 0 0 1 2 2v8.526a2 2 0 0 0 .212.897l1.068 2.127a1 1 0 0 1-.9 1.45H3.62a1 1 0 0 1-.9-1.45l1.068-2.127A2 2 0 0 0 4 15.526V7a2 2 0 0 1 2-2z\u0022 /\u003E\n  \u003Cpath d=\u0022M20.054 15.987H3.946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DC7A1109-1CA4-4AE1-3382-164F82584CEA}"/>
              </a:ext>
            </a:extLst>
          </p:cNvPr>
          <p:cNvSpPr/>
          <p:nvPr/>
        </p:nvSpPr>
        <p:spPr>
          <a:xfrm>
            <a:off x="3813053" y="4619603"/>
            <a:ext cx="1453153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Provision Accounts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35" name="FCICON|FC_61f31b55704|Left">
            <a:extLst>
              <a:ext uri="{FF2B5EF4-FFF2-40B4-BE49-F238E27FC236}">
                <a16:creationId xmlns:a16="http://schemas.microsoft.com/office/drawing/2014/main" id="{69900756-525F-D833-4B55-769E3D8BB073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4467" y="4875665"/>
            <a:ext cx="177800" cy="177800"/>
          </a:xfrm>
          <a:prstGeom prst="rect">
            <a:avLst/>
          </a:prstGeom>
        </p:spPr>
      </p:pic>
      <p:sp>
        <p:nvSpPr>
          <p:cNvPr id="36" name="FC_1ad9926174b" descr="{&quot;id&quot;:&quot;FC_1ad9926174b&quot;,&quot;shapeType&quot;:&quot;Process&quot;,&quot;label&quot;:&quot;Day-1 Orientation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71BB8699-CA30-C460-FCE0-5BBAC0BE992A}"/>
              </a:ext>
            </a:extLst>
          </p:cNvPr>
          <p:cNvSpPr/>
          <p:nvPr/>
        </p:nvSpPr>
        <p:spPr>
          <a:xfrm>
            <a:off x="3848627" y="5849927"/>
            <a:ext cx="1382004" cy="689924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Day-1 Orientation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7" name="FC_618677324e9" descr="{&quot;id&quot;:&quot;FC_618677324e9&quot;,&quot;shapeType&quot;:&quot;Terminator&quot;,&quot;label&quot;:&quot;30/60/90 Review&quot;,&quot;contentMode&quot;:&quot;IconText&quot;,&quot;iconName&quot;:&quot;circle-check-big&quot;,&quot;iconSvg&quot;:&quot;\u003Csvg\n  class=\u0022lucide lucide-circle-check-big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21.801 10A10 10 0 1 1 17 3.335\u0022 /\u003E\n  \u003Cpath d=\u0022m9 11 3 3L22 4\u0022 /\u003E\n\u003C/svg\u003E&quot;,&quot;iconPosition&quot;:&quot;Left&quot;,&quot;iconScale&quot;:null,&quot;iconSizePt&quot;:14,&quot;iconTintHex&quot;:&quot;#261B46&quot;,&quot;schemaVersion&quot;:2}">
            <a:extLst>
              <a:ext uri="{FF2B5EF4-FFF2-40B4-BE49-F238E27FC236}">
                <a16:creationId xmlns:a16="http://schemas.microsoft.com/office/drawing/2014/main" id="{41EDA852-A03C-FB92-DD30-40A62DC3832A}"/>
              </a:ext>
            </a:extLst>
          </p:cNvPr>
          <p:cNvSpPr/>
          <p:nvPr/>
        </p:nvSpPr>
        <p:spPr>
          <a:xfrm>
            <a:off x="7763690" y="5849927"/>
            <a:ext cx="1293608" cy="689924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30/60/90 Review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41" name="FCICON|FC_618677324e9|Left">
            <a:extLst>
              <a:ext uri="{FF2B5EF4-FFF2-40B4-BE49-F238E27FC236}">
                <a16:creationId xmlns:a16="http://schemas.microsoft.com/office/drawing/2014/main" id="{9D98DA88-37A1-3401-89DD-288D3E2057C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2031" y="6105989"/>
            <a:ext cx="177800" cy="177800"/>
          </a:xfrm>
          <a:prstGeom prst="rect">
            <a:avLst/>
          </a:prstGeom>
        </p:spPr>
      </p:pic>
      <p:sp>
        <p:nvSpPr>
          <p:cNvPr id="50" name="FCLBL|FC_19962af5ca2|Bottom|FC_61f31b55704|Top|0.50">
            <a:extLst>
              <a:ext uri="{FF2B5EF4-FFF2-40B4-BE49-F238E27FC236}">
                <a16:creationId xmlns:a16="http://schemas.microsoft.com/office/drawing/2014/main" id="{4DB6121E-40D8-1160-19C0-AF482026E0C4}"/>
              </a:ext>
            </a:extLst>
          </p:cNvPr>
          <p:cNvSpPr/>
          <p:nvPr/>
        </p:nvSpPr>
        <p:spPr>
          <a:xfrm>
            <a:off x="6318179" y="4200763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41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9982</TotalTime>
  <Words>24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15</cp:revision>
  <dcterms:created xsi:type="dcterms:W3CDTF">2024-12-06T22:09:36Z</dcterms:created>
  <dcterms:modified xsi:type="dcterms:W3CDTF">2026-07-30T14:58:23Z</dcterms:modified>
</cp:coreProperties>
</file>