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0" r:id="rId1"/>
  </p:sldMasterIdLst>
  <p:sldIdLst>
    <p:sldId id="294" r:id="rId2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86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15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1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031E3542-27F6-E547-4E2B-F5BE2D55F5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0712085F-880E-103B-CE7C-294FA1386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21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2206EA46-7483-4044-4F51-6AD08CCBD8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39" y="514287"/>
            <a:ext cx="1534891" cy="324364"/>
          </a:xfrm>
          <a:prstGeom prst="rect">
            <a:avLst/>
          </a:prstGeom>
        </p:spPr>
      </p:pic>
      <p:sp>
        <p:nvSpPr>
          <p:cNvPr id="38" name="Szöveg helye 37">
            <a:extLst>
              <a:ext uri="{FF2B5EF4-FFF2-40B4-BE49-F238E27FC236}">
                <a16:creationId xmlns:a16="http://schemas.microsoft.com/office/drawing/2014/main" id="{1729E61D-7276-2013-D6F9-70E91DC1AD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39" y="4961971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2">
            <a:extLst>
              <a:ext uri="{FF2B5EF4-FFF2-40B4-BE49-F238E27FC236}">
                <a16:creationId xmlns:a16="http://schemas.microsoft.com/office/drawing/2014/main" id="{AD9CBD9C-E114-9F72-A1AA-3CBBAE7293B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7687" y="2487668"/>
            <a:ext cx="9143365" cy="46965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828D9226-6F3F-018A-EE8D-9EEA21008E9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6735" y="2957319"/>
            <a:ext cx="9142412" cy="2004651"/>
          </a:xfrm>
          <a:prstGeom prst="rect">
            <a:avLst/>
          </a:prstGeom>
        </p:spPr>
        <p:txBody>
          <a:bodyPr lIns="0" tIns="0" rIns="0" bIns="0"/>
          <a:lstStyle>
            <a:lvl1pPr algn="l">
              <a:buNone/>
              <a:defRPr sz="66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  <p:sp>
        <p:nvSpPr>
          <p:cNvPr id="49" name="Szöveg helye 48">
            <a:extLst>
              <a:ext uri="{FF2B5EF4-FFF2-40B4-BE49-F238E27FC236}">
                <a16:creationId xmlns:a16="http://schemas.microsoft.com/office/drawing/2014/main" id="{DD7C2750-AA8E-6E67-C823-2B339304CA3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736" y="5830605"/>
            <a:ext cx="9142411" cy="469651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1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PREPARED FOR —  [CLIENT NAME] </a:t>
            </a:r>
          </a:p>
        </p:txBody>
      </p:sp>
    </p:spTree>
    <p:extLst>
      <p:ext uri="{BB962C8B-B14F-4D97-AF65-F5344CB8AC3E}">
        <p14:creationId xmlns:p14="http://schemas.microsoft.com/office/powerpoint/2010/main" val="1607103958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08051B1-3D2D-18DC-9AC0-443F990AE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67" y="0"/>
            <a:ext cx="4569543" cy="6850812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2DBD0B06-F858-C343-3292-42E0BDCB68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id="{FB9BB2D7-ED77-8354-88A6-EFF7F941A94F}"/>
              </a:ext>
            </a:extLst>
          </p:cNvPr>
          <p:cNvSpPr/>
          <p:nvPr/>
        </p:nvSpPr>
        <p:spPr>
          <a:xfrm>
            <a:off x="5029200" y="82296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43D81BB-CF68-910F-A767-4B5277EB024B}"/>
              </a:ext>
            </a:extLst>
          </p:cNvPr>
          <p:cNvSpPr txBox="1"/>
          <p:nvPr/>
        </p:nvSpPr>
        <p:spPr>
          <a:xfrm>
            <a:off x="5029200" y="99308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 dirty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01</a:t>
            </a:r>
            <a:endParaRPr lang="hu-HU" sz="1800" b="1" i="0" dirty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82F71DE7-78FC-9F1F-AACD-10BF749FA748}"/>
              </a:ext>
            </a:extLst>
          </p:cNvPr>
          <p:cNvSpPr/>
          <p:nvPr/>
        </p:nvSpPr>
        <p:spPr>
          <a:xfrm>
            <a:off x="5029200" y="1874520"/>
            <a:ext cx="685800" cy="68580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id="{B2813F89-FE17-4C80-23BE-BC214A3D3741}"/>
              </a:ext>
            </a:extLst>
          </p:cNvPr>
          <p:cNvSpPr txBox="1"/>
          <p:nvPr/>
        </p:nvSpPr>
        <p:spPr>
          <a:xfrm>
            <a:off x="5029200" y="204464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02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16" name="Oval 14">
            <a:extLst>
              <a:ext uri="{FF2B5EF4-FFF2-40B4-BE49-F238E27FC236}">
                <a16:creationId xmlns:a16="http://schemas.microsoft.com/office/drawing/2014/main" id="{A7E1B6AD-5CA0-1461-C7DA-F2C45E8C19E3}"/>
              </a:ext>
            </a:extLst>
          </p:cNvPr>
          <p:cNvSpPr/>
          <p:nvPr/>
        </p:nvSpPr>
        <p:spPr>
          <a:xfrm>
            <a:off x="5029200" y="2926080"/>
            <a:ext cx="685800" cy="68580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9380C5BC-2B6F-352B-7CB4-A7F0D87C69C9}"/>
              </a:ext>
            </a:extLst>
          </p:cNvPr>
          <p:cNvSpPr txBox="1"/>
          <p:nvPr/>
        </p:nvSpPr>
        <p:spPr>
          <a:xfrm>
            <a:off x="5029200" y="309620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03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0" name="Oval 18">
            <a:extLst>
              <a:ext uri="{FF2B5EF4-FFF2-40B4-BE49-F238E27FC236}">
                <a16:creationId xmlns:a16="http://schemas.microsoft.com/office/drawing/2014/main" id="{7395E55D-9677-E127-B0B5-AE7AE3E4C841}"/>
              </a:ext>
            </a:extLst>
          </p:cNvPr>
          <p:cNvSpPr/>
          <p:nvPr/>
        </p:nvSpPr>
        <p:spPr>
          <a:xfrm>
            <a:off x="5029200" y="3977640"/>
            <a:ext cx="685800" cy="68580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TextBox 19">
            <a:extLst>
              <a:ext uri="{FF2B5EF4-FFF2-40B4-BE49-F238E27FC236}">
                <a16:creationId xmlns:a16="http://schemas.microsoft.com/office/drawing/2014/main" id="{E8DCB9DF-6EAB-0C77-801B-67EE7CBE6193}"/>
              </a:ext>
            </a:extLst>
          </p:cNvPr>
          <p:cNvSpPr txBox="1"/>
          <p:nvPr/>
        </p:nvSpPr>
        <p:spPr>
          <a:xfrm>
            <a:off x="5029200" y="414776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04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sp>
        <p:nvSpPr>
          <p:cNvPr id="24" name="Oval 22">
            <a:extLst>
              <a:ext uri="{FF2B5EF4-FFF2-40B4-BE49-F238E27FC236}">
                <a16:creationId xmlns:a16="http://schemas.microsoft.com/office/drawing/2014/main" id="{3B1A7DFC-4DAE-3C91-19FC-25619AA3B942}"/>
              </a:ext>
            </a:extLst>
          </p:cNvPr>
          <p:cNvSpPr/>
          <p:nvPr/>
        </p:nvSpPr>
        <p:spPr>
          <a:xfrm>
            <a:off x="5029200" y="5029200"/>
            <a:ext cx="685800" cy="68580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F1AE5BCD-1B62-1D64-9740-319563E0A2F3}"/>
              </a:ext>
            </a:extLst>
          </p:cNvPr>
          <p:cNvSpPr txBox="1"/>
          <p:nvPr/>
        </p:nvSpPr>
        <p:spPr>
          <a:xfrm>
            <a:off x="5029200" y="5199327"/>
            <a:ext cx="685800" cy="29982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800" b="1" i="0">
                <a:solidFill>
                  <a:srgbClr val="FFFFFF"/>
                </a:solidFill>
                <a:latin typeface="+mj-lt"/>
                <a:ea typeface="Calibri"/>
                <a:cs typeface="Segoe UI" panose="020B0502040204020203" pitchFamily="34" charset="0"/>
              </a:rPr>
              <a:t>05</a:t>
            </a:r>
            <a:endParaRPr lang="hu-HU" sz="1800" b="1" i="0">
              <a:solidFill>
                <a:srgbClr val="FFFFFF"/>
              </a:solidFill>
              <a:latin typeface="+mj-lt"/>
              <a:ea typeface="Calibri"/>
              <a:cs typeface="Segoe UI" panose="020B0502040204020203" pitchFamily="34" charset="0"/>
            </a:endParaRPr>
          </a:p>
        </p:txBody>
      </p:sp>
      <p:pic>
        <p:nvPicPr>
          <p:cNvPr id="2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C1FF16E8-A5FA-4957-DE20-C0E041D7F7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30" name="Szöveg helye 29">
            <a:extLst>
              <a:ext uri="{FF2B5EF4-FFF2-40B4-BE49-F238E27FC236}">
                <a16:creationId xmlns:a16="http://schemas.microsoft.com/office/drawing/2014/main" id="{D9C664E8-39EE-20F1-4917-4DF65F0A81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7200" y="1798104"/>
            <a:ext cx="401941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4" name="Szöveg helye 33">
            <a:extLst>
              <a:ext uri="{FF2B5EF4-FFF2-40B4-BE49-F238E27FC236}">
                <a16:creationId xmlns:a16="http://schemas.microsoft.com/office/drawing/2014/main" id="{DC5C93D0-C761-CB1E-57CD-E75E48DE02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7688" y="5110684"/>
            <a:ext cx="4018931" cy="471601"/>
          </a:xfrm>
          <a:prstGeom prst="rect">
            <a:avLst/>
          </a:prstGeom>
          <a:noFill/>
        </p:spPr>
        <p:txBody>
          <a:bodyPr wrap="square" lIns="0" tIns="0" rIns="0" bIns="0" anchor="b">
            <a:noAutofit/>
          </a:bodyPr>
          <a:lstStyle>
            <a:lvl1pPr>
              <a:buNone/>
              <a:defRPr sz="1200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Cím 42">
            <a:extLst>
              <a:ext uri="{FF2B5EF4-FFF2-40B4-BE49-F238E27FC236}">
                <a16:creationId xmlns:a16="http://schemas.microsoft.com/office/drawing/2014/main" id="{A479548D-0D27-7D76-0E8D-442C19D52AF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7200" y="2266575"/>
            <a:ext cx="4018930" cy="1756786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4200" b="1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/>
              <a:t>Add </a:t>
            </a:r>
            <a:br>
              <a:rPr lang="hu-HU" dirty="0"/>
            </a:br>
            <a:r>
              <a:rPr lang="hu-HU" dirty="0"/>
              <a:t>text here</a:t>
            </a:r>
          </a:p>
        </p:txBody>
      </p:sp>
      <p:sp>
        <p:nvSpPr>
          <p:cNvPr id="49" name="Szöveg helye 44">
            <a:extLst>
              <a:ext uri="{FF2B5EF4-FFF2-40B4-BE49-F238E27FC236}">
                <a16:creationId xmlns:a16="http://schemas.microsoft.com/office/drawing/2014/main" id="{1AF49228-D14F-EEB9-F7C5-416E7CE2D8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89319" y="89106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0" name="Szöveg helye 44">
            <a:extLst>
              <a:ext uri="{FF2B5EF4-FFF2-40B4-BE49-F238E27FC236}">
                <a16:creationId xmlns:a16="http://schemas.microsoft.com/office/drawing/2014/main" id="{A863DA2C-7751-857D-84FC-8E7EA03D63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989320" y="120893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500FF506-2A04-8796-0DE6-8FE6E8B0492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989317" y="194262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F15CB4CF-E9C8-4C05-3668-C252D70223D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989318" y="226049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E0B219E1-094C-3980-E7C1-07F7A05618E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989315" y="299678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55B70AF0-B743-AD3C-AB42-7C7E3D46A48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989316" y="331465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D04F2BA0-64BE-91ED-FA83-3533D08B7F1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989313" y="4048341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F20C4D37-5CFB-DDDB-EEFA-C740361EF0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89314" y="4366213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8C0DCA25-D5E8-9979-15BE-5BC5F5355A2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989313" y="5094172"/>
            <a:ext cx="5760719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20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C7173249-949B-0496-DFD8-52522FBDEF6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989314" y="5412044"/>
            <a:ext cx="5760720" cy="299826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1300" b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125295954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" descr="A képen kék, ibolya, Orgona, Színesség látható&#10;&#10;Lehet, hogy az AI által létrehozott tartalom helytelen.">
            <a:extLst>
              <a:ext uri="{FF2B5EF4-FFF2-40B4-BE49-F238E27FC236}">
                <a16:creationId xmlns:a16="http://schemas.microsoft.com/office/drawing/2014/main" id="{9030B01C-4E1D-D321-3E5B-0BF9BFBFA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"/>
            <a:ext cx="12191695" cy="6857828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1967449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FE6DBDE8-60F0-479A-7F18-FC9157D33A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pic>
        <p:nvPicPr>
          <p:cNvPr id="4" name="Picture 3" descr="A képen ibolya, kék, Színesség, Acélkék látható&#10;&#10;Lehet, hogy az AI által létrehozott tartalom helytelen.">
            <a:extLst>
              <a:ext uri="{FF2B5EF4-FFF2-40B4-BE49-F238E27FC236}">
                <a16:creationId xmlns:a16="http://schemas.microsoft.com/office/drawing/2014/main" id="{2CA60770-4AC7-9D57-034A-B47B040EF8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7913"/>
          </a:xfrm>
          <a:prstGeom prst="rect">
            <a:avLst/>
          </a:prstGeom>
        </p:spPr>
      </p:pic>
      <p:sp>
        <p:nvSpPr>
          <p:cNvPr id="3" name="Dátum helye 2">
            <a:extLst>
              <a:ext uri="{FF2B5EF4-FFF2-40B4-BE49-F238E27FC236}">
                <a16:creationId xmlns:a16="http://schemas.microsoft.com/office/drawing/2014/main" id="{DD2F9DD1-98FB-F257-8404-ED24F8C97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/>
          </a:p>
        </p:txBody>
      </p:sp>
      <p:sp>
        <p:nvSpPr>
          <p:cNvPr id="12" name="Szöveg helye 37">
            <a:extLst>
              <a:ext uri="{FF2B5EF4-FFF2-40B4-BE49-F238E27FC236}">
                <a16:creationId xmlns:a16="http://schemas.microsoft.com/office/drawing/2014/main" id="{8D0C5491-3D28-4870-7E43-B507385E2E4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50543" y="4630356"/>
            <a:ext cx="9142413" cy="469651"/>
          </a:xfrm>
          <a:prstGeom prst="rect">
            <a:avLst/>
          </a:prstGeom>
        </p:spPr>
        <p:txBody>
          <a:bodyPr lIns="0" tIns="0" rIns="0" bIns="0" anchor="t"/>
          <a:lstStyle>
            <a:lvl1pPr>
              <a:buNone/>
              <a:defRPr sz="1800" b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3" name="Szöveg helye 42">
            <a:extLst>
              <a:ext uri="{FF2B5EF4-FFF2-40B4-BE49-F238E27FC236}">
                <a16:creationId xmlns:a16="http://schemas.microsoft.com/office/drawing/2014/main" id="{11DDBF7A-2E78-CB31-7795-0BCB4FA1BC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9591" y="2487668"/>
            <a:ext cx="9143365" cy="46965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4" name="Szöveg helye 44">
            <a:extLst>
              <a:ext uri="{FF2B5EF4-FFF2-40B4-BE49-F238E27FC236}">
                <a16:creationId xmlns:a16="http://schemas.microsoft.com/office/drawing/2014/main" id="{04DB892D-ED92-4B08-63D1-2FB649761A2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3081976"/>
            <a:ext cx="9142412" cy="15483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84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Slide</a:t>
            </a:r>
            <a:r>
              <a:rPr lang="hu-HU" dirty="0"/>
              <a:t> </a:t>
            </a:r>
            <a:r>
              <a:rPr lang="hu-HU" dirty="0" err="1"/>
              <a:t>title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983308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+ Option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27B79376-6593-93A6-357F-02DBD2EE4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20" name="Kép 19" descr="A képen kék, Acélkék, ibolya, Orgona látható&#10;&#10;Lehet, hogy az AI által létrehozott tartalom helytelen.">
            <a:extLst>
              <a:ext uri="{FF2B5EF4-FFF2-40B4-BE49-F238E27FC236}">
                <a16:creationId xmlns:a16="http://schemas.microsoft.com/office/drawing/2014/main" id="{6727A1A4-9EC6-953E-922B-CC5CCB3C5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1616" y="1194952"/>
            <a:ext cx="3856830" cy="5201230"/>
          </a:xfrm>
          <a:prstGeom prst="rect">
            <a:avLst/>
          </a:prstGeom>
        </p:spPr>
      </p:pic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8E33F5D1-52DE-5F13-6D21-4D9ED5E5262D}"/>
              </a:ext>
            </a:extLst>
          </p:cNvPr>
          <p:cNvSpPr/>
          <p:nvPr/>
        </p:nvSpPr>
        <p:spPr>
          <a:xfrm>
            <a:off x="54864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7" name="Rounded Rectangle 8">
            <a:extLst>
              <a:ext uri="{FF2B5EF4-FFF2-40B4-BE49-F238E27FC236}">
                <a16:creationId xmlns:a16="http://schemas.microsoft.com/office/drawing/2014/main" id="{D3196DBC-3783-7BDE-ED47-1E1BE82AF2F6}"/>
              </a:ext>
            </a:extLst>
          </p:cNvPr>
          <p:cNvSpPr/>
          <p:nvPr/>
        </p:nvSpPr>
        <p:spPr>
          <a:xfrm>
            <a:off x="278892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0" name="Rounded Rectangle 11">
            <a:extLst>
              <a:ext uri="{FF2B5EF4-FFF2-40B4-BE49-F238E27FC236}">
                <a16:creationId xmlns:a16="http://schemas.microsoft.com/office/drawing/2014/main" id="{9944F3A0-7355-DEED-F35E-E73B7316F9F7}"/>
              </a:ext>
            </a:extLst>
          </p:cNvPr>
          <p:cNvSpPr/>
          <p:nvPr/>
        </p:nvSpPr>
        <p:spPr>
          <a:xfrm>
            <a:off x="5029200" y="5669280"/>
            <a:ext cx="1188720" cy="411480"/>
          </a:xfrm>
          <a:prstGeom prst="roundRect">
            <a:avLst>
              <a:gd name="adj" fmla="val 50000"/>
            </a:avLst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3" name="Rounded Rectangle 15">
            <a:extLst>
              <a:ext uri="{FF2B5EF4-FFF2-40B4-BE49-F238E27FC236}">
                <a16:creationId xmlns:a16="http://schemas.microsoft.com/office/drawing/2014/main" id="{85F68AD6-BCB9-8B27-907D-AA98814C9F0A}"/>
              </a:ext>
            </a:extLst>
          </p:cNvPr>
          <p:cNvSpPr/>
          <p:nvPr/>
        </p:nvSpPr>
        <p:spPr>
          <a:xfrm>
            <a:off x="8229600" y="4663440"/>
            <a:ext cx="3291840" cy="15544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Szöveg helye 44">
            <a:extLst>
              <a:ext uri="{FF2B5EF4-FFF2-40B4-BE49-F238E27FC236}">
                <a16:creationId xmlns:a16="http://schemas.microsoft.com/office/drawing/2014/main" id="{9B166CAB-659D-443E-EE0D-09CDC572A2C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1554480"/>
            <a:ext cx="7315200" cy="1721561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3600" b="1">
                <a:solidFill>
                  <a:srgbClr val="261B4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37" name="Szöveg helye 44">
            <a:extLst>
              <a:ext uri="{FF2B5EF4-FFF2-40B4-BE49-F238E27FC236}">
                <a16:creationId xmlns:a16="http://schemas.microsoft.com/office/drawing/2014/main" id="{E254AE10-EE2A-7C29-36A5-483E6DDE4D2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4287271"/>
            <a:ext cx="7315200" cy="121885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>
                <a:solidFill>
                  <a:srgbClr val="726A86"/>
                </a:solidFill>
                <a:latin typeface="+mj-lt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hu-HU" dirty="0"/>
              <a:t>Add text here</a:t>
            </a:r>
          </a:p>
        </p:txBody>
      </p:sp>
      <p:sp>
        <p:nvSpPr>
          <p:cNvPr id="40" name="Szöveg helye 44">
            <a:extLst>
              <a:ext uri="{FF2B5EF4-FFF2-40B4-BE49-F238E27FC236}">
                <a16:creationId xmlns:a16="http://schemas.microsoft.com/office/drawing/2014/main" id="{C795352B-783C-3460-7E5F-19C5C1DD1DB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4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1" name="Szöveg helye 44">
            <a:extLst>
              <a:ext uri="{FF2B5EF4-FFF2-40B4-BE49-F238E27FC236}">
                <a16:creationId xmlns:a16="http://schemas.microsoft.com/office/drawing/2014/main" id="{6DA657EC-2AAF-5A75-F2B3-16282115736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88920" y="5669209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2" name="Szöveg helye 44">
            <a:extLst>
              <a:ext uri="{FF2B5EF4-FFF2-40B4-BE49-F238E27FC236}">
                <a16:creationId xmlns:a16="http://schemas.microsoft.com/office/drawing/2014/main" id="{9EA07254-0C99-534D-EAF8-95E075BDDF4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29200" y="5672018"/>
            <a:ext cx="1188720" cy="41148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3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3" name="Szöveg helye 44">
            <a:extLst>
              <a:ext uri="{FF2B5EF4-FFF2-40B4-BE49-F238E27FC236}">
                <a16:creationId xmlns:a16="http://schemas.microsoft.com/office/drawing/2014/main" id="{841332DA-3AB9-F75F-9ECA-9136E97F13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29200" y="6080689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4" name="Szöveg helye 44">
            <a:extLst>
              <a:ext uri="{FF2B5EF4-FFF2-40B4-BE49-F238E27FC236}">
                <a16:creationId xmlns:a16="http://schemas.microsoft.com/office/drawing/2014/main" id="{2FA747B5-4290-BBA1-B129-3B97D15FEA9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788920" y="6080688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5" name="Szöveg helye 44">
            <a:extLst>
              <a:ext uri="{FF2B5EF4-FFF2-40B4-BE49-F238E27FC236}">
                <a16:creationId xmlns:a16="http://schemas.microsoft.com/office/drawing/2014/main" id="{E4DF5756-7302-22FF-ECAB-D24F87D9334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48640" y="6080687"/>
            <a:ext cx="1188720" cy="291311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1100" b="0" i="1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6" name="Szöveg helye 44">
            <a:extLst>
              <a:ext uri="{FF2B5EF4-FFF2-40B4-BE49-F238E27FC236}">
                <a16:creationId xmlns:a16="http://schemas.microsoft.com/office/drawing/2014/main" id="{B92BED51-1C28-F708-3B84-432376DF1EA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412480" y="4783609"/>
            <a:ext cx="2943629" cy="24559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" b="1" i="0" spc="30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47" name="Szöveg helye 44">
            <a:extLst>
              <a:ext uri="{FF2B5EF4-FFF2-40B4-BE49-F238E27FC236}">
                <a16:creationId xmlns:a16="http://schemas.microsoft.com/office/drawing/2014/main" id="{35E24B21-2CC2-BF69-741B-901916163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2480" y="5135515"/>
            <a:ext cx="2943629" cy="88197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1" i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51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FE26A461-E53C-5679-5802-E46C14D912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457534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ey Metrics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6" name="Rounded Rectangle 4">
            <a:extLst>
              <a:ext uri="{FF2B5EF4-FFF2-40B4-BE49-F238E27FC236}">
                <a16:creationId xmlns:a16="http://schemas.microsoft.com/office/drawing/2014/main" id="{227FEF59-3EB2-ADB7-8243-73BC1E47E2F5}"/>
              </a:ext>
            </a:extLst>
          </p:cNvPr>
          <p:cNvSpPr/>
          <p:nvPr/>
        </p:nvSpPr>
        <p:spPr>
          <a:xfrm>
            <a:off x="54864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1EA479BA-E1DF-41EB-4692-AD9A4B0014BE}"/>
              </a:ext>
            </a:extLst>
          </p:cNvPr>
          <p:cNvSpPr/>
          <p:nvPr/>
        </p:nvSpPr>
        <p:spPr>
          <a:xfrm>
            <a:off x="548640" y="2926080"/>
            <a:ext cx="3657600" cy="109728"/>
          </a:xfrm>
          <a:prstGeom prst="rect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5DAF4AB5-43B3-57A1-CDF8-D471025D3372}"/>
              </a:ext>
            </a:extLst>
          </p:cNvPr>
          <p:cNvSpPr/>
          <p:nvPr/>
        </p:nvSpPr>
        <p:spPr>
          <a:xfrm>
            <a:off x="434340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2438CAEA-1EE6-DF77-558C-623B51EC1650}"/>
              </a:ext>
            </a:extLst>
          </p:cNvPr>
          <p:cNvSpPr/>
          <p:nvPr/>
        </p:nvSpPr>
        <p:spPr>
          <a:xfrm>
            <a:off x="4343400" y="2926080"/>
            <a:ext cx="3657600" cy="109728"/>
          </a:xfrm>
          <a:prstGeom prst="rect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6" name="Rounded Rectangle 14">
            <a:extLst>
              <a:ext uri="{FF2B5EF4-FFF2-40B4-BE49-F238E27FC236}">
                <a16:creationId xmlns:a16="http://schemas.microsoft.com/office/drawing/2014/main" id="{C476E615-3E31-D1F7-2463-DDF7127D35B9}"/>
              </a:ext>
            </a:extLst>
          </p:cNvPr>
          <p:cNvSpPr/>
          <p:nvPr/>
        </p:nvSpPr>
        <p:spPr>
          <a:xfrm>
            <a:off x="8138160" y="2926080"/>
            <a:ext cx="3657600" cy="310896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3EAE347C-C586-C23D-0ECB-AF224EBBD48B}"/>
              </a:ext>
            </a:extLst>
          </p:cNvPr>
          <p:cNvSpPr/>
          <p:nvPr/>
        </p:nvSpPr>
        <p:spPr>
          <a:xfrm>
            <a:off x="8138160" y="2926080"/>
            <a:ext cx="3657600" cy="109728"/>
          </a:xfrm>
          <a:prstGeom prst="rect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  <a:cs typeface="Segoe UI" panose="020B0502040204020203" pitchFamily="34" charset="0"/>
            </a:endParaRP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4DB4623B-3727-E49E-E2B9-AB41F9DB62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22959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9C53E5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5" name="Szöveg helye 44">
            <a:extLst>
              <a:ext uri="{FF2B5EF4-FFF2-40B4-BE49-F238E27FC236}">
                <a16:creationId xmlns:a16="http://schemas.microsoft.com/office/drawing/2014/main" id="{EDE42651-7001-6279-8AD6-068A394D7D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605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6" name="Szöveg helye 44">
            <a:extLst>
              <a:ext uri="{FF2B5EF4-FFF2-40B4-BE49-F238E27FC236}">
                <a16:creationId xmlns:a16="http://schemas.microsoft.com/office/drawing/2014/main" id="{B5D83455-048B-1DFB-2294-27557CF29BE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60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7" name="Szöveg helye 44">
            <a:extLst>
              <a:ext uri="{FF2B5EF4-FFF2-40B4-BE49-F238E27FC236}">
                <a16:creationId xmlns:a16="http://schemas.microsoft.com/office/drawing/2014/main" id="{AB465215-642E-99F9-2FC1-4BA1E7A6857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61336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3B93F7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28" name="Szöveg helye 44">
            <a:extLst>
              <a:ext uri="{FF2B5EF4-FFF2-40B4-BE49-F238E27FC236}">
                <a16:creationId xmlns:a16="http://schemas.microsoft.com/office/drawing/2014/main" id="{10988EA8-24C0-0BC7-4A82-1E207AE3400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13364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9" name="Szöveg helye 44">
            <a:extLst>
              <a:ext uri="{FF2B5EF4-FFF2-40B4-BE49-F238E27FC236}">
                <a16:creationId xmlns:a16="http://schemas.microsoft.com/office/drawing/2014/main" id="{8049F640-ECEA-E203-F0FC-38F848D8A7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13364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0" name="Szöveg helye 44">
            <a:extLst>
              <a:ext uri="{FF2B5EF4-FFF2-40B4-BE49-F238E27FC236}">
                <a16:creationId xmlns:a16="http://schemas.microsoft.com/office/drawing/2014/main" id="{67DADDC4-C5A0-6BAA-A3ED-15EA475C825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08125" y="3210202"/>
            <a:ext cx="3117669" cy="941087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6400" b="1">
                <a:solidFill>
                  <a:srgbClr val="F9861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0</a:t>
            </a:r>
          </a:p>
        </p:txBody>
      </p:sp>
      <p:sp>
        <p:nvSpPr>
          <p:cNvPr id="31" name="Szöveg helye 44">
            <a:extLst>
              <a:ext uri="{FF2B5EF4-FFF2-40B4-BE49-F238E27FC236}">
                <a16:creationId xmlns:a16="http://schemas.microsoft.com/office/drawing/2014/main" id="{B751FB0A-90B6-6487-A0CD-57072E4CEAD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2479" y="4354014"/>
            <a:ext cx="3117669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32" name="Szöveg helye 44">
            <a:extLst>
              <a:ext uri="{FF2B5EF4-FFF2-40B4-BE49-F238E27FC236}">
                <a16:creationId xmlns:a16="http://schemas.microsoft.com/office/drawing/2014/main" id="{0614F7A9-1EB7-661F-9A9B-DB5DB96D03A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412479" y="4946470"/>
            <a:ext cx="3117669" cy="860269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69294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d Grid (6)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ounded Rectangle 29">
            <a:extLst>
              <a:ext uri="{FF2B5EF4-FFF2-40B4-BE49-F238E27FC236}">
                <a16:creationId xmlns:a16="http://schemas.microsoft.com/office/drawing/2014/main" id="{697AE5CE-439A-BAB5-02AA-99ABACE317F5}"/>
              </a:ext>
            </a:extLst>
          </p:cNvPr>
          <p:cNvSpPr/>
          <p:nvPr/>
        </p:nvSpPr>
        <p:spPr>
          <a:xfrm>
            <a:off x="804672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B70539FB-FC1B-DE45-C8F9-637B8BBB431E}"/>
              </a:ext>
            </a:extLst>
          </p:cNvPr>
          <p:cNvSpPr/>
          <p:nvPr/>
        </p:nvSpPr>
        <p:spPr>
          <a:xfrm>
            <a:off x="54864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5" name="Oval 5">
            <a:extLst>
              <a:ext uri="{FF2B5EF4-FFF2-40B4-BE49-F238E27FC236}">
                <a16:creationId xmlns:a16="http://schemas.microsoft.com/office/drawing/2014/main" id="{E772362B-3455-0766-9BB6-4CFDC149A4FF}"/>
              </a:ext>
            </a:extLst>
          </p:cNvPr>
          <p:cNvSpPr/>
          <p:nvPr/>
        </p:nvSpPr>
        <p:spPr>
          <a:xfrm>
            <a:off x="822960" y="283464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277E8F43-BE08-1E1D-D7C4-6BC57F2FA332}"/>
              </a:ext>
            </a:extLst>
          </p:cNvPr>
          <p:cNvSpPr/>
          <p:nvPr/>
        </p:nvSpPr>
        <p:spPr>
          <a:xfrm>
            <a:off x="429768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C11EE23C-DBBD-027A-484D-C0F85937952C}"/>
              </a:ext>
            </a:extLst>
          </p:cNvPr>
          <p:cNvSpPr/>
          <p:nvPr/>
        </p:nvSpPr>
        <p:spPr>
          <a:xfrm>
            <a:off x="4572000" y="2834640"/>
            <a:ext cx="502920" cy="502920"/>
          </a:xfrm>
          <a:prstGeom prst="ellipse">
            <a:avLst/>
          </a:prstGeom>
          <a:solidFill>
            <a:srgbClr val="3B93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0" name="Rounded Rectangle 14">
            <a:extLst>
              <a:ext uri="{FF2B5EF4-FFF2-40B4-BE49-F238E27FC236}">
                <a16:creationId xmlns:a16="http://schemas.microsoft.com/office/drawing/2014/main" id="{758D991D-8582-44BD-6DE9-4C618E495273}"/>
              </a:ext>
            </a:extLst>
          </p:cNvPr>
          <p:cNvSpPr/>
          <p:nvPr/>
        </p:nvSpPr>
        <p:spPr>
          <a:xfrm>
            <a:off x="8046720" y="256032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2" name="Oval 15">
            <a:extLst>
              <a:ext uri="{FF2B5EF4-FFF2-40B4-BE49-F238E27FC236}">
                <a16:creationId xmlns:a16="http://schemas.microsoft.com/office/drawing/2014/main" id="{F8BB8AF4-3F72-7050-A6E0-1729A675E7F8}"/>
              </a:ext>
            </a:extLst>
          </p:cNvPr>
          <p:cNvSpPr/>
          <p:nvPr/>
        </p:nvSpPr>
        <p:spPr>
          <a:xfrm>
            <a:off x="8321040" y="2834640"/>
            <a:ext cx="502920" cy="502920"/>
          </a:xfrm>
          <a:prstGeom prst="ellipse">
            <a:avLst/>
          </a:prstGeom>
          <a:solidFill>
            <a:srgbClr val="F9861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6" name="Rounded Rectangle 19">
            <a:extLst>
              <a:ext uri="{FF2B5EF4-FFF2-40B4-BE49-F238E27FC236}">
                <a16:creationId xmlns:a16="http://schemas.microsoft.com/office/drawing/2014/main" id="{340B7E01-5BD0-8A3E-001D-375A0C708BAB}"/>
              </a:ext>
            </a:extLst>
          </p:cNvPr>
          <p:cNvSpPr/>
          <p:nvPr/>
        </p:nvSpPr>
        <p:spPr>
          <a:xfrm>
            <a:off x="54864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37" name="Oval 20">
            <a:extLst>
              <a:ext uri="{FF2B5EF4-FFF2-40B4-BE49-F238E27FC236}">
                <a16:creationId xmlns:a16="http://schemas.microsoft.com/office/drawing/2014/main" id="{E9B81AA1-11F3-C4D8-875B-47E3B30B7497}"/>
              </a:ext>
            </a:extLst>
          </p:cNvPr>
          <p:cNvSpPr/>
          <p:nvPr/>
        </p:nvSpPr>
        <p:spPr>
          <a:xfrm>
            <a:off x="822960" y="4937760"/>
            <a:ext cx="502920" cy="502920"/>
          </a:xfrm>
          <a:prstGeom prst="ellipse">
            <a:avLst/>
          </a:prstGeom>
          <a:solidFill>
            <a:srgbClr val="7AC0A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1" name="Rounded Rectangle 24">
            <a:extLst>
              <a:ext uri="{FF2B5EF4-FFF2-40B4-BE49-F238E27FC236}">
                <a16:creationId xmlns:a16="http://schemas.microsoft.com/office/drawing/2014/main" id="{69D57AFB-A42A-AE6D-D6A0-20FFB6C1B252}"/>
              </a:ext>
            </a:extLst>
          </p:cNvPr>
          <p:cNvSpPr/>
          <p:nvPr/>
        </p:nvSpPr>
        <p:spPr>
          <a:xfrm>
            <a:off x="4297680" y="4663440"/>
            <a:ext cx="3611880" cy="1965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8E6E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2" name="Oval 25">
            <a:extLst>
              <a:ext uri="{FF2B5EF4-FFF2-40B4-BE49-F238E27FC236}">
                <a16:creationId xmlns:a16="http://schemas.microsoft.com/office/drawing/2014/main" id="{0556DF6A-A663-DE47-A777-82E7A9E3E543}"/>
              </a:ext>
            </a:extLst>
          </p:cNvPr>
          <p:cNvSpPr/>
          <p:nvPr/>
        </p:nvSpPr>
        <p:spPr>
          <a:xfrm>
            <a:off x="4572000" y="4937760"/>
            <a:ext cx="502920" cy="502920"/>
          </a:xfrm>
          <a:prstGeom prst="ellipse">
            <a:avLst/>
          </a:prstGeom>
          <a:solidFill>
            <a:srgbClr val="9C53E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47" name="Oval 30">
            <a:extLst>
              <a:ext uri="{FF2B5EF4-FFF2-40B4-BE49-F238E27FC236}">
                <a16:creationId xmlns:a16="http://schemas.microsoft.com/office/drawing/2014/main" id="{062C787D-8240-941B-5798-9FF7726B962B}"/>
              </a:ext>
            </a:extLst>
          </p:cNvPr>
          <p:cNvSpPr/>
          <p:nvPr/>
        </p:nvSpPr>
        <p:spPr>
          <a:xfrm>
            <a:off x="8321040" y="4937760"/>
            <a:ext cx="502920" cy="502920"/>
          </a:xfrm>
          <a:prstGeom prst="ellipse">
            <a:avLst/>
          </a:prstGeom>
          <a:solidFill>
            <a:srgbClr val="2D00A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+mj-lt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52" name="Szöveg helye 44">
            <a:extLst>
              <a:ext uri="{FF2B5EF4-FFF2-40B4-BE49-F238E27FC236}">
                <a16:creationId xmlns:a16="http://schemas.microsoft.com/office/drawing/2014/main" id="{B4FEC3B7-EB0F-A6AB-6EF1-39F2C917E7B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6304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3" name="Szöveg helye 44">
            <a:extLst>
              <a:ext uri="{FF2B5EF4-FFF2-40B4-BE49-F238E27FC236}">
                <a16:creationId xmlns:a16="http://schemas.microsoft.com/office/drawing/2014/main" id="{8265458A-2ACC-C06F-590B-01AE76A06AA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296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4" name="Szöveg helye 44">
            <a:extLst>
              <a:ext uri="{FF2B5EF4-FFF2-40B4-BE49-F238E27FC236}">
                <a16:creationId xmlns:a16="http://schemas.microsoft.com/office/drawing/2014/main" id="{5A72E73F-F373-4A83-5253-DC505506799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103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5" name="Szöveg helye 44">
            <a:extLst>
              <a:ext uri="{FF2B5EF4-FFF2-40B4-BE49-F238E27FC236}">
                <a16:creationId xmlns:a16="http://schemas.microsoft.com/office/drawing/2014/main" id="{744AF4BA-622E-40CB-3F6F-37F257285AF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1208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6" name="Szöveg helye 44">
            <a:extLst>
              <a:ext uri="{FF2B5EF4-FFF2-40B4-BE49-F238E27FC236}">
                <a16:creationId xmlns:a16="http://schemas.microsoft.com/office/drawing/2014/main" id="{07AC7649-39D4-E4F0-4A9A-1034AA01FBD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7200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44">
            <a:extLst>
              <a:ext uri="{FF2B5EF4-FFF2-40B4-BE49-F238E27FC236}">
                <a16:creationId xmlns:a16="http://schemas.microsoft.com/office/drawing/2014/main" id="{3F157A0C-7842-CCBC-5618-2B507EBFCAD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58007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58" name="Szöveg helye 44">
            <a:extLst>
              <a:ext uri="{FF2B5EF4-FFF2-40B4-BE49-F238E27FC236}">
                <a16:creationId xmlns:a16="http://schemas.microsoft.com/office/drawing/2014/main" id="{8347EF70-0A29-C5CE-7098-3C3E1B2D536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63040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44">
            <a:extLst>
              <a:ext uri="{FF2B5EF4-FFF2-40B4-BE49-F238E27FC236}">
                <a16:creationId xmlns:a16="http://schemas.microsoft.com/office/drawing/2014/main" id="{537077FE-5DBF-E9E7-86AA-B0C388635B8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22960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44">
            <a:extLst>
              <a:ext uri="{FF2B5EF4-FFF2-40B4-BE49-F238E27FC236}">
                <a16:creationId xmlns:a16="http://schemas.microsoft.com/office/drawing/2014/main" id="{64F5B6A3-5FD9-6C2F-A938-D06425B0C4B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1038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1" name="Szöveg helye 44">
            <a:extLst>
              <a:ext uri="{FF2B5EF4-FFF2-40B4-BE49-F238E27FC236}">
                <a16:creationId xmlns:a16="http://schemas.microsoft.com/office/drawing/2014/main" id="{72921A14-7BB2-F26F-B5D0-A160EEE6D364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22015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2" name="Szöveg helye 44">
            <a:extLst>
              <a:ext uri="{FF2B5EF4-FFF2-40B4-BE49-F238E27FC236}">
                <a16:creationId xmlns:a16="http://schemas.microsoft.com/office/drawing/2014/main" id="{BA617FAE-A8E0-CCD8-8041-057CEE3621A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58007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3" name="Szöveg helye 44">
            <a:extLst>
              <a:ext uri="{FF2B5EF4-FFF2-40B4-BE49-F238E27FC236}">
                <a16:creationId xmlns:a16="http://schemas.microsoft.com/office/drawing/2014/main" id="{0277C1B0-47C6-6385-EA3D-8D337FD1035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58815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4" name="Szöveg helye 44">
            <a:extLst>
              <a:ext uri="{FF2B5EF4-FFF2-40B4-BE49-F238E27FC236}">
                <a16:creationId xmlns:a16="http://schemas.microsoft.com/office/drawing/2014/main" id="{90B0851A-515D-47AE-AC67-A2A9CB283B2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961120" y="291333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5" name="Szöveg helye 44">
            <a:extLst>
              <a:ext uri="{FF2B5EF4-FFF2-40B4-BE49-F238E27FC236}">
                <a16:creationId xmlns:a16="http://schemas.microsoft.com/office/drawing/2014/main" id="{FEDFF18A-2814-7CBE-0A5D-3C93733483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8321040" y="353816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6" name="Szöveg helye 44">
            <a:extLst>
              <a:ext uri="{FF2B5EF4-FFF2-40B4-BE49-F238E27FC236}">
                <a16:creationId xmlns:a16="http://schemas.microsoft.com/office/drawing/2014/main" id="{A4F17D26-3064-4A87-21AC-C0AF7955A2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329118" y="283464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  <p:sp>
        <p:nvSpPr>
          <p:cNvPr id="67" name="Szöveg helye 44">
            <a:extLst>
              <a:ext uri="{FF2B5EF4-FFF2-40B4-BE49-F238E27FC236}">
                <a16:creationId xmlns:a16="http://schemas.microsoft.com/office/drawing/2014/main" id="{BFA2276F-B32F-2032-E591-85ACE52045A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63588" y="5016452"/>
            <a:ext cx="246888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8" name="Szöveg helye 44">
            <a:extLst>
              <a:ext uri="{FF2B5EF4-FFF2-40B4-BE49-F238E27FC236}">
                <a16:creationId xmlns:a16="http://schemas.microsoft.com/office/drawing/2014/main" id="{831F9997-6558-8057-6475-87F9120F138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323508" y="5641280"/>
            <a:ext cx="3108960" cy="77602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9" name="Szöveg helye 44">
            <a:extLst>
              <a:ext uri="{FF2B5EF4-FFF2-40B4-BE49-F238E27FC236}">
                <a16:creationId xmlns:a16="http://schemas.microsoft.com/office/drawing/2014/main" id="{06195753-E94F-6611-340E-12F73E4099F4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331586" y="4937760"/>
            <a:ext cx="494842" cy="502920"/>
          </a:xfrm>
          <a:prstGeom prst="rect">
            <a:avLst/>
          </a:prstGeom>
        </p:spPr>
        <p:txBody>
          <a:bodyPr lIns="0" tIns="0" rIns="0" bIns="0" anchor="ctr"/>
          <a:lstStyle>
            <a:lvl1pPr algn="ctr">
              <a:buNone/>
              <a:defRPr sz="20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763168697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1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20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8" name="Szöveg helye 29">
            <a:extLst>
              <a:ext uri="{FF2B5EF4-FFF2-40B4-BE49-F238E27FC236}">
                <a16:creationId xmlns:a16="http://schemas.microsoft.com/office/drawing/2014/main" id="{EDD258AD-AD23-181B-4659-C45AA062F2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8640" y="3924801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9" name="Szöveg helye 29">
            <a:extLst>
              <a:ext uri="{FF2B5EF4-FFF2-40B4-BE49-F238E27FC236}">
                <a16:creationId xmlns:a16="http://schemas.microsoft.com/office/drawing/2014/main" id="{C6A6A63E-103C-C648-BD99-0E4B85273D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39" y="4545546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0" name="Szöveg helye 29">
            <a:extLst>
              <a:ext uri="{FF2B5EF4-FFF2-40B4-BE49-F238E27FC236}">
                <a16:creationId xmlns:a16="http://schemas.microsoft.com/office/drawing/2014/main" id="{51111D89-209B-E23D-7B72-DF7DF20FD74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39" y="5037636"/>
            <a:ext cx="5486400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1" name="Szöveg helye 29">
            <a:extLst>
              <a:ext uri="{FF2B5EF4-FFF2-40B4-BE49-F238E27FC236}">
                <a16:creationId xmlns:a16="http://schemas.microsoft.com/office/drawing/2014/main" id="{A9F01FAB-5660-1CEC-281C-4E323560F9C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8638" y="5658381"/>
            <a:ext cx="5486400" cy="471600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096000" y="1508125"/>
            <a:ext cx="6096000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5161566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 2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677812" y="1"/>
            <a:ext cx="5514187" cy="6352220"/>
          </a:xfrm>
          <a:prstGeom prst="rect">
            <a:avLst/>
          </a:prstGeom>
        </p:spPr>
      </p:pic>
      <p:sp>
        <p:nvSpPr>
          <p:cNvPr id="56" name="Szöveg helye 29">
            <a:extLst>
              <a:ext uri="{FF2B5EF4-FFF2-40B4-BE49-F238E27FC236}">
                <a16:creationId xmlns:a16="http://schemas.microsoft.com/office/drawing/2014/main" id="{C0CFF9D9-3C2A-791B-F00E-14BD5866B64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8641" y="2822475"/>
            <a:ext cx="4522178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400" b="1" spc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57" name="Szöveg helye 29">
            <a:extLst>
              <a:ext uri="{FF2B5EF4-FFF2-40B4-BE49-F238E27FC236}">
                <a16:creationId xmlns:a16="http://schemas.microsoft.com/office/drawing/2014/main" id="{6ADF8B17-9B54-31EF-0DD1-17B371B6A4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443219"/>
            <a:ext cx="4522178" cy="2225139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spc="0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64" name="Kép helye 63">
            <a:extLst>
              <a:ext uri="{FF2B5EF4-FFF2-40B4-BE49-F238E27FC236}">
                <a16:creationId xmlns:a16="http://schemas.microsoft.com/office/drawing/2014/main" id="{55FFC850-16A6-C06D-67B9-9B97ED127CF6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70819" y="1508125"/>
            <a:ext cx="7121181" cy="4149725"/>
          </a:xfrm>
          <a:prstGeom prst="rect">
            <a:avLst/>
          </a:prstGeom>
        </p:spPr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en-US"/>
              <a:t>Click icon to add picture</a:t>
            </a:r>
            <a:endParaRPr lang="hu-HU"/>
          </a:p>
        </p:txBody>
      </p:sp>
      <p:sp>
        <p:nvSpPr>
          <p:cNvPr id="5" name="Cím 1">
            <a:extLst>
              <a:ext uri="{FF2B5EF4-FFF2-40B4-BE49-F238E27FC236}">
                <a16:creationId xmlns:a16="http://schemas.microsoft.com/office/drawing/2014/main" id="{5A0C60D6-EE3D-A25E-1403-435687224E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466719"/>
            <a:ext cx="5486400" cy="1303207"/>
          </a:xfrm>
          <a:prstGeom prst="rect">
            <a:avLst/>
          </a:prstGeom>
        </p:spPr>
        <p:txBody>
          <a:bodyPr lIns="0" anchor="t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38708064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pic>
        <p:nvPicPr>
          <p:cNvPr id="4" name="Kép 3" descr="A képen kék, ibolya, Orgona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C0D34CC3-DCDC-A294-E1D3-A97B6EE79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-47768"/>
            <a:ext cx="12378374" cy="69057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68D815-440B-A9E7-EAFC-18106F8D9B77}"/>
              </a:ext>
            </a:extLst>
          </p:cNvPr>
          <p:cNvSpPr txBox="1"/>
          <p:nvPr/>
        </p:nvSpPr>
        <p:spPr>
          <a:xfrm>
            <a:off x="548640" y="1463040"/>
            <a:ext cx="1828800" cy="400109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</a:pPr>
            <a:r>
              <a:rPr sz="26000" b="1" i="0" dirty="0">
                <a:solidFill>
                  <a:srgbClr val="9C53E5"/>
                </a:solidFill>
                <a:latin typeface="+mj-lt"/>
              </a:rPr>
              <a:t>“</a:t>
            </a:r>
          </a:p>
        </p:txBody>
      </p:sp>
      <p:pic>
        <p:nvPicPr>
          <p:cNvPr id="10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3D34F7BE-769A-13CA-2BD6-F522A7D0E1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11" name="Szöveg helye 29">
            <a:extLst>
              <a:ext uri="{FF2B5EF4-FFF2-40B4-BE49-F238E27FC236}">
                <a16:creationId xmlns:a16="http://schemas.microsoft.com/office/drawing/2014/main" id="{47EBEB8B-9EC9-019D-6445-7CB251511E4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286000" y="5069146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200" b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FIRST NAME LAST NAME</a:t>
            </a:r>
          </a:p>
        </p:txBody>
      </p:sp>
      <p:sp>
        <p:nvSpPr>
          <p:cNvPr id="12" name="Szöveg helye 29">
            <a:extLst>
              <a:ext uri="{FF2B5EF4-FFF2-40B4-BE49-F238E27FC236}">
                <a16:creationId xmlns:a16="http://schemas.microsoft.com/office/drawing/2014/main" id="{73F13151-FE66-6C8B-D85B-7DD1FCB8B97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5999" y="5540746"/>
            <a:ext cx="5479869" cy="332134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300" b="0" i="1" spc="30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 err="1"/>
              <a:t>Position</a:t>
            </a:r>
            <a:r>
              <a:rPr lang="hu-HU" dirty="0"/>
              <a:t>, </a:t>
            </a:r>
            <a:r>
              <a:rPr lang="hu-HU" dirty="0" err="1"/>
              <a:t>title</a:t>
            </a:r>
            <a:r>
              <a:rPr lang="hu-HU" dirty="0"/>
              <a:t> — </a:t>
            </a:r>
            <a:r>
              <a:rPr lang="hu-HU" dirty="0" err="1"/>
              <a:t>Company</a:t>
            </a:r>
            <a:r>
              <a:rPr lang="hu-HU" dirty="0"/>
              <a:t> </a:t>
            </a:r>
            <a:r>
              <a:rPr lang="hu-HU" dirty="0" err="1"/>
              <a:t>Name</a:t>
            </a:r>
            <a:endParaRPr lang="hu-HU" dirty="0"/>
          </a:p>
        </p:txBody>
      </p:sp>
      <p:sp>
        <p:nvSpPr>
          <p:cNvPr id="13" name="Szöveg helye 29">
            <a:extLst>
              <a:ext uri="{FF2B5EF4-FFF2-40B4-BE49-F238E27FC236}">
                <a16:creationId xmlns:a16="http://schemas.microsoft.com/office/drawing/2014/main" id="{7AB570FC-5BF3-6DE8-E523-66B298A7C1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285999" y="2287396"/>
            <a:ext cx="9357361" cy="1575944"/>
          </a:xfrm>
          <a:prstGeom prst="rect">
            <a:avLst/>
          </a:prstGeom>
        </p:spPr>
        <p:txBody>
          <a:bodyPr lIns="0" tIns="0" rIns="0" bIns="0" anchor="t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 i="1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65183840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/>
              <a:t>Lucen </a:t>
            </a:r>
            <a:r>
              <a:rPr lang="hu-HU" spc="150">
                <a:ea typeface="Calibri"/>
                <a:cs typeface="Calibri"/>
              </a:rPr>
              <a:t>— Presentation 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4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7" name="Szöveg helye 44">
            <a:extLst>
              <a:ext uri="{FF2B5EF4-FFF2-40B4-BE49-F238E27FC236}">
                <a16:creationId xmlns:a16="http://schemas.microsoft.com/office/drawing/2014/main" id="{972399AB-039E-3844-9E96-8F79BD834D2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297681" y="2560320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8" name="Szöveg helye 44">
            <a:extLst>
              <a:ext uri="{FF2B5EF4-FFF2-40B4-BE49-F238E27FC236}">
                <a16:creationId xmlns:a16="http://schemas.microsoft.com/office/drawing/2014/main" id="{81A9A8E6-25FC-F1F3-CB26-53E46AB6327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297681" y="3185148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046720" y="2560319"/>
            <a:ext cx="3108960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6720" y="3185147"/>
            <a:ext cx="3108960" cy="3124212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368212802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lumn">
    <p:bg>
      <p:bgPr>
        <a:solidFill>
          <a:srgbClr val="F6F5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9C693A-4BB6-577F-7FDA-B519CA0117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0" y="1508760"/>
            <a:ext cx="11247120" cy="620170"/>
          </a:xfrm>
          <a:prstGeom prst="rect">
            <a:avLst/>
          </a:prstGeom>
        </p:spPr>
        <p:txBody>
          <a:bodyPr lIns="0" anchor="ctr"/>
          <a:lstStyle>
            <a:lvl1pPr>
              <a:defRPr b="1">
                <a:latin typeface="+mj-lt"/>
              </a:defRPr>
            </a:lvl1pPr>
          </a:lstStyle>
          <a:p>
            <a:r>
              <a:rPr lang="hu-HU" dirty="0"/>
              <a:t>Add text here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sp>
        <p:nvSpPr>
          <p:cNvPr id="24" name="Szöveg helye 29">
            <a:extLst>
              <a:ext uri="{FF2B5EF4-FFF2-40B4-BE49-F238E27FC236}">
                <a16:creationId xmlns:a16="http://schemas.microsoft.com/office/drawing/2014/main" id="{511FC17A-312E-FF9A-9458-9C6DC29B4C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5171" y="866791"/>
            <a:ext cx="5479869" cy="471600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1000" b="1" spc="3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pic>
        <p:nvPicPr>
          <p:cNvPr id="33" name="Picture 1" descr="A képen Grafika, Betűtípus, Grafikus tervezés, képernyőkép látható&#10;&#10;Lehet, hogy az AI által létrehozott tartalom helytelen.">
            <a:extLst>
              <a:ext uri="{FF2B5EF4-FFF2-40B4-BE49-F238E27FC236}">
                <a16:creationId xmlns:a16="http://schemas.microsoft.com/office/drawing/2014/main" id="{9E1C8539-0A64-87F0-6C9D-3A71E0AA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413373"/>
            <a:ext cx="1280160" cy="270532"/>
          </a:xfrm>
          <a:prstGeom prst="rect">
            <a:avLst/>
          </a:prstGeom>
        </p:spPr>
      </p:pic>
      <p:sp>
        <p:nvSpPr>
          <p:cNvPr id="15" name="Szöveg helye 44">
            <a:extLst>
              <a:ext uri="{FF2B5EF4-FFF2-40B4-BE49-F238E27FC236}">
                <a16:creationId xmlns:a16="http://schemas.microsoft.com/office/drawing/2014/main" id="{B7F4C4DC-8E0F-3107-D54B-FAE18B79AF8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55171" y="2560320"/>
            <a:ext cx="5208814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6" name="Szöveg helye 44">
            <a:extLst>
              <a:ext uri="{FF2B5EF4-FFF2-40B4-BE49-F238E27FC236}">
                <a16:creationId xmlns:a16="http://schemas.microsoft.com/office/drawing/2014/main" id="{9383179E-E352-9F5D-415F-5F34F07CAB6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55171" y="3185147"/>
            <a:ext cx="5215346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9" name="Szöveg helye 44">
            <a:extLst>
              <a:ext uri="{FF2B5EF4-FFF2-40B4-BE49-F238E27FC236}">
                <a16:creationId xmlns:a16="http://schemas.microsoft.com/office/drawing/2014/main" id="{D1AF99B0-790B-C386-7A89-E0A2336DFAF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397533" y="2560319"/>
            <a:ext cx="5215345" cy="41148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400" b="1">
                <a:solidFill>
                  <a:srgbClr val="261B4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21" name="Szöveg helye 44">
            <a:extLst>
              <a:ext uri="{FF2B5EF4-FFF2-40B4-BE49-F238E27FC236}">
                <a16:creationId xmlns:a16="http://schemas.microsoft.com/office/drawing/2014/main" id="{9569E8CF-5AF9-0DD8-0246-D749C8F4BFC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397534" y="3185146"/>
            <a:ext cx="5215345" cy="3124213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buNone/>
              <a:defRPr sz="1200" b="0" i="0">
                <a:solidFill>
                  <a:srgbClr val="726A86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25375411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 - Indigo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ea typeface="Calibri"/>
                <a:cs typeface="Calibri"/>
              </a:rPr>
              <a:t>— </a:t>
            </a:r>
            <a:r>
              <a:rPr lang="hu-HU" spc="150" dirty="0" err="1">
                <a:ea typeface="Calibri"/>
                <a:cs typeface="Calibri"/>
              </a:rPr>
              <a:t>Presentation</a:t>
            </a:r>
            <a:r>
              <a:rPr lang="hu-HU" spc="150" dirty="0">
                <a:ea typeface="Calibri"/>
                <a:cs typeface="Calibri"/>
              </a:rPr>
              <a:t> </a:t>
            </a:r>
            <a:r>
              <a:rPr lang="hu-HU" spc="150" dirty="0" err="1">
                <a:ea typeface="Calibri"/>
                <a:cs typeface="Calibri"/>
              </a:rPr>
              <a:t>Template</a:t>
            </a:r>
            <a:endParaRPr lang="hu-HU" dirty="0">
              <a:latin typeface="+mj-lt"/>
            </a:endParaRPr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6000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ank You">
    <p:bg>
      <p:bgPr>
        <a:solidFill>
          <a:srgbClr val="2D00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átum helye 2">
            <a:extLst>
              <a:ext uri="{FF2B5EF4-FFF2-40B4-BE49-F238E27FC236}">
                <a16:creationId xmlns:a16="http://schemas.microsoft.com/office/drawing/2014/main" id="{E1A8FF33-0CC6-E93F-40EE-A33B21194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pc="300">
                <a:solidFill>
                  <a:srgbClr val="F6F5F3"/>
                </a:solidFill>
                <a:latin typeface="+mj-lt"/>
              </a:defRPr>
            </a:lvl1pPr>
          </a:lstStyle>
          <a:p>
            <a:r>
              <a:rPr lang="en-US" dirty="0"/>
              <a:t>© 2026 </a:t>
            </a:r>
            <a:r>
              <a:rPr lang="en-US" dirty="0" err="1"/>
              <a:t>Lucen</a:t>
            </a:r>
            <a:r>
              <a:rPr lang="en-US" dirty="0"/>
              <a:t>, Inc.  ·  All rights reserved.  ·  lucen.io</a:t>
            </a:r>
            <a:endParaRPr lang="hu-HU" dirty="0"/>
          </a:p>
        </p:txBody>
      </p:sp>
      <p:pic>
        <p:nvPicPr>
          <p:cNvPr id="2" name="Picture 2" descr="A képen szöveg, Grafika, Betűtípus, Grafikus tervezés látható&#10;&#10;Lehet, hogy az AI által létrehozott tartalom helytelen.">
            <a:extLst>
              <a:ext uri="{FF2B5EF4-FFF2-40B4-BE49-F238E27FC236}">
                <a16:creationId xmlns:a16="http://schemas.microsoft.com/office/drawing/2014/main" id="{B5917E5E-2C59-3E6F-8F09-D9DD0EF83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14" y="414955"/>
            <a:ext cx="1280160" cy="270532"/>
          </a:xfrm>
          <a:prstGeom prst="rect">
            <a:avLst/>
          </a:prstGeom>
        </p:spPr>
      </p:pic>
      <p:sp>
        <p:nvSpPr>
          <p:cNvPr id="9" name="Szöveg helye 29">
            <a:extLst>
              <a:ext uri="{FF2B5EF4-FFF2-40B4-BE49-F238E27FC236}">
                <a16:creationId xmlns:a16="http://schemas.microsoft.com/office/drawing/2014/main" id="{299AE55E-02FD-939C-4C2A-9AB94D99E80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4461164"/>
            <a:ext cx="9357361" cy="1075658"/>
          </a:xfrm>
          <a:prstGeom prst="rect">
            <a:avLst/>
          </a:prstGeom>
        </p:spPr>
        <p:txBody>
          <a:bodyPr lIns="0" tIns="0" rIns="0" bIns="0" anchor="b"/>
          <a:lstStyle>
            <a:lvl1pPr marL="228600" marR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200" b="0" i="0" spc="0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  <p:sp>
        <p:nvSpPr>
          <p:cNvPr id="10" name="Szöveg helye 44">
            <a:extLst>
              <a:ext uri="{FF2B5EF4-FFF2-40B4-BE49-F238E27FC236}">
                <a16:creationId xmlns:a16="http://schemas.microsoft.com/office/drawing/2014/main" id="{5511482F-F472-3831-F3DD-B5D79BE461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8640" y="2035847"/>
            <a:ext cx="11127106" cy="2004651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buNone/>
              <a:defRPr sz="11000" b="1">
                <a:solidFill>
                  <a:srgbClr val="F6F5F3"/>
                </a:solidFill>
                <a:latin typeface="+mj-lt"/>
              </a:defRPr>
            </a:lvl1pPr>
          </a:lstStyle>
          <a:p>
            <a:pPr lvl="0"/>
            <a:r>
              <a:rPr lang="hu-HU" dirty="0"/>
              <a:t>Add text here</a:t>
            </a:r>
          </a:p>
        </p:txBody>
      </p:sp>
    </p:spTree>
    <p:extLst>
      <p:ext uri="{BB962C8B-B14F-4D97-AF65-F5344CB8AC3E}">
        <p14:creationId xmlns:p14="http://schemas.microsoft.com/office/powerpoint/2010/main" val="809637680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2E9E8AD-0438-C440-472C-82B5B70C0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hu-HU"/>
              <a:t>Lucen </a:t>
            </a:r>
            <a:r>
              <a:rPr lang="hu-HU" spc="150">
                <a:latin typeface="Calibri"/>
                <a:ea typeface="Calibri"/>
                <a:cs typeface="Calibri"/>
              </a:rPr>
              <a:t>— Presentation Template</a:t>
            </a:r>
            <a:endParaRPr lang="hu-HU" sz="900" dirty="0"/>
          </a:p>
        </p:txBody>
      </p:sp>
    </p:spTree>
    <p:extLst>
      <p:ext uri="{BB962C8B-B14F-4D97-AF65-F5344CB8AC3E}">
        <p14:creationId xmlns:p14="http://schemas.microsoft.com/office/powerpoint/2010/main" val="1741325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átum helye 3">
            <a:extLst>
              <a:ext uri="{FF2B5EF4-FFF2-40B4-BE49-F238E27FC236}">
                <a16:creationId xmlns:a16="http://schemas.microsoft.com/office/drawing/2014/main" id="{8FD465FE-AF46-0BC1-FB50-8DCFCF2828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8640" y="6472814"/>
            <a:ext cx="5486400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defRPr sz="900">
                <a:solidFill>
                  <a:srgbClr val="726A86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hu-HU" dirty="0" err="1"/>
              <a:t>Lucen</a:t>
            </a:r>
            <a:r>
              <a:rPr lang="hu-HU" dirty="0"/>
              <a:t> </a:t>
            </a:r>
            <a:r>
              <a:rPr lang="hu-HU" spc="150" dirty="0">
                <a:latin typeface="Calibri"/>
                <a:ea typeface="Calibri"/>
                <a:cs typeface="Calibri"/>
              </a:rPr>
              <a:t>—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Presentation</a:t>
            </a:r>
            <a:r>
              <a:rPr lang="hu-HU" spc="150" dirty="0">
                <a:latin typeface="Calibri"/>
                <a:ea typeface="Calibri"/>
                <a:cs typeface="Calibri"/>
              </a:rPr>
              <a:t> </a:t>
            </a:r>
            <a:r>
              <a:rPr lang="hu-HU" spc="150" dirty="0" err="1">
                <a:latin typeface="Calibri"/>
                <a:ea typeface="Calibri"/>
                <a:cs typeface="Calibri"/>
              </a:rPr>
              <a:t>Template</a:t>
            </a:r>
            <a:endParaRPr lang="hu-HU" sz="900" dirty="0"/>
          </a:p>
        </p:txBody>
      </p:sp>
      <p:sp>
        <p:nvSpPr>
          <p:cNvPr id="9" name="Dia számának helye 5">
            <a:extLst>
              <a:ext uri="{FF2B5EF4-FFF2-40B4-BE49-F238E27FC236}">
                <a16:creationId xmlns:a16="http://schemas.microsoft.com/office/drawing/2014/main" id="{3EE0C734-F335-1F62-1CB4-B30C28A3A712}"/>
              </a:ext>
            </a:extLst>
          </p:cNvPr>
          <p:cNvSpPr txBox="1">
            <a:spLocks/>
          </p:cNvSpPr>
          <p:nvPr/>
        </p:nvSpPr>
        <p:spPr>
          <a:xfrm>
            <a:off x="10789917" y="6470743"/>
            <a:ext cx="914401" cy="1499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hu-H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83DEBF6-C652-4CB3-AE43-7393ACE611AA}" type="slidenum">
              <a:rPr lang="hu-HU" sz="900" smtClean="0">
                <a:solidFill>
                  <a:srgbClr val="726A86"/>
                </a:solidFill>
              </a:rPr>
              <a:pPr/>
              <a:t>‹#›</a:t>
            </a:fld>
            <a:r>
              <a:rPr lang="hu-H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87160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4" r:id="rId13"/>
    <p:sldLayoutId id="2147483725" r:id="rId14"/>
    <p:sldLayoutId id="2147483727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CCONN|FC_a1241816f2c|Bottom|FC_a7249be1085|Right|E|N|T">
            <a:extLst>
              <a:ext uri="{FF2B5EF4-FFF2-40B4-BE49-F238E27FC236}">
                <a16:creationId xmlns:a16="http://schemas.microsoft.com/office/drawing/2014/main" id="{F25549D5-1C28-BADD-C80B-0A0BF089A0BE}"/>
              </a:ext>
            </a:extLst>
          </p:cNvPr>
          <p:cNvSpPr/>
          <p:nvPr/>
        </p:nvSpPr>
        <p:spPr>
          <a:xfrm>
            <a:off x="7358527" y="4595859"/>
            <a:ext cx="2222299" cy="1704548"/>
          </a:xfrm>
          <a:custGeom>
            <a:avLst/>
            <a:gdLst/>
            <a:ahLst/>
            <a:cxnLst/>
            <a:rect l="0" t="0" r="0" b="0"/>
            <a:pathLst>
              <a:path w="2222299" h="1704548">
                <a:moveTo>
                  <a:pt x="2222298" y="0"/>
                </a:moveTo>
                <a:lnTo>
                  <a:pt x="2222298" y="203200"/>
                </a:lnTo>
                <a:lnTo>
                  <a:pt x="2222298" y="1602947"/>
                </a:lnTo>
                <a:lnTo>
                  <a:pt x="2218235" y="1639524"/>
                </a:lnTo>
                <a:lnTo>
                  <a:pt x="2206043" y="1667971"/>
                </a:lnTo>
                <a:lnTo>
                  <a:pt x="2185722" y="1688291"/>
                </a:lnTo>
                <a:lnTo>
                  <a:pt x="2157274" y="1700483"/>
                </a:lnTo>
                <a:lnTo>
                  <a:pt x="2120698" y="1704547"/>
                </a:lnTo>
                <a:lnTo>
                  <a:pt x="203200" y="1704547"/>
                </a:lnTo>
                <a:lnTo>
                  <a:pt x="0" y="1704547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6" name="FCCONN|FC_eb7f2dcb2eb|Bottom|FC_99224e8bdce|Top|E|N|T">
            <a:extLst>
              <a:ext uri="{FF2B5EF4-FFF2-40B4-BE49-F238E27FC236}">
                <a16:creationId xmlns:a16="http://schemas.microsoft.com/office/drawing/2014/main" id="{C814BCA1-E2ED-F662-C965-E15476931561}"/>
              </a:ext>
            </a:extLst>
          </p:cNvPr>
          <p:cNvSpPr/>
          <p:nvPr/>
        </p:nvSpPr>
        <p:spPr>
          <a:xfrm>
            <a:off x="5011407" y="5436423"/>
            <a:ext cx="896605" cy="549211"/>
          </a:xfrm>
          <a:custGeom>
            <a:avLst/>
            <a:gdLst/>
            <a:ahLst/>
            <a:cxnLst/>
            <a:rect l="0" t="0" r="0" b="0"/>
            <a:pathLst>
              <a:path w="896605" h="549211">
                <a:moveTo>
                  <a:pt x="896604" y="0"/>
                </a:moveTo>
                <a:lnTo>
                  <a:pt x="896604" y="173005"/>
                </a:lnTo>
                <a:lnTo>
                  <a:pt x="892541" y="209582"/>
                </a:lnTo>
                <a:lnTo>
                  <a:pt x="880348" y="238029"/>
                </a:lnTo>
                <a:lnTo>
                  <a:pt x="860028" y="258349"/>
                </a:lnTo>
                <a:lnTo>
                  <a:pt x="831581" y="270541"/>
                </a:lnTo>
                <a:lnTo>
                  <a:pt x="795004" y="274605"/>
                </a:lnTo>
                <a:lnTo>
                  <a:pt x="101600" y="274605"/>
                </a:lnTo>
                <a:lnTo>
                  <a:pt x="65024" y="278670"/>
                </a:lnTo>
                <a:lnTo>
                  <a:pt x="36576" y="290862"/>
                </a:lnTo>
                <a:lnTo>
                  <a:pt x="16255" y="311181"/>
                </a:lnTo>
                <a:lnTo>
                  <a:pt x="4064" y="339629"/>
                </a:lnTo>
                <a:lnTo>
                  <a:pt x="0" y="376205"/>
                </a:lnTo>
                <a:lnTo>
                  <a:pt x="0" y="54921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5" name="FCCONN|FC_eb7f2dcb2eb|Bottom|FC_a7249be1085|Top|E|N|T">
            <a:extLst>
              <a:ext uri="{FF2B5EF4-FFF2-40B4-BE49-F238E27FC236}">
                <a16:creationId xmlns:a16="http://schemas.microsoft.com/office/drawing/2014/main" id="{5BF5C7C0-9F32-38BE-D5E2-D18BC81056E6}"/>
              </a:ext>
            </a:extLst>
          </p:cNvPr>
          <p:cNvSpPr/>
          <p:nvPr/>
        </p:nvSpPr>
        <p:spPr>
          <a:xfrm>
            <a:off x="5908011" y="5436423"/>
            <a:ext cx="759270" cy="549211"/>
          </a:xfrm>
          <a:custGeom>
            <a:avLst/>
            <a:gdLst/>
            <a:ahLst/>
            <a:cxnLst/>
            <a:rect l="0" t="0" r="0" b="0"/>
            <a:pathLst>
              <a:path w="759270" h="549211">
                <a:moveTo>
                  <a:pt x="0" y="0"/>
                </a:moveTo>
                <a:lnTo>
                  <a:pt x="0" y="173005"/>
                </a:lnTo>
                <a:lnTo>
                  <a:pt x="4065" y="209582"/>
                </a:lnTo>
                <a:lnTo>
                  <a:pt x="16256" y="238029"/>
                </a:lnTo>
                <a:lnTo>
                  <a:pt x="36577" y="258349"/>
                </a:lnTo>
                <a:lnTo>
                  <a:pt x="65025" y="270541"/>
                </a:lnTo>
                <a:lnTo>
                  <a:pt x="101600" y="274605"/>
                </a:lnTo>
                <a:lnTo>
                  <a:pt x="657669" y="274605"/>
                </a:lnTo>
                <a:lnTo>
                  <a:pt x="694246" y="278670"/>
                </a:lnTo>
                <a:lnTo>
                  <a:pt x="722694" y="290862"/>
                </a:lnTo>
                <a:lnTo>
                  <a:pt x="743012" y="311181"/>
                </a:lnTo>
                <a:lnTo>
                  <a:pt x="755205" y="339629"/>
                </a:lnTo>
                <a:lnTo>
                  <a:pt x="759269" y="376205"/>
                </a:lnTo>
                <a:lnTo>
                  <a:pt x="759269" y="54921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4" name="FCCONN|FC_68f07043fc4|Left|FC_75d724a53f8|Right|E|N|T">
            <a:extLst>
              <a:ext uri="{FF2B5EF4-FFF2-40B4-BE49-F238E27FC236}">
                <a16:creationId xmlns:a16="http://schemas.microsoft.com/office/drawing/2014/main" id="{8E0D3549-56CD-CB74-4B29-5DCA2E0C4F55}"/>
              </a:ext>
            </a:extLst>
          </p:cNvPr>
          <p:cNvSpPr/>
          <p:nvPr/>
        </p:nvSpPr>
        <p:spPr>
          <a:xfrm>
            <a:off x="7856906" y="2262142"/>
            <a:ext cx="883966" cy="28101"/>
          </a:xfrm>
          <a:custGeom>
            <a:avLst/>
            <a:gdLst/>
            <a:ahLst/>
            <a:cxnLst/>
            <a:rect l="0" t="0" r="0" b="0"/>
            <a:pathLst>
              <a:path w="883966" h="28101">
                <a:moveTo>
                  <a:pt x="883965" y="0"/>
                </a:moveTo>
                <a:lnTo>
                  <a:pt x="456033" y="0"/>
                </a:lnTo>
                <a:lnTo>
                  <a:pt x="450976" y="562"/>
                </a:lnTo>
                <a:lnTo>
                  <a:pt x="447041" y="2248"/>
                </a:lnTo>
                <a:lnTo>
                  <a:pt x="444231" y="5058"/>
                </a:lnTo>
                <a:lnTo>
                  <a:pt x="442546" y="8992"/>
                </a:lnTo>
                <a:lnTo>
                  <a:pt x="441983" y="14050"/>
                </a:lnTo>
                <a:lnTo>
                  <a:pt x="441983" y="14050"/>
                </a:lnTo>
                <a:lnTo>
                  <a:pt x="441422" y="19108"/>
                </a:lnTo>
                <a:lnTo>
                  <a:pt x="439735" y="23042"/>
                </a:lnTo>
                <a:lnTo>
                  <a:pt x="436924" y="25852"/>
                </a:lnTo>
                <a:lnTo>
                  <a:pt x="432991" y="27538"/>
                </a:lnTo>
                <a:lnTo>
                  <a:pt x="427932" y="28100"/>
                </a:lnTo>
                <a:lnTo>
                  <a:pt x="0" y="2810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3" name="FCCONN|FC_75d724a53f8|Bottom|FC_54a7883fc6b|Top|E|N|T">
            <a:extLst>
              <a:ext uri="{FF2B5EF4-FFF2-40B4-BE49-F238E27FC236}">
                <a16:creationId xmlns:a16="http://schemas.microsoft.com/office/drawing/2014/main" id="{69A496C6-2FD9-6272-9AFB-21EBA9D3620F}"/>
              </a:ext>
            </a:extLst>
          </p:cNvPr>
          <p:cNvSpPr/>
          <p:nvPr/>
        </p:nvSpPr>
        <p:spPr>
          <a:xfrm>
            <a:off x="5936916" y="2526735"/>
            <a:ext cx="1177993" cy="1234714"/>
          </a:xfrm>
          <a:custGeom>
            <a:avLst/>
            <a:gdLst/>
            <a:ahLst/>
            <a:cxnLst/>
            <a:rect l="0" t="0" r="0" b="0"/>
            <a:pathLst>
              <a:path w="1177993" h="1234714">
                <a:moveTo>
                  <a:pt x="1177992" y="0"/>
                </a:moveTo>
                <a:lnTo>
                  <a:pt x="1177992" y="515756"/>
                </a:lnTo>
                <a:lnTo>
                  <a:pt x="1173929" y="552333"/>
                </a:lnTo>
                <a:lnTo>
                  <a:pt x="1161737" y="580781"/>
                </a:lnTo>
                <a:lnTo>
                  <a:pt x="1141416" y="601100"/>
                </a:lnTo>
                <a:lnTo>
                  <a:pt x="1112968" y="613293"/>
                </a:lnTo>
                <a:lnTo>
                  <a:pt x="1076392" y="617356"/>
                </a:lnTo>
                <a:lnTo>
                  <a:pt x="101600" y="617356"/>
                </a:lnTo>
                <a:lnTo>
                  <a:pt x="65024" y="621421"/>
                </a:lnTo>
                <a:lnTo>
                  <a:pt x="36576" y="633612"/>
                </a:lnTo>
                <a:lnTo>
                  <a:pt x="16256" y="653932"/>
                </a:lnTo>
                <a:lnTo>
                  <a:pt x="4064" y="682380"/>
                </a:lnTo>
                <a:lnTo>
                  <a:pt x="0" y="718956"/>
                </a:lnTo>
                <a:lnTo>
                  <a:pt x="0" y="1234713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2" name="FCCONN|FC_54a7883fc6b|Top|FC_36b705e5ff2|Right|E|N|T">
            <a:extLst>
              <a:ext uri="{FF2B5EF4-FFF2-40B4-BE49-F238E27FC236}">
                <a16:creationId xmlns:a16="http://schemas.microsoft.com/office/drawing/2014/main" id="{453E05A6-DB6B-BB4F-8B08-C2F38F14A874}"/>
              </a:ext>
            </a:extLst>
          </p:cNvPr>
          <p:cNvSpPr/>
          <p:nvPr/>
        </p:nvSpPr>
        <p:spPr>
          <a:xfrm>
            <a:off x="3307401" y="1946861"/>
            <a:ext cx="2629516" cy="1814588"/>
          </a:xfrm>
          <a:custGeom>
            <a:avLst/>
            <a:gdLst/>
            <a:ahLst/>
            <a:cxnLst/>
            <a:rect l="0" t="0" r="0" b="0"/>
            <a:pathLst>
              <a:path w="2629516" h="1814588">
                <a:moveTo>
                  <a:pt x="2629515" y="1814587"/>
                </a:moveTo>
                <a:lnTo>
                  <a:pt x="2629515" y="1611387"/>
                </a:lnTo>
                <a:lnTo>
                  <a:pt x="2629515" y="101600"/>
                </a:lnTo>
                <a:lnTo>
                  <a:pt x="2625451" y="65024"/>
                </a:lnTo>
                <a:lnTo>
                  <a:pt x="2613259" y="36576"/>
                </a:lnTo>
                <a:lnTo>
                  <a:pt x="2592938" y="16256"/>
                </a:lnTo>
                <a:lnTo>
                  <a:pt x="2564491" y="4064"/>
                </a:lnTo>
                <a:lnTo>
                  <a:pt x="2527915" y="0"/>
                </a:lnTo>
                <a:lnTo>
                  <a:pt x="203200" y="0"/>
                </a:lnTo>
                <a:lnTo>
                  <a:pt x="0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1" name="FCCONN|FC_a1241816f2c|Left|FC_54a7883fc6b|Right|E|N|T">
            <a:extLst>
              <a:ext uri="{FF2B5EF4-FFF2-40B4-BE49-F238E27FC236}">
                <a16:creationId xmlns:a16="http://schemas.microsoft.com/office/drawing/2014/main" id="{C103DDD0-3ABA-BF7B-13C8-F591758407A3}"/>
              </a:ext>
            </a:extLst>
          </p:cNvPr>
          <p:cNvSpPr/>
          <p:nvPr/>
        </p:nvSpPr>
        <p:spPr>
          <a:xfrm>
            <a:off x="6630136" y="3997941"/>
            <a:ext cx="1878489" cy="219530"/>
          </a:xfrm>
          <a:custGeom>
            <a:avLst/>
            <a:gdLst/>
            <a:ahLst/>
            <a:cxnLst/>
            <a:rect l="0" t="0" r="0" b="0"/>
            <a:pathLst>
              <a:path w="1878489" h="219530">
                <a:moveTo>
                  <a:pt x="1878488" y="219529"/>
                </a:moveTo>
                <a:lnTo>
                  <a:pt x="1040844" y="219529"/>
                </a:lnTo>
                <a:lnTo>
                  <a:pt x="1004269" y="215465"/>
                </a:lnTo>
                <a:lnTo>
                  <a:pt x="975820" y="203273"/>
                </a:lnTo>
                <a:lnTo>
                  <a:pt x="955500" y="182953"/>
                </a:lnTo>
                <a:lnTo>
                  <a:pt x="943309" y="154505"/>
                </a:lnTo>
                <a:lnTo>
                  <a:pt x="939244" y="117929"/>
                </a:lnTo>
                <a:lnTo>
                  <a:pt x="939244" y="101600"/>
                </a:lnTo>
                <a:lnTo>
                  <a:pt x="935181" y="65024"/>
                </a:lnTo>
                <a:lnTo>
                  <a:pt x="922988" y="36576"/>
                </a:lnTo>
                <a:lnTo>
                  <a:pt x="902668" y="16256"/>
                </a:lnTo>
                <a:lnTo>
                  <a:pt x="874220" y="4064"/>
                </a:lnTo>
                <a:lnTo>
                  <a:pt x="837644" y="0"/>
                </a:lnTo>
                <a:lnTo>
                  <a:pt x="0" y="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30" name="FCCONN|FC_54a7883fc6b|Bottom|FC_eb7f2dcb2eb|Top|E|N|T">
            <a:extLst>
              <a:ext uri="{FF2B5EF4-FFF2-40B4-BE49-F238E27FC236}">
                <a16:creationId xmlns:a16="http://schemas.microsoft.com/office/drawing/2014/main" id="{69E303BA-8954-A270-B924-989F3211B99D}"/>
              </a:ext>
            </a:extLst>
          </p:cNvPr>
          <p:cNvSpPr/>
          <p:nvPr/>
        </p:nvSpPr>
        <p:spPr>
          <a:xfrm>
            <a:off x="5908011" y="4234434"/>
            <a:ext cx="28906" cy="445212"/>
          </a:xfrm>
          <a:custGeom>
            <a:avLst/>
            <a:gdLst/>
            <a:ahLst/>
            <a:cxnLst/>
            <a:rect l="0" t="0" r="0" b="0"/>
            <a:pathLst>
              <a:path w="28906" h="445212">
                <a:moveTo>
                  <a:pt x="28905" y="0"/>
                </a:moveTo>
                <a:lnTo>
                  <a:pt x="28905" y="208154"/>
                </a:lnTo>
                <a:lnTo>
                  <a:pt x="28327" y="213357"/>
                </a:lnTo>
                <a:lnTo>
                  <a:pt x="26593" y="217403"/>
                </a:lnTo>
                <a:lnTo>
                  <a:pt x="23702" y="220293"/>
                </a:lnTo>
                <a:lnTo>
                  <a:pt x="19655" y="222028"/>
                </a:lnTo>
                <a:lnTo>
                  <a:pt x="14452" y="222606"/>
                </a:lnTo>
                <a:lnTo>
                  <a:pt x="14452" y="222606"/>
                </a:lnTo>
                <a:lnTo>
                  <a:pt x="9250" y="223184"/>
                </a:lnTo>
                <a:lnTo>
                  <a:pt x="5203" y="224918"/>
                </a:lnTo>
                <a:lnTo>
                  <a:pt x="2313" y="227808"/>
                </a:lnTo>
                <a:lnTo>
                  <a:pt x="579" y="231855"/>
                </a:lnTo>
                <a:lnTo>
                  <a:pt x="0" y="237057"/>
                </a:lnTo>
                <a:lnTo>
                  <a:pt x="0" y="445211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9" name="FCCONN|FC_84e49e2c605|Right|FC_54a7883fc6b|Left|E|N|T">
            <a:extLst>
              <a:ext uri="{FF2B5EF4-FFF2-40B4-BE49-F238E27FC236}">
                <a16:creationId xmlns:a16="http://schemas.microsoft.com/office/drawing/2014/main" id="{6C874626-A1EC-C2CD-6EA8-82F42F9C4430}"/>
              </a:ext>
            </a:extLst>
          </p:cNvPr>
          <p:cNvSpPr/>
          <p:nvPr/>
        </p:nvSpPr>
        <p:spPr>
          <a:xfrm>
            <a:off x="4062719" y="3596266"/>
            <a:ext cx="1180977" cy="401676"/>
          </a:xfrm>
          <a:custGeom>
            <a:avLst/>
            <a:gdLst/>
            <a:ahLst/>
            <a:cxnLst/>
            <a:rect l="0" t="0" r="0" b="0"/>
            <a:pathLst>
              <a:path w="1180977" h="401676">
                <a:moveTo>
                  <a:pt x="0" y="0"/>
                </a:moveTo>
                <a:lnTo>
                  <a:pt x="488888" y="0"/>
                </a:lnTo>
                <a:lnTo>
                  <a:pt x="525465" y="4064"/>
                </a:lnTo>
                <a:lnTo>
                  <a:pt x="553912" y="16256"/>
                </a:lnTo>
                <a:lnTo>
                  <a:pt x="574232" y="36576"/>
                </a:lnTo>
                <a:lnTo>
                  <a:pt x="586424" y="65024"/>
                </a:lnTo>
                <a:lnTo>
                  <a:pt x="590488" y="101600"/>
                </a:lnTo>
                <a:lnTo>
                  <a:pt x="590488" y="300075"/>
                </a:lnTo>
                <a:lnTo>
                  <a:pt x="594553" y="336651"/>
                </a:lnTo>
                <a:lnTo>
                  <a:pt x="606744" y="365099"/>
                </a:lnTo>
                <a:lnTo>
                  <a:pt x="627064" y="385419"/>
                </a:lnTo>
                <a:lnTo>
                  <a:pt x="655512" y="397611"/>
                </a:lnTo>
                <a:lnTo>
                  <a:pt x="692088" y="401675"/>
                </a:lnTo>
                <a:lnTo>
                  <a:pt x="1180976" y="401675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8" name="FCCONN|FC_36b705e5ff2|Bottom|FC_84e49e2c605|Top|E|N|T">
            <a:extLst>
              <a:ext uri="{FF2B5EF4-FFF2-40B4-BE49-F238E27FC236}">
                <a16:creationId xmlns:a16="http://schemas.microsoft.com/office/drawing/2014/main" id="{59A2B2A1-6BA9-8F8F-B1F8-BD2C74CDCCCF}"/>
              </a:ext>
            </a:extLst>
          </p:cNvPr>
          <p:cNvSpPr/>
          <p:nvPr/>
        </p:nvSpPr>
        <p:spPr>
          <a:xfrm>
            <a:off x="2235200" y="2325250"/>
            <a:ext cx="1158688" cy="1034524"/>
          </a:xfrm>
          <a:custGeom>
            <a:avLst/>
            <a:gdLst/>
            <a:ahLst/>
            <a:cxnLst/>
            <a:rect l="0" t="0" r="0" b="0"/>
            <a:pathLst>
              <a:path w="1158688" h="1034524">
                <a:moveTo>
                  <a:pt x="0" y="0"/>
                </a:moveTo>
                <a:lnTo>
                  <a:pt x="0" y="415661"/>
                </a:lnTo>
                <a:lnTo>
                  <a:pt x="4064" y="452237"/>
                </a:lnTo>
                <a:lnTo>
                  <a:pt x="16256" y="480686"/>
                </a:lnTo>
                <a:lnTo>
                  <a:pt x="36576" y="501005"/>
                </a:lnTo>
                <a:lnTo>
                  <a:pt x="65024" y="513197"/>
                </a:lnTo>
                <a:lnTo>
                  <a:pt x="101600" y="517261"/>
                </a:lnTo>
                <a:lnTo>
                  <a:pt x="1057087" y="517261"/>
                </a:lnTo>
                <a:lnTo>
                  <a:pt x="1093663" y="521325"/>
                </a:lnTo>
                <a:lnTo>
                  <a:pt x="1122111" y="533518"/>
                </a:lnTo>
                <a:lnTo>
                  <a:pt x="1142430" y="553837"/>
                </a:lnTo>
                <a:lnTo>
                  <a:pt x="1154623" y="582286"/>
                </a:lnTo>
                <a:lnTo>
                  <a:pt x="1158687" y="618861"/>
                </a:lnTo>
                <a:lnTo>
                  <a:pt x="1158687" y="1034523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7" name="FCCONN|FC_61765a204a0|Bottom|FC_68f07043fc4|Top|E|N|T">
            <a:extLst>
              <a:ext uri="{FF2B5EF4-FFF2-40B4-BE49-F238E27FC236}">
                <a16:creationId xmlns:a16="http://schemas.microsoft.com/office/drawing/2014/main" id="{8C2E02BA-A9CC-F20E-109E-7B8717779EFB}"/>
              </a:ext>
            </a:extLst>
          </p:cNvPr>
          <p:cNvSpPr/>
          <p:nvPr/>
        </p:nvSpPr>
        <p:spPr>
          <a:xfrm>
            <a:off x="9539034" y="1568471"/>
            <a:ext cx="3" cy="315283"/>
          </a:xfrm>
          <a:custGeom>
            <a:avLst/>
            <a:gdLst/>
            <a:ahLst/>
            <a:cxnLst/>
            <a:rect l="0" t="0" r="0" b="0"/>
            <a:pathLst>
              <a:path w="3" h="315283">
                <a:moveTo>
                  <a:pt x="0" y="0"/>
                </a:moveTo>
                <a:lnTo>
                  <a:pt x="0" y="157641"/>
                </a:lnTo>
                <a:lnTo>
                  <a:pt x="2" y="315282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6" name="FCCONN|FC_095d9cf71cb|Bottom|FC_61765a204a0|Top|E|N|T">
            <a:extLst>
              <a:ext uri="{FF2B5EF4-FFF2-40B4-BE49-F238E27FC236}">
                <a16:creationId xmlns:a16="http://schemas.microsoft.com/office/drawing/2014/main" id="{E75C5F64-C9F1-7FF8-615B-9BA321086482}"/>
              </a:ext>
            </a:extLst>
          </p:cNvPr>
          <p:cNvSpPr/>
          <p:nvPr/>
        </p:nvSpPr>
        <p:spPr>
          <a:xfrm>
            <a:off x="9539034" y="783830"/>
            <a:ext cx="1" cy="311656"/>
          </a:xfrm>
          <a:custGeom>
            <a:avLst/>
            <a:gdLst/>
            <a:ahLst/>
            <a:cxnLst/>
            <a:rect l="0" t="0" r="0" b="0"/>
            <a:pathLst>
              <a:path w="1" h="311656">
                <a:moveTo>
                  <a:pt x="0" y="0"/>
                </a:moveTo>
                <a:lnTo>
                  <a:pt x="0" y="155827"/>
                </a:lnTo>
                <a:lnTo>
                  <a:pt x="0" y="311655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5" name="FCCONN|FC_68f07043fc4|Bottom|FC_a1241816f2c|Top|E|N|T">
            <a:extLst>
              <a:ext uri="{FF2B5EF4-FFF2-40B4-BE49-F238E27FC236}">
                <a16:creationId xmlns:a16="http://schemas.microsoft.com/office/drawing/2014/main" id="{9A197322-897B-6ED6-6A7C-CDDEFF43DD61}"/>
              </a:ext>
            </a:extLst>
          </p:cNvPr>
          <p:cNvSpPr/>
          <p:nvPr/>
        </p:nvSpPr>
        <p:spPr>
          <a:xfrm>
            <a:off x="9539036" y="2640531"/>
            <a:ext cx="41790" cy="1198551"/>
          </a:xfrm>
          <a:custGeom>
            <a:avLst/>
            <a:gdLst/>
            <a:ahLst/>
            <a:cxnLst/>
            <a:rect l="0" t="0" r="0" b="0"/>
            <a:pathLst>
              <a:path w="41790" h="1198551">
                <a:moveTo>
                  <a:pt x="0" y="0"/>
                </a:moveTo>
                <a:lnTo>
                  <a:pt x="0" y="578380"/>
                </a:lnTo>
                <a:lnTo>
                  <a:pt x="837" y="585903"/>
                </a:lnTo>
                <a:lnTo>
                  <a:pt x="3343" y="591753"/>
                </a:lnTo>
                <a:lnTo>
                  <a:pt x="7522" y="595932"/>
                </a:lnTo>
                <a:lnTo>
                  <a:pt x="13373" y="598440"/>
                </a:lnTo>
                <a:lnTo>
                  <a:pt x="20894" y="599275"/>
                </a:lnTo>
                <a:lnTo>
                  <a:pt x="20894" y="599275"/>
                </a:lnTo>
                <a:lnTo>
                  <a:pt x="28417" y="600111"/>
                </a:lnTo>
                <a:lnTo>
                  <a:pt x="34267" y="602619"/>
                </a:lnTo>
                <a:lnTo>
                  <a:pt x="38446" y="606797"/>
                </a:lnTo>
                <a:lnTo>
                  <a:pt x="40954" y="612648"/>
                </a:lnTo>
                <a:lnTo>
                  <a:pt x="41789" y="620170"/>
                </a:lnTo>
                <a:lnTo>
                  <a:pt x="41789" y="1198550"/>
                </a:lnTo>
              </a:path>
            </a:pathLst>
          </a:custGeom>
          <a:ln w="19050">
            <a:solidFill>
              <a:schemeClr val="dk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sp>
        <p:nvSpPr>
          <p:cNvPr id="2" name="FC_095d9cf71cb" descr="{&quot;id&quot;:&quot;FC_095d9cf71cb&quot;,&quot;shapeType&quot;:&quot;Terminator&quot;,&quot;label&quot;:&quot;Incident Reported&quot;,&quot;contentMode&quot;:&quot;IconText&quot;,&quot;iconName&quot;:&quot;alert-triangle&quot;,&quot;iconSvg&quot;:&quot;\u003Csvg\n  class=\u0022lucide lucide-alert-triangle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1.73 18-8-14a2 2 0 0 0-3.48 0l-8 14A2 2 0 0 0 4 21h16a2 2 0 0 0 1.73-3\u0022 /\u003E\n  \u003Cpath d=\u0022M12 9v4\u0022 /\u003E\n  \u003Cpath d=\u0022M12 17h.01\u0022 /\u003E\n\u003C/svg\u003E&quot;,&quot;iconPosition&quot;:&quot;Left&quot;,&quot;iconScale&quot;:null,&quot;iconSizePt&quot;:9,&quot;iconTintHex&quot;:&quot;#261B46&quot;,&quot;schemaVersion&quot;:2}">
            <a:extLst>
              <a:ext uri="{FF2B5EF4-FFF2-40B4-BE49-F238E27FC236}">
                <a16:creationId xmlns:a16="http://schemas.microsoft.com/office/drawing/2014/main" id="{EB8E1B52-1D8C-F1C7-3462-FD8F36DF63E8}"/>
              </a:ext>
            </a:extLst>
          </p:cNvPr>
          <p:cNvSpPr/>
          <p:nvPr/>
        </p:nvSpPr>
        <p:spPr>
          <a:xfrm>
            <a:off x="9065309" y="310844"/>
            <a:ext cx="947450" cy="472986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5100" tIns="0" rIns="0" bIns="0" rtlCol="0" anchor="ctr">
            <a:normAutofit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Incident Reported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6" name="FCICON|FC_095d9cf71cb|Left">
            <a:extLst>
              <a:ext uri="{FF2B5EF4-FFF2-40B4-BE49-F238E27FC236}">
                <a16:creationId xmlns:a16="http://schemas.microsoft.com/office/drawing/2014/main" id="{47C0D276-5CF2-5BFE-6D0B-D1003CB072DC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175497" y="490187"/>
            <a:ext cx="114300" cy="114300"/>
          </a:xfrm>
          <a:prstGeom prst="rect">
            <a:avLst/>
          </a:prstGeom>
        </p:spPr>
      </p:pic>
      <p:sp>
        <p:nvSpPr>
          <p:cNvPr id="7" name="FC_61765a204a0" descr="{&quot;id&quot;:&quot;FC_61765a204a0&quot;,&quot;shapeType&quot;:&quot;Process&quot;,&quot;label&quot;:&quot;Log \u0026 Categorize, Set Priority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546FDEA1-176D-D694-79E1-AD9BC46CFBC4}"/>
              </a:ext>
            </a:extLst>
          </p:cNvPr>
          <p:cNvSpPr/>
          <p:nvPr/>
        </p:nvSpPr>
        <p:spPr>
          <a:xfrm>
            <a:off x="8748260" y="1095485"/>
            <a:ext cx="1581548" cy="472986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Log &amp; Categorize, Set Priority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8" name="FC_68f07043fc4" descr="{&quot;id&quot;:&quot;FC_68f07043fc4&quot;,&quot;shapeType&quot;:&quot;Decision&quot;,&quot;label&quot;:&quot;Major Incident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D50076FB-8E89-D6BA-ACEF-6AB315F6AC54}"/>
              </a:ext>
            </a:extLst>
          </p:cNvPr>
          <p:cNvSpPr/>
          <p:nvPr/>
        </p:nvSpPr>
        <p:spPr>
          <a:xfrm>
            <a:off x="8740871" y="1883753"/>
            <a:ext cx="1596329" cy="756778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Major Incident?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9" name="FC_75d724a53f8" descr="{&quot;id&quot;:&quot;FC_75d724a53f8&quot;,&quot;shapeType&quot;:&quot;PredefinedProcess&quot;,&quot;label&quot;:&quot;Activate Major Incident Team&quot;,&quot;contentMode&quot;:&quot;IconText&quot;,&quot;iconName&quot;:&quot;siren&quot;,&quot;iconSvg&quot;:&quot;\u003Csvg\n  class=\u0022lucide lucide-siren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7 18v-6a5 5 0 1 1 10 0v6\u0022 /\u003E\n  \u003Cpath d=\u0022M5 21a1 1 0 0 0 1 1h12a1 1 0 0 0 1-1v-1a2 2 0 0 0-2-2H7a2 2 0 0 0-2 2z\u0022 /\u003E\n  \u003Cpath d=\u0022M21 12h1\u0022 /\u003E\n  \u003Cpath d=\u0022M18.5 4.5 18 5\u0022 /\u003E\n  \u003Cpath d=\u0022M2 12h1\u0022 /\u003E\n  \u003Cpath d=\u0022M12 2v1\u0022 /\u003E\n  \u003Cpath d=\u0022m4.929 4.929.707.707\u0022 /\u003E\n  \u003Cpath d=\u0022M12 12v6\u0022 /\u003E\n\u003C/svg\u003E&quot;,&quot;iconPosition&quot;:&quot;Left&quot;,&quot;iconScale&quot;:null,&quot;iconSizePt&quot;:9,&quot;iconTintHex&quot;:&quot;#261B46&quot;,&quot;schemaVersion&quot;:2}">
            <a:extLst>
              <a:ext uri="{FF2B5EF4-FFF2-40B4-BE49-F238E27FC236}">
                <a16:creationId xmlns:a16="http://schemas.microsoft.com/office/drawing/2014/main" id="{954575A6-A700-BC79-9738-D1D2E7DD837E}"/>
              </a:ext>
            </a:extLst>
          </p:cNvPr>
          <p:cNvSpPr/>
          <p:nvPr/>
        </p:nvSpPr>
        <p:spPr>
          <a:xfrm>
            <a:off x="6372911" y="2053749"/>
            <a:ext cx="1483995" cy="472986"/>
          </a:xfrm>
          <a:prstGeom prst="flowChartPredefinedProcess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chemeClr val="accent3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51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Activate Major Incident Team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13" name="FCICON|FC_75d724a53f8|Left">
            <a:extLst>
              <a:ext uri="{FF2B5EF4-FFF2-40B4-BE49-F238E27FC236}">
                <a16:creationId xmlns:a16="http://schemas.microsoft.com/office/drawing/2014/main" id="{CBAC7A62-E2A6-8774-C967-3FCA1197E79D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598177" y="2233092"/>
            <a:ext cx="114300" cy="114300"/>
          </a:xfrm>
          <a:prstGeom prst="rect">
            <a:avLst/>
          </a:prstGeom>
        </p:spPr>
      </p:pic>
      <p:sp>
        <p:nvSpPr>
          <p:cNvPr id="14" name="FC_a1241816f2c" descr="{&quot;id&quot;:&quot;FC_a1241816f2c&quot;,&quot;shapeType&quot;:&quot;Decision&quot;,&quot;label&quot;:&quot;Resolved at 1st Level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F71BB03D-757F-F7FA-32C8-A12AC17C9BCD}"/>
              </a:ext>
            </a:extLst>
          </p:cNvPr>
          <p:cNvSpPr/>
          <p:nvPr/>
        </p:nvSpPr>
        <p:spPr>
          <a:xfrm>
            <a:off x="8508624" y="3839081"/>
            <a:ext cx="2144402" cy="756778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Resolved at 1st Level?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5" name="FC_a7249be1085" descr="{&quot;id&quot;:&quot;FC_a7249be1085&quot;,&quot;shapeType&quot;:&quot;Process&quot;,&quot;label&quot;:&quot;Escalate to 2nd Level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82CF151F-47C5-CB2E-3F6B-D01807BBB355}"/>
              </a:ext>
            </a:extLst>
          </p:cNvPr>
          <p:cNvSpPr/>
          <p:nvPr/>
        </p:nvSpPr>
        <p:spPr>
          <a:xfrm>
            <a:off x="5976032" y="5985633"/>
            <a:ext cx="1382495" cy="629545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Escalate to 2nd Level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6" name="FC_36b705e5ff2" descr="{&quot;id&quot;:&quot;FC_36b705e5ff2&quot;,&quot;shapeType&quot;:&quot;Decision&quot;,&quot;label&quot;:&quot;Resolved at 2nd Level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C3EA6531-B57E-FA0F-3FEE-5269754412A7}"/>
              </a:ext>
            </a:extLst>
          </p:cNvPr>
          <p:cNvSpPr/>
          <p:nvPr/>
        </p:nvSpPr>
        <p:spPr>
          <a:xfrm>
            <a:off x="1162999" y="1568471"/>
            <a:ext cx="2144402" cy="756779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Resolved at 2nd Level?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7" name="FC_84e49e2c605" descr="{&quot;id&quot;:&quot;FC_84e49e2c605&quot;,&quot;shapeType&quot;:&quot;Process&quot;,&quot;label&quot;:&quot;Engage 3rd-Level / Vendor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D0CCB32D-A1DF-C80C-1666-F19EACC19477}"/>
              </a:ext>
            </a:extLst>
          </p:cNvPr>
          <p:cNvSpPr/>
          <p:nvPr/>
        </p:nvSpPr>
        <p:spPr>
          <a:xfrm>
            <a:off x="2725054" y="3359773"/>
            <a:ext cx="1337665" cy="472986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Engage 3rd-Level / Vendor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FC_54a7883fc6b" descr="{&quot;id&quot;:&quot;FC_54a7883fc6b&quot;,&quot;shapeType&quot;:&quot;Process&quot;,&quot;label&quot;:&quot;Apply Resolution \u0026 Recover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3022BFF9-C4B8-7608-96EF-E76947966363}"/>
              </a:ext>
            </a:extLst>
          </p:cNvPr>
          <p:cNvSpPr/>
          <p:nvPr/>
        </p:nvSpPr>
        <p:spPr>
          <a:xfrm>
            <a:off x="5243695" y="3761448"/>
            <a:ext cx="1386441" cy="472986"/>
          </a:xfrm>
          <a:prstGeom prst="flowChartProcess">
            <a:avLst/>
          </a:prstGeom>
          <a:solidFill>
            <a:schemeClr val="lt2">
              <a:lumMod val="100000"/>
            </a:schemeClr>
          </a:solidFill>
          <a:ln w="19050">
            <a:solidFill>
              <a:schemeClr val="dk2">
                <a:lumMod val="40000"/>
                <a:lumOff val="6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Apply Resolution &amp; Recover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9" name="FC_eb7f2dcb2eb" descr="{&quot;id&quot;:&quot;FC_eb7f2dcb2eb&quot;,&quot;shapeType&quot;:&quot;Decision&quot;,&quot;label&quot;:&quot;User Confirms Fix?&quot;,&quot;contentMode&quot;:&quot;Text&quot;,&quot;iconName&quot;:null,&quot;iconSvg&quot;:null,&quot;iconPosition&quot;:&quot;Left&quot;,&quot;iconScale&quot;:null,&quot;iconSizePt&quot;:null,&quot;iconTintHex&quot;:null,&quot;schemaVersion&quot;:2}">
            <a:extLst>
              <a:ext uri="{FF2B5EF4-FFF2-40B4-BE49-F238E27FC236}">
                <a16:creationId xmlns:a16="http://schemas.microsoft.com/office/drawing/2014/main" id="{4F12205C-E3A9-C2E0-0CF4-0D15EDBB9E80}"/>
              </a:ext>
            </a:extLst>
          </p:cNvPr>
          <p:cNvSpPr/>
          <p:nvPr/>
        </p:nvSpPr>
        <p:spPr>
          <a:xfrm>
            <a:off x="5011407" y="4679645"/>
            <a:ext cx="1793209" cy="756778"/>
          </a:xfrm>
          <a:prstGeom prst="flowChartDecision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accent2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fontScale="92500" lnSpcReduction="10000"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User Confirms Fix?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20" name="FC_99224e8bdce" descr="{&quot;id&quot;:&quot;FC_99224e8bdce&quot;,&quot;shapeType&quot;:&quot;Terminator&quot;,&quot;label&quot;:&quot;Close \u0026 Review&quot;,&quot;contentMode&quot;:&quot;IconText&quot;,&quot;iconName&quot;:&quot;circle-check-big&quot;,&quot;iconSvg&quot;:&quot;\u003Csvg\n  class=\u0022lucide lucide-circle-check-big\u0022\n  xmlns=\u0022http://www.w3.org/2000/svg\u0022\n  width=\u002224\u0022\n  height=\u002224\u0022\n  viewBox=\u00220 0 24 24\u0022\n  fill=\u0022none\u0022\n  stroke=\u0022currentColor\u0022\n  stroke-width=\u00222\u0022\n  stroke-linecap=\u0022round\u0022\n  stroke-linejoin=\u0022round\u0022\n\u003E\n  \u003Cpath d=\u0022M21.801 10A10 10 0 1 1 17 3.335\u0022 /\u003E\n  \u003Cpath d=\u0022m9 11 3 3L22 4\u0022 /\u003E\n\u003C/svg\u003E&quot;,&quot;iconPosition&quot;:&quot;Left&quot;,&quot;iconScale&quot;:null,&quot;iconSizePt&quot;:9,&quot;iconTintHex&quot;:&quot;#261B46&quot;,&quot;schemaVersion&quot;:2}">
            <a:extLst>
              <a:ext uri="{FF2B5EF4-FFF2-40B4-BE49-F238E27FC236}">
                <a16:creationId xmlns:a16="http://schemas.microsoft.com/office/drawing/2014/main" id="{52319F44-5E2A-9FDF-4DCF-1BBA87FC1A42}"/>
              </a:ext>
            </a:extLst>
          </p:cNvPr>
          <p:cNvSpPr/>
          <p:nvPr/>
        </p:nvSpPr>
        <p:spPr>
          <a:xfrm>
            <a:off x="4474863" y="5985633"/>
            <a:ext cx="1073087" cy="629545"/>
          </a:xfrm>
          <a:prstGeom prst="flowChartTerminator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accent6">
                <a:lumMod val="100000"/>
              </a:schemeClr>
            </a:solidFill>
          </a:ln>
          <a:effectLst>
            <a:outerShdw blurRad="38100" dist="12700" dir="5400000" rotWithShape="0">
              <a:srgbClr val="000000">
                <a:alpha val="1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5100" tIns="0" rIns="0" bIns="0" rtlCol="0" anchor="ctr">
            <a:norm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Close &amp; Review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pic>
        <p:nvPicPr>
          <p:cNvPr id="24" name="FCICON|FC_99224e8bdce|Left">
            <a:extLst>
              <a:ext uri="{FF2B5EF4-FFF2-40B4-BE49-F238E27FC236}">
                <a16:creationId xmlns:a16="http://schemas.microsoft.com/office/drawing/2014/main" id="{18B6DCAB-4D8C-82EC-4DB6-5E10FE25125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7875" y="6243256"/>
            <a:ext cx="114300" cy="114300"/>
          </a:xfrm>
          <a:prstGeom prst="rect">
            <a:avLst/>
          </a:prstGeom>
        </p:spPr>
      </p:pic>
      <p:sp>
        <p:nvSpPr>
          <p:cNvPr id="38" name="FCLBL|FC_68f07043fc4|Left|FC_75d724a53f8|Right|0.50">
            <a:extLst>
              <a:ext uri="{FF2B5EF4-FFF2-40B4-BE49-F238E27FC236}">
                <a16:creationId xmlns:a16="http://schemas.microsoft.com/office/drawing/2014/main" id="{C2129659-6F6F-8757-832B-77CBF2515206}"/>
              </a:ext>
            </a:extLst>
          </p:cNvPr>
          <p:cNvSpPr/>
          <p:nvPr/>
        </p:nvSpPr>
        <p:spPr>
          <a:xfrm>
            <a:off x="8142008" y="2169304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39" name="FCLBL|FC_68f07043fc4|Bottom|FC_a1241816f2c|Top|0.50">
            <a:extLst>
              <a:ext uri="{FF2B5EF4-FFF2-40B4-BE49-F238E27FC236}">
                <a16:creationId xmlns:a16="http://schemas.microsoft.com/office/drawing/2014/main" id="{D850FC0C-463F-3623-78CE-AE22E4CE54F4}"/>
              </a:ext>
            </a:extLst>
          </p:cNvPr>
          <p:cNvSpPr/>
          <p:nvPr/>
        </p:nvSpPr>
        <p:spPr>
          <a:xfrm>
            <a:off x="9417018" y="3132918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0" name="FCLBL|FC_a1241816f2c|Left|FC_54a7883fc6b|Right|0.50">
            <a:extLst>
              <a:ext uri="{FF2B5EF4-FFF2-40B4-BE49-F238E27FC236}">
                <a16:creationId xmlns:a16="http://schemas.microsoft.com/office/drawing/2014/main" id="{4018DFE9-0DE6-3882-323F-7600023D7AEF}"/>
              </a:ext>
            </a:extLst>
          </p:cNvPr>
          <p:cNvSpPr/>
          <p:nvPr/>
        </p:nvSpPr>
        <p:spPr>
          <a:xfrm>
            <a:off x="7412499" y="4000817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1" name="FCLBL|FC_36b705e5ff2|Bottom|FC_84e49e2c605|Top|0.50">
            <a:extLst>
              <a:ext uri="{FF2B5EF4-FFF2-40B4-BE49-F238E27FC236}">
                <a16:creationId xmlns:a16="http://schemas.microsoft.com/office/drawing/2014/main" id="{2633EA7F-91E6-56BE-789D-AE3BA6B7CE63}"/>
              </a:ext>
            </a:extLst>
          </p:cNvPr>
          <p:cNvSpPr/>
          <p:nvPr/>
        </p:nvSpPr>
        <p:spPr>
          <a:xfrm>
            <a:off x="2671631" y="2735623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2" name="FCLBL|FC_eb7f2dcb2eb|Bottom|FC_a7249be1085|Top|0.50">
            <a:extLst>
              <a:ext uri="{FF2B5EF4-FFF2-40B4-BE49-F238E27FC236}">
                <a16:creationId xmlns:a16="http://schemas.microsoft.com/office/drawing/2014/main" id="{F423702A-2569-CA79-4E29-B51D377231CD}"/>
              </a:ext>
            </a:extLst>
          </p:cNvPr>
          <p:cNvSpPr/>
          <p:nvPr/>
        </p:nvSpPr>
        <p:spPr>
          <a:xfrm>
            <a:off x="6144733" y="5604140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3" name="FCLBL|FC_eb7f2dcb2eb|Bottom|FC_99224e8bdce|Top|0.50">
            <a:extLst>
              <a:ext uri="{FF2B5EF4-FFF2-40B4-BE49-F238E27FC236}">
                <a16:creationId xmlns:a16="http://schemas.microsoft.com/office/drawing/2014/main" id="{99007718-1C40-A38F-6D27-AFBB988ADE41}"/>
              </a:ext>
            </a:extLst>
          </p:cNvPr>
          <p:cNvSpPr/>
          <p:nvPr/>
        </p:nvSpPr>
        <p:spPr>
          <a:xfrm>
            <a:off x="5302827" y="5604140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4" name="FCLBL|FC_54a7883fc6b|Top|FC_36b705e5ff2|Right|0.50">
            <a:extLst>
              <a:ext uri="{FF2B5EF4-FFF2-40B4-BE49-F238E27FC236}">
                <a16:creationId xmlns:a16="http://schemas.microsoft.com/office/drawing/2014/main" id="{CF47465E-C2A0-D727-0EBD-CB62CEF6903D}"/>
              </a:ext>
            </a:extLst>
          </p:cNvPr>
          <p:cNvSpPr/>
          <p:nvPr/>
        </p:nvSpPr>
        <p:spPr>
          <a:xfrm>
            <a:off x="5372571" y="1839972"/>
            <a:ext cx="313763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Yes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45" name="FCLBL|FC_a1241816f2c|Bottom|FC_a7249be1085|Right|0.50">
            <a:extLst>
              <a:ext uri="{FF2B5EF4-FFF2-40B4-BE49-F238E27FC236}">
                <a16:creationId xmlns:a16="http://schemas.microsoft.com/office/drawing/2014/main" id="{FF07A1BB-CC12-1C98-AB75-2E7304DD6639}"/>
              </a:ext>
            </a:extLst>
          </p:cNvPr>
          <p:cNvSpPr/>
          <p:nvPr/>
        </p:nvSpPr>
        <p:spPr>
          <a:xfrm>
            <a:off x="9179038" y="6193517"/>
            <a:ext cx="285825" cy="213777"/>
          </a:xfrm>
          <a:prstGeom prst="roundRect">
            <a:avLst>
              <a:gd name="adj" fmla="val 16000"/>
            </a:avLst>
          </a:prstGeom>
          <a:solidFill>
            <a:schemeClr val="lt1">
              <a:lumMod val="100000"/>
            </a:schemeClr>
          </a:solidFill>
          <a:ln w="9525">
            <a:solidFill>
              <a:schemeClr val="dk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50800" tIns="12700" rIns="50800" bIns="12700" rtlCol="0" anchor="ctr">
            <a:spAutoFit/>
          </a:bodyPr>
          <a:lstStyle/>
          <a:p>
            <a:pPr algn="ctr"/>
            <a:r>
              <a:rPr lang="en-US" sz="1100">
                <a:solidFill>
                  <a:schemeClr val="dk1">
                    <a:lumMod val="100000"/>
                  </a:schemeClr>
                </a:solidFill>
              </a:rPr>
              <a:t>No</a:t>
            </a:r>
            <a:endParaRPr lang="en-NL" sz="1100">
              <a:solidFill>
                <a:schemeClr val="dk1">
                  <a:lumMod val="10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9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Lucen Flowchart">
      <a:dk1>
        <a:srgbClr val="261B46"/>
      </a:dk1>
      <a:lt1>
        <a:srgbClr val="F6F5F3"/>
      </a:lt1>
      <a:dk2>
        <a:srgbClr val="726A86"/>
      </a:dk2>
      <a:lt2>
        <a:srgbClr val="E8E6E3"/>
      </a:lt2>
      <a:accent1>
        <a:srgbClr val="F98613"/>
      </a:accent1>
      <a:accent2>
        <a:srgbClr val="3B93F7"/>
      </a:accent2>
      <a:accent3>
        <a:srgbClr val="2D00AC"/>
      </a:accent3>
      <a:accent4>
        <a:srgbClr val="BEF5E0"/>
      </a:accent4>
      <a:accent5>
        <a:srgbClr val="9C53E5"/>
      </a:accent5>
      <a:accent6>
        <a:srgbClr val="DCFFF2"/>
      </a:accent6>
      <a:hlink>
        <a:srgbClr val="6AB99B"/>
      </a:hlink>
      <a:folHlink>
        <a:srgbClr val="D7BAF5"/>
      </a:folHlink>
    </a:clrScheme>
    <a:fontScheme name="Office 2007 - 20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Lucen_PPT_Template_FNL</Template>
  <TotalTime>9983</TotalTime>
  <Words>52</Words>
  <Application>Microsoft Office PowerPoint</Application>
  <PresentationFormat>Widescreen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Segoe UI</vt:lpstr>
      <vt:lpstr>Office-téma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Christopher Dunlap</dc:creator>
  <cp:lastModifiedBy>Jordy Arnoldussen</cp:lastModifiedBy>
  <cp:revision>16</cp:revision>
  <dcterms:created xsi:type="dcterms:W3CDTF">2024-12-06T22:09:36Z</dcterms:created>
  <dcterms:modified xsi:type="dcterms:W3CDTF">2026-07-30T14:58:44Z</dcterms:modified>
</cp:coreProperties>
</file>