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9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CCONN|FC_6b7748a68d0|Bottom|FC_d6389327d6f|Top|E|N|T">
            <a:extLst>
              <a:ext uri="{FF2B5EF4-FFF2-40B4-BE49-F238E27FC236}">
                <a16:creationId xmlns:a16="http://schemas.microsoft.com/office/drawing/2014/main" id="{C033A098-28EE-CA82-2EED-696916DE8118}"/>
              </a:ext>
            </a:extLst>
          </p:cNvPr>
          <p:cNvSpPr/>
          <p:nvPr/>
        </p:nvSpPr>
        <p:spPr>
          <a:xfrm>
            <a:off x="3876444" y="5461662"/>
            <a:ext cx="1738941" cy="612989"/>
          </a:xfrm>
          <a:custGeom>
            <a:avLst/>
            <a:gdLst/>
            <a:ahLst/>
            <a:cxnLst/>
            <a:rect l="0" t="0" r="0" b="0"/>
            <a:pathLst>
              <a:path w="1738941" h="612989">
                <a:moveTo>
                  <a:pt x="0" y="0"/>
                </a:moveTo>
                <a:lnTo>
                  <a:pt x="0" y="204894"/>
                </a:lnTo>
                <a:lnTo>
                  <a:pt x="4064" y="241471"/>
                </a:lnTo>
                <a:lnTo>
                  <a:pt x="16256" y="269918"/>
                </a:lnTo>
                <a:lnTo>
                  <a:pt x="36575" y="290238"/>
                </a:lnTo>
                <a:lnTo>
                  <a:pt x="65024" y="302430"/>
                </a:lnTo>
                <a:lnTo>
                  <a:pt x="101600" y="306494"/>
                </a:lnTo>
                <a:lnTo>
                  <a:pt x="1637340" y="306494"/>
                </a:lnTo>
                <a:lnTo>
                  <a:pt x="1673916" y="310559"/>
                </a:lnTo>
                <a:lnTo>
                  <a:pt x="1702364" y="322750"/>
                </a:lnTo>
                <a:lnTo>
                  <a:pt x="1722684" y="343070"/>
                </a:lnTo>
                <a:lnTo>
                  <a:pt x="1734876" y="371518"/>
                </a:lnTo>
                <a:lnTo>
                  <a:pt x="1738940" y="408094"/>
                </a:lnTo>
                <a:lnTo>
                  <a:pt x="1738940" y="61298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FCCONN|FC_6d25f5fd5fe|Bottom|FC_d6389327d6f|Top|E|N|T">
            <a:extLst>
              <a:ext uri="{FF2B5EF4-FFF2-40B4-BE49-F238E27FC236}">
                <a16:creationId xmlns:a16="http://schemas.microsoft.com/office/drawing/2014/main" id="{F6545B31-06F9-6A98-92A1-AAE7170EB129}"/>
              </a:ext>
            </a:extLst>
          </p:cNvPr>
          <p:cNvSpPr/>
          <p:nvPr/>
        </p:nvSpPr>
        <p:spPr>
          <a:xfrm>
            <a:off x="5615384" y="5461662"/>
            <a:ext cx="1680500" cy="612989"/>
          </a:xfrm>
          <a:custGeom>
            <a:avLst/>
            <a:gdLst/>
            <a:ahLst/>
            <a:cxnLst/>
            <a:rect l="0" t="0" r="0" b="0"/>
            <a:pathLst>
              <a:path w="1680500" h="612989">
                <a:moveTo>
                  <a:pt x="1680499" y="0"/>
                </a:moveTo>
                <a:lnTo>
                  <a:pt x="1680499" y="204894"/>
                </a:lnTo>
                <a:lnTo>
                  <a:pt x="1676436" y="241471"/>
                </a:lnTo>
                <a:lnTo>
                  <a:pt x="1664244" y="269918"/>
                </a:lnTo>
                <a:lnTo>
                  <a:pt x="1643923" y="290238"/>
                </a:lnTo>
                <a:lnTo>
                  <a:pt x="1615475" y="302430"/>
                </a:lnTo>
                <a:lnTo>
                  <a:pt x="1578899" y="306494"/>
                </a:lnTo>
                <a:lnTo>
                  <a:pt x="101600" y="306494"/>
                </a:lnTo>
                <a:lnTo>
                  <a:pt x="65025" y="310559"/>
                </a:lnTo>
                <a:lnTo>
                  <a:pt x="36576" y="322750"/>
                </a:lnTo>
                <a:lnTo>
                  <a:pt x="16256" y="343070"/>
                </a:lnTo>
                <a:lnTo>
                  <a:pt x="4064" y="371518"/>
                </a:lnTo>
                <a:lnTo>
                  <a:pt x="0" y="408094"/>
                </a:lnTo>
                <a:lnTo>
                  <a:pt x="0" y="612988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1" name="FCCONN|FC_978351b0fb6|Bottom|FC_6b7748a68d0|Top|E|N|T">
            <a:extLst>
              <a:ext uri="{FF2B5EF4-FFF2-40B4-BE49-F238E27FC236}">
                <a16:creationId xmlns:a16="http://schemas.microsoft.com/office/drawing/2014/main" id="{C02A3D0A-B6C8-1AED-48EA-9CE87302424B}"/>
              </a:ext>
            </a:extLst>
          </p:cNvPr>
          <p:cNvSpPr/>
          <p:nvPr/>
        </p:nvSpPr>
        <p:spPr>
          <a:xfrm>
            <a:off x="3876444" y="4381262"/>
            <a:ext cx="1738941" cy="512064"/>
          </a:xfrm>
          <a:custGeom>
            <a:avLst/>
            <a:gdLst/>
            <a:ahLst/>
            <a:cxnLst/>
            <a:rect l="0" t="0" r="0" b="0"/>
            <a:pathLst>
              <a:path w="1738941" h="512064">
                <a:moveTo>
                  <a:pt x="1738940" y="0"/>
                </a:moveTo>
                <a:lnTo>
                  <a:pt x="1738940" y="154432"/>
                </a:lnTo>
                <a:lnTo>
                  <a:pt x="1734877" y="191008"/>
                </a:lnTo>
                <a:lnTo>
                  <a:pt x="1722684" y="219456"/>
                </a:lnTo>
                <a:lnTo>
                  <a:pt x="1702364" y="239776"/>
                </a:lnTo>
                <a:lnTo>
                  <a:pt x="1673916" y="251968"/>
                </a:lnTo>
                <a:lnTo>
                  <a:pt x="1637340" y="256032"/>
                </a:lnTo>
                <a:lnTo>
                  <a:pt x="101600" y="256032"/>
                </a:lnTo>
                <a:lnTo>
                  <a:pt x="65024" y="260096"/>
                </a:lnTo>
                <a:lnTo>
                  <a:pt x="36576" y="272288"/>
                </a:lnTo>
                <a:lnTo>
                  <a:pt x="16256" y="292608"/>
                </a:lnTo>
                <a:lnTo>
                  <a:pt x="4064" y="321056"/>
                </a:lnTo>
                <a:lnTo>
                  <a:pt x="0" y="357632"/>
                </a:lnTo>
                <a:lnTo>
                  <a:pt x="0" y="51206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FCCONN|FC_c4ea121b063|Bottom|FC_978351b0fb6|Top|E|N|T">
            <a:extLst>
              <a:ext uri="{FF2B5EF4-FFF2-40B4-BE49-F238E27FC236}">
                <a16:creationId xmlns:a16="http://schemas.microsoft.com/office/drawing/2014/main" id="{937F927F-4027-6E90-FD46-CA1A0E87BACF}"/>
              </a:ext>
            </a:extLst>
          </p:cNvPr>
          <p:cNvSpPr/>
          <p:nvPr/>
        </p:nvSpPr>
        <p:spPr>
          <a:xfrm>
            <a:off x="5615384" y="3171378"/>
            <a:ext cx="1" cy="515245"/>
          </a:xfrm>
          <a:custGeom>
            <a:avLst/>
            <a:gdLst/>
            <a:ahLst/>
            <a:cxnLst/>
            <a:rect l="0" t="0" r="0" b="0"/>
            <a:pathLst>
              <a:path w="1" h="515245">
                <a:moveTo>
                  <a:pt x="0" y="0"/>
                </a:moveTo>
                <a:lnTo>
                  <a:pt x="0" y="257622"/>
                </a:lnTo>
                <a:lnTo>
                  <a:pt x="0" y="51524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9" name="FCCONN|FC_978351b0fb6|Bottom|FC_6d25f5fd5fe|Top|E|N|T">
            <a:extLst>
              <a:ext uri="{FF2B5EF4-FFF2-40B4-BE49-F238E27FC236}">
                <a16:creationId xmlns:a16="http://schemas.microsoft.com/office/drawing/2014/main" id="{20918428-60A5-2863-A404-0D71EA9EAD5B}"/>
              </a:ext>
            </a:extLst>
          </p:cNvPr>
          <p:cNvSpPr/>
          <p:nvPr/>
        </p:nvSpPr>
        <p:spPr>
          <a:xfrm>
            <a:off x="5615384" y="4381262"/>
            <a:ext cx="1680500" cy="512064"/>
          </a:xfrm>
          <a:custGeom>
            <a:avLst/>
            <a:gdLst/>
            <a:ahLst/>
            <a:cxnLst/>
            <a:rect l="0" t="0" r="0" b="0"/>
            <a:pathLst>
              <a:path w="1680500" h="512064">
                <a:moveTo>
                  <a:pt x="0" y="0"/>
                </a:moveTo>
                <a:lnTo>
                  <a:pt x="0" y="154432"/>
                </a:lnTo>
                <a:lnTo>
                  <a:pt x="4065" y="191008"/>
                </a:lnTo>
                <a:lnTo>
                  <a:pt x="16256" y="219456"/>
                </a:lnTo>
                <a:lnTo>
                  <a:pt x="36576" y="239776"/>
                </a:lnTo>
                <a:lnTo>
                  <a:pt x="65024" y="251968"/>
                </a:lnTo>
                <a:lnTo>
                  <a:pt x="101600" y="256032"/>
                </a:lnTo>
                <a:lnTo>
                  <a:pt x="1578899" y="256032"/>
                </a:lnTo>
                <a:lnTo>
                  <a:pt x="1615476" y="260096"/>
                </a:lnTo>
                <a:lnTo>
                  <a:pt x="1643923" y="272288"/>
                </a:lnTo>
                <a:lnTo>
                  <a:pt x="1664243" y="292608"/>
                </a:lnTo>
                <a:lnTo>
                  <a:pt x="1676436" y="321056"/>
                </a:lnTo>
                <a:lnTo>
                  <a:pt x="1680499" y="357632"/>
                </a:lnTo>
                <a:lnTo>
                  <a:pt x="1680499" y="51206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FCCONN|FC_c4ea121b063|Right|FC_fa3fb12f511|Left|E|N|T">
            <a:extLst>
              <a:ext uri="{FF2B5EF4-FFF2-40B4-BE49-F238E27FC236}">
                <a16:creationId xmlns:a16="http://schemas.microsoft.com/office/drawing/2014/main" id="{79C65D46-238A-06C8-576F-11F169F4E0FF}"/>
              </a:ext>
            </a:extLst>
          </p:cNvPr>
          <p:cNvSpPr/>
          <p:nvPr/>
        </p:nvSpPr>
        <p:spPr>
          <a:xfrm>
            <a:off x="6537298" y="2824058"/>
            <a:ext cx="2092352" cy="54845"/>
          </a:xfrm>
          <a:custGeom>
            <a:avLst/>
            <a:gdLst/>
            <a:ahLst/>
            <a:cxnLst/>
            <a:rect l="0" t="0" r="0" b="0"/>
            <a:pathLst>
              <a:path w="2092352" h="54845">
                <a:moveTo>
                  <a:pt x="0" y="0"/>
                </a:moveTo>
                <a:lnTo>
                  <a:pt x="1018754" y="0"/>
                </a:lnTo>
                <a:lnTo>
                  <a:pt x="1028626" y="1097"/>
                </a:lnTo>
                <a:lnTo>
                  <a:pt x="1036304" y="4388"/>
                </a:lnTo>
                <a:lnTo>
                  <a:pt x="1041788" y="9872"/>
                </a:lnTo>
                <a:lnTo>
                  <a:pt x="1045079" y="17550"/>
                </a:lnTo>
                <a:lnTo>
                  <a:pt x="1046176" y="27422"/>
                </a:lnTo>
                <a:lnTo>
                  <a:pt x="1046176" y="27422"/>
                </a:lnTo>
                <a:lnTo>
                  <a:pt x="1047273" y="37294"/>
                </a:lnTo>
                <a:lnTo>
                  <a:pt x="1050564" y="44972"/>
                </a:lnTo>
                <a:lnTo>
                  <a:pt x="1056048" y="50456"/>
                </a:lnTo>
                <a:lnTo>
                  <a:pt x="1063726" y="53747"/>
                </a:lnTo>
                <a:lnTo>
                  <a:pt x="1073597" y="54844"/>
                </a:lnTo>
                <a:lnTo>
                  <a:pt x="2092351" y="5484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FCCONN|FC_b1805786b59|Bottom|FC_c4ea121b063|Top|E|N|T">
            <a:extLst>
              <a:ext uri="{FF2B5EF4-FFF2-40B4-BE49-F238E27FC236}">
                <a16:creationId xmlns:a16="http://schemas.microsoft.com/office/drawing/2014/main" id="{7348536E-EEE0-3AE9-1B75-CD00FB841C53}"/>
              </a:ext>
            </a:extLst>
          </p:cNvPr>
          <p:cNvSpPr/>
          <p:nvPr/>
        </p:nvSpPr>
        <p:spPr>
          <a:xfrm>
            <a:off x="5615384" y="1964675"/>
            <a:ext cx="1" cy="512064"/>
          </a:xfrm>
          <a:custGeom>
            <a:avLst/>
            <a:gdLst/>
            <a:ahLst/>
            <a:cxnLst/>
            <a:rect l="0" t="0" r="0" b="0"/>
            <a:pathLst>
              <a:path w="1" h="512064">
                <a:moveTo>
                  <a:pt x="0" y="0"/>
                </a:moveTo>
                <a:lnTo>
                  <a:pt x="0" y="256032"/>
                </a:lnTo>
                <a:lnTo>
                  <a:pt x="0" y="51206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FCCONN|FC_4eb0a15bafb|Bottom|FC_b1805786b59|Top|E|N|T">
            <a:extLst>
              <a:ext uri="{FF2B5EF4-FFF2-40B4-BE49-F238E27FC236}">
                <a16:creationId xmlns:a16="http://schemas.microsoft.com/office/drawing/2014/main" id="{7CC2D178-D22F-90A6-AFE7-42BC94A7E500}"/>
              </a:ext>
            </a:extLst>
          </p:cNvPr>
          <p:cNvSpPr/>
          <p:nvPr/>
        </p:nvSpPr>
        <p:spPr>
          <a:xfrm>
            <a:off x="5615384" y="887457"/>
            <a:ext cx="2" cy="508882"/>
          </a:xfrm>
          <a:custGeom>
            <a:avLst/>
            <a:gdLst/>
            <a:ahLst/>
            <a:cxnLst/>
            <a:rect l="0" t="0" r="0" b="0"/>
            <a:pathLst>
              <a:path w="2" h="508882">
                <a:moveTo>
                  <a:pt x="1" y="0"/>
                </a:moveTo>
                <a:lnTo>
                  <a:pt x="1" y="254441"/>
                </a:lnTo>
                <a:lnTo>
                  <a:pt x="0" y="50888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4eb0a15bafb" descr="{&quot;id&quot;:&quot;FC_4eb0a15bafb&quot;,&quot;shapeType&quot;:&quot;Terminator&quot;,&quot;label&quot;:&quot;Submit Invoice&quot;,&quot;contentMode&quot;:&quot;IconText&quot;,&quot;iconName&quot;:&quot;receipt&quot;,&quot;iconSvg&quot;:&quot;\u003Csvg\n  class=\u0022lucide lucide-receip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17V7\u0022 /\u003E\n  \u003Cpath d=\u0022M16 8h-6a2 2 0 0 0 0 4h4a2 2 0 0 1 0 4H8\u0022 /\u003E\n  \u003Cpath d=\u0022M4 3a1 1 0 0 1 1-1 1.3 1.3 0 0 1 .7.2l.933.6a1.3 1.3 0 0 0 1.4 0l.934-.6a1.3 1.3 0 0 1 1.4 0l.933.6a1.3 1.3 0 0 0 1.4 0l.933-.6a1.3 1.3 0 0 1 1.4 0l.934.6a1.3 1.3 0 0 0 1.4 0l.933-.6A1.3 1.3 0 0 1 19 2a1 1 0 0 1 1 1v18a1 1 0 0 1-1 1 1.3 1.3 0 0 1-.7-.2l-.933-.6a1.3 1.3 0 0 0-1.4 0l-.934.6a1.3 1.3 0 0 1-1.4 0l-.933-.6a1.3 1.3 0 0 0-1.4 0l-.933.6a1.3 1.3 0 0 1-1.4 0l-.934-.6a1.3 1.3 0 0 0-1.4 0l-.933.6a1.3 1.3 0 0 1-.7.2 1 1 0 0 1-1-1z\u0022 /\u003E\n\u003C/svg\u003E&quot;,&quot;iconPosition&quot;:&quot;Left&quot;,&quot;iconScale&quot;:null,&quot;iconSizePt&quot;:18.900679,&quot;iconTintHex&quot;:&quot;#261B46&quot;,&quot;schemaVersion&quot;:2}">
            <a:extLst>
              <a:ext uri="{FF2B5EF4-FFF2-40B4-BE49-F238E27FC236}">
                <a16:creationId xmlns:a16="http://schemas.microsoft.com/office/drawing/2014/main" id="{0732C003-11C8-22D5-AE42-EBBCBFBD2354}"/>
              </a:ext>
            </a:extLst>
          </p:cNvPr>
          <p:cNvSpPr/>
          <p:nvPr/>
        </p:nvSpPr>
        <p:spPr>
          <a:xfrm>
            <a:off x="5041960" y="319120"/>
            <a:ext cx="1146850" cy="56833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0839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Submit Invoice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4eb0a15bafb|Left">
            <a:extLst>
              <a:ext uri="{FF2B5EF4-FFF2-40B4-BE49-F238E27FC236}">
                <a16:creationId xmlns:a16="http://schemas.microsoft.com/office/drawing/2014/main" id="{08FAD3F0-212F-5656-8554-AAF8B82E66F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1684" y="483269"/>
            <a:ext cx="240039" cy="240039"/>
          </a:xfrm>
          <a:prstGeom prst="rect">
            <a:avLst/>
          </a:prstGeom>
        </p:spPr>
      </p:pic>
      <p:sp>
        <p:nvSpPr>
          <p:cNvPr id="7" name="FC_b1805786b59" descr="{&quot;id&quot;:&quot;FC_b1805786b59&quot;,&quot;shapeType&quot;:&quot;Process&quot;,&quot;label&quot;:&quot;Capture \u0026 3-Way Match&quot;,&quot;contentMode&quot;:&quot;IconText&quot;,&quot;iconName&quot;:&quot;check-check&quot;,&quot;iconSvg&quot;:&quot;\u003Csvg\n  class=\u0022lucide lucide-check-check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8 6 7 17l-5-5\u0022 /\u003E\n  \u003Cpath d=\u0022m22 10-7.5 7.5L13 16\u0022 /\u003E\n\u003C/svg\u003E&quot;,&quot;iconPosition&quot;:&quot;Left&quot;,&quot;iconScale&quot;:null,&quot;iconSizePt&quot;:18,&quot;iconTintHex&quot;:&quot;#261B46&quot;,&quot;schemaVersion&quot;:2}">
            <a:extLst>
              <a:ext uri="{FF2B5EF4-FFF2-40B4-BE49-F238E27FC236}">
                <a16:creationId xmlns:a16="http://schemas.microsoft.com/office/drawing/2014/main" id="{4BC95FE6-7778-0A2F-31ED-45C2F0E215C3}"/>
              </a:ext>
            </a:extLst>
          </p:cNvPr>
          <p:cNvSpPr/>
          <p:nvPr/>
        </p:nvSpPr>
        <p:spPr>
          <a:xfrm>
            <a:off x="4793781" y="1396338"/>
            <a:ext cx="1643206" cy="568337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94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Capture &amp; 3-Way Match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1" name="FCICON|FC_b1805786b59|Left">
            <a:extLst>
              <a:ext uri="{FF2B5EF4-FFF2-40B4-BE49-F238E27FC236}">
                <a16:creationId xmlns:a16="http://schemas.microsoft.com/office/drawing/2014/main" id="{90D57C9A-AD56-A189-D1E1-64921397E5E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70066" y="1566207"/>
            <a:ext cx="228600" cy="228600"/>
          </a:xfrm>
          <a:prstGeom prst="rect">
            <a:avLst/>
          </a:prstGeom>
        </p:spPr>
      </p:pic>
      <p:sp>
        <p:nvSpPr>
          <p:cNvPr id="12" name="FC_c4ea121b063" descr="{&quot;id&quot;:&quot;FC_c4ea121b063&quot;,&quot;shapeType&quot;:&quot;Decision&quot;,&quot;label&quot;:&quot;Match OK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3E632CA7-B5ED-C5D2-40E6-E2B3E2FD24A7}"/>
              </a:ext>
            </a:extLst>
          </p:cNvPr>
          <p:cNvSpPr/>
          <p:nvPr/>
        </p:nvSpPr>
        <p:spPr>
          <a:xfrm>
            <a:off x="4693470" y="2476738"/>
            <a:ext cx="1843828" cy="694640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Match OK?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3" name="FC_fa3fb12f511" descr="{&quot;id&quot;:&quot;FC_fa3fb12f511&quot;,&quot;shapeType&quot;:&quot;Terminator&quot;,&quot;label&quot;:&quot;Return to Vendor&quot;,&quot;contentMode&quot;:&quot;IconText&quot;,&quot;iconName&quot;:&quot;undo-2&quot;,&quot;iconSvg&quot;:&quot;\u003Csvg\n  class=\u0022lucide lucide-undo-2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9 14 4 9l5-5\u0022 /\u003E\n  \u003Cpath d=\u0022M4 9h10.5a5.5 5.5 0 0 1 5.5 5.5a5.5 5.5 0 0 1-5.5 5.5H11\u0022 /\u003E\n\u003C/svg\u003E&quot;,&quot;iconPosition&quot;:&quot;Left&quot;,&quot;iconScale&quot;:null,&quot;iconSizePt&quot;:18,&quot;iconTintHex&quot;:&quot;#261B46&quot;,&quot;schemaVersion&quot;:2}">
            <a:extLst>
              <a:ext uri="{FF2B5EF4-FFF2-40B4-BE49-F238E27FC236}">
                <a16:creationId xmlns:a16="http://schemas.microsoft.com/office/drawing/2014/main" id="{9405F512-77FA-8D49-E18E-5765044DC869}"/>
              </a:ext>
            </a:extLst>
          </p:cNvPr>
          <p:cNvSpPr/>
          <p:nvPr/>
        </p:nvSpPr>
        <p:spPr>
          <a:xfrm>
            <a:off x="8629649" y="2594733"/>
            <a:ext cx="1371129" cy="56833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94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Return to Vendor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7" name="FCICON|FC_fa3fb12f511|Left">
            <a:extLst>
              <a:ext uri="{FF2B5EF4-FFF2-40B4-BE49-F238E27FC236}">
                <a16:creationId xmlns:a16="http://schemas.microsoft.com/office/drawing/2014/main" id="{0B4AB624-7845-AAA6-F997-C091122D22E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0558" y="2764602"/>
            <a:ext cx="228600" cy="228600"/>
          </a:xfrm>
          <a:prstGeom prst="rect">
            <a:avLst/>
          </a:prstGeom>
        </p:spPr>
      </p:pic>
      <p:sp>
        <p:nvSpPr>
          <p:cNvPr id="18" name="FC_978351b0fb6" descr="{&quot;id&quot;:&quot;FC_978351b0fb6&quot;,&quot;shapeType&quot;:&quot;Decision&quot;,&quot;label&quot;:&quot;Over Threshold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84B105C5-69A7-A775-E0BA-550CBFA40ADC}"/>
              </a:ext>
            </a:extLst>
          </p:cNvPr>
          <p:cNvSpPr/>
          <p:nvPr/>
        </p:nvSpPr>
        <p:spPr>
          <a:xfrm>
            <a:off x="4693470" y="3686622"/>
            <a:ext cx="1843828" cy="694640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Over Threshold?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9" name="FC_6d25f5fd5fe" descr="{&quot;id&quot;:&quot;FC_6d25f5fd5fe&quot;,&quot;shapeType&quot;:&quot;ManualOperation&quot;,&quot;label&quot;:&quot;Manager Approves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CA21FAFE-9828-70EF-F87F-26CFF6B56B2E}"/>
              </a:ext>
            </a:extLst>
          </p:cNvPr>
          <p:cNvSpPr/>
          <p:nvPr/>
        </p:nvSpPr>
        <p:spPr>
          <a:xfrm>
            <a:off x="6632378" y="4893325"/>
            <a:ext cx="1327011" cy="568337"/>
          </a:xfrm>
          <a:prstGeom prst="flowChartManualOperation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Manager Approves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0" name="FC_6b7748a68d0" descr="{&quot;id&quot;:&quot;FC_6b7748a68d0&quot;,&quot;shapeType&quot;:&quot;ManualOperation&quot;,&quot;label&quot;:&quot;Manager \u002B Exec Approval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A1D6EBB-13D7-3EE2-0289-4C9B763F3296}"/>
              </a:ext>
            </a:extLst>
          </p:cNvPr>
          <p:cNvSpPr/>
          <p:nvPr/>
        </p:nvSpPr>
        <p:spPr>
          <a:xfrm>
            <a:off x="3009345" y="4893325"/>
            <a:ext cx="1734197" cy="568337"/>
          </a:xfrm>
          <a:prstGeom prst="flowChartManualOperation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Manager + Exec Approval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1" name="FC_d6389327d6f" descr="{&quot;id&quot;:&quot;FC_d6389327d6f&quot;,&quot;shapeType&quot;:&quot;Terminator&quot;,&quot;label&quot;:&quot;&quot;,&quot;contentMode&quot;:&quot;Icon&quot;,&quot;iconName&quot;:&quot;banknote&quot;,&quot;iconSvg&quot;:&quot;\u003Csvg\n  class=\u0022lucide lucide-banknot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rect width=\u002220\u0022 height=\u002212\u0022 x=\u00222\u0022 y=\u00226\u0022 rx=\u00222\u0022 /\u003E\n  \u003Ccircle cx=\u002212\u0022 cy=\u002212\u0022 r=\u00222\u0022 /\u003E\n  \u003Cpath d=\u0022M6 12h.01M18 12h.01\u0022 /\u003E\n\u003C/svg\u003E&quot;,&quot;iconPosition&quot;:&quot;Left&quot;,&quot;iconScale&quot;:null,&quot;iconSizePt&quot;:36,&quot;iconTintHex&quot;:&quot;#261B46&quot;,&quot;schemaVersion&quot;:2}">
            <a:extLst>
              <a:ext uri="{FF2B5EF4-FFF2-40B4-BE49-F238E27FC236}">
                <a16:creationId xmlns:a16="http://schemas.microsoft.com/office/drawing/2014/main" id="{94BD6898-01BF-1601-728F-873598806933}"/>
              </a:ext>
            </a:extLst>
          </p:cNvPr>
          <p:cNvSpPr/>
          <p:nvPr/>
        </p:nvSpPr>
        <p:spPr>
          <a:xfrm>
            <a:off x="5160714" y="6074650"/>
            <a:ext cx="909340" cy="568337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NL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5" name="FCICON|FC_d6389327d6f|Left">
            <a:extLst>
              <a:ext uri="{FF2B5EF4-FFF2-40B4-BE49-F238E27FC236}">
                <a16:creationId xmlns:a16="http://schemas.microsoft.com/office/drawing/2014/main" id="{7E4D50A6-1E40-64DF-2386-E3B2210B815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6784" y="6130219"/>
            <a:ext cx="457200" cy="457200"/>
          </a:xfrm>
          <a:prstGeom prst="rect">
            <a:avLst/>
          </a:prstGeom>
        </p:spPr>
      </p:pic>
      <p:sp>
        <p:nvSpPr>
          <p:cNvPr id="34" name="FCLBL|FC_c4ea121b063|Bottom|FC_978351b0fb6|Top|0.50">
            <a:extLst>
              <a:ext uri="{FF2B5EF4-FFF2-40B4-BE49-F238E27FC236}">
                <a16:creationId xmlns:a16="http://schemas.microsoft.com/office/drawing/2014/main" id="{0157254C-229C-2379-A226-04B18DC57487}"/>
              </a:ext>
            </a:extLst>
          </p:cNvPr>
          <p:cNvSpPr/>
          <p:nvPr/>
        </p:nvSpPr>
        <p:spPr>
          <a:xfrm>
            <a:off x="5458502" y="3322112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5" name="FCLBL|FC_978351b0fb6|Bottom|FC_6d25f5fd5fe|Top|0.50">
            <a:extLst>
              <a:ext uri="{FF2B5EF4-FFF2-40B4-BE49-F238E27FC236}">
                <a16:creationId xmlns:a16="http://schemas.microsoft.com/office/drawing/2014/main" id="{AF19D5C0-41AE-538F-1679-B081354D8AE1}"/>
              </a:ext>
            </a:extLst>
          </p:cNvPr>
          <p:cNvSpPr/>
          <p:nvPr/>
        </p:nvSpPr>
        <p:spPr>
          <a:xfrm>
            <a:off x="6312722" y="4530405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6" name="FCLBL|FC_978351b0fb6|Bottom|FC_6b7748a68d0|Top|0.50">
            <a:extLst>
              <a:ext uri="{FF2B5EF4-FFF2-40B4-BE49-F238E27FC236}">
                <a16:creationId xmlns:a16="http://schemas.microsoft.com/office/drawing/2014/main" id="{352313EE-CE2B-85E2-ABFE-CD7E1B4FCD87}"/>
              </a:ext>
            </a:extLst>
          </p:cNvPr>
          <p:cNvSpPr/>
          <p:nvPr/>
        </p:nvSpPr>
        <p:spPr>
          <a:xfrm>
            <a:off x="4589033" y="4530405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7" name="FCLBL|FC_c4ea121b063|Right|FC_fa3fb12f511|Left|0.50">
            <a:extLst>
              <a:ext uri="{FF2B5EF4-FFF2-40B4-BE49-F238E27FC236}">
                <a16:creationId xmlns:a16="http://schemas.microsoft.com/office/drawing/2014/main" id="{73387275-031A-2D36-F4DA-3ADFE3C21514}"/>
              </a:ext>
            </a:extLst>
          </p:cNvPr>
          <p:cNvSpPr/>
          <p:nvPr/>
        </p:nvSpPr>
        <p:spPr>
          <a:xfrm>
            <a:off x="7440561" y="2744591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00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9984</TotalTime>
  <Words>25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21</cp:revision>
  <dcterms:created xsi:type="dcterms:W3CDTF">2024-12-06T22:09:36Z</dcterms:created>
  <dcterms:modified xsi:type="dcterms:W3CDTF">2026-07-30T14:59:58Z</dcterms:modified>
</cp:coreProperties>
</file>