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98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CCONN|FC_43dc630bbf2|Top|FC_45ab7409ff6|Bottom|E|N|T">
            <a:extLst>
              <a:ext uri="{FF2B5EF4-FFF2-40B4-BE49-F238E27FC236}">
                <a16:creationId xmlns:a16="http://schemas.microsoft.com/office/drawing/2014/main" id="{D2136FF3-1C40-B337-0B45-7D6748C81604}"/>
              </a:ext>
            </a:extLst>
          </p:cNvPr>
          <p:cNvSpPr/>
          <p:nvPr/>
        </p:nvSpPr>
        <p:spPr>
          <a:xfrm>
            <a:off x="8898947" y="1190392"/>
            <a:ext cx="1" cy="4659537"/>
          </a:xfrm>
          <a:custGeom>
            <a:avLst/>
            <a:gdLst/>
            <a:ahLst/>
            <a:cxnLst/>
            <a:rect l="0" t="0" r="0" b="0"/>
            <a:pathLst>
              <a:path w="1" h="4659537">
                <a:moveTo>
                  <a:pt x="0" y="4659536"/>
                </a:moveTo>
                <a:lnTo>
                  <a:pt x="0" y="2329768"/>
                </a:lnTo>
                <a:lnTo>
                  <a:pt x="0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6" name="FCCONN|FC_a9c1677c3f6|Bottom|FC_1f5f538bb12|Top|E|N|T">
            <a:extLst>
              <a:ext uri="{FF2B5EF4-FFF2-40B4-BE49-F238E27FC236}">
                <a16:creationId xmlns:a16="http://schemas.microsoft.com/office/drawing/2014/main" id="{F7F8B0A1-CEE2-5A5C-51AE-BECAA5E491D0}"/>
              </a:ext>
            </a:extLst>
          </p:cNvPr>
          <p:cNvSpPr/>
          <p:nvPr/>
        </p:nvSpPr>
        <p:spPr>
          <a:xfrm>
            <a:off x="2676048" y="1190392"/>
            <a:ext cx="1" cy="780270"/>
          </a:xfrm>
          <a:custGeom>
            <a:avLst/>
            <a:gdLst/>
            <a:ahLst/>
            <a:cxnLst/>
            <a:rect l="0" t="0" r="0" b="0"/>
            <a:pathLst>
              <a:path w="1" h="780270">
                <a:moveTo>
                  <a:pt x="0" y="0"/>
                </a:moveTo>
                <a:lnTo>
                  <a:pt x="0" y="390134"/>
                </a:lnTo>
                <a:lnTo>
                  <a:pt x="0" y="78026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FCCONN|FC_1f5f538bb12|Bottom|FC_c273c9437de|Top|E|N|T">
            <a:extLst>
              <a:ext uri="{FF2B5EF4-FFF2-40B4-BE49-F238E27FC236}">
                <a16:creationId xmlns:a16="http://schemas.microsoft.com/office/drawing/2014/main" id="{A19257AA-AAB0-1CAC-B4FB-B4FDC4E4849B}"/>
              </a:ext>
            </a:extLst>
          </p:cNvPr>
          <p:cNvSpPr/>
          <p:nvPr/>
        </p:nvSpPr>
        <p:spPr>
          <a:xfrm>
            <a:off x="2676048" y="2660585"/>
            <a:ext cx="1" cy="982107"/>
          </a:xfrm>
          <a:custGeom>
            <a:avLst/>
            <a:gdLst/>
            <a:ahLst/>
            <a:cxnLst/>
            <a:rect l="0" t="0" r="0" b="0"/>
            <a:pathLst>
              <a:path w="1" h="982107">
                <a:moveTo>
                  <a:pt x="0" y="0"/>
                </a:moveTo>
                <a:lnTo>
                  <a:pt x="0" y="491053"/>
                </a:lnTo>
                <a:lnTo>
                  <a:pt x="0" y="982106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4" name="FCCONN|FC_80ea8e75589|Right|FC_43dc630bbf2|Left|E|N|T">
            <a:extLst>
              <a:ext uri="{FF2B5EF4-FFF2-40B4-BE49-F238E27FC236}">
                <a16:creationId xmlns:a16="http://schemas.microsoft.com/office/drawing/2014/main" id="{36B1856E-E4E9-24F7-FD4D-15DBBD0DA57D}"/>
              </a:ext>
            </a:extLst>
          </p:cNvPr>
          <p:cNvSpPr/>
          <p:nvPr/>
        </p:nvSpPr>
        <p:spPr>
          <a:xfrm>
            <a:off x="6575746" y="5036005"/>
            <a:ext cx="1489903" cy="1158886"/>
          </a:xfrm>
          <a:custGeom>
            <a:avLst/>
            <a:gdLst/>
            <a:ahLst/>
            <a:cxnLst/>
            <a:rect l="0" t="0" r="0" b="0"/>
            <a:pathLst>
              <a:path w="1489903" h="1158886">
                <a:moveTo>
                  <a:pt x="0" y="0"/>
                </a:moveTo>
                <a:lnTo>
                  <a:pt x="643351" y="0"/>
                </a:lnTo>
                <a:lnTo>
                  <a:pt x="679928" y="4064"/>
                </a:lnTo>
                <a:lnTo>
                  <a:pt x="708375" y="16256"/>
                </a:lnTo>
                <a:lnTo>
                  <a:pt x="728695" y="36576"/>
                </a:lnTo>
                <a:lnTo>
                  <a:pt x="740888" y="65024"/>
                </a:lnTo>
                <a:lnTo>
                  <a:pt x="744951" y="101600"/>
                </a:lnTo>
                <a:lnTo>
                  <a:pt x="744951" y="1057285"/>
                </a:lnTo>
                <a:lnTo>
                  <a:pt x="749016" y="1093861"/>
                </a:lnTo>
                <a:lnTo>
                  <a:pt x="761208" y="1122309"/>
                </a:lnTo>
                <a:lnTo>
                  <a:pt x="781527" y="1142629"/>
                </a:lnTo>
                <a:lnTo>
                  <a:pt x="809975" y="1154821"/>
                </a:lnTo>
                <a:lnTo>
                  <a:pt x="846551" y="1158885"/>
                </a:lnTo>
                <a:lnTo>
                  <a:pt x="1489902" y="1158885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FCCONN|FC_c273c9437de|Right|FC_1b393f32988|Left|E|N|T">
            <a:extLst>
              <a:ext uri="{FF2B5EF4-FFF2-40B4-BE49-F238E27FC236}">
                <a16:creationId xmlns:a16="http://schemas.microsoft.com/office/drawing/2014/main" id="{E8F82FC6-4AF5-9754-715D-16F4D9F0404E}"/>
              </a:ext>
            </a:extLst>
          </p:cNvPr>
          <p:cNvSpPr/>
          <p:nvPr/>
        </p:nvSpPr>
        <p:spPr>
          <a:xfrm>
            <a:off x="3840295" y="3495967"/>
            <a:ext cx="1441844" cy="698664"/>
          </a:xfrm>
          <a:custGeom>
            <a:avLst/>
            <a:gdLst/>
            <a:ahLst/>
            <a:cxnLst/>
            <a:rect l="0" t="0" r="0" b="0"/>
            <a:pathLst>
              <a:path w="1441844" h="698664">
                <a:moveTo>
                  <a:pt x="0" y="698663"/>
                </a:moveTo>
                <a:lnTo>
                  <a:pt x="619322" y="698663"/>
                </a:lnTo>
                <a:lnTo>
                  <a:pt x="655898" y="694600"/>
                </a:lnTo>
                <a:lnTo>
                  <a:pt x="684345" y="682407"/>
                </a:lnTo>
                <a:lnTo>
                  <a:pt x="704666" y="662087"/>
                </a:lnTo>
                <a:lnTo>
                  <a:pt x="716858" y="633640"/>
                </a:lnTo>
                <a:lnTo>
                  <a:pt x="720922" y="597063"/>
                </a:lnTo>
                <a:lnTo>
                  <a:pt x="720922" y="101600"/>
                </a:lnTo>
                <a:lnTo>
                  <a:pt x="724986" y="65024"/>
                </a:lnTo>
                <a:lnTo>
                  <a:pt x="737178" y="36576"/>
                </a:lnTo>
                <a:lnTo>
                  <a:pt x="757497" y="16256"/>
                </a:lnTo>
                <a:lnTo>
                  <a:pt x="785946" y="4064"/>
                </a:lnTo>
                <a:lnTo>
                  <a:pt x="822522" y="0"/>
                </a:lnTo>
                <a:lnTo>
                  <a:pt x="1441843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2" name="FCCONN|FC_1b393f32988|Right|FC_80ea8e75589|Top|E|N|T">
            <a:extLst>
              <a:ext uri="{FF2B5EF4-FFF2-40B4-BE49-F238E27FC236}">
                <a16:creationId xmlns:a16="http://schemas.microsoft.com/office/drawing/2014/main" id="{BB3AE3C2-0DF6-EEC9-1A29-3CC8A8EC9B94}"/>
              </a:ext>
            </a:extLst>
          </p:cNvPr>
          <p:cNvSpPr/>
          <p:nvPr/>
        </p:nvSpPr>
        <p:spPr>
          <a:xfrm>
            <a:off x="5928942" y="3495967"/>
            <a:ext cx="850005" cy="1195077"/>
          </a:xfrm>
          <a:custGeom>
            <a:avLst/>
            <a:gdLst/>
            <a:ahLst/>
            <a:cxnLst/>
            <a:rect l="0" t="0" r="0" b="0"/>
            <a:pathLst>
              <a:path w="850005" h="1195077">
                <a:moveTo>
                  <a:pt x="646804" y="0"/>
                </a:moveTo>
                <a:lnTo>
                  <a:pt x="748404" y="0"/>
                </a:lnTo>
                <a:lnTo>
                  <a:pt x="784980" y="4064"/>
                </a:lnTo>
                <a:lnTo>
                  <a:pt x="813428" y="16256"/>
                </a:lnTo>
                <a:lnTo>
                  <a:pt x="833748" y="36576"/>
                </a:lnTo>
                <a:lnTo>
                  <a:pt x="845941" y="65024"/>
                </a:lnTo>
                <a:lnTo>
                  <a:pt x="850004" y="101600"/>
                </a:lnTo>
                <a:lnTo>
                  <a:pt x="850004" y="890276"/>
                </a:lnTo>
                <a:lnTo>
                  <a:pt x="845941" y="926853"/>
                </a:lnTo>
                <a:lnTo>
                  <a:pt x="833748" y="955300"/>
                </a:lnTo>
                <a:lnTo>
                  <a:pt x="813428" y="975620"/>
                </a:lnTo>
                <a:lnTo>
                  <a:pt x="784980" y="987812"/>
                </a:lnTo>
                <a:lnTo>
                  <a:pt x="748404" y="991876"/>
                </a:lnTo>
                <a:lnTo>
                  <a:pt x="101600" y="991876"/>
                </a:lnTo>
                <a:lnTo>
                  <a:pt x="65024" y="995940"/>
                </a:lnTo>
                <a:lnTo>
                  <a:pt x="36576" y="1008132"/>
                </a:lnTo>
                <a:lnTo>
                  <a:pt x="16256" y="1028452"/>
                </a:lnTo>
                <a:lnTo>
                  <a:pt x="4064" y="1056900"/>
                </a:lnTo>
                <a:lnTo>
                  <a:pt x="0" y="1093476"/>
                </a:lnTo>
                <a:lnTo>
                  <a:pt x="0" y="1195076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1" name="FCCONN|FC_c273c9437de|Right|FC_80ea8e75589|Left|E|N|T">
            <a:extLst>
              <a:ext uri="{FF2B5EF4-FFF2-40B4-BE49-F238E27FC236}">
                <a16:creationId xmlns:a16="http://schemas.microsoft.com/office/drawing/2014/main" id="{80322911-2498-FB57-95E7-F2AC8F68421F}"/>
              </a:ext>
            </a:extLst>
          </p:cNvPr>
          <p:cNvSpPr/>
          <p:nvPr/>
        </p:nvSpPr>
        <p:spPr>
          <a:xfrm>
            <a:off x="3840295" y="4194630"/>
            <a:ext cx="1441844" cy="841376"/>
          </a:xfrm>
          <a:custGeom>
            <a:avLst/>
            <a:gdLst/>
            <a:ahLst/>
            <a:cxnLst/>
            <a:rect l="0" t="0" r="0" b="0"/>
            <a:pathLst>
              <a:path w="1441844" h="841376">
                <a:moveTo>
                  <a:pt x="0" y="0"/>
                </a:moveTo>
                <a:lnTo>
                  <a:pt x="619322" y="0"/>
                </a:lnTo>
                <a:lnTo>
                  <a:pt x="655898" y="4065"/>
                </a:lnTo>
                <a:lnTo>
                  <a:pt x="684345" y="16256"/>
                </a:lnTo>
                <a:lnTo>
                  <a:pt x="704666" y="36576"/>
                </a:lnTo>
                <a:lnTo>
                  <a:pt x="716858" y="65025"/>
                </a:lnTo>
                <a:lnTo>
                  <a:pt x="720922" y="101600"/>
                </a:lnTo>
                <a:lnTo>
                  <a:pt x="720922" y="739775"/>
                </a:lnTo>
                <a:lnTo>
                  <a:pt x="724986" y="776351"/>
                </a:lnTo>
                <a:lnTo>
                  <a:pt x="737178" y="804799"/>
                </a:lnTo>
                <a:lnTo>
                  <a:pt x="757497" y="825119"/>
                </a:lnTo>
                <a:lnTo>
                  <a:pt x="785946" y="837311"/>
                </a:lnTo>
                <a:lnTo>
                  <a:pt x="822522" y="841375"/>
                </a:lnTo>
                <a:lnTo>
                  <a:pt x="1441843" y="841375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21" name="FCLANE|f37d3693|Customer|||H|L">
            <a:extLst>
              <a:ext uri="{FF2B5EF4-FFF2-40B4-BE49-F238E27FC236}">
                <a16:creationId xmlns:a16="http://schemas.microsoft.com/office/drawing/2014/main" id="{90234395-D4AA-81D6-A1E1-DE3D3456168D}"/>
              </a:ext>
            </a:extLst>
          </p:cNvPr>
          <p:cNvGrpSpPr>
            <a:grpSpLocks/>
          </p:cNvGrpSpPr>
          <p:nvPr/>
        </p:nvGrpSpPr>
        <p:grpSpPr>
          <a:xfrm>
            <a:off x="152400" y="152400"/>
            <a:ext cx="11887200" cy="1547247"/>
            <a:chOff x="152400" y="152400"/>
            <a:chExt cx="11887200" cy="154724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DA96E46-10BF-20D1-9442-8ACC4E53F323}"/>
                </a:ext>
              </a:extLst>
            </p:cNvPr>
            <p:cNvSpPr>
              <a:spLocks/>
            </p:cNvSpPr>
            <p:nvPr/>
          </p:nvSpPr>
          <p:spPr>
            <a:xfrm>
              <a:off x="152400" y="152400"/>
              <a:ext cx="1016000" cy="1547247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Customer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15F09BD-243A-971D-A0FB-70669025D8F3}"/>
                </a:ext>
              </a:extLst>
            </p:cNvPr>
            <p:cNvSpPr>
              <a:spLocks/>
            </p:cNvSpPr>
            <p:nvPr/>
          </p:nvSpPr>
          <p:spPr>
            <a:xfrm>
              <a:off x="1168400" y="152400"/>
              <a:ext cx="10871200" cy="1547247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62CA493-EDFD-2B13-D0A1-16B7675DB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152400"/>
              <a:ext cx="0" cy="1547247"/>
            </a:xfrm>
            <a:prstGeom prst="line">
              <a:avLst/>
            </a:prstGeom>
            <a:ln w="12700">
              <a:solidFill>
                <a:schemeClr val="accent1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FDFEC6-3AE0-F642-F7FC-798124E7383D}"/>
                </a:ext>
              </a:extLst>
            </p:cNvPr>
            <p:cNvSpPr>
              <a:spLocks/>
            </p:cNvSpPr>
            <p:nvPr/>
          </p:nvSpPr>
          <p:spPr>
            <a:xfrm>
              <a:off x="152400" y="152400"/>
              <a:ext cx="11887200" cy="1547247"/>
            </a:xfrm>
            <a:prstGeom prst="rect">
              <a:avLst/>
            </a:prstGeom>
            <a:noFill/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6" name="FCLANE|a0921cdd|Order Entry|||H|L">
            <a:extLst>
              <a:ext uri="{FF2B5EF4-FFF2-40B4-BE49-F238E27FC236}">
                <a16:creationId xmlns:a16="http://schemas.microsoft.com/office/drawing/2014/main" id="{9C9E529B-05BC-798E-89F0-A47893A68D87}"/>
              </a:ext>
            </a:extLst>
          </p:cNvPr>
          <p:cNvGrpSpPr>
            <a:grpSpLocks/>
          </p:cNvGrpSpPr>
          <p:nvPr/>
        </p:nvGrpSpPr>
        <p:grpSpPr>
          <a:xfrm>
            <a:off x="152400" y="1804914"/>
            <a:ext cx="11887200" cy="1021421"/>
            <a:chOff x="152400" y="1804914"/>
            <a:chExt cx="11887200" cy="10214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9165ECF-C125-01A1-264C-8DE9EE9CBDA5}"/>
                </a:ext>
              </a:extLst>
            </p:cNvPr>
            <p:cNvSpPr>
              <a:spLocks/>
            </p:cNvSpPr>
            <p:nvPr/>
          </p:nvSpPr>
          <p:spPr>
            <a:xfrm>
              <a:off x="152400" y="1804914"/>
              <a:ext cx="1016000" cy="1021421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Order Entry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07C4A1A-2AD5-A286-3D17-DA968B93D747}"/>
                </a:ext>
              </a:extLst>
            </p:cNvPr>
            <p:cNvSpPr>
              <a:spLocks/>
            </p:cNvSpPr>
            <p:nvPr/>
          </p:nvSpPr>
          <p:spPr>
            <a:xfrm>
              <a:off x="1168400" y="1804914"/>
              <a:ext cx="10871200" cy="1021421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31A889F-9375-07C6-D86C-0F10AB34A5A4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1804914"/>
              <a:ext cx="0" cy="1021421"/>
            </a:xfrm>
            <a:prstGeom prst="line">
              <a:avLst/>
            </a:prstGeom>
            <a:ln w="12700">
              <a:solidFill>
                <a:schemeClr val="accent2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94C8D20-0512-EB0F-4937-11C908031EA0}"/>
                </a:ext>
              </a:extLst>
            </p:cNvPr>
            <p:cNvSpPr>
              <a:spLocks/>
            </p:cNvSpPr>
            <p:nvPr/>
          </p:nvSpPr>
          <p:spPr>
            <a:xfrm>
              <a:off x="152400" y="1804914"/>
              <a:ext cx="11887200" cy="1021421"/>
            </a:xfrm>
            <a:prstGeom prst="rect">
              <a:avLst/>
            </a:prstGeom>
            <a:noFill/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1" name="FCLANE|dad5fea5|Warehouse|||H|L">
            <a:extLst>
              <a:ext uri="{FF2B5EF4-FFF2-40B4-BE49-F238E27FC236}">
                <a16:creationId xmlns:a16="http://schemas.microsoft.com/office/drawing/2014/main" id="{8C304237-9AD7-A8AC-C878-205C14791911}"/>
              </a:ext>
            </a:extLst>
          </p:cNvPr>
          <p:cNvGrpSpPr>
            <a:grpSpLocks/>
          </p:cNvGrpSpPr>
          <p:nvPr/>
        </p:nvGrpSpPr>
        <p:grpSpPr>
          <a:xfrm>
            <a:off x="152400" y="2950957"/>
            <a:ext cx="11887200" cy="2622571"/>
            <a:chOff x="152400" y="2950957"/>
            <a:chExt cx="11887200" cy="262257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9785CA6-953A-0175-61F7-266C2AE0FC12}"/>
                </a:ext>
              </a:extLst>
            </p:cNvPr>
            <p:cNvSpPr>
              <a:spLocks/>
            </p:cNvSpPr>
            <p:nvPr/>
          </p:nvSpPr>
          <p:spPr>
            <a:xfrm>
              <a:off x="152400" y="2950957"/>
              <a:ext cx="1016000" cy="2622571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Warehouse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0795817-0F9C-A522-744F-0E634DF63010}"/>
                </a:ext>
              </a:extLst>
            </p:cNvPr>
            <p:cNvSpPr>
              <a:spLocks/>
            </p:cNvSpPr>
            <p:nvPr/>
          </p:nvSpPr>
          <p:spPr>
            <a:xfrm>
              <a:off x="1168400" y="2950957"/>
              <a:ext cx="10871200" cy="2622571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ED055E6-C3BA-0094-64FD-A83992CB0848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2950957"/>
              <a:ext cx="0" cy="2622571"/>
            </a:xfrm>
            <a:prstGeom prst="line">
              <a:avLst/>
            </a:prstGeom>
            <a:ln w="12700">
              <a:solidFill>
                <a:schemeClr val="accent3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317D08-C580-BEC6-7A1F-8D8D29E53D32}"/>
                </a:ext>
              </a:extLst>
            </p:cNvPr>
            <p:cNvSpPr>
              <a:spLocks/>
            </p:cNvSpPr>
            <p:nvPr/>
          </p:nvSpPr>
          <p:spPr>
            <a:xfrm>
              <a:off x="152400" y="2950957"/>
              <a:ext cx="11887200" cy="2622571"/>
            </a:xfrm>
            <a:prstGeom prst="rect">
              <a:avLst/>
            </a:prstGeom>
            <a:noFill/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6" name="FCLANE|cae159e6|Shipping|||H|L">
            <a:extLst>
              <a:ext uri="{FF2B5EF4-FFF2-40B4-BE49-F238E27FC236}">
                <a16:creationId xmlns:a16="http://schemas.microsoft.com/office/drawing/2014/main" id="{9ACE6E7F-449C-83DA-5015-066163ECABDC}"/>
              </a:ext>
            </a:extLst>
          </p:cNvPr>
          <p:cNvGrpSpPr>
            <a:grpSpLocks/>
          </p:cNvGrpSpPr>
          <p:nvPr/>
        </p:nvGrpSpPr>
        <p:grpSpPr>
          <a:xfrm>
            <a:off x="152400" y="5684180"/>
            <a:ext cx="11887200" cy="1021421"/>
            <a:chOff x="152400" y="5684180"/>
            <a:chExt cx="11887200" cy="102142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F0274EB-3D52-F036-A704-0BE5F6CFCD62}"/>
                </a:ext>
              </a:extLst>
            </p:cNvPr>
            <p:cNvSpPr>
              <a:spLocks/>
            </p:cNvSpPr>
            <p:nvPr/>
          </p:nvSpPr>
          <p:spPr>
            <a:xfrm>
              <a:off x="152400" y="5684180"/>
              <a:ext cx="1016000" cy="1021421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Shipping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9492F35-4B48-7FD6-2D72-6076638928BB}"/>
                </a:ext>
              </a:extLst>
            </p:cNvPr>
            <p:cNvSpPr>
              <a:spLocks/>
            </p:cNvSpPr>
            <p:nvPr/>
          </p:nvSpPr>
          <p:spPr>
            <a:xfrm>
              <a:off x="1168400" y="5684180"/>
              <a:ext cx="10871200" cy="1021421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1A8ED22-FEF0-A62F-B18C-3A6EA4401FB0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5684180"/>
              <a:ext cx="0" cy="1021421"/>
            </a:xfrm>
            <a:prstGeom prst="line">
              <a:avLst/>
            </a:prstGeom>
            <a:ln w="12700">
              <a:solidFill>
                <a:schemeClr val="accent4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9ECFDBB-0D09-C931-9B68-ADFAA98B3B92}"/>
                </a:ext>
              </a:extLst>
            </p:cNvPr>
            <p:cNvSpPr>
              <a:spLocks/>
            </p:cNvSpPr>
            <p:nvPr/>
          </p:nvSpPr>
          <p:spPr>
            <a:xfrm>
              <a:off x="152400" y="5684180"/>
              <a:ext cx="11887200" cy="1021421"/>
            </a:xfrm>
            <a:prstGeom prst="rect">
              <a:avLst/>
            </a:prstGeom>
            <a:noFill/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22" name="FC_a9c1677c3f6" descr="{&quot;id&quot;:&quot;FC_a9c1677c3f6&quot;,&quot;shapeType&quot;:&quot;Terminator&quot;,&quot;label&quot;:&quot;Place Order&quot;,&quot;contentMode&quot;:&quot;IconText&quot;,&quot;iconName&quot;:&quot;shopping-cart&quot;,&quot;iconSvg&quot;:&quot;\u003Csvg\n  class=\u0022lucide lucide-shopping-cart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circle cx=\u00228\u0022 cy=\u002221\u0022 r=\u00221\u0022 /\u003E\n  \u003Ccircle cx=\u002219\u0022 cy=\u002221\u0022 r=\u00221\u0022 /\u003E\n  \u003Cpath d=\u0022M2.05 2.05h2l2.66 12.42a2 2 0 0 0 2 1.58h9.78a2 2 0 0 0 1.95-1.57l1.65-7.43H5.12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5416B455-D844-6E75-19C8-09CDD4674646}"/>
              </a:ext>
            </a:extLst>
          </p:cNvPr>
          <p:cNvSpPr/>
          <p:nvPr/>
        </p:nvSpPr>
        <p:spPr>
          <a:xfrm>
            <a:off x="2029244" y="500468"/>
            <a:ext cx="1293608" cy="68992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Place Order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6" name="FCICON|FC_a9c1677c3f6|Left">
            <a:extLst>
              <a:ext uri="{FF2B5EF4-FFF2-40B4-BE49-F238E27FC236}">
                <a16:creationId xmlns:a16="http://schemas.microsoft.com/office/drawing/2014/main" id="{02E2B798-F3EE-71BB-D745-3EBD77F69AB2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14085" y="756530"/>
            <a:ext cx="177800" cy="177800"/>
          </a:xfrm>
          <a:prstGeom prst="rect">
            <a:avLst/>
          </a:prstGeom>
        </p:spPr>
      </p:pic>
      <p:sp>
        <p:nvSpPr>
          <p:cNvPr id="27" name="FC_1f5f538bb12" descr="{&quot;id&quot;:&quot;FC_1f5f538bb12&quot;,&quot;shapeType&quot;:&quot;Data&quot;,&quot;label&quot;:&quot;Enter Order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A365BAE4-D8E2-A2E9-B6FD-DDBFA0D45952}"/>
              </a:ext>
            </a:extLst>
          </p:cNvPr>
          <p:cNvSpPr/>
          <p:nvPr/>
        </p:nvSpPr>
        <p:spPr>
          <a:xfrm>
            <a:off x="2029244" y="1970661"/>
            <a:ext cx="1293608" cy="689924"/>
          </a:xfrm>
          <a:prstGeom prst="flowChartInputOutpu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5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Enter Order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8" name="FC_c273c9437de" descr="{&quot;id&quot;:&quot;FC_c273c9437de&quot;,&quot;shapeType&quot;:&quot;Decision&quot;,&quot;label&quot;:&quot;In Stock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8B94FEE9-DBDE-641B-42F4-C72D6F1FE3FD}"/>
              </a:ext>
            </a:extLst>
          </p:cNvPr>
          <p:cNvSpPr/>
          <p:nvPr/>
        </p:nvSpPr>
        <p:spPr>
          <a:xfrm>
            <a:off x="1511801" y="3642691"/>
            <a:ext cx="2328494" cy="1103879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In Stock?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9" name="FC_1b393f32988" descr="{&quot;id&quot;:&quot;FC_1b393f32988&quot;,&quot;shapeType&quot;:&quot;Process&quot;,&quot;label&quot;:&quot;Raise Backorder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FF39FFA8-BC3A-176D-0684-453B52B54EE8}"/>
              </a:ext>
            </a:extLst>
          </p:cNvPr>
          <p:cNvSpPr/>
          <p:nvPr/>
        </p:nvSpPr>
        <p:spPr>
          <a:xfrm>
            <a:off x="5282138" y="3151005"/>
            <a:ext cx="1293608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Raise Backorder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0" name="FC_80ea8e75589" descr="{&quot;id&quot;:&quot;FC_80ea8e75589&quot;,&quot;shapeType&quot;:&quot;Process&quot;,&quot;label&quot;:&quot;Pick \u0026 Pack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B5A66369-FE55-F4BD-634C-C8CB1280D34B}"/>
              </a:ext>
            </a:extLst>
          </p:cNvPr>
          <p:cNvSpPr/>
          <p:nvPr/>
        </p:nvSpPr>
        <p:spPr>
          <a:xfrm>
            <a:off x="5282138" y="4691043"/>
            <a:ext cx="1293608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Pick &amp; Pack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1" name="FC_43dc630bbf2" descr="{&quot;id&quot;:&quot;FC_43dc630bbf2&quot;,&quot;shapeType&quot;:&quot;Process&quot;,&quot;label&quot;:&quot;Ship \u0026 Assign Carrier&quot;,&quot;contentMode&quot;:&quot;IconText&quot;,&quot;iconName&quot;:&quot;truck&quot;,&quot;iconSvg&quot;:&quot;\u003Csvg\n  class=\u0022lucide lucide-truck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4 18V6a2 2 0 0 0-2-2H4a2 2 0 0 0-2 2v11a1 1 0 0 0 1 1h2\u0022 /\u003E\n  \u003Cpath d=\u0022M15 18H9\u0022 /\u003E\n  \u003Cpath d=\u0022M19 18h2a1 1 0 0 0 1-1v-3.65a1 1 0 0 0-.22-.624l-3.48-4.35A1 1 0 0 0 17.52 8H14\u0022 /\u003E\n  \u003Ccircle cx=\u002217\u0022 cy=\u002218\u0022 r=\u00222\u0022 /\u003E\n  \u003Ccircle cx=\u00227\u0022 cy=\u002218\u0022 r=\u00222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86734D18-94EB-E290-37E7-6DDDEDE28352}"/>
              </a:ext>
            </a:extLst>
          </p:cNvPr>
          <p:cNvSpPr/>
          <p:nvPr/>
        </p:nvSpPr>
        <p:spPr>
          <a:xfrm>
            <a:off x="8065648" y="5849928"/>
            <a:ext cx="1666598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Ship &amp; Assign Carrier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35" name="FCICON|FC_43dc630bbf2|Left">
            <a:extLst>
              <a:ext uri="{FF2B5EF4-FFF2-40B4-BE49-F238E27FC236}">
                <a16:creationId xmlns:a16="http://schemas.microsoft.com/office/drawing/2014/main" id="{2E1532FD-FBEF-9A15-6AC2-C4151EA8142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8222" y="6105990"/>
            <a:ext cx="177800" cy="177800"/>
          </a:xfrm>
          <a:prstGeom prst="rect">
            <a:avLst/>
          </a:prstGeom>
        </p:spPr>
      </p:pic>
      <p:sp>
        <p:nvSpPr>
          <p:cNvPr id="36" name="FC_45ab7409ff6" descr="{&quot;id&quot;:&quot;FC_45ab7409ff6&quot;,&quot;shapeType&quot;:&quot;Terminator&quot;,&quot;label&quot;:&quot;Order Delivered&quot;,&quot;contentMode&quot;:&quot;IconText&quot;,&quot;iconName&quot;:&quot;package-check&quot;,&quot;iconSvg&quot;:&quot;\u003Csvg\n  class=\u0022lucide lucide-package-check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2 22V12\u0022 /\u003E\n  \u003Cpath d=\u0022m16 17 2 2 4-4\u0022 /\u003E\n  \u003Cpath d=\u0022M21 11.127V8a2 2 0 0 0-1-1.73l-7-4a2 2 0 0 0-2 0l-7 4A2 2 0 0 0 3 8v8a2 2 0 0 0 1 1.729l7 4a2 2 0 0 0 2 .001l1.32-.753\u0022 /\u003E\n  \u003Cpath d=\u0022M3.29 7 12 12l8.71-5\u0022 /\u003E\n  \u003Cpath d=\u0022m7.5 4.27 8.997 5.148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CC52A746-E84C-2656-44FE-7585C12D0A46}"/>
              </a:ext>
            </a:extLst>
          </p:cNvPr>
          <p:cNvSpPr/>
          <p:nvPr/>
        </p:nvSpPr>
        <p:spPr>
          <a:xfrm>
            <a:off x="8252143" y="500468"/>
            <a:ext cx="1293608" cy="68992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Order Delivered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40" name="FCICON|FC_45ab7409ff6|Left">
            <a:extLst>
              <a:ext uri="{FF2B5EF4-FFF2-40B4-BE49-F238E27FC236}">
                <a16:creationId xmlns:a16="http://schemas.microsoft.com/office/drawing/2014/main" id="{7EB6CA8F-A107-C2C8-2697-EC45B90AE37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3953" y="756530"/>
            <a:ext cx="177800" cy="177800"/>
          </a:xfrm>
          <a:prstGeom prst="rect">
            <a:avLst/>
          </a:prstGeom>
        </p:spPr>
      </p:pic>
      <p:sp>
        <p:nvSpPr>
          <p:cNvPr id="48" name="FCLBL|FC_c273c9437de|Right|FC_1b393f32988|Left|0.50">
            <a:extLst>
              <a:ext uri="{FF2B5EF4-FFF2-40B4-BE49-F238E27FC236}">
                <a16:creationId xmlns:a16="http://schemas.microsoft.com/office/drawing/2014/main" id="{03DFA8E7-4504-A977-3FDC-40EC4AFEF7DE}"/>
              </a:ext>
            </a:extLst>
          </p:cNvPr>
          <p:cNvSpPr/>
          <p:nvPr/>
        </p:nvSpPr>
        <p:spPr>
          <a:xfrm>
            <a:off x="4418304" y="3738410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9" name="FCLBL|FC_c273c9437de|Right|FC_80ea8e75589|Left|0.50">
            <a:extLst>
              <a:ext uri="{FF2B5EF4-FFF2-40B4-BE49-F238E27FC236}">
                <a16:creationId xmlns:a16="http://schemas.microsoft.com/office/drawing/2014/main" id="{7159154E-7747-3FF3-2C0C-B3ADD767ECC8}"/>
              </a:ext>
            </a:extLst>
          </p:cNvPr>
          <p:cNvSpPr/>
          <p:nvPr/>
        </p:nvSpPr>
        <p:spPr>
          <a:xfrm>
            <a:off x="4404335" y="4508429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72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9984</TotalTime>
  <Words>25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20</cp:revision>
  <dcterms:created xsi:type="dcterms:W3CDTF">2024-12-06T22:09:36Z</dcterms:created>
  <dcterms:modified xsi:type="dcterms:W3CDTF">2026-07-30T14:59:43Z</dcterms:modified>
</cp:coreProperties>
</file>