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97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CCONN|FC_913862d8828|Bottom|FC_a96af081073|Top|E|N|T">
            <a:extLst>
              <a:ext uri="{FF2B5EF4-FFF2-40B4-BE49-F238E27FC236}">
                <a16:creationId xmlns:a16="http://schemas.microsoft.com/office/drawing/2014/main" id="{8FE3E71F-F44B-4849-DAA7-26CD614B44D8}"/>
              </a:ext>
            </a:extLst>
          </p:cNvPr>
          <p:cNvSpPr/>
          <p:nvPr/>
        </p:nvSpPr>
        <p:spPr>
          <a:xfrm>
            <a:off x="2592443" y="1766806"/>
            <a:ext cx="1" cy="1210349"/>
          </a:xfrm>
          <a:custGeom>
            <a:avLst/>
            <a:gdLst/>
            <a:ahLst/>
            <a:cxnLst/>
            <a:rect l="0" t="0" r="0" b="0"/>
            <a:pathLst>
              <a:path w="1" h="1210349">
                <a:moveTo>
                  <a:pt x="0" y="0"/>
                </a:moveTo>
                <a:lnTo>
                  <a:pt x="0" y="605174"/>
                </a:lnTo>
                <a:lnTo>
                  <a:pt x="0" y="121034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0" name="FCCONN|FC_926fc91058e|Top|FC_e2c60a5054b|Left|E|N|T">
            <a:extLst>
              <a:ext uri="{FF2B5EF4-FFF2-40B4-BE49-F238E27FC236}">
                <a16:creationId xmlns:a16="http://schemas.microsoft.com/office/drawing/2014/main" id="{1493E778-6B56-7B1E-A249-C3B72360FEE9}"/>
              </a:ext>
            </a:extLst>
          </p:cNvPr>
          <p:cNvSpPr/>
          <p:nvPr/>
        </p:nvSpPr>
        <p:spPr>
          <a:xfrm>
            <a:off x="5850595" y="1386227"/>
            <a:ext cx="2578134" cy="1412954"/>
          </a:xfrm>
          <a:custGeom>
            <a:avLst/>
            <a:gdLst/>
            <a:ahLst/>
            <a:cxnLst/>
            <a:rect l="0" t="0" r="0" b="0"/>
            <a:pathLst>
              <a:path w="2578134" h="1412954">
                <a:moveTo>
                  <a:pt x="0" y="1412953"/>
                </a:moveTo>
                <a:lnTo>
                  <a:pt x="0" y="1209753"/>
                </a:lnTo>
                <a:lnTo>
                  <a:pt x="0" y="101600"/>
                </a:lnTo>
                <a:lnTo>
                  <a:pt x="4065" y="65024"/>
                </a:lnTo>
                <a:lnTo>
                  <a:pt x="16256" y="36576"/>
                </a:lnTo>
                <a:lnTo>
                  <a:pt x="36575" y="16256"/>
                </a:lnTo>
                <a:lnTo>
                  <a:pt x="65024" y="4064"/>
                </a:lnTo>
                <a:lnTo>
                  <a:pt x="101600" y="0"/>
                </a:lnTo>
                <a:lnTo>
                  <a:pt x="2374933" y="0"/>
                </a:lnTo>
                <a:lnTo>
                  <a:pt x="2578133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9" name="FCCONN|FC_f2510286eec|Top|FC_e2c60a5054b|Bottom|E|N|T">
            <a:extLst>
              <a:ext uri="{FF2B5EF4-FFF2-40B4-BE49-F238E27FC236}">
                <a16:creationId xmlns:a16="http://schemas.microsoft.com/office/drawing/2014/main" id="{4C6C5851-AFC2-679A-3FA5-8AEE2746514C}"/>
              </a:ext>
            </a:extLst>
          </p:cNvPr>
          <p:cNvSpPr/>
          <p:nvPr/>
        </p:nvSpPr>
        <p:spPr>
          <a:xfrm>
            <a:off x="9142316" y="1766807"/>
            <a:ext cx="1" cy="2656315"/>
          </a:xfrm>
          <a:custGeom>
            <a:avLst/>
            <a:gdLst/>
            <a:ahLst/>
            <a:cxnLst/>
            <a:rect l="0" t="0" r="0" b="0"/>
            <a:pathLst>
              <a:path w="1" h="2656315">
                <a:moveTo>
                  <a:pt x="0" y="2656314"/>
                </a:moveTo>
                <a:lnTo>
                  <a:pt x="0" y="1328157"/>
                </a:lnTo>
                <a:lnTo>
                  <a:pt x="0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8" name="FCCONN|FC_926fc91058e|Bottom|FC_f2510286eec|Top|E|N|T">
            <a:extLst>
              <a:ext uri="{FF2B5EF4-FFF2-40B4-BE49-F238E27FC236}">
                <a16:creationId xmlns:a16="http://schemas.microsoft.com/office/drawing/2014/main" id="{8D1067CD-7D69-B251-6A3F-37DA313B66F7}"/>
              </a:ext>
            </a:extLst>
          </p:cNvPr>
          <p:cNvSpPr/>
          <p:nvPr/>
        </p:nvSpPr>
        <p:spPr>
          <a:xfrm>
            <a:off x="5850595" y="3748372"/>
            <a:ext cx="3291722" cy="674750"/>
          </a:xfrm>
          <a:custGeom>
            <a:avLst/>
            <a:gdLst/>
            <a:ahLst/>
            <a:cxnLst/>
            <a:rect l="0" t="0" r="0" b="0"/>
            <a:pathLst>
              <a:path w="3291722" h="674750">
                <a:moveTo>
                  <a:pt x="0" y="0"/>
                </a:moveTo>
                <a:lnTo>
                  <a:pt x="0" y="235775"/>
                </a:lnTo>
                <a:lnTo>
                  <a:pt x="4065" y="272351"/>
                </a:lnTo>
                <a:lnTo>
                  <a:pt x="16256" y="300799"/>
                </a:lnTo>
                <a:lnTo>
                  <a:pt x="36575" y="321119"/>
                </a:lnTo>
                <a:lnTo>
                  <a:pt x="65024" y="333311"/>
                </a:lnTo>
                <a:lnTo>
                  <a:pt x="101600" y="337375"/>
                </a:lnTo>
                <a:lnTo>
                  <a:pt x="3190121" y="337375"/>
                </a:lnTo>
                <a:lnTo>
                  <a:pt x="3226697" y="341439"/>
                </a:lnTo>
                <a:lnTo>
                  <a:pt x="3255145" y="353631"/>
                </a:lnTo>
                <a:lnTo>
                  <a:pt x="3275465" y="373951"/>
                </a:lnTo>
                <a:lnTo>
                  <a:pt x="3287658" y="402399"/>
                </a:lnTo>
                <a:lnTo>
                  <a:pt x="3291721" y="438975"/>
                </a:lnTo>
                <a:lnTo>
                  <a:pt x="3291721" y="67474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7" name="FCCONN|FC_a96af081073|Right|FC_926fc91058e|Left|E|N|T">
            <a:extLst>
              <a:ext uri="{FF2B5EF4-FFF2-40B4-BE49-F238E27FC236}">
                <a16:creationId xmlns:a16="http://schemas.microsoft.com/office/drawing/2014/main" id="{87A35FDE-8D4C-C043-5D18-3D0DDD510A20}"/>
              </a:ext>
            </a:extLst>
          </p:cNvPr>
          <p:cNvSpPr/>
          <p:nvPr/>
        </p:nvSpPr>
        <p:spPr>
          <a:xfrm>
            <a:off x="3148610" y="3273776"/>
            <a:ext cx="1522356" cy="2"/>
          </a:xfrm>
          <a:custGeom>
            <a:avLst/>
            <a:gdLst/>
            <a:ahLst/>
            <a:cxnLst/>
            <a:rect l="0" t="0" r="0" b="0"/>
            <a:pathLst>
              <a:path w="1522356" h="2">
                <a:moveTo>
                  <a:pt x="0" y="1"/>
                </a:moveTo>
                <a:lnTo>
                  <a:pt x="761178" y="1"/>
                </a:lnTo>
                <a:lnTo>
                  <a:pt x="1522355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6" name="FCCONN|FC_f2510286eec|Bottom|FC_05be2670fee|Top|E|N|T">
            <a:extLst>
              <a:ext uri="{FF2B5EF4-FFF2-40B4-BE49-F238E27FC236}">
                <a16:creationId xmlns:a16="http://schemas.microsoft.com/office/drawing/2014/main" id="{98647FAD-9E24-150E-BAF6-6BC348D59F25}"/>
              </a:ext>
            </a:extLst>
          </p:cNvPr>
          <p:cNvSpPr/>
          <p:nvPr/>
        </p:nvSpPr>
        <p:spPr>
          <a:xfrm>
            <a:off x="9142316" y="5372313"/>
            <a:ext cx="1" cy="576810"/>
          </a:xfrm>
          <a:custGeom>
            <a:avLst/>
            <a:gdLst/>
            <a:ahLst/>
            <a:cxnLst/>
            <a:rect l="0" t="0" r="0" b="0"/>
            <a:pathLst>
              <a:path w="1" h="576810">
                <a:moveTo>
                  <a:pt x="0" y="0"/>
                </a:moveTo>
                <a:lnTo>
                  <a:pt x="0" y="288405"/>
                </a:lnTo>
                <a:lnTo>
                  <a:pt x="0" y="57680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21" name="FCLANE|693804c8|Tier 3|||H|L">
            <a:extLst>
              <a:ext uri="{FF2B5EF4-FFF2-40B4-BE49-F238E27FC236}">
                <a16:creationId xmlns:a16="http://schemas.microsoft.com/office/drawing/2014/main" id="{FC1345CC-8ECD-942B-713F-1948D144CA8D}"/>
              </a:ext>
            </a:extLst>
          </p:cNvPr>
          <p:cNvGrpSpPr>
            <a:grpSpLocks/>
          </p:cNvGrpSpPr>
          <p:nvPr/>
        </p:nvGrpSpPr>
        <p:grpSpPr>
          <a:xfrm>
            <a:off x="152400" y="5785888"/>
            <a:ext cx="11887200" cy="919713"/>
            <a:chOff x="152400" y="5785888"/>
            <a:chExt cx="11887200" cy="91971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D017E27-28AC-1B0F-3527-01D5FCAE0D22}"/>
                </a:ext>
              </a:extLst>
            </p:cNvPr>
            <p:cNvSpPr>
              <a:spLocks/>
            </p:cNvSpPr>
            <p:nvPr/>
          </p:nvSpPr>
          <p:spPr>
            <a:xfrm>
              <a:off x="152400" y="5785888"/>
              <a:ext cx="1016000" cy="919713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Tier 3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BF0CA6-7566-A1BD-2EAF-66B6C331ED74}"/>
                </a:ext>
              </a:extLst>
            </p:cNvPr>
            <p:cNvSpPr>
              <a:spLocks/>
            </p:cNvSpPr>
            <p:nvPr/>
          </p:nvSpPr>
          <p:spPr>
            <a:xfrm>
              <a:off x="1168400" y="5785888"/>
              <a:ext cx="10871200" cy="919713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C0119D2-0895-49DE-B4BA-566653FB1EC7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5785888"/>
              <a:ext cx="0" cy="919713"/>
            </a:xfrm>
            <a:prstGeom prst="line">
              <a:avLst/>
            </a:prstGeom>
            <a:ln w="12700">
              <a:solidFill>
                <a:schemeClr val="accent4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AC4959-F3CB-5866-10F6-E6A52550C598}"/>
                </a:ext>
              </a:extLst>
            </p:cNvPr>
            <p:cNvSpPr>
              <a:spLocks/>
            </p:cNvSpPr>
            <p:nvPr/>
          </p:nvSpPr>
          <p:spPr>
            <a:xfrm>
              <a:off x="152400" y="5785888"/>
              <a:ext cx="11887200" cy="919713"/>
            </a:xfrm>
            <a:prstGeom prst="rect">
              <a:avLst/>
            </a:prstGeom>
            <a:noFill/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6" name="FCLANE|e27860f8|Tier 2|||H|L">
            <a:extLst>
              <a:ext uri="{FF2B5EF4-FFF2-40B4-BE49-F238E27FC236}">
                <a16:creationId xmlns:a16="http://schemas.microsoft.com/office/drawing/2014/main" id="{761547C7-7CB9-00E4-636E-F7D8FDA91D29}"/>
              </a:ext>
            </a:extLst>
          </p:cNvPr>
          <p:cNvGrpSpPr>
            <a:grpSpLocks/>
          </p:cNvGrpSpPr>
          <p:nvPr/>
        </p:nvGrpSpPr>
        <p:grpSpPr>
          <a:xfrm>
            <a:off x="152400" y="4161947"/>
            <a:ext cx="11887200" cy="1471541"/>
            <a:chOff x="152400" y="4161947"/>
            <a:chExt cx="11887200" cy="147154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25F8C4-9057-B325-B79A-B4AA73A26392}"/>
                </a:ext>
              </a:extLst>
            </p:cNvPr>
            <p:cNvSpPr>
              <a:spLocks/>
            </p:cNvSpPr>
            <p:nvPr/>
          </p:nvSpPr>
          <p:spPr>
            <a:xfrm>
              <a:off x="152400" y="4161947"/>
              <a:ext cx="1016000" cy="1471541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Tier 2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49EE180-2B2B-DE21-8DF8-D2E6E36319D0}"/>
                </a:ext>
              </a:extLst>
            </p:cNvPr>
            <p:cNvSpPr>
              <a:spLocks/>
            </p:cNvSpPr>
            <p:nvPr/>
          </p:nvSpPr>
          <p:spPr>
            <a:xfrm>
              <a:off x="1168400" y="4161947"/>
              <a:ext cx="10871200" cy="1471541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33D9EBD-2A92-C53A-5CCA-9D2FE3131CB6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4161947"/>
              <a:ext cx="0" cy="1471541"/>
            </a:xfrm>
            <a:prstGeom prst="line">
              <a:avLst/>
            </a:prstGeom>
            <a:ln w="12700">
              <a:solidFill>
                <a:schemeClr val="accent3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8542DE-045E-8C6D-1C15-51863E60D83E}"/>
                </a:ext>
              </a:extLst>
            </p:cNvPr>
            <p:cNvSpPr>
              <a:spLocks/>
            </p:cNvSpPr>
            <p:nvPr/>
          </p:nvSpPr>
          <p:spPr>
            <a:xfrm>
              <a:off x="152400" y="4161947"/>
              <a:ext cx="11887200" cy="1471541"/>
            </a:xfrm>
            <a:prstGeom prst="rect">
              <a:avLst/>
            </a:prstGeom>
            <a:noFill/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1" name="FCLANE|d5f2158a|Tier 1|||H|L">
            <a:extLst>
              <a:ext uri="{FF2B5EF4-FFF2-40B4-BE49-F238E27FC236}">
                <a16:creationId xmlns:a16="http://schemas.microsoft.com/office/drawing/2014/main" id="{AD611F46-0C59-FCE5-D513-9008174EE7D6}"/>
              </a:ext>
            </a:extLst>
          </p:cNvPr>
          <p:cNvGrpSpPr>
            <a:grpSpLocks/>
          </p:cNvGrpSpPr>
          <p:nvPr/>
        </p:nvGrpSpPr>
        <p:grpSpPr>
          <a:xfrm>
            <a:off x="152400" y="2538006"/>
            <a:ext cx="11887200" cy="1471541"/>
            <a:chOff x="152400" y="2538006"/>
            <a:chExt cx="11887200" cy="147154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7AE81FB-9A41-B2D4-1D9B-ADFA20DDA2E8}"/>
                </a:ext>
              </a:extLst>
            </p:cNvPr>
            <p:cNvSpPr>
              <a:spLocks/>
            </p:cNvSpPr>
            <p:nvPr/>
          </p:nvSpPr>
          <p:spPr>
            <a:xfrm>
              <a:off x="152400" y="2538006"/>
              <a:ext cx="1016000" cy="1471541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Tier 1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1939BA1-35B7-D221-B624-A89321F17B68}"/>
                </a:ext>
              </a:extLst>
            </p:cNvPr>
            <p:cNvSpPr>
              <a:spLocks/>
            </p:cNvSpPr>
            <p:nvPr/>
          </p:nvSpPr>
          <p:spPr>
            <a:xfrm>
              <a:off x="1168400" y="2538006"/>
              <a:ext cx="10871200" cy="1471541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DB6CFB1-2047-E6DD-36C2-DC32FC6C1670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2538006"/>
              <a:ext cx="0" cy="1471541"/>
            </a:xfrm>
            <a:prstGeom prst="line">
              <a:avLst/>
            </a:prstGeom>
            <a:ln w="12700">
              <a:solidFill>
                <a:schemeClr val="accent2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5767AC0-4FE0-1D3B-385D-304BD2CE8884}"/>
                </a:ext>
              </a:extLst>
            </p:cNvPr>
            <p:cNvSpPr>
              <a:spLocks/>
            </p:cNvSpPr>
            <p:nvPr/>
          </p:nvSpPr>
          <p:spPr>
            <a:xfrm>
              <a:off x="152400" y="2538006"/>
              <a:ext cx="11887200" cy="1471541"/>
            </a:xfrm>
            <a:prstGeom prst="rect">
              <a:avLst/>
            </a:prstGeom>
            <a:noFill/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6" name="FCLANE|7bd73a1b|Customer|||H|L">
            <a:extLst>
              <a:ext uri="{FF2B5EF4-FFF2-40B4-BE49-F238E27FC236}">
                <a16:creationId xmlns:a16="http://schemas.microsoft.com/office/drawing/2014/main" id="{0959E970-240D-FF75-8F1B-7A6D72707716}"/>
              </a:ext>
            </a:extLst>
          </p:cNvPr>
          <p:cNvGrpSpPr>
            <a:grpSpLocks/>
          </p:cNvGrpSpPr>
          <p:nvPr/>
        </p:nvGrpSpPr>
        <p:grpSpPr>
          <a:xfrm>
            <a:off x="152400" y="138766"/>
            <a:ext cx="11887200" cy="2233205"/>
            <a:chOff x="152400" y="138766"/>
            <a:chExt cx="11887200" cy="223320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9943115-C6EF-072B-2427-65BA0880A2F5}"/>
                </a:ext>
              </a:extLst>
            </p:cNvPr>
            <p:cNvSpPr>
              <a:spLocks/>
            </p:cNvSpPr>
            <p:nvPr/>
          </p:nvSpPr>
          <p:spPr>
            <a:xfrm>
              <a:off x="152400" y="138766"/>
              <a:ext cx="1016000" cy="2233205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Customer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F078A46-830A-8263-F55B-5726AD3C0557}"/>
                </a:ext>
              </a:extLst>
            </p:cNvPr>
            <p:cNvSpPr>
              <a:spLocks/>
            </p:cNvSpPr>
            <p:nvPr/>
          </p:nvSpPr>
          <p:spPr>
            <a:xfrm>
              <a:off x="1168400" y="138766"/>
              <a:ext cx="10871200" cy="2233205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DB3A4E7-FF03-5896-53F2-05D050831B03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138766"/>
              <a:ext cx="0" cy="2233205"/>
            </a:xfrm>
            <a:prstGeom prst="line">
              <a:avLst/>
            </a:prstGeom>
            <a:ln w="12700">
              <a:solidFill>
                <a:schemeClr val="accent1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B78C195-8436-31BF-27E9-98478B72313D}"/>
                </a:ext>
              </a:extLst>
            </p:cNvPr>
            <p:cNvSpPr>
              <a:spLocks/>
            </p:cNvSpPr>
            <p:nvPr/>
          </p:nvSpPr>
          <p:spPr>
            <a:xfrm>
              <a:off x="152400" y="138766"/>
              <a:ext cx="11887200" cy="2233205"/>
            </a:xfrm>
            <a:prstGeom prst="rect">
              <a:avLst/>
            </a:prstGeom>
            <a:noFill/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22" name="FC_913862d8828" descr="{&quot;id&quot;:&quot;FC_913862d8828&quot;,&quot;shapeType&quot;:&quot;Terminator&quot;,&quot;label&quot;:&quot;Report Issue&quot;,&quot;contentMode&quot;:&quot;IconText&quot;,&quot;iconName&quot;:&quot;life-buoy&quot;,&quot;iconSvg&quot;:&quot;\u003Csvg\n  class=\u0022lucide lucide-life-buoy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circle cx=\u002212\u0022 cy=\u002212\u0022 r=\u002210\u0022 /\u003E\n  \u003Cpath d=\u0022m4.93 4.93 4.24 4.24\u0022 /\u003E\n  \u003Cpath d=\u0022m14.83 9.17 4.24-4.24\u0022 /\u003E\n  \u003Cpath d=\u0022m14.83 14.83 4.24 4.24\u0022 /\u003E\n  \u003Cpath d=\u0022m9.17 14.83-4.24 4.24\u0022 /\u003E\n  \u003Ccircle cx=\u002212\u0022 cy=\u002212\u0022 r=\u00224\u0022 /\u003E\n\u003C/svg\u003E&quot;,&quot;iconPosition&quot;:&quot;Above&quot;,&quot;iconScale&quot;:null,&quot;iconSizePt&quot;:17,&quot;iconTintHex&quot;:&quot;#261B46&quot;,&quot;schemaVersion&quot;:2}">
            <a:extLst>
              <a:ext uri="{FF2B5EF4-FFF2-40B4-BE49-F238E27FC236}">
                <a16:creationId xmlns:a16="http://schemas.microsoft.com/office/drawing/2014/main" id="{7694217B-D760-6BCD-F796-30A4CD5A9370}"/>
              </a:ext>
            </a:extLst>
          </p:cNvPr>
          <p:cNvSpPr/>
          <p:nvPr/>
        </p:nvSpPr>
        <p:spPr>
          <a:xfrm>
            <a:off x="1878855" y="1005646"/>
            <a:ext cx="1427175" cy="76116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6670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Report Issue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6" name="FCICON|FC_913862d8828|Above">
            <a:extLst>
              <a:ext uri="{FF2B5EF4-FFF2-40B4-BE49-F238E27FC236}">
                <a16:creationId xmlns:a16="http://schemas.microsoft.com/office/drawing/2014/main" id="{B7B74769-D6C5-4A5F-0998-0C44BBF7AC3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84493" y="1169056"/>
            <a:ext cx="215900" cy="215900"/>
          </a:xfrm>
          <a:prstGeom prst="rect">
            <a:avLst/>
          </a:prstGeom>
        </p:spPr>
      </p:pic>
      <p:sp>
        <p:nvSpPr>
          <p:cNvPr id="27" name="FC_a96af081073" descr="{&quot;id&quot;:&quot;FC_a96af081073&quot;,&quot;shapeType&quot;:&quot;Process&quot;,&quot;label&quot;:&quot;Log \u0026 Triage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4B7AB7FD-FEB4-6C8D-2937-16D2BB92432B}"/>
              </a:ext>
            </a:extLst>
          </p:cNvPr>
          <p:cNvSpPr/>
          <p:nvPr/>
        </p:nvSpPr>
        <p:spPr>
          <a:xfrm>
            <a:off x="2036276" y="2977154"/>
            <a:ext cx="1112334" cy="593245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Log &amp; Triage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8" name="FC_926fc91058e" descr="{&quot;id&quot;:&quot;FC_926fc91058e&quot;,&quot;shapeType&quot;:&quot;Decision&quot;,&quot;label&quot;:&quot;Resolved by Tier 1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BEFF54A0-9B05-E2EB-A43C-7320B73BEDEE}"/>
              </a:ext>
            </a:extLst>
          </p:cNvPr>
          <p:cNvSpPr/>
          <p:nvPr/>
        </p:nvSpPr>
        <p:spPr>
          <a:xfrm>
            <a:off x="4670965" y="2799180"/>
            <a:ext cx="2359260" cy="949192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Resolved by Tier 1?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9" name="FC_f2510286eec" descr="{&quot;id&quot;:&quot;FC_f2510286eec&quot;,&quot;shapeType&quot;:&quot;Decision&quot;,&quot;label&quot;:&quot;Resolved by Tier 2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573BF339-B572-D65B-4C61-BCC99DE28AAC}"/>
              </a:ext>
            </a:extLst>
          </p:cNvPr>
          <p:cNvSpPr/>
          <p:nvPr/>
        </p:nvSpPr>
        <p:spPr>
          <a:xfrm>
            <a:off x="7962686" y="4423121"/>
            <a:ext cx="2359260" cy="949192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Resolved by Tier 2?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0" name="FC_05be2670fee" descr="{&quot;id&quot;:&quot;FC_05be2670fee&quot;,&quot;shapeType&quot;:&quot;Process&quot;,&quot;label&quot;:&quot;Engineering Fix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24950016-7E26-C977-6774-468D0F72D7E1}"/>
              </a:ext>
            </a:extLst>
          </p:cNvPr>
          <p:cNvSpPr/>
          <p:nvPr/>
        </p:nvSpPr>
        <p:spPr>
          <a:xfrm>
            <a:off x="8586149" y="5949122"/>
            <a:ext cx="1112333" cy="593245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Engineering Fix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1" name="FC_e2c60a5054b" descr="{&quot;id&quot;:&quot;FC_e2c60a5054b&quot;,&quot;shapeType&quot;:&quot;Terminator&quot;,&quot;label&quot;:&quot;Confirm \u0026 Close&quot;,&quot;contentMode&quot;:&quot;IconText&quot;,&quot;iconName&quot;:&quot;circle-check-big&quot;,&quot;iconSvg&quot;:&quot;\u003Csvg\n  class=\u0022lucide lucide-circle-check-big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21.801 10A10 10 0 1 1 17 3.335\u0022 /\u003E\n  \u003Cpath d=\u0022m9 11 3 3L22 4\u0022 /\u003E\n\u003C/svg\u003E&quot;,&quot;iconPosition&quot;:&quot;Above&quot;,&quot;iconScale&quot;:null,&quot;iconSizePt&quot;:17,&quot;iconTintHex&quot;:&quot;#261B46&quot;,&quot;schemaVersion&quot;:2}">
            <a:extLst>
              <a:ext uri="{FF2B5EF4-FFF2-40B4-BE49-F238E27FC236}">
                <a16:creationId xmlns:a16="http://schemas.microsoft.com/office/drawing/2014/main" id="{EA581655-7A11-BBAF-33C0-57953513AD92}"/>
              </a:ext>
            </a:extLst>
          </p:cNvPr>
          <p:cNvSpPr/>
          <p:nvPr/>
        </p:nvSpPr>
        <p:spPr>
          <a:xfrm>
            <a:off x="8428728" y="1005646"/>
            <a:ext cx="1427175" cy="76116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6670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Confirm &amp; Close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35" name="FCICON|FC_e2c60a5054b|Above">
            <a:extLst>
              <a:ext uri="{FF2B5EF4-FFF2-40B4-BE49-F238E27FC236}">
                <a16:creationId xmlns:a16="http://schemas.microsoft.com/office/drawing/2014/main" id="{20E71543-E045-BF6C-BF24-88CEF7B344E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34366" y="1169056"/>
            <a:ext cx="215900" cy="215900"/>
          </a:xfrm>
          <a:prstGeom prst="rect">
            <a:avLst/>
          </a:prstGeom>
        </p:spPr>
      </p:pic>
      <p:sp>
        <p:nvSpPr>
          <p:cNvPr id="42" name="FCLBL|FC_926fc91058e|Bottom|FC_f2510286eec|Top|0.50">
            <a:extLst>
              <a:ext uri="{FF2B5EF4-FFF2-40B4-BE49-F238E27FC236}">
                <a16:creationId xmlns:a16="http://schemas.microsoft.com/office/drawing/2014/main" id="{48C8B014-28B3-6AFA-2483-77CBB32A33CA}"/>
              </a:ext>
            </a:extLst>
          </p:cNvPr>
          <p:cNvSpPr/>
          <p:nvPr/>
        </p:nvSpPr>
        <p:spPr>
          <a:xfrm>
            <a:off x="7353543" y="3978858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3" name="FCLBL|FC_f2510286eec|Top|FC_e2c60a5054b|Bottom|0.50">
            <a:extLst>
              <a:ext uri="{FF2B5EF4-FFF2-40B4-BE49-F238E27FC236}">
                <a16:creationId xmlns:a16="http://schemas.microsoft.com/office/drawing/2014/main" id="{F972E122-7B9D-766E-8C95-8BF0B42B4C2D}"/>
              </a:ext>
            </a:extLst>
          </p:cNvPr>
          <p:cNvSpPr/>
          <p:nvPr/>
        </p:nvSpPr>
        <p:spPr>
          <a:xfrm>
            <a:off x="8985435" y="2988076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4" name="FCLBL|FC_f2510286eec|Bottom|FC_05be2670fee|Top|0.50">
            <a:extLst>
              <a:ext uri="{FF2B5EF4-FFF2-40B4-BE49-F238E27FC236}">
                <a16:creationId xmlns:a16="http://schemas.microsoft.com/office/drawing/2014/main" id="{AEC82C7D-03C5-406B-B405-ACED1A898980}"/>
              </a:ext>
            </a:extLst>
          </p:cNvPr>
          <p:cNvSpPr/>
          <p:nvPr/>
        </p:nvSpPr>
        <p:spPr>
          <a:xfrm>
            <a:off x="8999404" y="5553829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5" name="FCLBL|FC_926fc91058e|Top|FC_e2c60a5054b|Left|0.50">
            <a:extLst>
              <a:ext uri="{FF2B5EF4-FFF2-40B4-BE49-F238E27FC236}">
                <a16:creationId xmlns:a16="http://schemas.microsoft.com/office/drawing/2014/main" id="{E2B19E62-C15F-FA38-7D13-511213C5FEE0}"/>
              </a:ext>
            </a:extLst>
          </p:cNvPr>
          <p:cNvSpPr/>
          <p:nvPr/>
        </p:nvSpPr>
        <p:spPr>
          <a:xfrm>
            <a:off x="6276303" y="1279338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096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9983</TotalTime>
  <Words>31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19</cp:revision>
  <dcterms:created xsi:type="dcterms:W3CDTF">2024-12-06T22:09:36Z</dcterms:created>
  <dcterms:modified xsi:type="dcterms:W3CDTF">2026-07-30T14:59:29Z</dcterms:modified>
</cp:coreProperties>
</file>