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302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CCONN|FC_4bb1451608f|Bottom|FC_7a4b112250e|Top|E|N|T">
            <a:extLst>
              <a:ext uri="{FF2B5EF4-FFF2-40B4-BE49-F238E27FC236}">
                <a16:creationId xmlns:a16="http://schemas.microsoft.com/office/drawing/2014/main" id="{C1FDE84B-FAFA-2A51-7B38-E21CC180E73D}"/>
              </a:ext>
            </a:extLst>
          </p:cNvPr>
          <p:cNvSpPr/>
          <p:nvPr/>
        </p:nvSpPr>
        <p:spPr>
          <a:xfrm>
            <a:off x="4673087" y="4896462"/>
            <a:ext cx="1719316" cy="776780"/>
          </a:xfrm>
          <a:custGeom>
            <a:avLst/>
            <a:gdLst/>
            <a:ahLst/>
            <a:cxnLst/>
            <a:rect l="0" t="0" r="0" b="0"/>
            <a:pathLst>
              <a:path w="1719316" h="776780">
                <a:moveTo>
                  <a:pt x="1719315" y="0"/>
                </a:moveTo>
                <a:lnTo>
                  <a:pt x="1719315" y="286790"/>
                </a:lnTo>
                <a:lnTo>
                  <a:pt x="1715251" y="323366"/>
                </a:lnTo>
                <a:lnTo>
                  <a:pt x="1703059" y="351814"/>
                </a:lnTo>
                <a:lnTo>
                  <a:pt x="1682739" y="372134"/>
                </a:lnTo>
                <a:lnTo>
                  <a:pt x="1654291" y="384326"/>
                </a:lnTo>
                <a:lnTo>
                  <a:pt x="1617715" y="388390"/>
                </a:lnTo>
                <a:lnTo>
                  <a:pt x="101600" y="388390"/>
                </a:lnTo>
                <a:lnTo>
                  <a:pt x="65024" y="392455"/>
                </a:lnTo>
                <a:lnTo>
                  <a:pt x="36576" y="404646"/>
                </a:lnTo>
                <a:lnTo>
                  <a:pt x="16256" y="424966"/>
                </a:lnTo>
                <a:lnTo>
                  <a:pt x="4064" y="453414"/>
                </a:lnTo>
                <a:lnTo>
                  <a:pt x="0" y="489990"/>
                </a:lnTo>
                <a:lnTo>
                  <a:pt x="0" y="77677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FCCONN|FC_4bb1451608f|Bottom|FC_efe7f399564|Top|E|N|T">
            <a:extLst>
              <a:ext uri="{FF2B5EF4-FFF2-40B4-BE49-F238E27FC236}">
                <a16:creationId xmlns:a16="http://schemas.microsoft.com/office/drawing/2014/main" id="{50BF847D-E345-837E-0108-1E39DCF8B20C}"/>
              </a:ext>
            </a:extLst>
          </p:cNvPr>
          <p:cNvSpPr/>
          <p:nvPr/>
        </p:nvSpPr>
        <p:spPr>
          <a:xfrm>
            <a:off x="6392402" y="4896462"/>
            <a:ext cx="1608562" cy="776780"/>
          </a:xfrm>
          <a:custGeom>
            <a:avLst/>
            <a:gdLst/>
            <a:ahLst/>
            <a:cxnLst/>
            <a:rect l="0" t="0" r="0" b="0"/>
            <a:pathLst>
              <a:path w="1608562" h="776780">
                <a:moveTo>
                  <a:pt x="0" y="0"/>
                </a:moveTo>
                <a:lnTo>
                  <a:pt x="0" y="286790"/>
                </a:lnTo>
                <a:lnTo>
                  <a:pt x="4064" y="323366"/>
                </a:lnTo>
                <a:lnTo>
                  <a:pt x="16256" y="351814"/>
                </a:lnTo>
                <a:lnTo>
                  <a:pt x="36576" y="372134"/>
                </a:lnTo>
                <a:lnTo>
                  <a:pt x="65024" y="384326"/>
                </a:lnTo>
                <a:lnTo>
                  <a:pt x="101600" y="388390"/>
                </a:lnTo>
                <a:lnTo>
                  <a:pt x="1506961" y="388390"/>
                </a:lnTo>
                <a:lnTo>
                  <a:pt x="1543538" y="392455"/>
                </a:lnTo>
                <a:lnTo>
                  <a:pt x="1571986" y="404646"/>
                </a:lnTo>
                <a:lnTo>
                  <a:pt x="1592304" y="424966"/>
                </a:lnTo>
                <a:lnTo>
                  <a:pt x="1604497" y="453414"/>
                </a:lnTo>
                <a:lnTo>
                  <a:pt x="1608561" y="489990"/>
                </a:lnTo>
                <a:lnTo>
                  <a:pt x="1608561" y="77677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FCCONN|FC_32b7bc3db03|Right|FC_33fb53c6aec|Left|E|N|T">
            <a:extLst>
              <a:ext uri="{FF2B5EF4-FFF2-40B4-BE49-F238E27FC236}">
                <a16:creationId xmlns:a16="http://schemas.microsoft.com/office/drawing/2014/main" id="{0E7084F6-73DA-204B-06D8-932468B96941}"/>
              </a:ext>
            </a:extLst>
          </p:cNvPr>
          <p:cNvSpPr/>
          <p:nvPr/>
        </p:nvSpPr>
        <p:spPr>
          <a:xfrm>
            <a:off x="4147202" y="762001"/>
            <a:ext cx="1431131" cy="1"/>
          </a:xfrm>
          <a:custGeom>
            <a:avLst/>
            <a:gdLst/>
            <a:ahLst/>
            <a:cxnLst/>
            <a:rect l="0" t="0" r="0" b="0"/>
            <a:pathLst>
              <a:path w="1431131" h="1">
                <a:moveTo>
                  <a:pt x="0" y="0"/>
                </a:moveTo>
                <a:lnTo>
                  <a:pt x="715565" y="0"/>
                </a:lnTo>
                <a:lnTo>
                  <a:pt x="1431130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FCCONN|FC_f71b333ec66|Bottom|FC_d7c8400ebd2|Top|E|N|T">
            <a:extLst>
              <a:ext uri="{FF2B5EF4-FFF2-40B4-BE49-F238E27FC236}">
                <a16:creationId xmlns:a16="http://schemas.microsoft.com/office/drawing/2014/main" id="{E5DD5344-2AEB-6ED2-B578-96E4958EDF81}"/>
              </a:ext>
            </a:extLst>
          </p:cNvPr>
          <p:cNvSpPr/>
          <p:nvPr/>
        </p:nvSpPr>
        <p:spPr>
          <a:xfrm>
            <a:off x="3385202" y="2673887"/>
            <a:ext cx="3007201" cy="1263338"/>
          </a:xfrm>
          <a:custGeom>
            <a:avLst/>
            <a:gdLst/>
            <a:ahLst/>
            <a:cxnLst/>
            <a:rect l="0" t="0" r="0" b="0"/>
            <a:pathLst>
              <a:path w="3007201" h="1263338">
                <a:moveTo>
                  <a:pt x="3007200" y="0"/>
                </a:moveTo>
                <a:lnTo>
                  <a:pt x="3007200" y="530069"/>
                </a:lnTo>
                <a:lnTo>
                  <a:pt x="3003136" y="566645"/>
                </a:lnTo>
                <a:lnTo>
                  <a:pt x="2990944" y="595093"/>
                </a:lnTo>
                <a:lnTo>
                  <a:pt x="2970624" y="615412"/>
                </a:lnTo>
                <a:lnTo>
                  <a:pt x="2942176" y="627605"/>
                </a:lnTo>
                <a:lnTo>
                  <a:pt x="2905600" y="631669"/>
                </a:lnTo>
                <a:lnTo>
                  <a:pt x="101600" y="631669"/>
                </a:lnTo>
                <a:lnTo>
                  <a:pt x="65024" y="635733"/>
                </a:lnTo>
                <a:lnTo>
                  <a:pt x="36576" y="647925"/>
                </a:lnTo>
                <a:lnTo>
                  <a:pt x="16255" y="668245"/>
                </a:lnTo>
                <a:lnTo>
                  <a:pt x="4064" y="696693"/>
                </a:lnTo>
                <a:lnTo>
                  <a:pt x="0" y="733269"/>
                </a:lnTo>
                <a:lnTo>
                  <a:pt x="0" y="1263337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4" name="FCCONN|FC_33fb53c6aec|Bottom|FC_f71b333ec66|Top|E|N|T">
            <a:extLst>
              <a:ext uri="{FF2B5EF4-FFF2-40B4-BE49-F238E27FC236}">
                <a16:creationId xmlns:a16="http://schemas.microsoft.com/office/drawing/2014/main" id="{3A9CA35E-FCD8-7A3A-3C15-145A91F87915}"/>
              </a:ext>
            </a:extLst>
          </p:cNvPr>
          <p:cNvSpPr/>
          <p:nvPr/>
        </p:nvSpPr>
        <p:spPr>
          <a:xfrm>
            <a:off x="6392402" y="1168401"/>
            <a:ext cx="1" cy="546100"/>
          </a:xfrm>
          <a:custGeom>
            <a:avLst/>
            <a:gdLst/>
            <a:ahLst/>
            <a:cxnLst/>
            <a:rect l="0" t="0" r="0" b="0"/>
            <a:pathLst>
              <a:path w="1" h="546100">
                <a:moveTo>
                  <a:pt x="0" y="0"/>
                </a:moveTo>
                <a:lnTo>
                  <a:pt x="0" y="273049"/>
                </a:lnTo>
                <a:lnTo>
                  <a:pt x="0" y="546099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3" name="FCCONN|FC_f71b333ec66|Bottom|FC_f3d4105a10d|Top|E|N|T">
            <a:extLst>
              <a:ext uri="{FF2B5EF4-FFF2-40B4-BE49-F238E27FC236}">
                <a16:creationId xmlns:a16="http://schemas.microsoft.com/office/drawing/2014/main" id="{A1D05D56-1008-E74D-50E1-AD987E641A6A}"/>
              </a:ext>
            </a:extLst>
          </p:cNvPr>
          <p:cNvSpPr/>
          <p:nvPr/>
        </p:nvSpPr>
        <p:spPr>
          <a:xfrm>
            <a:off x="6392402" y="2673887"/>
            <a:ext cx="3404341" cy="1336482"/>
          </a:xfrm>
          <a:custGeom>
            <a:avLst/>
            <a:gdLst/>
            <a:ahLst/>
            <a:cxnLst/>
            <a:rect l="0" t="0" r="0" b="0"/>
            <a:pathLst>
              <a:path w="3404341" h="1336482">
                <a:moveTo>
                  <a:pt x="0" y="0"/>
                </a:moveTo>
                <a:lnTo>
                  <a:pt x="0" y="566640"/>
                </a:lnTo>
                <a:lnTo>
                  <a:pt x="4064" y="603217"/>
                </a:lnTo>
                <a:lnTo>
                  <a:pt x="16256" y="631665"/>
                </a:lnTo>
                <a:lnTo>
                  <a:pt x="36576" y="651984"/>
                </a:lnTo>
                <a:lnTo>
                  <a:pt x="65024" y="664177"/>
                </a:lnTo>
                <a:lnTo>
                  <a:pt x="101600" y="668240"/>
                </a:lnTo>
                <a:lnTo>
                  <a:pt x="3302740" y="668240"/>
                </a:lnTo>
                <a:lnTo>
                  <a:pt x="3339317" y="672304"/>
                </a:lnTo>
                <a:lnTo>
                  <a:pt x="3367764" y="684496"/>
                </a:lnTo>
                <a:lnTo>
                  <a:pt x="3388084" y="704816"/>
                </a:lnTo>
                <a:lnTo>
                  <a:pt x="3400276" y="733264"/>
                </a:lnTo>
                <a:lnTo>
                  <a:pt x="3404340" y="769840"/>
                </a:lnTo>
                <a:lnTo>
                  <a:pt x="3404340" y="1336481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2" name="FCCONN|FC_f3d4105a10d|Left|FC_4bb1451608f|Right|E|N|T">
            <a:extLst>
              <a:ext uri="{FF2B5EF4-FFF2-40B4-BE49-F238E27FC236}">
                <a16:creationId xmlns:a16="http://schemas.microsoft.com/office/drawing/2014/main" id="{76BC69DF-E300-0EFB-3785-1E7EF3B12264}"/>
              </a:ext>
            </a:extLst>
          </p:cNvPr>
          <p:cNvSpPr/>
          <p:nvPr/>
        </p:nvSpPr>
        <p:spPr>
          <a:xfrm>
            <a:off x="7404255" y="4416768"/>
            <a:ext cx="1578419" cy="2"/>
          </a:xfrm>
          <a:custGeom>
            <a:avLst/>
            <a:gdLst/>
            <a:ahLst/>
            <a:cxnLst/>
            <a:rect l="0" t="0" r="0" b="0"/>
            <a:pathLst>
              <a:path w="1578419" h="2">
                <a:moveTo>
                  <a:pt x="1578418" y="0"/>
                </a:moveTo>
                <a:lnTo>
                  <a:pt x="789209" y="0"/>
                </a:lnTo>
                <a:lnTo>
                  <a:pt x="0" y="1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FC_32b7bc3db03" descr="{&quot;id&quot;:&quot;FC_32b7bc3db03&quot;,&quot;shapeType&quot;:&quot;Terminator&quot;,&quot;label&quot;:&quot;Commit Pushed&quot;,&quot;contentMode&quot;:&quot;IconText&quot;,&quot;iconName&quot;:&quot;git-commit-horizontal&quot;,&quot;iconSvg&quot;:&quot;\u003Csvg\n  class=\u0022lucide lucide-git-commit-horizontal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circle cx=\u002212\u0022 cy=\u002212\u0022 r=\u00223\u0022 /\u003E\n  \u003Cline x1=\u00223\u0022 x2=\u00229\u0022 y1=\u002212\u0022 y2=\u002212\u0022 /\u003E\n  \u003Cline x1=\u002215\u0022 x2=\u002221\u0022 y1=\u002212\u0022 y2=\u002212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DEB1F5FA-4F51-B819-5429-8893675196A2}"/>
              </a:ext>
            </a:extLst>
          </p:cNvPr>
          <p:cNvSpPr/>
          <p:nvPr/>
        </p:nvSpPr>
        <p:spPr>
          <a:xfrm>
            <a:off x="2623202" y="355601"/>
            <a:ext cx="15240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Commit Pushed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6" name="FCICON|FC_32b7bc3db03|Left">
            <a:extLst>
              <a:ext uri="{FF2B5EF4-FFF2-40B4-BE49-F238E27FC236}">
                <a16:creationId xmlns:a16="http://schemas.microsoft.com/office/drawing/2014/main" id="{6B84F410-B1FB-7DDA-11F3-F606A43B8F5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95446" y="660401"/>
            <a:ext cx="203200" cy="203200"/>
          </a:xfrm>
          <a:prstGeom prst="rect">
            <a:avLst/>
          </a:prstGeom>
        </p:spPr>
      </p:pic>
      <p:sp>
        <p:nvSpPr>
          <p:cNvPr id="7" name="FC_33fb53c6aec" descr="{&quot;id&quot;:&quot;FC_33fb53c6aec&quot;,&quot;shapeType&quot;:&quot;PredefinedProcess&quot;,&quot;label&quot;:&quot;Build \u0026 Run Tests&quot;,&quot;contentMode&quot;:&quot;IconText&quot;,&quot;iconName&quot;:&quot;flask-conical&quot;,&quot;iconSvg&quot;:&quot;\u003Csvg\n  class=\u0022lucide lucide-flask-conical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4 2v6a2 2 0 0 0 .245.96l5.51 10.08A2 2 0 0 1 18 22H6a2 2 0 0 1-1.755-2.96l5.51-10.08A2 2 0 0 0 10 8V2\u0022 /\u003E\n  \u003Cpath d=\u0022M6.453 15h11.094\u0022 /\u003E\n  \u003Cpath d=\u0022M8.5 2h7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966D11E3-CDA3-FB48-90D0-7F4617D069CC}"/>
              </a:ext>
            </a:extLst>
          </p:cNvPr>
          <p:cNvSpPr/>
          <p:nvPr/>
        </p:nvSpPr>
        <p:spPr>
          <a:xfrm>
            <a:off x="5578332" y="355601"/>
            <a:ext cx="1628140" cy="812800"/>
          </a:xfrm>
          <a:prstGeom prst="flowChartPredefinedProcess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Build &amp; Run Tests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1" name="FCICON|FC_33fb53c6aec|Left">
            <a:extLst>
              <a:ext uri="{FF2B5EF4-FFF2-40B4-BE49-F238E27FC236}">
                <a16:creationId xmlns:a16="http://schemas.microsoft.com/office/drawing/2014/main" id="{57F43186-E771-71A0-4A61-C5412A1470E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16152" y="660401"/>
            <a:ext cx="203200" cy="203200"/>
          </a:xfrm>
          <a:prstGeom prst="rect">
            <a:avLst/>
          </a:prstGeom>
        </p:spPr>
      </p:pic>
      <p:sp>
        <p:nvSpPr>
          <p:cNvPr id="12" name="FC_f71b333ec66" descr="{&quot;id&quot;:&quot;FC_f71b333ec66&quot;,&quot;shapeType&quot;:&quot;Decision&quot;,&quot;label&quot;:&quot;Tests Pass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81DA9B17-828A-9225-D9C1-BD5EDB96C46F}"/>
              </a:ext>
            </a:extLst>
          </p:cNvPr>
          <p:cNvSpPr/>
          <p:nvPr/>
        </p:nvSpPr>
        <p:spPr>
          <a:xfrm>
            <a:off x="5380549" y="1714500"/>
            <a:ext cx="2023706" cy="959387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Tests Pass?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3" name="FC_d7c8400ebd2" descr="{&quot;id&quot;:&quot;FC_d7c8400ebd2&quot;,&quot;shapeType&quot;:&quot;Terminator&quot;,&quot;label&quot;:&quot;Notify \u0026 Block Merge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101E54D1-50BF-5CBE-753C-7FA15DCBCB9F}"/>
              </a:ext>
            </a:extLst>
          </p:cNvPr>
          <p:cNvSpPr/>
          <p:nvPr/>
        </p:nvSpPr>
        <p:spPr>
          <a:xfrm>
            <a:off x="2445402" y="3937224"/>
            <a:ext cx="18796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Notify &amp; Block Merge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4" name="FC_f3d4105a10d" descr="{&quot;id&quot;:&quot;FC_f3d4105a10d&quot;,&quot;shapeType&quot;:&quot;Process&quot;,&quot;label&quot;:&quot;Deploy to Staging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77B11EBC-782A-F9AB-BB5C-AD97A2D6571C}"/>
              </a:ext>
            </a:extLst>
          </p:cNvPr>
          <p:cNvSpPr/>
          <p:nvPr/>
        </p:nvSpPr>
        <p:spPr>
          <a:xfrm>
            <a:off x="8982673" y="4010368"/>
            <a:ext cx="1628140" cy="812800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Deploy to Staging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5" name="FC_4bb1451608f" descr="{&quot;id&quot;:&quot;FC_4bb1451608f&quot;,&quot;shapeType&quot;:&quot;Decision&quot;,&quot;label&quot;:&quot;Approval Gate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F0D38297-19AE-52ED-AB60-08A521541B73}"/>
              </a:ext>
            </a:extLst>
          </p:cNvPr>
          <p:cNvSpPr/>
          <p:nvPr/>
        </p:nvSpPr>
        <p:spPr>
          <a:xfrm>
            <a:off x="5380549" y="3937075"/>
            <a:ext cx="2023706" cy="959387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Approval Gate?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6" name="FC_7a4b112250e" descr="{&quot;id&quot;:&quot;FC_7a4b112250e&quot;,&quot;shapeType&quot;:&quot;Terminator&quot;,&quot;label&quot;:&quot;Rollback \u0026 Halt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93B053A5-C177-0A1D-44D0-0B25C7A850F4}"/>
              </a:ext>
            </a:extLst>
          </p:cNvPr>
          <p:cNvSpPr/>
          <p:nvPr/>
        </p:nvSpPr>
        <p:spPr>
          <a:xfrm>
            <a:off x="3911087" y="5673241"/>
            <a:ext cx="152400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Rollback &amp; Halt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7" name="FC_efe7f399564" descr="{&quot;id&quot;:&quot;FC_efe7f399564&quot;,&quot;shapeType&quot;:&quot;Terminator&quot;,&quot;label&quot;:&quot;Release to Production&quot;,&quot;contentMode&quot;:&quot;IconText&quot;,&quot;iconName&quot;:&quot;rocket&quot;,&quot;iconSvg&quot;:&quot;\u003Csvg\n  class=\u0022lucide lucide-rocket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12 15v5s3.03-.55 4-2c1.08-1.62 0-5 0-5\u0022 /\u003E\n  \u003Cpath d=\u0022M4.5 16.5c-1.5 1.26-2 5-2 5s3.74-.5 5-2c.71-.84.7-2.13-.09-2.91a2.18 2.18 0 0 0-2.91-.09\u0022 /\u003E\n  \u003Cpath d=\u0022M9 12a22 22 0 0 1 2-3.95A12.88 12.88 0 0 1 22 2c0 2.72-.78 7.5-6 11a22.4 22.4 0 0 1-4 2z\u0022 /\u003E\n  \u003Cpath d=\u0022M9 12H4s.55-3.03 2-4c1.62-1.08 5 .05 5 .05\u0022 /\u003E\n\u003C/svg\u003E&quot;,&quot;iconPosition&quot;:&quot;Left&quot;,&quot;iconScale&quot;:null,&quot;iconSizePt&quot;:16,&quot;iconTintHex&quot;:&quot;#261B46&quot;,&quot;schemaVersion&quot;:2}">
            <a:extLst>
              <a:ext uri="{FF2B5EF4-FFF2-40B4-BE49-F238E27FC236}">
                <a16:creationId xmlns:a16="http://schemas.microsoft.com/office/drawing/2014/main" id="{0D3CCFA6-3546-77A8-7079-A4C739DB34DC}"/>
              </a:ext>
            </a:extLst>
          </p:cNvPr>
          <p:cNvSpPr/>
          <p:nvPr/>
        </p:nvSpPr>
        <p:spPr>
          <a:xfrm>
            <a:off x="7019253" y="5673241"/>
            <a:ext cx="1963420" cy="812800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540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Release to Production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1" name="FCICON|FC_efe7f399564|Left">
            <a:extLst>
              <a:ext uri="{FF2B5EF4-FFF2-40B4-BE49-F238E27FC236}">
                <a16:creationId xmlns:a16="http://schemas.microsoft.com/office/drawing/2014/main" id="{7B63D592-DD80-F12D-1A24-200191BABA47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36582" y="5978041"/>
            <a:ext cx="203200" cy="203200"/>
          </a:xfrm>
          <a:prstGeom prst="rect">
            <a:avLst/>
          </a:prstGeom>
        </p:spPr>
      </p:pic>
      <p:sp>
        <p:nvSpPr>
          <p:cNvPr id="29" name="FCLBL|FC_f71b333ec66|Bottom|FC_d7c8400ebd2|Top|0.50">
            <a:extLst>
              <a:ext uri="{FF2B5EF4-FFF2-40B4-BE49-F238E27FC236}">
                <a16:creationId xmlns:a16="http://schemas.microsoft.com/office/drawing/2014/main" id="{9C26FA72-54CF-256F-F710-45696DB6B6BE}"/>
              </a:ext>
            </a:extLst>
          </p:cNvPr>
          <p:cNvSpPr/>
          <p:nvPr/>
        </p:nvSpPr>
        <p:spPr>
          <a:xfrm>
            <a:off x="4745890" y="3198667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0" name="FCLBL|FC_f71b333ec66|Bottom|FC_f3d4105a10d|Top|0.50">
            <a:extLst>
              <a:ext uri="{FF2B5EF4-FFF2-40B4-BE49-F238E27FC236}">
                <a16:creationId xmlns:a16="http://schemas.microsoft.com/office/drawing/2014/main" id="{6334CCD8-1AD7-7337-8E11-7ED84BB20447}"/>
              </a:ext>
            </a:extLst>
          </p:cNvPr>
          <p:cNvSpPr/>
          <p:nvPr/>
        </p:nvSpPr>
        <p:spPr>
          <a:xfrm>
            <a:off x="7937692" y="3235239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1" name="FCLBL|FC_4bb1451608f|Bottom|FC_7a4b112250e|Top|0.50">
            <a:extLst>
              <a:ext uri="{FF2B5EF4-FFF2-40B4-BE49-F238E27FC236}">
                <a16:creationId xmlns:a16="http://schemas.microsoft.com/office/drawing/2014/main" id="{8D9BF556-96D6-1DD4-6CC1-9A49894EDD81}"/>
              </a:ext>
            </a:extLst>
          </p:cNvPr>
          <p:cNvSpPr/>
          <p:nvPr/>
        </p:nvSpPr>
        <p:spPr>
          <a:xfrm>
            <a:off x="5389832" y="5177963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2" name="FCLBL|FC_4bb1451608f|Bottom|FC_efe7f399564|Top|0.50">
            <a:extLst>
              <a:ext uri="{FF2B5EF4-FFF2-40B4-BE49-F238E27FC236}">
                <a16:creationId xmlns:a16="http://schemas.microsoft.com/office/drawing/2014/main" id="{F359A25D-B989-940F-4A07-060BCD3F1677}"/>
              </a:ext>
            </a:extLst>
          </p:cNvPr>
          <p:cNvSpPr/>
          <p:nvPr/>
        </p:nvSpPr>
        <p:spPr>
          <a:xfrm>
            <a:off x="7039801" y="5177963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6774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9984</TotalTime>
  <Words>29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24</cp:revision>
  <dcterms:created xsi:type="dcterms:W3CDTF">2024-12-06T22:09:36Z</dcterms:created>
  <dcterms:modified xsi:type="dcterms:W3CDTF">2026-07-30T15:00:41Z</dcterms:modified>
</cp:coreProperties>
</file>