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301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8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59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1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031E3542-27F6-E547-4E2B-F5BE2D55F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0712085F-880E-103B-CE7C-294FA1386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21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2206EA46-7483-4044-4F51-6AD08CCBD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" y="514287"/>
            <a:ext cx="1534891" cy="324364"/>
          </a:xfrm>
          <a:prstGeom prst="rect">
            <a:avLst/>
          </a:prstGeom>
        </p:spPr>
      </p:pic>
      <p:sp>
        <p:nvSpPr>
          <p:cNvPr id="38" name="Szöveg helye 37">
            <a:extLst>
              <a:ext uri="{FF2B5EF4-FFF2-40B4-BE49-F238E27FC236}">
                <a16:creationId xmlns:a16="http://schemas.microsoft.com/office/drawing/2014/main" id="{1729E61D-7276-2013-D6F9-70E91DC1AD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39" y="4961971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2">
            <a:extLst>
              <a:ext uri="{FF2B5EF4-FFF2-40B4-BE49-F238E27FC236}">
                <a16:creationId xmlns:a16="http://schemas.microsoft.com/office/drawing/2014/main" id="{AD9CBD9C-E114-9F72-A1AA-3CBBAE7293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7687" y="2487668"/>
            <a:ext cx="9143365" cy="46965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828D9226-6F3F-018A-EE8D-9EEA21008E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6735" y="2957319"/>
            <a:ext cx="9142412" cy="2004651"/>
          </a:xfrm>
          <a:prstGeom prst="rect">
            <a:avLst/>
          </a:prstGeom>
        </p:spPr>
        <p:txBody>
          <a:bodyPr lIns="0" tIns="0" rIns="0" bIns="0"/>
          <a:lstStyle>
            <a:lvl1pPr algn="l">
              <a:buNone/>
              <a:defRPr sz="66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49" name="Szöveg helye 48">
            <a:extLst>
              <a:ext uri="{FF2B5EF4-FFF2-40B4-BE49-F238E27FC236}">
                <a16:creationId xmlns:a16="http://schemas.microsoft.com/office/drawing/2014/main" id="{DD7C2750-AA8E-6E67-C823-2B339304CA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6736" y="5830605"/>
            <a:ext cx="9142411" cy="469651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1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PREPARED FOR —  [CLIENT NAME] </a:t>
            </a:r>
          </a:p>
        </p:txBody>
      </p:sp>
    </p:spTree>
    <p:extLst>
      <p:ext uri="{BB962C8B-B14F-4D97-AF65-F5344CB8AC3E}">
        <p14:creationId xmlns:p14="http://schemas.microsoft.com/office/powerpoint/2010/main" val="16071039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08051B1-3D2D-18DC-9AC0-443F990AE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67" y="0"/>
            <a:ext cx="4569543" cy="6850812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2DBD0B06-F858-C343-3292-42E0BDCB6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id="{FB9BB2D7-ED77-8354-88A6-EFF7F941A94F}"/>
              </a:ext>
            </a:extLst>
          </p:cNvPr>
          <p:cNvSpPr/>
          <p:nvPr/>
        </p:nvSpPr>
        <p:spPr>
          <a:xfrm>
            <a:off x="5029200" y="82296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43D81BB-CF68-910F-A767-4B5277EB024B}"/>
              </a:ext>
            </a:extLst>
          </p:cNvPr>
          <p:cNvSpPr txBox="1"/>
          <p:nvPr/>
        </p:nvSpPr>
        <p:spPr>
          <a:xfrm>
            <a:off x="5029200" y="99308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 dirty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01</a:t>
            </a:r>
            <a:endParaRPr lang="hu-HU" sz="1800" b="1" i="0" dirty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2" name="Oval 10">
            <a:extLst>
              <a:ext uri="{FF2B5EF4-FFF2-40B4-BE49-F238E27FC236}">
                <a16:creationId xmlns:a16="http://schemas.microsoft.com/office/drawing/2014/main" id="{82F71DE7-78FC-9F1F-AACD-10BF749FA748}"/>
              </a:ext>
            </a:extLst>
          </p:cNvPr>
          <p:cNvSpPr/>
          <p:nvPr/>
        </p:nvSpPr>
        <p:spPr>
          <a:xfrm>
            <a:off x="5029200" y="1874520"/>
            <a:ext cx="685800" cy="68580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B2813F89-FE17-4C80-23BE-BC214A3D3741}"/>
              </a:ext>
            </a:extLst>
          </p:cNvPr>
          <p:cNvSpPr txBox="1"/>
          <p:nvPr/>
        </p:nvSpPr>
        <p:spPr>
          <a:xfrm>
            <a:off x="5029200" y="204464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02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6" name="Oval 14">
            <a:extLst>
              <a:ext uri="{FF2B5EF4-FFF2-40B4-BE49-F238E27FC236}">
                <a16:creationId xmlns:a16="http://schemas.microsoft.com/office/drawing/2014/main" id="{A7E1B6AD-5CA0-1461-C7DA-F2C45E8C19E3}"/>
              </a:ext>
            </a:extLst>
          </p:cNvPr>
          <p:cNvSpPr/>
          <p:nvPr/>
        </p:nvSpPr>
        <p:spPr>
          <a:xfrm>
            <a:off x="5029200" y="2926080"/>
            <a:ext cx="685800" cy="68580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9380C5BC-2B6F-352B-7CB4-A7F0D87C69C9}"/>
              </a:ext>
            </a:extLst>
          </p:cNvPr>
          <p:cNvSpPr txBox="1"/>
          <p:nvPr/>
        </p:nvSpPr>
        <p:spPr>
          <a:xfrm>
            <a:off x="5029200" y="309620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03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0" name="Oval 18">
            <a:extLst>
              <a:ext uri="{FF2B5EF4-FFF2-40B4-BE49-F238E27FC236}">
                <a16:creationId xmlns:a16="http://schemas.microsoft.com/office/drawing/2014/main" id="{7395E55D-9677-E127-B0B5-AE7AE3E4C841}"/>
              </a:ext>
            </a:extLst>
          </p:cNvPr>
          <p:cNvSpPr/>
          <p:nvPr/>
        </p:nvSpPr>
        <p:spPr>
          <a:xfrm>
            <a:off x="5029200" y="3977640"/>
            <a:ext cx="685800" cy="68580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E8DCB9DF-6EAB-0C77-801B-67EE7CBE6193}"/>
              </a:ext>
            </a:extLst>
          </p:cNvPr>
          <p:cNvSpPr txBox="1"/>
          <p:nvPr/>
        </p:nvSpPr>
        <p:spPr>
          <a:xfrm>
            <a:off x="5029200" y="414776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04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4" name="Oval 22">
            <a:extLst>
              <a:ext uri="{FF2B5EF4-FFF2-40B4-BE49-F238E27FC236}">
                <a16:creationId xmlns:a16="http://schemas.microsoft.com/office/drawing/2014/main" id="{3B1A7DFC-4DAE-3C91-19FC-25619AA3B942}"/>
              </a:ext>
            </a:extLst>
          </p:cNvPr>
          <p:cNvSpPr/>
          <p:nvPr/>
        </p:nvSpPr>
        <p:spPr>
          <a:xfrm>
            <a:off x="5029200" y="502920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F1AE5BCD-1B62-1D64-9740-319563E0A2F3}"/>
              </a:ext>
            </a:extLst>
          </p:cNvPr>
          <p:cNvSpPr txBox="1"/>
          <p:nvPr/>
        </p:nvSpPr>
        <p:spPr>
          <a:xfrm>
            <a:off x="5029200" y="519932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05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pic>
        <p:nvPicPr>
          <p:cNvPr id="2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C1FF16E8-A5FA-4957-DE20-C0E041D7F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30" name="Szöveg helye 29">
            <a:extLst>
              <a:ext uri="{FF2B5EF4-FFF2-40B4-BE49-F238E27FC236}">
                <a16:creationId xmlns:a16="http://schemas.microsoft.com/office/drawing/2014/main" id="{D9C664E8-39EE-20F1-4917-4DF65F0A81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7200" y="1798104"/>
            <a:ext cx="401941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4" name="Szöveg helye 33">
            <a:extLst>
              <a:ext uri="{FF2B5EF4-FFF2-40B4-BE49-F238E27FC236}">
                <a16:creationId xmlns:a16="http://schemas.microsoft.com/office/drawing/2014/main" id="{DC5C93D0-C761-CB1E-57CD-E75E48DE02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7688" y="5110684"/>
            <a:ext cx="4018931" cy="471601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>
            <a:lvl1pPr>
              <a:buNone/>
              <a:defRPr sz="1200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Cím 42">
            <a:extLst>
              <a:ext uri="{FF2B5EF4-FFF2-40B4-BE49-F238E27FC236}">
                <a16:creationId xmlns:a16="http://schemas.microsoft.com/office/drawing/2014/main" id="{A479548D-0D27-7D76-0E8D-442C19D52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200" y="2266575"/>
            <a:ext cx="4018930" cy="175678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4200" b="1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/>
              <a:t>Add </a:t>
            </a:r>
            <a:br>
              <a:rPr lang="hu-HU" dirty="0"/>
            </a:br>
            <a:r>
              <a:rPr lang="hu-HU" dirty="0"/>
              <a:t>text here</a:t>
            </a:r>
          </a:p>
        </p:txBody>
      </p:sp>
      <p:sp>
        <p:nvSpPr>
          <p:cNvPr id="49" name="Szöveg helye 44">
            <a:extLst>
              <a:ext uri="{FF2B5EF4-FFF2-40B4-BE49-F238E27FC236}">
                <a16:creationId xmlns:a16="http://schemas.microsoft.com/office/drawing/2014/main" id="{1AF49228-D14F-EEB9-F7C5-416E7CE2D8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89319" y="89106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0" name="Szöveg helye 44">
            <a:extLst>
              <a:ext uri="{FF2B5EF4-FFF2-40B4-BE49-F238E27FC236}">
                <a16:creationId xmlns:a16="http://schemas.microsoft.com/office/drawing/2014/main" id="{A863DA2C-7751-857D-84FC-8E7EA03D63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89320" y="120893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500FF506-2A04-8796-0DE6-8FE6E8B049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89317" y="194262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F15CB4CF-E9C8-4C05-3668-C252D70223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89318" y="226049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E0B219E1-094C-3980-E7C1-07F7A05618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89315" y="299678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55B70AF0-B743-AD3C-AB42-7C7E3D46A4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89316" y="331465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D04F2BA0-64BE-91ED-FA83-3533D08B7F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89313" y="404834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F20C4D37-5CFB-DDDB-EEFA-C740361EF0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89314" y="436621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8C0DCA25-D5E8-9979-15BE-5BC5F5355A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89313" y="509417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C7173249-949B-0496-DFD8-52522FBDEF6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89314" y="541204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125295954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" descr="A képen kék, ibolya, Orgona, Színesség látható&#10;&#10;Lehet, hogy az AI által létrehozott tartalom helytelen.">
            <a:extLst>
              <a:ext uri="{FF2B5EF4-FFF2-40B4-BE49-F238E27FC236}">
                <a16:creationId xmlns:a16="http://schemas.microsoft.com/office/drawing/2014/main" id="{9030B01C-4E1D-D321-3E5B-0BF9BFBFA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196744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pic>
        <p:nvPicPr>
          <p:cNvPr id="4" name="Picture 3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2CA60770-4AC7-9D57-034A-B47B040EF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7913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1983308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Option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27B79376-6593-93A6-357F-02DBD2EE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20" name="Kép 19" descr="A képen kék, Acélkék, ibolya, Orgona látható&#10;&#10;Lehet, hogy az AI által létrehozott tartalom helytelen.">
            <a:extLst>
              <a:ext uri="{FF2B5EF4-FFF2-40B4-BE49-F238E27FC236}">
                <a16:creationId xmlns:a16="http://schemas.microsoft.com/office/drawing/2014/main" id="{6727A1A4-9EC6-953E-922B-CC5CCB3C5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616" y="1194952"/>
            <a:ext cx="3856830" cy="5201230"/>
          </a:xfrm>
          <a:prstGeom prst="rect">
            <a:avLst/>
          </a:prstGeom>
        </p:spPr>
      </p:pic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8E33F5D1-52DE-5F13-6D21-4D9ED5E5262D}"/>
              </a:ext>
            </a:extLst>
          </p:cNvPr>
          <p:cNvSpPr/>
          <p:nvPr/>
        </p:nvSpPr>
        <p:spPr>
          <a:xfrm>
            <a:off x="54864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7" name="Rounded Rectangle 8">
            <a:extLst>
              <a:ext uri="{FF2B5EF4-FFF2-40B4-BE49-F238E27FC236}">
                <a16:creationId xmlns:a16="http://schemas.microsoft.com/office/drawing/2014/main" id="{D3196DBC-3783-7BDE-ED47-1E1BE82AF2F6}"/>
              </a:ext>
            </a:extLst>
          </p:cNvPr>
          <p:cNvSpPr/>
          <p:nvPr/>
        </p:nvSpPr>
        <p:spPr>
          <a:xfrm>
            <a:off x="278892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0" name="Rounded Rectangle 11">
            <a:extLst>
              <a:ext uri="{FF2B5EF4-FFF2-40B4-BE49-F238E27FC236}">
                <a16:creationId xmlns:a16="http://schemas.microsoft.com/office/drawing/2014/main" id="{9944F3A0-7355-DEED-F35E-E73B7316F9F7}"/>
              </a:ext>
            </a:extLst>
          </p:cNvPr>
          <p:cNvSpPr/>
          <p:nvPr/>
        </p:nvSpPr>
        <p:spPr>
          <a:xfrm>
            <a:off x="502920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3" name="Rounded Rectangle 15">
            <a:extLst>
              <a:ext uri="{FF2B5EF4-FFF2-40B4-BE49-F238E27FC236}">
                <a16:creationId xmlns:a16="http://schemas.microsoft.com/office/drawing/2014/main" id="{85F68AD6-BCB9-8B27-907D-AA98814C9F0A}"/>
              </a:ext>
            </a:extLst>
          </p:cNvPr>
          <p:cNvSpPr/>
          <p:nvPr/>
        </p:nvSpPr>
        <p:spPr>
          <a:xfrm>
            <a:off x="8229600" y="4663440"/>
            <a:ext cx="3291840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Szöveg helye 44">
            <a:extLst>
              <a:ext uri="{FF2B5EF4-FFF2-40B4-BE49-F238E27FC236}">
                <a16:creationId xmlns:a16="http://schemas.microsoft.com/office/drawing/2014/main" id="{9B166CAB-659D-443E-EE0D-09CDC572A2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1554480"/>
            <a:ext cx="7315200" cy="1721561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 b="1">
                <a:solidFill>
                  <a:srgbClr val="261B4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37" name="Szöveg helye 44">
            <a:extLst>
              <a:ext uri="{FF2B5EF4-FFF2-40B4-BE49-F238E27FC236}">
                <a16:creationId xmlns:a16="http://schemas.microsoft.com/office/drawing/2014/main" id="{E254AE10-EE2A-7C29-36A5-483E6DDE4D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4287271"/>
            <a:ext cx="7315200" cy="121885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rgbClr val="726A8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40" name="Szöveg helye 44">
            <a:extLst>
              <a:ext uri="{FF2B5EF4-FFF2-40B4-BE49-F238E27FC236}">
                <a16:creationId xmlns:a16="http://schemas.microsoft.com/office/drawing/2014/main" id="{C795352B-783C-3460-7E5F-19C5C1DD1D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4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1" name="Szöveg helye 44">
            <a:extLst>
              <a:ext uri="{FF2B5EF4-FFF2-40B4-BE49-F238E27FC236}">
                <a16:creationId xmlns:a16="http://schemas.microsoft.com/office/drawing/2014/main" id="{6DA657EC-2AAF-5A75-F2B3-1628211573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8892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2" name="Szöveg helye 44">
            <a:extLst>
              <a:ext uri="{FF2B5EF4-FFF2-40B4-BE49-F238E27FC236}">
                <a16:creationId xmlns:a16="http://schemas.microsoft.com/office/drawing/2014/main" id="{9EA07254-0C99-534D-EAF8-95E075BDDF4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9200" y="5672018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4">
            <a:extLst>
              <a:ext uri="{FF2B5EF4-FFF2-40B4-BE49-F238E27FC236}">
                <a16:creationId xmlns:a16="http://schemas.microsoft.com/office/drawing/2014/main" id="{841332DA-3AB9-F75F-9ECA-9136E97F13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29200" y="6080689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4" name="Szöveg helye 44">
            <a:extLst>
              <a:ext uri="{FF2B5EF4-FFF2-40B4-BE49-F238E27FC236}">
                <a16:creationId xmlns:a16="http://schemas.microsoft.com/office/drawing/2014/main" id="{2FA747B5-4290-BBA1-B129-3B97D15FEA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88920" y="6080688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E4DF5756-7302-22FF-ECAB-D24F87D9334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8640" y="6080687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6" name="Szöveg helye 44">
            <a:extLst>
              <a:ext uri="{FF2B5EF4-FFF2-40B4-BE49-F238E27FC236}">
                <a16:creationId xmlns:a16="http://schemas.microsoft.com/office/drawing/2014/main" id="{B92BED51-1C28-F708-3B84-432376DF1E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2480" y="4783609"/>
            <a:ext cx="2943629" cy="245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" b="1" i="0" spc="30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7" name="Szöveg helye 44">
            <a:extLst>
              <a:ext uri="{FF2B5EF4-FFF2-40B4-BE49-F238E27FC236}">
                <a16:creationId xmlns:a16="http://schemas.microsoft.com/office/drawing/2014/main" id="{35E24B21-2CC2-BF69-741B-901916163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2480" y="5135515"/>
            <a:ext cx="2943629" cy="88197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1" i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51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E26A461-E53C-5679-5802-E46C14D91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5753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Metric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227FEF59-3EB2-ADB7-8243-73BC1E47E2F5}"/>
              </a:ext>
            </a:extLst>
          </p:cNvPr>
          <p:cNvSpPr/>
          <p:nvPr/>
        </p:nvSpPr>
        <p:spPr>
          <a:xfrm>
            <a:off x="54864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EA479BA-E1DF-41EB-4692-AD9A4B0014BE}"/>
              </a:ext>
            </a:extLst>
          </p:cNvPr>
          <p:cNvSpPr/>
          <p:nvPr/>
        </p:nvSpPr>
        <p:spPr>
          <a:xfrm>
            <a:off x="548640" y="2926080"/>
            <a:ext cx="3657600" cy="109728"/>
          </a:xfrm>
          <a:prstGeom prst="rect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5DAF4AB5-43B3-57A1-CDF8-D471025D3372}"/>
              </a:ext>
            </a:extLst>
          </p:cNvPr>
          <p:cNvSpPr/>
          <p:nvPr/>
        </p:nvSpPr>
        <p:spPr>
          <a:xfrm>
            <a:off x="434340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2438CAEA-1EE6-DF77-558C-623B51EC1650}"/>
              </a:ext>
            </a:extLst>
          </p:cNvPr>
          <p:cNvSpPr/>
          <p:nvPr/>
        </p:nvSpPr>
        <p:spPr>
          <a:xfrm>
            <a:off x="4343400" y="2926080"/>
            <a:ext cx="3657600" cy="109728"/>
          </a:xfrm>
          <a:prstGeom prst="rect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6" name="Rounded Rectangle 14">
            <a:extLst>
              <a:ext uri="{FF2B5EF4-FFF2-40B4-BE49-F238E27FC236}">
                <a16:creationId xmlns:a16="http://schemas.microsoft.com/office/drawing/2014/main" id="{C476E615-3E31-D1F7-2463-DDF7127D35B9}"/>
              </a:ext>
            </a:extLst>
          </p:cNvPr>
          <p:cNvSpPr/>
          <p:nvPr/>
        </p:nvSpPr>
        <p:spPr>
          <a:xfrm>
            <a:off x="813816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3EAE347C-C586-C23D-0ECB-AF224EBBD48B}"/>
              </a:ext>
            </a:extLst>
          </p:cNvPr>
          <p:cNvSpPr/>
          <p:nvPr/>
        </p:nvSpPr>
        <p:spPr>
          <a:xfrm>
            <a:off x="8138160" y="2926080"/>
            <a:ext cx="3657600" cy="109728"/>
          </a:xfrm>
          <a:prstGeom prst="rect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4DB4623B-3727-E49E-E2B9-AB41F9DB62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2959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9C53E5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5" name="Szöveg helye 44">
            <a:extLst>
              <a:ext uri="{FF2B5EF4-FFF2-40B4-BE49-F238E27FC236}">
                <a16:creationId xmlns:a16="http://schemas.microsoft.com/office/drawing/2014/main" id="{EDE42651-7001-6279-8AD6-068A394D7D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605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6" name="Szöveg helye 44">
            <a:extLst>
              <a:ext uri="{FF2B5EF4-FFF2-40B4-BE49-F238E27FC236}">
                <a16:creationId xmlns:a16="http://schemas.microsoft.com/office/drawing/2014/main" id="{B5D83455-048B-1DFB-2294-27557CF29B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60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7" name="Szöveg helye 44">
            <a:extLst>
              <a:ext uri="{FF2B5EF4-FFF2-40B4-BE49-F238E27FC236}">
                <a16:creationId xmlns:a16="http://schemas.microsoft.com/office/drawing/2014/main" id="{AB465215-642E-99F9-2FC1-4BA1E7A685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1336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3B93F7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8" name="Szöveg helye 44">
            <a:extLst>
              <a:ext uri="{FF2B5EF4-FFF2-40B4-BE49-F238E27FC236}">
                <a16:creationId xmlns:a16="http://schemas.microsoft.com/office/drawing/2014/main" id="{10988EA8-24C0-0BC7-4A82-1E207AE340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13364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9" name="Szöveg helye 44">
            <a:extLst>
              <a:ext uri="{FF2B5EF4-FFF2-40B4-BE49-F238E27FC236}">
                <a16:creationId xmlns:a16="http://schemas.microsoft.com/office/drawing/2014/main" id="{8049F640-ECEA-E203-F0FC-38F848D8A7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1336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0" name="Szöveg helye 44">
            <a:extLst>
              <a:ext uri="{FF2B5EF4-FFF2-40B4-BE49-F238E27FC236}">
                <a16:creationId xmlns:a16="http://schemas.microsoft.com/office/drawing/2014/main" id="{67DADDC4-C5A0-6BAA-A3ED-15EA475C825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0812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F9861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31" name="Szöveg helye 44">
            <a:extLst>
              <a:ext uri="{FF2B5EF4-FFF2-40B4-BE49-F238E27FC236}">
                <a16:creationId xmlns:a16="http://schemas.microsoft.com/office/drawing/2014/main" id="{B751FB0A-90B6-6487-A0CD-57072E4CEAD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2479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2" name="Szöveg helye 44">
            <a:extLst>
              <a:ext uri="{FF2B5EF4-FFF2-40B4-BE49-F238E27FC236}">
                <a16:creationId xmlns:a16="http://schemas.microsoft.com/office/drawing/2014/main" id="{0614F7A9-1EB7-661F-9A9B-DB5DB96D03A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479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6929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d Grid (6)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29">
            <a:extLst>
              <a:ext uri="{FF2B5EF4-FFF2-40B4-BE49-F238E27FC236}">
                <a16:creationId xmlns:a16="http://schemas.microsoft.com/office/drawing/2014/main" id="{697AE5CE-439A-BAB5-02AA-99ABACE317F5}"/>
              </a:ext>
            </a:extLst>
          </p:cNvPr>
          <p:cNvSpPr/>
          <p:nvPr/>
        </p:nvSpPr>
        <p:spPr>
          <a:xfrm>
            <a:off x="804672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B70539FB-FC1B-DE45-C8F9-637B8BBB431E}"/>
              </a:ext>
            </a:extLst>
          </p:cNvPr>
          <p:cNvSpPr/>
          <p:nvPr/>
        </p:nvSpPr>
        <p:spPr>
          <a:xfrm>
            <a:off x="54864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E772362B-3455-0766-9BB6-4CFDC149A4FF}"/>
              </a:ext>
            </a:extLst>
          </p:cNvPr>
          <p:cNvSpPr/>
          <p:nvPr/>
        </p:nvSpPr>
        <p:spPr>
          <a:xfrm>
            <a:off x="822960" y="283464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277E8F43-BE08-1E1D-D7C4-6BC57F2FA332}"/>
              </a:ext>
            </a:extLst>
          </p:cNvPr>
          <p:cNvSpPr/>
          <p:nvPr/>
        </p:nvSpPr>
        <p:spPr>
          <a:xfrm>
            <a:off x="429768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id="{C11EE23C-DBBD-027A-484D-C0F85937952C}"/>
              </a:ext>
            </a:extLst>
          </p:cNvPr>
          <p:cNvSpPr/>
          <p:nvPr/>
        </p:nvSpPr>
        <p:spPr>
          <a:xfrm>
            <a:off x="4572000" y="2834640"/>
            <a:ext cx="502920" cy="50292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758D991D-8582-44BD-6DE9-4C618E495273}"/>
              </a:ext>
            </a:extLst>
          </p:cNvPr>
          <p:cNvSpPr/>
          <p:nvPr/>
        </p:nvSpPr>
        <p:spPr>
          <a:xfrm>
            <a:off x="804672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2" name="Oval 15">
            <a:extLst>
              <a:ext uri="{FF2B5EF4-FFF2-40B4-BE49-F238E27FC236}">
                <a16:creationId xmlns:a16="http://schemas.microsoft.com/office/drawing/2014/main" id="{F8BB8AF4-3F72-7050-A6E0-1729A675E7F8}"/>
              </a:ext>
            </a:extLst>
          </p:cNvPr>
          <p:cNvSpPr/>
          <p:nvPr/>
        </p:nvSpPr>
        <p:spPr>
          <a:xfrm>
            <a:off x="8321040" y="2834640"/>
            <a:ext cx="502920" cy="50292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Rounded Rectangle 19">
            <a:extLst>
              <a:ext uri="{FF2B5EF4-FFF2-40B4-BE49-F238E27FC236}">
                <a16:creationId xmlns:a16="http://schemas.microsoft.com/office/drawing/2014/main" id="{340B7E01-5BD0-8A3E-001D-375A0C708BAB}"/>
              </a:ext>
            </a:extLst>
          </p:cNvPr>
          <p:cNvSpPr/>
          <p:nvPr/>
        </p:nvSpPr>
        <p:spPr>
          <a:xfrm>
            <a:off x="54864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7" name="Oval 20">
            <a:extLst>
              <a:ext uri="{FF2B5EF4-FFF2-40B4-BE49-F238E27FC236}">
                <a16:creationId xmlns:a16="http://schemas.microsoft.com/office/drawing/2014/main" id="{E9B81AA1-11F3-C4D8-875B-47E3B30B7497}"/>
              </a:ext>
            </a:extLst>
          </p:cNvPr>
          <p:cNvSpPr/>
          <p:nvPr/>
        </p:nvSpPr>
        <p:spPr>
          <a:xfrm>
            <a:off x="822960" y="4937760"/>
            <a:ext cx="502920" cy="50292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1" name="Rounded Rectangle 24">
            <a:extLst>
              <a:ext uri="{FF2B5EF4-FFF2-40B4-BE49-F238E27FC236}">
                <a16:creationId xmlns:a16="http://schemas.microsoft.com/office/drawing/2014/main" id="{69D57AFB-A42A-AE6D-D6A0-20FFB6C1B252}"/>
              </a:ext>
            </a:extLst>
          </p:cNvPr>
          <p:cNvSpPr/>
          <p:nvPr/>
        </p:nvSpPr>
        <p:spPr>
          <a:xfrm>
            <a:off x="429768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2" name="Oval 25">
            <a:extLst>
              <a:ext uri="{FF2B5EF4-FFF2-40B4-BE49-F238E27FC236}">
                <a16:creationId xmlns:a16="http://schemas.microsoft.com/office/drawing/2014/main" id="{0556DF6A-A663-DE47-A777-82E7A9E3E543}"/>
              </a:ext>
            </a:extLst>
          </p:cNvPr>
          <p:cNvSpPr/>
          <p:nvPr/>
        </p:nvSpPr>
        <p:spPr>
          <a:xfrm>
            <a:off x="4572000" y="493776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7" name="Oval 30">
            <a:extLst>
              <a:ext uri="{FF2B5EF4-FFF2-40B4-BE49-F238E27FC236}">
                <a16:creationId xmlns:a16="http://schemas.microsoft.com/office/drawing/2014/main" id="{062C787D-8240-941B-5798-9FF7726B962B}"/>
              </a:ext>
            </a:extLst>
          </p:cNvPr>
          <p:cNvSpPr/>
          <p:nvPr/>
        </p:nvSpPr>
        <p:spPr>
          <a:xfrm>
            <a:off x="8321040" y="4937760"/>
            <a:ext cx="502920" cy="502920"/>
          </a:xfrm>
          <a:prstGeom prst="ellipse">
            <a:avLst/>
          </a:prstGeom>
          <a:solidFill>
            <a:srgbClr val="2D00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52" name="Szöveg helye 44">
            <a:extLst>
              <a:ext uri="{FF2B5EF4-FFF2-40B4-BE49-F238E27FC236}">
                <a16:creationId xmlns:a16="http://schemas.microsoft.com/office/drawing/2014/main" id="{B4FEC3B7-EB0F-A6AB-6EF1-39F2C917E7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6304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8265458A-2ACC-C06F-590B-01AE76A06A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296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5A72E73F-F373-4A83-5253-DC50550679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103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744AF4BA-622E-40CB-3F6F-37F257285A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208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07AC7649-39D4-E4F0-4A9A-1034AA01FB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3F157A0C-7842-CCBC-5618-2B507EBFCA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8007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8347EF70-0A29-C5CE-7098-3C3E1B2D53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63040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537077FE-5DBF-E9E7-86AA-B0C388635B8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2960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64F5B6A3-5FD9-6C2F-A938-D06425B0C4B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1038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1" name="Szöveg helye 44">
            <a:extLst>
              <a:ext uri="{FF2B5EF4-FFF2-40B4-BE49-F238E27FC236}">
                <a16:creationId xmlns:a16="http://schemas.microsoft.com/office/drawing/2014/main" id="{72921A14-7BB2-F26F-B5D0-A160EEE6D36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2015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2" name="Szöveg helye 44">
            <a:extLst>
              <a:ext uri="{FF2B5EF4-FFF2-40B4-BE49-F238E27FC236}">
                <a16:creationId xmlns:a16="http://schemas.microsoft.com/office/drawing/2014/main" id="{BA617FAE-A8E0-CCD8-8041-057CEE3621A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8007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3" name="Szöveg helye 44">
            <a:extLst>
              <a:ext uri="{FF2B5EF4-FFF2-40B4-BE49-F238E27FC236}">
                <a16:creationId xmlns:a16="http://schemas.microsoft.com/office/drawing/2014/main" id="{0277C1B0-47C6-6385-EA3D-8D337FD103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8815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4" name="Szöveg helye 44">
            <a:extLst>
              <a:ext uri="{FF2B5EF4-FFF2-40B4-BE49-F238E27FC236}">
                <a16:creationId xmlns:a16="http://schemas.microsoft.com/office/drawing/2014/main" id="{90B0851A-515D-47AE-AC67-A2A9CB283B2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6112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5" name="Szöveg helye 44">
            <a:extLst>
              <a:ext uri="{FF2B5EF4-FFF2-40B4-BE49-F238E27FC236}">
                <a16:creationId xmlns:a16="http://schemas.microsoft.com/office/drawing/2014/main" id="{FEDFF18A-2814-7CBE-0A5D-3C93733483F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32104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6" name="Szöveg helye 44">
            <a:extLst>
              <a:ext uri="{FF2B5EF4-FFF2-40B4-BE49-F238E27FC236}">
                <a16:creationId xmlns:a16="http://schemas.microsoft.com/office/drawing/2014/main" id="{A4F17D26-3064-4A87-21AC-C0AF7955A29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2911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7" name="Szöveg helye 44">
            <a:extLst>
              <a:ext uri="{FF2B5EF4-FFF2-40B4-BE49-F238E27FC236}">
                <a16:creationId xmlns:a16="http://schemas.microsoft.com/office/drawing/2014/main" id="{BFA2276F-B32F-2032-E591-85ACE52045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6358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8" name="Szöveg helye 44">
            <a:extLst>
              <a:ext uri="{FF2B5EF4-FFF2-40B4-BE49-F238E27FC236}">
                <a16:creationId xmlns:a16="http://schemas.microsoft.com/office/drawing/2014/main" id="{831F9997-6558-8057-6475-87F9120F138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2350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9" name="Szöveg helye 44">
            <a:extLst>
              <a:ext uri="{FF2B5EF4-FFF2-40B4-BE49-F238E27FC236}">
                <a16:creationId xmlns:a16="http://schemas.microsoft.com/office/drawing/2014/main" id="{06195753-E94F-6611-340E-12F73E4099F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3158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76316869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1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20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29">
            <a:extLst>
              <a:ext uri="{FF2B5EF4-FFF2-40B4-BE49-F238E27FC236}">
                <a16:creationId xmlns:a16="http://schemas.microsoft.com/office/drawing/2014/main" id="{EDD258AD-AD23-181B-4659-C45AA062F2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640" y="3924801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29">
            <a:extLst>
              <a:ext uri="{FF2B5EF4-FFF2-40B4-BE49-F238E27FC236}">
                <a16:creationId xmlns:a16="http://schemas.microsoft.com/office/drawing/2014/main" id="{C6A6A63E-103C-C648-BD99-0E4B85273D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4545546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29">
            <a:extLst>
              <a:ext uri="{FF2B5EF4-FFF2-40B4-BE49-F238E27FC236}">
                <a16:creationId xmlns:a16="http://schemas.microsoft.com/office/drawing/2014/main" id="{51111D89-209B-E23D-7B72-DF7DF20FD7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39" y="5037636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1" name="Szöveg helye 29">
            <a:extLst>
              <a:ext uri="{FF2B5EF4-FFF2-40B4-BE49-F238E27FC236}">
                <a16:creationId xmlns:a16="http://schemas.microsoft.com/office/drawing/2014/main" id="{A9F01FAB-5660-1CEC-281C-4E323560F9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38" y="5658381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1508125"/>
            <a:ext cx="6096000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516156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2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4522178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19"/>
            <a:ext cx="4522178" cy="222513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70819" y="1508125"/>
            <a:ext cx="7121181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5A0C60D6-EE3D-A25E-1403-435687224E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38708064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-47768"/>
            <a:ext cx="12378374" cy="6905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68D815-440B-A9E7-EAFC-18106F8D9B77}"/>
              </a:ext>
            </a:extLst>
          </p:cNvPr>
          <p:cNvSpPr txBox="1"/>
          <p:nvPr/>
        </p:nvSpPr>
        <p:spPr>
          <a:xfrm>
            <a:off x="548640" y="1463040"/>
            <a:ext cx="1828800" cy="40010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0" b="1" i="0" dirty="0">
                <a:solidFill>
                  <a:srgbClr val="9C53E5"/>
                </a:solidFill>
                <a:latin typeface="+mj-lt"/>
              </a:rPr>
              <a:t>“</a:t>
            </a:r>
          </a:p>
        </p:txBody>
      </p:sp>
      <p:pic>
        <p:nvPicPr>
          <p:cNvPr id="10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3D34F7BE-769A-13CA-2BD6-F522A7D0E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1" name="Szöveg helye 29">
            <a:extLst>
              <a:ext uri="{FF2B5EF4-FFF2-40B4-BE49-F238E27FC236}">
                <a16:creationId xmlns:a16="http://schemas.microsoft.com/office/drawing/2014/main" id="{47EBEB8B-9EC9-019D-6445-7CB25151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86000" y="5069146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2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FIRST NAME LAST NAME</a:t>
            </a:r>
          </a:p>
        </p:txBody>
      </p:sp>
      <p:sp>
        <p:nvSpPr>
          <p:cNvPr id="12" name="Szöveg helye 29">
            <a:extLst>
              <a:ext uri="{FF2B5EF4-FFF2-40B4-BE49-F238E27FC236}">
                <a16:creationId xmlns:a16="http://schemas.microsoft.com/office/drawing/2014/main" id="{73F13151-FE66-6C8B-D85B-7DD1FCB8B9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5999" y="5540746"/>
            <a:ext cx="5479869" cy="332134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300" b="0" i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Position</a:t>
            </a:r>
            <a:r>
              <a:rPr lang="hu-HU" dirty="0"/>
              <a:t>, </a:t>
            </a:r>
            <a:r>
              <a:rPr lang="hu-HU" dirty="0" err="1"/>
              <a:t>title</a:t>
            </a:r>
            <a:r>
              <a:rPr lang="hu-HU" dirty="0"/>
              <a:t> — </a:t>
            </a:r>
            <a:r>
              <a:rPr lang="hu-HU" dirty="0" err="1"/>
              <a:t>Company</a:t>
            </a:r>
            <a:r>
              <a:rPr lang="hu-HU" dirty="0"/>
              <a:t> </a:t>
            </a:r>
            <a:r>
              <a:rPr lang="hu-HU" dirty="0" err="1"/>
              <a:t>Name</a:t>
            </a:r>
            <a:endParaRPr lang="hu-HU" dirty="0"/>
          </a:p>
        </p:txBody>
      </p:sp>
      <p:sp>
        <p:nvSpPr>
          <p:cNvPr id="13" name="Szöveg helye 29">
            <a:extLst>
              <a:ext uri="{FF2B5EF4-FFF2-40B4-BE49-F238E27FC236}">
                <a16:creationId xmlns:a16="http://schemas.microsoft.com/office/drawing/2014/main" id="{7AB570FC-5BF3-6DE8-E523-66B298A7C1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999" y="2287396"/>
            <a:ext cx="9357361" cy="1575944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 i="1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65183840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7" name="Szöveg helye 44">
            <a:extLst>
              <a:ext uri="{FF2B5EF4-FFF2-40B4-BE49-F238E27FC236}">
                <a16:creationId xmlns:a16="http://schemas.microsoft.com/office/drawing/2014/main" id="{972399AB-039E-3844-9E96-8F79BD834D2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9768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8" name="Szöveg helye 44">
            <a:extLst>
              <a:ext uri="{FF2B5EF4-FFF2-40B4-BE49-F238E27FC236}">
                <a16:creationId xmlns:a16="http://schemas.microsoft.com/office/drawing/2014/main" id="{81A9A8E6-25FC-F1F3-CB26-53E46AB632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9768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46720" y="2560319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6720" y="3185147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68212802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5208814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7"/>
            <a:ext cx="5215346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7533" y="2560319"/>
            <a:ext cx="5215345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7534" y="3185146"/>
            <a:ext cx="5215345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25375411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Indigo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6000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300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en-US" dirty="0"/>
              <a:t>© 2026 </a:t>
            </a:r>
            <a:r>
              <a:rPr lang="en-US" dirty="0" err="1"/>
              <a:t>Lucen</a:t>
            </a:r>
            <a:r>
              <a:rPr lang="en-US" dirty="0"/>
              <a:t>, Inc.  ·  All rights reserved.  ·  lucen.io</a:t>
            </a:r>
            <a:endParaRPr lang="hu-HU" dirty="0"/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9" name="Szöveg helye 29">
            <a:extLst>
              <a:ext uri="{FF2B5EF4-FFF2-40B4-BE49-F238E27FC236}">
                <a16:creationId xmlns:a16="http://schemas.microsoft.com/office/drawing/2014/main" id="{299AE55E-02FD-939C-4C2A-9AB94D99E8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4461164"/>
            <a:ext cx="9357361" cy="1075658"/>
          </a:xfrm>
          <a:prstGeom prst="rect">
            <a:avLst/>
          </a:prstGeom>
        </p:spPr>
        <p:txBody>
          <a:bodyPr lIns="0" tIns="0" rIns="0" bIns="0" anchor="b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0" name="Szöveg helye 44">
            <a:extLst>
              <a:ext uri="{FF2B5EF4-FFF2-40B4-BE49-F238E27FC236}">
                <a16:creationId xmlns:a16="http://schemas.microsoft.com/office/drawing/2014/main" id="{5511482F-F472-3831-F3DD-B5D79BE46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2035847"/>
            <a:ext cx="11127106" cy="200465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80963768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E9E8AD-0438-C440-472C-82B5B70C0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Lucen </a:t>
            </a:r>
            <a:r>
              <a:rPr lang="hu-HU" spc="150">
                <a:latin typeface="Calibri"/>
                <a:ea typeface="Calibri"/>
                <a:cs typeface="Calibri"/>
              </a:rPr>
              <a:t>— Presentation Template</a:t>
            </a:r>
            <a:endParaRPr lang="hu-HU" sz="900" dirty="0"/>
          </a:p>
        </p:txBody>
      </p:sp>
    </p:spTree>
    <p:extLst>
      <p:ext uri="{BB962C8B-B14F-4D97-AF65-F5344CB8AC3E}">
        <p14:creationId xmlns:p14="http://schemas.microsoft.com/office/powerpoint/2010/main" val="174132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>
            <a:extLst>
              <a:ext uri="{FF2B5EF4-FFF2-40B4-BE49-F238E27FC236}">
                <a16:creationId xmlns:a16="http://schemas.microsoft.com/office/drawing/2014/main" id="{8FD465FE-AF46-0BC1-FB50-8DCFCF282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8640" y="6472814"/>
            <a:ext cx="5486400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rgbClr val="726A86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latin typeface="Calibri"/>
                <a:ea typeface="Calibri"/>
                <a:cs typeface="Calibri"/>
              </a:rPr>
              <a:t>—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Presentation</a:t>
            </a:r>
            <a:r>
              <a:rPr lang="hu-HU" spc="150" dirty="0">
                <a:latin typeface="Calibri"/>
                <a:ea typeface="Calibri"/>
                <a:cs typeface="Calibri"/>
              </a:rPr>
              <a:t>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Template</a:t>
            </a:r>
            <a:endParaRPr lang="hu-HU" sz="900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3EE0C734-F335-1F62-1CB4-B30C28A3A712}"/>
              </a:ext>
            </a:extLst>
          </p:cNvPr>
          <p:cNvSpPr txBox="1">
            <a:spLocks/>
          </p:cNvSpPr>
          <p:nvPr/>
        </p:nvSpPr>
        <p:spPr>
          <a:xfrm>
            <a:off x="10789917" y="6470743"/>
            <a:ext cx="914401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3DEBF6-C652-4CB3-AE43-7393ACE611AA}" type="slidenum">
              <a:rPr lang="hu-HU" sz="900" smtClean="0">
                <a:solidFill>
                  <a:srgbClr val="726A86"/>
                </a:solidFill>
              </a:rPr>
              <a:pPr/>
              <a:t>‹#›</a:t>
            </a:fld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716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4" r:id="rId13"/>
    <p:sldLayoutId id="2147483725" r:id="rId14"/>
    <p:sldLayoutId id="2147483727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CCONN|FC_2f7b14eb680|Bottom|FC_ae231369172|Left|E|N|T">
            <a:extLst>
              <a:ext uri="{FF2B5EF4-FFF2-40B4-BE49-F238E27FC236}">
                <a16:creationId xmlns:a16="http://schemas.microsoft.com/office/drawing/2014/main" id="{777E9163-9276-CAF0-1721-6EBBB73856A0}"/>
              </a:ext>
            </a:extLst>
          </p:cNvPr>
          <p:cNvSpPr/>
          <p:nvPr/>
        </p:nvSpPr>
        <p:spPr>
          <a:xfrm>
            <a:off x="9534051" y="2365428"/>
            <a:ext cx="1372517" cy="2011550"/>
          </a:xfrm>
          <a:custGeom>
            <a:avLst/>
            <a:gdLst/>
            <a:ahLst/>
            <a:cxnLst/>
            <a:rect l="0" t="0" r="0" b="0"/>
            <a:pathLst>
              <a:path w="1372517" h="2011550">
                <a:moveTo>
                  <a:pt x="0" y="0"/>
                </a:moveTo>
                <a:lnTo>
                  <a:pt x="0" y="203200"/>
                </a:lnTo>
                <a:lnTo>
                  <a:pt x="0" y="1909949"/>
                </a:lnTo>
                <a:lnTo>
                  <a:pt x="4065" y="1946525"/>
                </a:lnTo>
                <a:lnTo>
                  <a:pt x="16257" y="1974973"/>
                </a:lnTo>
                <a:lnTo>
                  <a:pt x="36576" y="1995293"/>
                </a:lnTo>
                <a:lnTo>
                  <a:pt x="65025" y="2007485"/>
                </a:lnTo>
                <a:lnTo>
                  <a:pt x="101600" y="2011549"/>
                </a:lnTo>
                <a:lnTo>
                  <a:pt x="1169316" y="2011549"/>
                </a:lnTo>
                <a:lnTo>
                  <a:pt x="1372516" y="2011549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7" name="FCCONN|FC_45b47faca6f|Bottom|FC_fca0cba816f|Left|E|N|T">
            <a:extLst>
              <a:ext uri="{FF2B5EF4-FFF2-40B4-BE49-F238E27FC236}">
                <a16:creationId xmlns:a16="http://schemas.microsoft.com/office/drawing/2014/main" id="{AB8DD341-6F43-1523-B3E5-839A3D757B24}"/>
              </a:ext>
            </a:extLst>
          </p:cNvPr>
          <p:cNvSpPr/>
          <p:nvPr/>
        </p:nvSpPr>
        <p:spPr>
          <a:xfrm>
            <a:off x="2592043" y="2363260"/>
            <a:ext cx="1834549" cy="742065"/>
          </a:xfrm>
          <a:custGeom>
            <a:avLst/>
            <a:gdLst/>
            <a:ahLst/>
            <a:cxnLst/>
            <a:rect l="0" t="0" r="0" b="0"/>
            <a:pathLst>
              <a:path w="1834549" h="742065">
                <a:moveTo>
                  <a:pt x="0" y="0"/>
                </a:moveTo>
                <a:lnTo>
                  <a:pt x="0" y="203200"/>
                </a:lnTo>
                <a:lnTo>
                  <a:pt x="0" y="640464"/>
                </a:lnTo>
                <a:lnTo>
                  <a:pt x="4064" y="677040"/>
                </a:lnTo>
                <a:lnTo>
                  <a:pt x="16256" y="705488"/>
                </a:lnTo>
                <a:lnTo>
                  <a:pt x="36576" y="725808"/>
                </a:lnTo>
                <a:lnTo>
                  <a:pt x="65024" y="738000"/>
                </a:lnTo>
                <a:lnTo>
                  <a:pt x="101600" y="742064"/>
                </a:lnTo>
                <a:lnTo>
                  <a:pt x="1631348" y="742064"/>
                </a:lnTo>
                <a:lnTo>
                  <a:pt x="1834548" y="742064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6" name="FCCONN|FC_89aa5454ad3|Right|FC_d88364f88b0|Left|E|N|T">
            <a:extLst>
              <a:ext uri="{FF2B5EF4-FFF2-40B4-BE49-F238E27FC236}">
                <a16:creationId xmlns:a16="http://schemas.microsoft.com/office/drawing/2014/main" id="{72C7CBD1-C748-CC5A-6248-8BDB6A218F83}"/>
              </a:ext>
            </a:extLst>
          </p:cNvPr>
          <p:cNvSpPr/>
          <p:nvPr/>
        </p:nvSpPr>
        <p:spPr>
          <a:xfrm>
            <a:off x="5816995" y="1138857"/>
            <a:ext cx="581282" cy="850278"/>
          </a:xfrm>
          <a:custGeom>
            <a:avLst/>
            <a:gdLst/>
            <a:ahLst/>
            <a:cxnLst/>
            <a:rect l="0" t="0" r="0" b="0"/>
            <a:pathLst>
              <a:path w="581282" h="850278">
                <a:moveTo>
                  <a:pt x="0" y="850277"/>
                </a:moveTo>
                <a:lnTo>
                  <a:pt x="189041" y="850277"/>
                </a:lnTo>
                <a:lnTo>
                  <a:pt x="225617" y="846214"/>
                </a:lnTo>
                <a:lnTo>
                  <a:pt x="254065" y="834022"/>
                </a:lnTo>
                <a:lnTo>
                  <a:pt x="274384" y="813701"/>
                </a:lnTo>
                <a:lnTo>
                  <a:pt x="286577" y="785253"/>
                </a:lnTo>
                <a:lnTo>
                  <a:pt x="290641" y="748677"/>
                </a:lnTo>
                <a:lnTo>
                  <a:pt x="290641" y="101600"/>
                </a:lnTo>
                <a:lnTo>
                  <a:pt x="294705" y="65024"/>
                </a:lnTo>
                <a:lnTo>
                  <a:pt x="306897" y="36576"/>
                </a:lnTo>
                <a:lnTo>
                  <a:pt x="327217" y="16256"/>
                </a:lnTo>
                <a:lnTo>
                  <a:pt x="355665" y="4065"/>
                </a:lnTo>
                <a:lnTo>
                  <a:pt x="392241" y="0"/>
                </a:lnTo>
                <a:lnTo>
                  <a:pt x="581281" y="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5" name="FCCONN|FC_89aa5454ad3|Right|FC_e404be06c82|Left|E|N|T">
            <a:extLst>
              <a:ext uri="{FF2B5EF4-FFF2-40B4-BE49-F238E27FC236}">
                <a16:creationId xmlns:a16="http://schemas.microsoft.com/office/drawing/2014/main" id="{F47B2E62-CAE5-E978-FE80-AECA416BBD13}"/>
              </a:ext>
            </a:extLst>
          </p:cNvPr>
          <p:cNvSpPr/>
          <p:nvPr/>
        </p:nvSpPr>
        <p:spPr>
          <a:xfrm>
            <a:off x="5816995" y="1989134"/>
            <a:ext cx="581282" cy="912925"/>
          </a:xfrm>
          <a:custGeom>
            <a:avLst/>
            <a:gdLst/>
            <a:ahLst/>
            <a:cxnLst/>
            <a:rect l="0" t="0" r="0" b="0"/>
            <a:pathLst>
              <a:path w="581282" h="912925">
                <a:moveTo>
                  <a:pt x="0" y="0"/>
                </a:moveTo>
                <a:lnTo>
                  <a:pt x="189041" y="0"/>
                </a:lnTo>
                <a:lnTo>
                  <a:pt x="225617" y="4064"/>
                </a:lnTo>
                <a:lnTo>
                  <a:pt x="254065" y="16257"/>
                </a:lnTo>
                <a:lnTo>
                  <a:pt x="274384" y="36576"/>
                </a:lnTo>
                <a:lnTo>
                  <a:pt x="286577" y="65024"/>
                </a:lnTo>
                <a:lnTo>
                  <a:pt x="290641" y="101600"/>
                </a:lnTo>
                <a:lnTo>
                  <a:pt x="290641" y="811324"/>
                </a:lnTo>
                <a:lnTo>
                  <a:pt x="294705" y="847900"/>
                </a:lnTo>
                <a:lnTo>
                  <a:pt x="306897" y="876348"/>
                </a:lnTo>
                <a:lnTo>
                  <a:pt x="327217" y="896668"/>
                </a:lnTo>
                <a:lnTo>
                  <a:pt x="355665" y="908860"/>
                </a:lnTo>
                <a:lnTo>
                  <a:pt x="392241" y="912924"/>
                </a:lnTo>
                <a:lnTo>
                  <a:pt x="581281" y="912924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4" name="FCCONN|FC_e404be06c82|Right|FC_2f7b14eb680|Left|E|N|T">
            <a:extLst>
              <a:ext uri="{FF2B5EF4-FFF2-40B4-BE49-F238E27FC236}">
                <a16:creationId xmlns:a16="http://schemas.microsoft.com/office/drawing/2014/main" id="{1F9FF064-B7D1-83F4-EB2B-D032B4C99D40}"/>
              </a:ext>
            </a:extLst>
          </p:cNvPr>
          <p:cNvSpPr/>
          <p:nvPr/>
        </p:nvSpPr>
        <p:spPr>
          <a:xfrm>
            <a:off x="8171281" y="1991302"/>
            <a:ext cx="573600" cy="910757"/>
          </a:xfrm>
          <a:custGeom>
            <a:avLst/>
            <a:gdLst/>
            <a:ahLst/>
            <a:cxnLst/>
            <a:rect l="0" t="0" r="0" b="0"/>
            <a:pathLst>
              <a:path w="573600" h="910757">
                <a:moveTo>
                  <a:pt x="0" y="910756"/>
                </a:moveTo>
                <a:lnTo>
                  <a:pt x="185200" y="910756"/>
                </a:lnTo>
                <a:lnTo>
                  <a:pt x="221776" y="906692"/>
                </a:lnTo>
                <a:lnTo>
                  <a:pt x="250224" y="894501"/>
                </a:lnTo>
                <a:lnTo>
                  <a:pt x="270543" y="874180"/>
                </a:lnTo>
                <a:lnTo>
                  <a:pt x="282736" y="845733"/>
                </a:lnTo>
                <a:lnTo>
                  <a:pt x="286800" y="809156"/>
                </a:lnTo>
                <a:lnTo>
                  <a:pt x="286800" y="101600"/>
                </a:lnTo>
                <a:lnTo>
                  <a:pt x="290864" y="65025"/>
                </a:lnTo>
                <a:lnTo>
                  <a:pt x="303056" y="36577"/>
                </a:lnTo>
                <a:lnTo>
                  <a:pt x="323376" y="16256"/>
                </a:lnTo>
                <a:lnTo>
                  <a:pt x="351824" y="4065"/>
                </a:lnTo>
                <a:lnTo>
                  <a:pt x="388400" y="0"/>
                </a:lnTo>
                <a:lnTo>
                  <a:pt x="573599" y="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3" name="FCCONN|FC_e404be06c82|Bottom|FC_7fc853bf80c|Top|E|N|T">
            <a:extLst>
              <a:ext uri="{FF2B5EF4-FFF2-40B4-BE49-F238E27FC236}">
                <a16:creationId xmlns:a16="http://schemas.microsoft.com/office/drawing/2014/main" id="{4DEF88AA-AB94-2E8C-A975-1016159FC68A}"/>
              </a:ext>
            </a:extLst>
          </p:cNvPr>
          <p:cNvSpPr/>
          <p:nvPr/>
        </p:nvSpPr>
        <p:spPr>
          <a:xfrm>
            <a:off x="7284777" y="3276184"/>
            <a:ext cx="3" cy="1625019"/>
          </a:xfrm>
          <a:custGeom>
            <a:avLst/>
            <a:gdLst/>
            <a:ahLst/>
            <a:cxnLst/>
            <a:rect l="0" t="0" r="0" b="0"/>
            <a:pathLst>
              <a:path w="3" h="1625019">
                <a:moveTo>
                  <a:pt x="2" y="0"/>
                </a:moveTo>
                <a:lnTo>
                  <a:pt x="2" y="812509"/>
                </a:lnTo>
                <a:lnTo>
                  <a:pt x="0" y="1625018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2" name="FCCONN|FC_2f7b14eb680|Right|FC_135946f00f3|Left|E|N|T">
            <a:extLst>
              <a:ext uri="{FF2B5EF4-FFF2-40B4-BE49-F238E27FC236}">
                <a16:creationId xmlns:a16="http://schemas.microsoft.com/office/drawing/2014/main" id="{17C9983E-80E6-9FD7-D460-F54191ADFF4C}"/>
              </a:ext>
            </a:extLst>
          </p:cNvPr>
          <p:cNvSpPr/>
          <p:nvPr/>
        </p:nvSpPr>
        <p:spPr>
          <a:xfrm>
            <a:off x="10323223" y="1991302"/>
            <a:ext cx="552098" cy="1437699"/>
          </a:xfrm>
          <a:custGeom>
            <a:avLst/>
            <a:gdLst/>
            <a:ahLst/>
            <a:cxnLst/>
            <a:rect l="0" t="0" r="0" b="0"/>
            <a:pathLst>
              <a:path w="552098" h="1437699">
                <a:moveTo>
                  <a:pt x="0" y="0"/>
                </a:moveTo>
                <a:lnTo>
                  <a:pt x="174448" y="0"/>
                </a:lnTo>
                <a:lnTo>
                  <a:pt x="211025" y="4064"/>
                </a:lnTo>
                <a:lnTo>
                  <a:pt x="239473" y="16256"/>
                </a:lnTo>
                <a:lnTo>
                  <a:pt x="259791" y="36577"/>
                </a:lnTo>
                <a:lnTo>
                  <a:pt x="271985" y="65024"/>
                </a:lnTo>
                <a:lnTo>
                  <a:pt x="276048" y="101600"/>
                </a:lnTo>
                <a:lnTo>
                  <a:pt x="276048" y="1336098"/>
                </a:lnTo>
                <a:lnTo>
                  <a:pt x="280114" y="1372674"/>
                </a:lnTo>
                <a:lnTo>
                  <a:pt x="292305" y="1401123"/>
                </a:lnTo>
                <a:lnTo>
                  <a:pt x="312624" y="1421442"/>
                </a:lnTo>
                <a:lnTo>
                  <a:pt x="341072" y="1433635"/>
                </a:lnTo>
                <a:lnTo>
                  <a:pt x="377648" y="1437698"/>
                </a:lnTo>
                <a:lnTo>
                  <a:pt x="552097" y="1437698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1" name="FCCONN|FC_ece302cd80f|Right|FC_45b47faca6f|Left|E|N|T">
            <a:extLst>
              <a:ext uri="{FF2B5EF4-FFF2-40B4-BE49-F238E27FC236}">
                <a16:creationId xmlns:a16="http://schemas.microsoft.com/office/drawing/2014/main" id="{4B440696-C897-036E-B009-64E28EA6385A}"/>
              </a:ext>
            </a:extLst>
          </p:cNvPr>
          <p:cNvSpPr/>
          <p:nvPr/>
        </p:nvSpPr>
        <p:spPr>
          <a:xfrm>
            <a:off x="1252479" y="1989134"/>
            <a:ext cx="550394" cy="2"/>
          </a:xfrm>
          <a:custGeom>
            <a:avLst/>
            <a:gdLst/>
            <a:ahLst/>
            <a:cxnLst/>
            <a:rect l="0" t="0" r="0" b="0"/>
            <a:pathLst>
              <a:path w="550394" h="2">
                <a:moveTo>
                  <a:pt x="0" y="1"/>
                </a:moveTo>
                <a:lnTo>
                  <a:pt x="275196" y="1"/>
                </a:lnTo>
                <a:lnTo>
                  <a:pt x="550393" y="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0" name="FCCONN|FC_45b47faca6f|Right|FC_89aa5454ad3|Left|E|N|T">
            <a:extLst>
              <a:ext uri="{FF2B5EF4-FFF2-40B4-BE49-F238E27FC236}">
                <a16:creationId xmlns:a16="http://schemas.microsoft.com/office/drawing/2014/main" id="{F658132A-55AB-A86D-67F2-8C61E3CF713D}"/>
              </a:ext>
            </a:extLst>
          </p:cNvPr>
          <p:cNvSpPr/>
          <p:nvPr/>
        </p:nvSpPr>
        <p:spPr>
          <a:xfrm>
            <a:off x="3381214" y="1989134"/>
            <a:ext cx="575969" cy="1"/>
          </a:xfrm>
          <a:custGeom>
            <a:avLst/>
            <a:gdLst/>
            <a:ahLst/>
            <a:cxnLst/>
            <a:rect l="0" t="0" r="0" b="0"/>
            <a:pathLst>
              <a:path w="575969" h="1">
                <a:moveTo>
                  <a:pt x="0" y="0"/>
                </a:moveTo>
                <a:lnTo>
                  <a:pt x="287984" y="0"/>
                </a:lnTo>
                <a:lnTo>
                  <a:pt x="575968" y="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FC_ece302cd80f" descr="{&quot;id&quot;:&quot;FC_ece302cd80f&quot;,&quot;shapeType&quot;:&quot;Terminator&quot;,&quot;label&quot;:&quot;Bug Reported&quot;,&quot;contentMode&quot;:&quot;IconText&quot;,&quot;iconName&quot;:&quot;bug&quot;,&quot;iconSvg&quot;:&quot;\u003Csvg\n  class=\u0022lucide lucide-bug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12 20v-9\u0022 /\u003E\n  \u003Cpath d=\u0022M14 7a4 4 0 0 1 4 4v3a6 6 0 0 1-12 0v-3a4 4 0 0 1 4-4z\u0022 /\u003E\n  \u003Cpath d=\u0022M14.12 3.88 16 2\u0022 /\u003E\n  \u003Cpath d=\u0022M21 21a4 4 0 0 0-3.81-4\u0022 /\u003E\n  \u003Cpath d=\u0022M21 5a4 4 0 0 1-3.55 3.97\u0022 /\u003E\n  \u003Cpath d=\u0022M22 13h-4\u0022 /\u003E\n  \u003Cpath d=\u0022M3 21a4 4 0 0 1 3.81-4\u0022 /\u003E\n  \u003Cpath d=\u0022M3 5a4 4 0 0 0 3.55 3.97\u0022 /\u003E\n  \u003Cpath d=\u0022M6 13H2\u0022 /\u003E\n  \u003Cpath d=\u0022m8 2 1.88 1.88\u0022 /\u003E\n  \u003Cpath d=\u0022M9 7.13V6a3 3 0 1 1 6 0v1.13\u0022 /\u003E\n\u003C/svg\u003E&quot;,&quot;iconPosition&quot;:&quot;Above&quot;,&quot;iconScale&quot;:null,&quot;iconSizePt&quot;:15,&quot;iconTintHex&quot;:&quot;#261B46&quot;,&quot;schemaVersion&quot;:2}">
            <a:extLst>
              <a:ext uri="{FF2B5EF4-FFF2-40B4-BE49-F238E27FC236}">
                <a16:creationId xmlns:a16="http://schemas.microsoft.com/office/drawing/2014/main" id="{6D57F7AC-6465-70CA-4E2E-4E4D06609810}"/>
              </a:ext>
            </a:extLst>
          </p:cNvPr>
          <p:cNvSpPr/>
          <p:nvPr/>
        </p:nvSpPr>
        <p:spPr>
          <a:xfrm>
            <a:off x="329972" y="1700851"/>
            <a:ext cx="922507" cy="576567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41300" rIns="0" bIns="0" rtlCol="0" anchor="ctr">
            <a:normAutofit lnSpcReduction="10000"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Bug Reported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6" name="FCICON|FC_ece302cd80f|Above">
            <a:extLst>
              <a:ext uri="{FF2B5EF4-FFF2-40B4-BE49-F238E27FC236}">
                <a16:creationId xmlns:a16="http://schemas.microsoft.com/office/drawing/2014/main" id="{282EB4AE-FD7F-AE33-281F-B856E612BD66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5975" y="1784665"/>
            <a:ext cx="190500" cy="190500"/>
          </a:xfrm>
          <a:prstGeom prst="rect">
            <a:avLst/>
          </a:prstGeom>
        </p:spPr>
      </p:pic>
      <p:sp>
        <p:nvSpPr>
          <p:cNvPr id="7" name="FC_45b47faca6f" descr="{&quot;id&quot;:&quot;FC_45b47faca6f&quot;,&quot;shapeType&quot;:&quot;Decision&quot;,&quot;label&quot;:&quot;Actually a Bug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0132A451-A4FD-B3B9-908D-C05A85965852}"/>
              </a:ext>
            </a:extLst>
          </p:cNvPr>
          <p:cNvSpPr/>
          <p:nvPr/>
        </p:nvSpPr>
        <p:spPr>
          <a:xfrm>
            <a:off x="1802872" y="1615009"/>
            <a:ext cx="1578342" cy="748251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Actually a Bug?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8" name="FC_fca0cba816f" descr="{&quot;id&quot;:&quot;FC_fca0cba816f&quot;,&quot;shapeType&quot;:&quot;Terminator&quot;,&quot;label&quot;:&quot;Reclassify \u0026 Close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6A706433-2779-DF40-546D-A50DA65A965F}"/>
              </a:ext>
            </a:extLst>
          </p:cNvPr>
          <p:cNvSpPr/>
          <p:nvPr/>
        </p:nvSpPr>
        <p:spPr>
          <a:xfrm>
            <a:off x="4426591" y="2817040"/>
            <a:ext cx="985002" cy="576567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Reclassify &amp; Close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9" name="FC_89aa5454ad3" descr="{&quot;id&quot;:&quot;FC_89aa5454ad3&quot;,&quot;shapeType&quot;:&quot;Decision&quot;,&quot;label&quot;:&quot;Reproducible \u0026 New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3A3DE439-E114-2E8A-A318-CDF8A7CA4C99}"/>
              </a:ext>
            </a:extLst>
          </p:cNvPr>
          <p:cNvSpPr/>
          <p:nvPr/>
        </p:nvSpPr>
        <p:spPr>
          <a:xfrm>
            <a:off x="3957182" y="1615009"/>
            <a:ext cx="1859813" cy="748251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Reproducible &amp; New?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0" name="FC_d88364f88b0" descr="{&quot;id&quot;:&quot;FC_d88364f88b0&quot;,&quot;shapeType&quot;:&quot;Terminator&quot;,&quot;label&quot;:&quot;Request Info / Link Dup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54F724FD-0794-F59E-61BE-D7710AE20611}"/>
              </a:ext>
            </a:extLst>
          </p:cNvPr>
          <p:cNvSpPr/>
          <p:nvPr/>
        </p:nvSpPr>
        <p:spPr>
          <a:xfrm>
            <a:off x="6398276" y="850574"/>
            <a:ext cx="1226138" cy="576567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Request Info / Link Dup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1" name="FC_e404be06c82" descr="{&quot;id&quot;:&quot;FC_e404be06c82&quot;,&quot;shapeType&quot;:&quot;Decision&quot;,&quot;label&quot;:&quot;Critical Severity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E53B4AB1-AEFA-C0FD-4C46-CC2601A43A9E}"/>
              </a:ext>
            </a:extLst>
          </p:cNvPr>
          <p:cNvSpPr/>
          <p:nvPr/>
        </p:nvSpPr>
        <p:spPr>
          <a:xfrm>
            <a:off x="6398276" y="2527933"/>
            <a:ext cx="1773005" cy="748251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Critical Severity?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2" name="FC_7fc853bf80c" descr="{&quot;id&quot;:&quot;FC_7fc853bf80c&quot;,&quot;shapeType&quot;:&quot;Terminator&quot;,&quot;label&quot;:&quot;P1: Hotfix Now&quot;,&quot;contentMode&quot;:&quot;IconText&quot;,&quot;iconName&quot;:&quot;flame&quot;,&quot;iconSvg&quot;:&quot;\u003Csvg\n  class=\u0022lucide lucide-flame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12 3q1 4 4 6.5t3 5.5a1 1 0 0 1-14 0 5 5 0 0 1 1-3 1 1 0 0 0 5 0c0-2-1.5-3-1.5-5q0-2 2.5-4\u0022 /\u003E\n\u003C/svg\u003E&quot;,&quot;iconPosition&quot;:&quot;Left&quot;,&quot;iconScale&quot;:null,&quot;iconSizePt&quot;:14,&quot;iconTintHex&quot;:&quot;#261B46&quot;,&quot;schemaVersion&quot;:2}">
            <a:extLst>
              <a:ext uri="{FF2B5EF4-FFF2-40B4-BE49-F238E27FC236}">
                <a16:creationId xmlns:a16="http://schemas.microsoft.com/office/drawing/2014/main" id="{6ED61FEF-384E-2042-903D-B67DB3938F6A}"/>
              </a:ext>
            </a:extLst>
          </p:cNvPr>
          <p:cNvSpPr/>
          <p:nvPr/>
        </p:nvSpPr>
        <p:spPr>
          <a:xfrm>
            <a:off x="6823524" y="4901202"/>
            <a:ext cx="922507" cy="576567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P1: Hotfix Now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16" name="FCICON|FC_7fc853bf80c|Left">
            <a:extLst>
              <a:ext uri="{FF2B5EF4-FFF2-40B4-BE49-F238E27FC236}">
                <a16:creationId xmlns:a16="http://schemas.microsoft.com/office/drawing/2014/main" id="{756CD222-7E9F-6E2D-E422-656BB813CCD3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77583" y="5100586"/>
            <a:ext cx="177800" cy="177800"/>
          </a:xfrm>
          <a:prstGeom prst="rect">
            <a:avLst/>
          </a:prstGeom>
        </p:spPr>
      </p:pic>
      <p:sp>
        <p:nvSpPr>
          <p:cNvPr id="17" name="FC_2f7b14eb680" descr="{&quot;id&quot;:&quot;FC_2f7b14eb680&quot;,&quot;shapeType&quot;:&quot;Decision&quot;,&quot;label&quot;:&quot;High Impact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A4C69C8E-6046-BA86-B07B-469F4B722347}"/>
              </a:ext>
            </a:extLst>
          </p:cNvPr>
          <p:cNvSpPr/>
          <p:nvPr/>
        </p:nvSpPr>
        <p:spPr>
          <a:xfrm>
            <a:off x="8744880" y="1617177"/>
            <a:ext cx="1578343" cy="748251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High Impact?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8" name="FC_135946f00f3" descr="{&quot;id&quot;:&quot;FC_135946f00f3&quot;,&quot;shapeType&quot;:&quot;Terminator&quot;,&quot;label&quot;:&quot;P2: Current Sprint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625FEE44-AFC3-59BD-CD87-AA5FFD050CC9}"/>
              </a:ext>
            </a:extLst>
          </p:cNvPr>
          <p:cNvSpPr/>
          <p:nvPr/>
        </p:nvSpPr>
        <p:spPr>
          <a:xfrm>
            <a:off x="10875320" y="3140717"/>
            <a:ext cx="985002" cy="576567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P2: Current Sprint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9" name="FC_ae231369172" descr="{&quot;id&quot;:&quot;FC_ae231369172&quot;,&quot;shapeType&quot;:&quot;Terminator&quot;,&quot;label&quot;:&quot;P3: Backlog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6CEC89CE-5A37-73AE-F4C2-0CD3FC93AB3C}"/>
              </a:ext>
            </a:extLst>
          </p:cNvPr>
          <p:cNvSpPr/>
          <p:nvPr/>
        </p:nvSpPr>
        <p:spPr>
          <a:xfrm>
            <a:off x="10906567" y="4088693"/>
            <a:ext cx="922507" cy="576567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P3: Backlog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9" name="FCLBL|FC_45b47faca6f|Right|FC_89aa5454ad3|Left|0.50">
            <a:extLst>
              <a:ext uri="{FF2B5EF4-FFF2-40B4-BE49-F238E27FC236}">
                <a16:creationId xmlns:a16="http://schemas.microsoft.com/office/drawing/2014/main" id="{CB9A8310-E8E0-930A-0488-746565C5FF38}"/>
              </a:ext>
            </a:extLst>
          </p:cNvPr>
          <p:cNvSpPr/>
          <p:nvPr/>
        </p:nvSpPr>
        <p:spPr>
          <a:xfrm>
            <a:off x="3512317" y="2039934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0" name="FCLBL|FC_89aa5454ad3|Right|FC_d88364f88b0|Left|0.72">
            <a:extLst>
              <a:ext uri="{FF2B5EF4-FFF2-40B4-BE49-F238E27FC236}">
                <a16:creationId xmlns:a16="http://schemas.microsoft.com/office/drawing/2014/main" id="{3B89AC0F-F76C-A12E-9F0E-37C79B8F9E7F}"/>
              </a:ext>
            </a:extLst>
          </p:cNvPr>
          <p:cNvSpPr/>
          <p:nvPr/>
        </p:nvSpPr>
        <p:spPr>
          <a:xfrm>
            <a:off x="5964723" y="1142165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1" name="FCLBL|FC_89aa5454ad3|Right|FC_e404be06c82|Left|0.50">
            <a:extLst>
              <a:ext uri="{FF2B5EF4-FFF2-40B4-BE49-F238E27FC236}">
                <a16:creationId xmlns:a16="http://schemas.microsoft.com/office/drawing/2014/main" id="{47A714E4-28FB-28B4-8930-E2B522F994C2}"/>
              </a:ext>
            </a:extLst>
          </p:cNvPr>
          <p:cNvSpPr/>
          <p:nvPr/>
        </p:nvSpPr>
        <p:spPr>
          <a:xfrm>
            <a:off x="5950755" y="2338708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2" name="FCLBL|FC_e404be06c82|Right|FC_2f7b14eb680|Left|0.50">
            <a:extLst>
              <a:ext uri="{FF2B5EF4-FFF2-40B4-BE49-F238E27FC236}">
                <a16:creationId xmlns:a16="http://schemas.microsoft.com/office/drawing/2014/main" id="{F0C2299C-CDB2-09EE-744E-723B5DAD839B}"/>
              </a:ext>
            </a:extLst>
          </p:cNvPr>
          <p:cNvSpPr/>
          <p:nvPr/>
        </p:nvSpPr>
        <p:spPr>
          <a:xfrm>
            <a:off x="8315168" y="2339792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3" name="FCLBL|FC_2f7b14eb680|Right|FC_135946f00f3|Left|0.50">
            <a:extLst>
              <a:ext uri="{FF2B5EF4-FFF2-40B4-BE49-F238E27FC236}">
                <a16:creationId xmlns:a16="http://schemas.microsoft.com/office/drawing/2014/main" id="{3E4E70E0-15B5-F0F2-C6F9-0118CA4DCB0E}"/>
              </a:ext>
            </a:extLst>
          </p:cNvPr>
          <p:cNvSpPr/>
          <p:nvPr/>
        </p:nvSpPr>
        <p:spPr>
          <a:xfrm>
            <a:off x="10442390" y="2603263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4" name="FCLBL|FC_2f7b14eb680|Bottom|FC_ae231369172|Left|0.50">
            <a:extLst>
              <a:ext uri="{FF2B5EF4-FFF2-40B4-BE49-F238E27FC236}">
                <a16:creationId xmlns:a16="http://schemas.microsoft.com/office/drawing/2014/main" id="{DAFFA920-8388-F3EE-FD5B-C599C98B2D3A}"/>
              </a:ext>
            </a:extLst>
          </p:cNvPr>
          <p:cNvSpPr/>
          <p:nvPr/>
        </p:nvSpPr>
        <p:spPr>
          <a:xfrm>
            <a:off x="9391139" y="3950572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5" name="FCLBL|FC_e404be06c82|Bottom|FC_7fc853bf80c|Top|0.50">
            <a:extLst>
              <a:ext uri="{FF2B5EF4-FFF2-40B4-BE49-F238E27FC236}">
                <a16:creationId xmlns:a16="http://schemas.microsoft.com/office/drawing/2014/main" id="{5C911E36-085E-4102-DFA7-089FE61D4757}"/>
              </a:ext>
            </a:extLst>
          </p:cNvPr>
          <p:cNvSpPr/>
          <p:nvPr/>
        </p:nvSpPr>
        <p:spPr>
          <a:xfrm>
            <a:off x="7127898" y="3981805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6" name="FCLBL|FC_45b47faca6f|Bottom|FC_fca0cba816f|Left|0.50">
            <a:extLst>
              <a:ext uri="{FF2B5EF4-FFF2-40B4-BE49-F238E27FC236}">
                <a16:creationId xmlns:a16="http://schemas.microsoft.com/office/drawing/2014/main" id="{686EB901-5001-08C4-0076-C6112FC069D5}"/>
              </a:ext>
            </a:extLst>
          </p:cNvPr>
          <p:cNvSpPr/>
          <p:nvPr/>
        </p:nvSpPr>
        <p:spPr>
          <a:xfrm>
            <a:off x="2995373" y="2998435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8510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Lucen Flowchart">
      <a:dk1>
        <a:srgbClr val="261B46"/>
      </a:dk1>
      <a:lt1>
        <a:srgbClr val="F6F5F3"/>
      </a:lt1>
      <a:dk2>
        <a:srgbClr val="726A86"/>
      </a:dk2>
      <a:lt2>
        <a:srgbClr val="E8E6E3"/>
      </a:lt2>
      <a:accent1>
        <a:srgbClr val="F98613"/>
      </a:accent1>
      <a:accent2>
        <a:srgbClr val="3B93F7"/>
      </a:accent2>
      <a:accent3>
        <a:srgbClr val="2D00AC"/>
      </a:accent3>
      <a:accent4>
        <a:srgbClr val="BEF5E0"/>
      </a:accent4>
      <a:accent5>
        <a:srgbClr val="9C53E5"/>
      </a:accent5>
      <a:accent6>
        <a:srgbClr val="DCFFF2"/>
      </a:accent6>
      <a:hlink>
        <a:srgbClr val="6AB99B"/>
      </a:hlink>
      <a:folHlink>
        <a:srgbClr val="D7BAF5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Lucen_PPT_Template_FNL</Template>
  <TotalTime>9984</TotalTime>
  <Words>43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Segoe UI</vt:lpstr>
      <vt:lpstr>Office-téma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Dunlap</dc:creator>
  <cp:lastModifiedBy>Jordy Arnoldussen</cp:lastModifiedBy>
  <cp:revision>23</cp:revision>
  <dcterms:created xsi:type="dcterms:W3CDTF">2024-12-06T22:09:36Z</dcterms:created>
  <dcterms:modified xsi:type="dcterms:W3CDTF">2026-07-30T15:00:27Z</dcterms:modified>
</cp:coreProperties>
</file>