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303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8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59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1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031E3542-27F6-E547-4E2B-F5BE2D55F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0712085F-880E-103B-CE7C-294FA1386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21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2206EA46-7483-4044-4F51-6AD08CCBD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514287"/>
            <a:ext cx="1534891" cy="324364"/>
          </a:xfrm>
          <a:prstGeom prst="rect">
            <a:avLst/>
          </a:prstGeom>
        </p:spPr>
      </p:pic>
      <p:sp>
        <p:nvSpPr>
          <p:cNvPr id="38" name="Szöveg helye 37">
            <a:extLst>
              <a:ext uri="{FF2B5EF4-FFF2-40B4-BE49-F238E27FC236}">
                <a16:creationId xmlns:a16="http://schemas.microsoft.com/office/drawing/2014/main" id="{1729E61D-7276-2013-D6F9-70E91DC1AD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39" y="4961971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2">
            <a:extLst>
              <a:ext uri="{FF2B5EF4-FFF2-40B4-BE49-F238E27FC236}">
                <a16:creationId xmlns:a16="http://schemas.microsoft.com/office/drawing/2014/main" id="{AD9CBD9C-E114-9F72-A1AA-3CBBAE7293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7687" y="2487668"/>
            <a:ext cx="9143365" cy="46965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828D9226-6F3F-018A-EE8D-9EEA21008E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6735" y="2957319"/>
            <a:ext cx="9142412" cy="2004651"/>
          </a:xfrm>
          <a:prstGeom prst="rect">
            <a:avLst/>
          </a:prstGeom>
        </p:spPr>
        <p:txBody>
          <a:bodyPr lIns="0" tIns="0" rIns="0" bIns="0"/>
          <a:lstStyle>
            <a:lvl1pPr algn="l">
              <a:buNone/>
              <a:defRPr sz="66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49" name="Szöveg helye 48">
            <a:extLst>
              <a:ext uri="{FF2B5EF4-FFF2-40B4-BE49-F238E27FC236}">
                <a16:creationId xmlns:a16="http://schemas.microsoft.com/office/drawing/2014/main" id="{DD7C2750-AA8E-6E67-C823-2B339304CA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6736" y="5830605"/>
            <a:ext cx="9142411" cy="469651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1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PREPARED FOR —  [CLIENT NAME] </a:t>
            </a:r>
          </a:p>
        </p:txBody>
      </p:sp>
    </p:spTree>
    <p:extLst>
      <p:ext uri="{BB962C8B-B14F-4D97-AF65-F5344CB8AC3E}">
        <p14:creationId xmlns:p14="http://schemas.microsoft.com/office/powerpoint/2010/main" val="16071039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08051B1-3D2D-18DC-9AC0-443F990AE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7" y="0"/>
            <a:ext cx="4569543" cy="6850812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2DBD0B06-F858-C343-3292-42E0BDCB6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FB9BB2D7-ED77-8354-88A6-EFF7F941A94F}"/>
              </a:ext>
            </a:extLst>
          </p:cNvPr>
          <p:cNvSpPr/>
          <p:nvPr/>
        </p:nvSpPr>
        <p:spPr>
          <a:xfrm>
            <a:off x="5029200" y="82296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43D81BB-CF68-910F-A767-4B5277EB024B}"/>
              </a:ext>
            </a:extLst>
          </p:cNvPr>
          <p:cNvSpPr txBox="1"/>
          <p:nvPr/>
        </p:nvSpPr>
        <p:spPr>
          <a:xfrm>
            <a:off x="5029200" y="99308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 dirty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01</a:t>
            </a:r>
            <a:endParaRPr lang="hu-HU" sz="1800" b="1" i="0" dirty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82F71DE7-78FC-9F1F-AACD-10BF749FA748}"/>
              </a:ext>
            </a:extLst>
          </p:cNvPr>
          <p:cNvSpPr/>
          <p:nvPr/>
        </p:nvSpPr>
        <p:spPr>
          <a:xfrm>
            <a:off x="5029200" y="1874520"/>
            <a:ext cx="685800" cy="68580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B2813F89-FE17-4C80-23BE-BC214A3D3741}"/>
              </a:ext>
            </a:extLst>
          </p:cNvPr>
          <p:cNvSpPr txBox="1"/>
          <p:nvPr/>
        </p:nvSpPr>
        <p:spPr>
          <a:xfrm>
            <a:off x="5029200" y="204464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02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id="{A7E1B6AD-5CA0-1461-C7DA-F2C45E8C19E3}"/>
              </a:ext>
            </a:extLst>
          </p:cNvPr>
          <p:cNvSpPr/>
          <p:nvPr/>
        </p:nvSpPr>
        <p:spPr>
          <a:xfrm>
            <a:off x="5029200" y="2926080"/>
            <a:ext cx="685800" cy="68580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380C5BC-2B6F-352B-7CB4-A7F0D87C69C9}"/>
              </a:ext>
            </a:extLst>
          </p:cNvPr>
          <p:cNvSpPr txBox="1"/>
          <p:nvPr/>
        </p:nvSpPr>
        <p:spPr>
          <a:xfrm>
            <a:off x="5029200" y="309620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03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7395E55D-9677-E127-B0B5-AE7AE3E4C841}"/>
              </a:ext>
            </a:extLst>
          </p:cNvPr>
          <p:cNvSpPr/>
          <p:nvPr/>
        </p:nvSpPr>
        <p:spPr>
          <a:xfrm>
            <a:off x="5029200" y="3977640"/>
            <a:ext cx="685800" cy="68580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E8DCB9DF-6EAB-0C77-801B-67EE7CBE6193}"/>
              </a:ext>
            </a:extLst>
          </p:cNvPr>
          <p:cNvSpPr txBox="1"/>
          <p:nvPr/>
        </p:nvSpPr>
        <p:spPr>
          <a:xfrm>
            <a:off x="5029200" y="414776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04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4" name="Oval 22">
            <a:extLst>
              <a:ext uri="{FF2B5EF4-FFF2-40B4-BE49-F238E27FC236}">
                <a16:creationId xmlns:a16="http://schemas.microsoft.com/office/drawing/2014/main" id="{3B1A7DFC-4DAE-3C91-19FC-25619AA3B942}"/>
              </a:ext>
            </a:extLst>
          </p:cNvPr>
          <p:cNvSpPr/>
          <p:nvPr/>
        </p:nvSpPr>
        <p:spPr>
          <a:xfrm>
            <a:off x="5029200" y="502920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F1AE5BCD-1B62-1D64-9740-319563E0A2F3}"/>
              </a:ext>
            </a:extLst>
          </p:cNvPr>
          <p:cNvSpPr txBox="1"/>
          <p:nvPr/>
        </p:nvSpPr>
        <p:spPr>
          <a:xfrm>
            <a:off x="5029200" y="519932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05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pic>
        <p:nvPicPr>
          <p:cNvPr id="2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C1FF16E8-A5FA-4957-DE20-C0E041D7F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30" name="Szöveg helye 29">
            <a:extLst>
              <a:ext uri="{FF2B5EF4-FFF2-40B4-BE49-F238E27FC236}">
                <a16:creationId xmlns:a16="http://schemas.microsoft.com/office/drawing/2014/main" id="{D9C664E8-39EE-20F1-4917-4DF65F0A81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7200" y="1798104"/>
            <a:ext cx="401941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4" name="Szöveg helye 33">
            <a:extLst>
              <a:ext uri="{FF2B5EF4-FFF2-40B4-BE49-F238E27FC236}">
                <a16:creationId xmlns:a16="http://schemas.microsoft.com/office/drawing/2014/main" id="{DC5C93D0-C761-CB1E-57CD-E75E48DE02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7688" y="5110684"/>
            <a:ext cx="4018931" cy="471601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>
            <a:lvl1pPr>
              <a:buNone/>
              <a:defRPr sz="1200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Cím 42">
            <a:extLst>
              <a:ext uri="{FF2B5EF4-FFF2-40B4-BE49-F238E27FC236}">
                <a16:creationId xmlns:a16="http://schemas.microsoft.com/office/drawing/2014/main" id="{A479548D-0D27-7D76-0E8D-442C19D52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200" y="2266575"/>
            <a:ext cx="4018930" cy="175678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4200" b="1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/>
              <a:t>Add </a:t>
            </a:r>
            <a:br>
              <a:rPr lang="hu-HU" dirty="0"/>
            </a:br>
            <a:r>
              <a:rPr lang="hu-HU" dirty="0"/>
              <a:t>text here</a:t>
            </a:r>
          </a:p>
        </p:txBody>
      </p:sp>
      <p:sp>
        <p:nvSpPr>
          <p:cNvPr id="49" name="Szöveg helye 44">
            <a:extLst>
              <a:ext uri="{FF2B5EF4-FFF2-40B4-BE49-F238E27FC236}">
                <a16:creationId xmlns:a16="http://schemas.microsoft.com/office/drawing/2014/main" id="{1AF49228-D14F-EEB9-F7C5-416E7CE2D8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89319" y="89106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0" name="Szöveg helye 44">
            <a:extLst>
              <a:ext uri="{FF2B5EF4-FFF2-40B4-BE49-F238E27FC236}">
                <a16:creationId xmlns:a16="http://schemas.microsoft.com/office/drawing/2014/main" id="{A863DA2C-7751-857D-84FC-8E7EA03D63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89320" y="120893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500FF506-2A04-8796-0DE6-8FE6E8B049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89317" y="194262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F15CB4CF-E9C8-4C05-3668-C252D70223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89318" y="226049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E0B219E1-094C-3980-E7C1-07F7A05618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89315" y="299678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55B70AF0-B743-AD3C-AB42-7C7E3D46A4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89316" y="331465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D04F2BA0-64BE-91ED-FA83-3533D08B7F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89313" y="404834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F20C4D37-5CFB-DDDB-EEFA-C740361EF0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89314" y="436621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8C0DCA25-D5E8-9979-15BE-5BC5F5355A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89313" y="509417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C7173249-949B-0496-DFD8-52522FBDEF6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89314" y="541204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125295954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 descr="A képen kék, ibolya, Orgona, Színesség látható&#10;&#10;Lehet, hogy az AI által létrehozott tartalom helytelen.">
            <a:extLst>
              <a:ext uri="{FF2B5EF4-FFF2-40B4-BE49-F238E27FC236}">
                <a16:creationId xmlns:a16="http://schemas.microsoft.com/office/drawing/2014/main" id="{9030B01C-4E1D-D321-3E5B-0BF9BFBFA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196744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pic>
        <p:nvPicPr>
          <p:cNvPr id="4" name="Picture 3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2CA60770-4AC7-9D57-034A-B47B040EF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7913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983308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Option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27B79376-6593-93A6-357F-02DBD2EE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20" name="Kép 19" descr="A képen kék, Acélkék, ibolya, Orgona látható&#10;&#10;Lehet, hogy az AI által létrehozott tartalom helytelen.">
            <a:extLst>
              <a:ext uri="{FF2B5EF4-FFF2-40B4-BE49-F238E27FC236}">
                <a16:creationId xmlns:a16="http://schemas.microsoft.com/office/drawing/2014/main" id="{6727A1A4-9EC6-953E-922B-CC5CCB3C5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616" y="1194952"/>
            <a:ext cx="3856830" cy="5201230"/>
          </a:xfrm>
          <a:prstGeom prst="rect">
            <a:avLst/>
          </a:prstGeom>
        </p:spPr>
      </p:pic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8E33F5D1-52DE-5F13-6D21-4D9ED5E5262D}"/>
              </a:ext>
            </a:extLst>
          </p:cNvPr>
          <p:cNvSpPr/>
          <p:nvPr/>
        </p:nvSpPr>
        <p:spPr>
          <a:xfrm>
            <a:off x="54864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D3196DBC-3783-7BDE-ED47-1E1BE82AF2F6}"/>
              </a:ext>
            </a:extLst>
          </p:cNvPr>
          <p:cNvSpPr/>
          <p:nvPr/>
        </p:nvSpPr>
        <p:spPr>
          <a:xfrm>
            <a:off x="278892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0" name="Rounded Rectangle 11">
            <a:extLst>
              <a:ext uri="{FF2B5EF4-FFF2-40B4-BE49-F238E27FC236}">
                <a16:creationId xmlns:a16="http://schemas.microsoft.com/office/drawing/2014/main" id="{9944F3A0-7355-DEED-F35E-E73B7316F9F7}"/>
              </a:ext>
            </a:extLst>
          </p:cNvPr>
          <p:cNvSpPr/>
          <p:nvPr/>
        </p:nvSpPr>
        <p:spPr>
          <a:xfrm>
            <a:off x="502920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85F68AD6-BCB9-8B27-907D-AA98814C9F0A}"/>
              </a:ext>
            </a:extLst>
          </p:cNvPr>
          <p:cNvSpPr/>
          <p:nvPr/>
        </p:nvSpPr>
        <p:spPr>
          <a:xfrm>
            <a:off x="8229600" y="4663440"/>
            <a:ext cx="329184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Szöveg helye 44">
            <a:extLst>
              <a:ext uri="{FF2B5EF4-FFF2-40B4-BE49-F238E27FC236}">
                <a16:creationId xmlns:a16="http://schemas.microsoft.com/office/drawing/2014/main" id="{9B166CAB-659D-443E-EE0D-09CDC572A2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1554480"/>
            <a:ext cx="7315200" cy="1721561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 b="1">
                <a:solidFill>
                  <a:srgbClr val="261B4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37" name="Szöveg helye 44">
            <a:extLst>
              <a:ext uri="{FF2B5EF4-FFF2-40B4-BE49-F238E27FC236}">
                <a16:creationId xmlns:a16="http://schemas.microsoft.com/office/drawing/2014/main" id="{E254AE10-EE2A-7C29-36A5-483E6DDE4D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4287271"/>
            <a:ext cx="7315200" cy="121885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rgbClr val="726A8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40" name="Szöveg helye 44">
            <a:extLst>
              <a:ext uri="{FF2B5EF4-FFF2-40B4-BE49-F238E27FC236}">
                <a16:creationId xmlns:a16="http://schemas.microsoft.com/office/drawing/2014/main" id="{C795352B-783C-3460-7E5F-19C5C1DD1D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4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1" name="Szöveg helye 44">
            <a:extLst>
              <a:ext uri="{FF2B5EF4-FFF2-40B4-BE49-F238E27FC236}">
                <a16:creationId xmlns:a16="http://schemas.microsoft.com/office/drawing/2014/main" id="{6DA657EC-2AAF-5A75-F2B3-1628211573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8892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2" name="Szöveg helye 44">
            <a:extLst>
              <a:ext uri="{FF2B5EF4-FFF2-40B4-BE49-F238E27FC236}">
                <a16:creationId xmlns:a16="http://schemas.microsoft.com/office/drawing/2014/main" id="{9EA07254-0C99-534D-EAF8-95E075BDDF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9200" y="5672018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4">
            <a:extLst>
              <a:ext uri="{FF2B5EF4-FFF2-40B4-BE49-F238E27FC236}">
                <a16:creationId xmlns:a16="http://schemas.microsoft.com/office/drawing/2014/main" id="{841332DA-3AB9-F75F-9ECA-9136E97F13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29200" y="6080689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4" name="Szöveg helye 44">
            <a:extLst>
              <a:ext uri="{FF2B5EF4-FFF2-40B4-BE49-F238E27FC236}">
                <a16:creationId xmlns:a16="http://schemas.microsoft.com/office/drawing/2014/main" id="{2FA747B5-4290-BBA1-B129-3B97D15FEA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88920" y="6080688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E4DF5756-7302-22FF-ECAB-D24F87D9334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8640" y="6080687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6" name="Szöveg helye 44">
            <a:extLst>
              <a:ext uri="{FF2B5EF4-FFF2-40B4-BE49-F238E27FC236}">
                <a16:creationId xmlns:a16="http://schemas.microsoft.com/office/drawing/2014/main" id="{B92BED51-1C28-F708-3B84-432376DF1E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2480" y="4783609"/>
            <a:ext cx="2943629" cy="245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" b="1" i="0" spc="30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7" name="Szöveg helye 44">
            <a:extLst>
              <a:ext uri="{FF2B5EF4-FFF2-40B4-BE49-F238E27FC236}">
                <a16:creationId xmlns:a16="http://schemas.microsoft.com/office/drawing/2014/main" id="{35E24B21-2CC2-BF69-741B-901916163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2480" y="5135515"/>
            <a:ext cx="2943629" cy="88197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1" i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51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E26A461-E53C-5679-5802-E46C14D91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5753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Metric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27FEF59-3EB2-ADB7-8243-73BC1E47E2F5}"/>
              </a:ext>
            </a:extLst>
          </p:cNvPr>
          <p:cNvSpPr/>
          <p:nvPr/>
        </p:nvSpPr>
        <p:spPr>
          <a:xfrm>
            <a:off x="54864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EA479BA-E1DF-41EB-4692-AD9A4B0014BE}"/>
              </a:ext>
            </a:extLst>
          </p:cNvPr>
          <p:cNvSpPr/>
          <p:nvPr/>
        </p:nvSpPr>
        <p:spPr>
          <a:xfrm>
            <a:off x="548640" y="2926080"/>
            <a:ext cx="3657600" cy="109728"/>
          </a:xfrm>
          <a:prstGeom prst="rect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5DAF4AB5-43B3-57A1-CDF8-D471025D3372}"/>
              </a:ext>
            </a:extLst>
          </p:cNvPr>
          <p:cNvSpPr/>
          <p:nvPr/>
        </p:nvSpPr>
        <p:spPr>
          <a:xfrm>
            <a:off x="434340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2438CAEA-1EE6-DF77-558C-623B51EC1650}"/>
              </a:ext>
            </a:extLst>
          </p:cNvPr>
          <p:cNvSpPr/>
          <p:nvPr/>
        </p:nvSpPr>
        <p:spPr>
          <a:xfrm>
            <a:off x="4343400" y="2926080"/>
            <a:ext cx="3657600" cy="109728"/>
          </a:xfrm>
          <a:prstGeom prst="rect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C476E615-3E31-D1F7-2463-DDF7127D35B9}"/>
              </a:ext>
            </a:extLst>
          </p:cNvPr>
          <p:cNvSpPr/>
          <p:nvPr/>
        </p:nvSpPr>
        <p:spPr>
          <a:xfrm>
            <a:off x="813816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3EAE347C-C586-C23D-0ECB-AF224EBBD48B}"/>
              </a:ext>
            </a:extLst>
          </p:cNvPr>
          <p:cNvSpPr/>
          <p:nvPr/>
        </p:nvSpPr>
        <p:spPr>
          <a:xfrm>
            <a:off x="8138160" y="2926080"/>
            <a:ext cx="3657600" cy="109728"/>
          </a:xfrm>
          <a:prstGeom prst="rect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4DB4623B-3727-E49E-E2B9-AB41F9DB62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959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9C53E5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5" name="Szöveg helye 44">
            <a:extLst>
              <a:ext uri="{FF2B5EF4-FFF2-40B4-BE49-F238E27FC236}">
                <a16:creationId xmlns:a16="http://schemas.microsoft.com/office/drawing/2014/main" id="{EDE42651-7001-6279-8AD6-068A394D7D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605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6" name="Szöveg helye 44">
            <a:extLst>
              <a:ext uri="{FF2B5EF4-FFF2-40B4-BE49-F238E27FC236}">
                <a16:creationId xmlns:a16="http://schemas.microsoft.com/office/drawing/2014/main" id="{B5D83455-048B-1DFB-2294-27557CF29B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60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7" name="Szöveg helye 44">
            <a:extLst>
              <a:ext uri="{FF2B5EF4-FFF2-40B4-BE49-F238E27FC236}">
                <a16:creationId xmlns:a16="http://schemas.microsoft.com/office/drawing/2014/main" id="{AB465215-642E-99F9-2FC1-4BA1E7A685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1336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3B93F7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8" name="Szöveg helye 44">
            <a:extLst>
              <a:ext uri="{FF2B5EF4-FFF2-40B4-BE49-F238E27FC236}">
                <a16:creationId xmlns:a16="http://schemas.microsoft.com/office/drawing/2014/main" id="{10988EA8-24C0-0BC7-4A82-1E207AE340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13364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9" name="Szöveg helye 44">
            <a:extLst>
              <a:ext uri="{FF2B5EF4-FFF2-40B4-BE49-F238E27FC236}">
                <a16:creationId xmlns:a16="http://schemas.microsoft.com/office/drawing/2014/main" id="{8049F640-ECEA-E203-F0FC-38F848D8A7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1336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0" name="Szöveg helye 44">
            <a:extLst>
              <a:ext uri="{FF2B5EF4-FFF2-40B4-BE49-F238E27FC236}">
                <a16:creationId xmlns:a16="http://schemas.microsoft.com/office/drawing/2014/main" id="{67DADDC4-C5A0-6BAA-A3ED-15EA475C825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0812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F9861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31" name="Szöveg helye 44">
            <a:extLst>
              <a:ext uri="{FF2B5EF4-FFF2-40B4-BE49-F238E27FC236}">
                <a16:creationId xmlns:a16="http://schemas.microsoft.com/office/drawing/2014/main" id="{B751FB0A-90B6-6487-A0CD-57072E4CEAD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2479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2" name="Szöveg helye 44">
            <a:extLst>
              <a:ext uri="{FF2B5EF4-FFF2-40B4-BE49-F238E27FC236}">
                <a16:creationId xmlns:a16="http://schemas.microsoft.com/office/drawing/2014/main" id="{0614F7A9-1EB7-661F-9A9B-DB5DB96D03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479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6929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d Grid (6)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29">
            <a:extLst>
              <a:ext uri="{FF2B5EF4-FFF2-40B4-BE49-F238E27FC236}">
                <a16:creationId xmlns:a16="http://schemas.microsoft.com/office/drawing/2014/main" id="{697AE5CE-439A-BAB5-02AA-99ABACE317F5}"/>
              </a:ext>
            </a:extLst>
          </p:cNvPr>
          <p:cNvSpPr/>
          <p:nvPr/>
        </p:nvSpPr>
        <p:spPr>
          <a:xfrm>
            <a:off x="804672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B70539FB-FC1B-DE45-C8F9-637B8BBB431E}"/>
              </a:ext>
            </a:extLst>
          </p:cNvPr>
          <p:cNvSpPr/>
          <p:nvPr/>
        </p:nvSpPr>
        <p:spPr>
          <a:xfrm>
            <a:off x="54864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E772362B-3455-0766-9BB6-4CFDC149A4FF}"/>
              </a:ext>
            </a:extLst>
          </p:cNvPr>
          <p:cNvSpPr/>
          <p:nvPr/>
        </p:nvSpPr>
        <p:spPr>
          <a:xfrm>
            <a:off x="822960" y="283464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277E8F43-BE08-1E1D-D7C4-6BC57F2FA332}"/>
              </a:ext>
            </a:extLst>
          </p:cNvPr>
          <p:cNvSpPr/>
          <p:nvPr/>
        </p:nvSpPr>
        <p:spPr>
          <a:xfrm>
            <a:off x="429768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C11EE23C-DBBD-027A-484D-C0F85937952C}"/>
              </a:ext>
            </a:extLst>
          </p:cNvPr>
          <p:cNvSpPr/>
          <p:nvPr/>
        </p:nvSpPr>
        <p:spPr>
          <a:xfrm>
            <a:off x="4572000" y="2834640"/>
            <a:ext cx="502920" cy="50292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758D991D-8582-44BD-6DE9-4C618E495273}"/>
              </a:ext>
            </a:extLst>
          </p:cNvPr>
          <p:cNvSpPr/>
          <p:nvPr/>
        </p:nvSpPr>
        <p:spPr>
          <a:xfrm>
            <a:off x="804672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2" name="Oval 15">
            <a:extLst>
              <a:ext uri="{FF2B5EF4-FFF2-40B4-BE49-F238E27FC236}">
                <a16:creationId xmlns:a16="http://schemas.microsoft.com/office/drawing/2014/main" id="{F8BB8AF4-3F72-7050-A6E0-1729A675E7F8}"/>
              </a:ext>
            </a:extLst>
          </p:cNvPr>
          <p:cNvSpPr/>
          <p:nvPr/>
        </p:nvSpPr>
        <p:spPr>
          <a:xfrm>
            <a:off x="8321040" y="2834640"/>
            <a:ext cx="502920" cy="50292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Rounded Rectangle 19">
            <a:extLst>
              <a:ext uri="{FF2B5EF4-FFF2-40B4-BE49-F238E27FC236}">
                <a16:creationId xmlns:a16="http://schemas.microsoft.com/office/drawing/2014/main" id="{340B7E01-5BD0-8A3E-001D-375A0C708BAB}"/>
              </a:ext>
            </a:extLst>
          </p:cNvPr>
          <p:cNvSpPr/>
          <p:nvPr/>
        </p:nvSpPr>
        <p:spPr>
          <a:xfrm>
            <a:off x="54864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7" name="Oval 20">
            <a:extLst>
              <a:ext uri="{FF2B5EF4-FFF2-40B4-BE49-F238E27FC236}">
                <a16:creationId xmlns:a16="http://schemas.microsoft.com/office/drawing/2014/main" id="{E9B81AA1-11F3-C4D8-875B-47E3B30B7497}"/>
              </a:ext>
            </a:extLst>
          </p:cNvPr>
          <p:cNvSpPr/>
          <p:nvPr/>
        </p:nvSpPr>
        <p:spPr>
          <a:xfrm>
            <a:off x="822960" y="4937760"/>
            <a:ext cx="502920" cy="50292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1" name="Rounded Rectangle 24">
            <a:extLst>
              <a:ext uri="{FF2B5EF4-FFF2-40B4-BE49-F238E27FC236}">
                <a16:creationId xmlns:a16="http://schemas.microsoft.com/office/drawing/2014/main" id="{69D57AFB-A42A-AE6D-D6A0-20FFB6C1B252}"/>
              </a:ext>
            </a:extLst>
          </p:cNvPr>
          <p:cNvSpPr/>
          <p:nvPr/>
        </p:nvSpPr>
        <p:spPr>
          <a:xfrm>
            <a:off x="429768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2" name="Oval 25">
            <a:extLst>
              <a:ext uri="{FF2B5EF4-FFF2-40B4-BE49-F238E27FC236}">
                <a16:creationId xmlns:a16="http://schemas.microsoft.com/office/drawing/2014/main" id="{0556DF6A-A663-DE47-A777-82E7A9E3E543}"/>
              </a:ext>
            </a:extLst>
          </p:cNvPr>
          <p:cNvSpPr/>
          <p:nvPr/>
        </p:nvSpPr>
        <p:spPr>
          <a:xfrm>
            <a:off x="4572000" y="493776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7" name="Oval 30">
            <a:extLst>
              <a:ext uri="{FF2B5EF4-FFF2-40B4-BE49-F238E27FC236}">
                <a16:creationId xmlns:a16="http://schemas.microsoft.com/office/drawing/2014/main" id="{062C787D-8240-941B-5798-9FF7726B962B}"/>
              </a:ext>
            </a:extLst>
          </p:cNvPr>
          <p:cNvSpPr/>
          <p:nvPr/>
        </p:nvSpPr>
        <p:spPr>
          <a:xfrm>
            <a:off x="8321040" y="4937760"/>
            <a:ext cx="502920" cy="502920"/>
          </a:xfrm>
          <a:prstGeom prst="ellipse">
            <a:avLst/>
          </a:prstGeom>
          <a:solidFill>
            <a:srgbClr val="2D00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52" name="Szöveg helye 44">
            <a:extLst>
              <a:ext uri="{FF2B5EF4-FFF2-40B4-BE49-F238E27FC236}">
                <a16:creationId xmlns:a16="http://schemas.microsoft.com/office/drawing/2014/main" id="{B4FEC3B7-EB0F-A6AB-6EF1-39F2C917E7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6304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8265458A-2ACC-C06F-590B-01AE76A06A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296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5A72E73F-F373-4A83-5253-DC50550679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03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744AF4BA-622E-40CB-3F6F-37F257285A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208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07AC7649-39D4-E4F0-4A9A-1034AA01FB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3F157A0C-7842-CCBC-5618-2B507EBFCA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8007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8347EF70-0A29-C5CE-7098-3C3E1B2D53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63040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537077FE-5DBF-E9E7-86AA-B0C388635B8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2960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64F5B6A3-5FD9-6C2F-A938-D06425B0C4B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1038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1" name="Szöveg helye 44">
            <a:extLst>
              <a:ext uri="{FF2B5EF4-FFF2-40B4-BE49-F238E27FC236}">
                <a16:creationId xmlns:a16="http://schemas.microsoft.com/office/drawing/2014/main" id="{72921A14-7BB2-F26F-B5D0-A160EEE6D3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2015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2" name="Szöveg helye 44">
            <a:extLst>
              <a:ext uri="{FF2B5EF4-FFF2-40B4-BE49-F238E27FC236}">
                <a16:creationId xmlns:a16="http://schemas.microsoft.com/office/drawing/2014/main" id="{BA617FAE-A8E0-CCD8-8041-057CEE3621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8007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3" name="Szöveg helye 44">
            <a:extLst>
              <a:ext uri="{FF2B5EF4-FFF2-40B4-BE49-F238E27FC236}">
                <a16:creationId xmlns:a16="http://schemas.microsoft.com/office/drawing/2014/main" id="{0277C1B0-47C6-6385-EA3D-8D337FD103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8815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4" name="Szöveg helye 44">
            <a:extLst>
              <a:ext uri="{FF2B5EF4-FFF2-40B4-BE49-F238E27FC236}">
                <a16:creationId xmlns:a16="http://schemas.microsoft.com/office/drawing/2014/main" id="{90B0851A-515D-47AE-AC67-A2A9CB283B2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6112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5" name="Szöveg helye 44">
            <a:extLst>
              <a:ext uri="{FF2B5EF4-FFF2-40B4-BE49-F238E27FC236}">
                <a16:creationId xmlns:a16="http://schemas.microsoft.com/office/drawing/2014/main" id="{FEDFF18A-2814-7CBE-0A5D-3C93733483F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2104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6" name="Szöveg helye 44">
            <a:extLst>
              <a:ext uri="{FF2B5EF4-FFF2-40B4-BE49-F238E27FC236}">
                <a16:creationId xmlns:a16="http://schemas.microsoft.com/office/drawing/2014/main" id="{A4F17D26-3064-4A87-21AC-C0AF7955A29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2911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7" name="Szöveg helye 44">
            <a:extLst>
              <a:ext uri="{FF2B5EF4-FFF2-40B4-BE49-F238E27FC236}">
                <a16:creationId xmlns:a16="http://schemas.microsoft.com/office/drawing/2014/main" id="{BFA2276F-B32F-2032-E591-85ACE52045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6358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8" name="Szöveg helye 44">
            <a:extLst>
              <a:ext uri="{FF2B5EF4-FFF2-40B4-BE49-F238E27FC236}">
                <a16:creationId xmlns:a16="http://schemas.microsoft.com/office/drawing/2014/main" id="{831F9997-6558-8057-6475-87F9120F138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2350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9" name="Szöveg helye 44">
            <a:extLst>
              <a:ext uri="{FF2B5EF4-FFF2-40B4-BE49-F238E27FC236}">
                <a16:creationId xmlns:a16="http://schemas.microsoft.com/office/drawing/2014/main" id="{06195753-E94F-6611-340E-12F73E4099F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3158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6316869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1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20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29">
            <a:extLst>
              <a:ext uri="{FF2B5EF4-FFF2-40B4-BE49-F238E27FC236}">
                <a16:creationId xmlns:a16="http://schemas.microsoft.com/office/drawing/2014/main" id="{EDD258AD-AD23-181B-4659-C45AA062F2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640" y="3924801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29">
            <a:extLst>
              <a:ext uri="{FF2B5EF4-FFF2-40B4-BE49-F238E27FC236}">
                <a16:creationId xmlns:a16="http://schemas.microsoft.com/office/drawing/2014/main" id="{C6A6A63E-103C-C648-BD99-0E4B85273D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4545546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29">
            <a:extLst>
              <a:ext uri="{FF2B5EF4-FFF2-40B4-BE49-F238E27FC236}">
                <a16:creationId xmlns:a16="http://schemas.microsoft.com/office/drawing/2014/main" id="{51111D89-209B-E23D-7B72-DF7DF20FD7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39" y="5037636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1" name="Szöveg helye 29">
            <a:extLst>
              <a:ext uri="{FF2B5EF4-FFF2-40B4-BE49-F238E27FC236}">
                <a16:creationId xmlns:a16="http://schemas.microsoft.com/office/drawing/2014/main" id="{A9F01FAB-5660-1CEC-281C-4E323560F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38" y="5658381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508125"/>
            <a:ext cx="6096000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516156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2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4522178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19"/>
            <a:ext cx="4522178" cy="222513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70819" y="1508125"/>
            <a:ext cx="7121181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5A0C60D6-EE3D-A25E-1403-435687224E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38708064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-47768"/>
            <a:ext cx="12378374" cy="6905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68D815-440B-A9E7-EAFC-18106F8D9B77}"/>
              </a:ext>
            </a:extLst>
          </p:cNvPr>
          <p:cNvSpPr txBox="1"/>
          <p:nvPr/>
        </p:nvSpPr>
        <p:spPr>
          <a:xfrm>
            <a:off x="548640" y="1463040"/>
            <a:ext cx="1828800" cy="40010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0" b="1" i="0" dirty="0">
                <a:solidFill>
                  <a:srgbClr val="9C53E5"/>
                </a:solidFill>
                <a:latin typeface="+mj-lt"/>
              </a:rPr>
              <a:t>“</a:t>
            </a:r>
          </a:p>
        </p:txBody>
      </p:sp>
      <p:pic>
        <p:nvPicPr>
          <p:cNvPr id="10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3D34F7BE-769A-13CA-2BD6-F522A7D0E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1" name="Szöveg helye 29">
            <a:extLst>
              <a:ext uri="{FF2B5EF4-FFF2-40B4-BE49-F238E27FC236}">
                <a16:creationId xmlns:a16="http://schemas.microsoft.com/office/drawing/2014/main" id="{47EBEB8B-9EC9-019D-6445-7CB25151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86000" y="5069146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2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FIRST NAME LAST NAME</a:t>
            </a:r>
          </a:p>
        </p:txBody>
      </p:sp>
      <p:sp>
        <p:nvSpPr>
          <p:cNvPr id="12" name="Szöveg helye 29">
            <a:extLst>
              <a:ext uri="{FF2B5EF4-FFF2-40B4-BE49-F238E27FC236}">
                <a16:creationId xmlns:a16="http://schemas.microsoft.com/office/drawing/2014/main" id="{73F13151-FE66-6C8B-D85B-7DD1FCB8B9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5999" y="5540746"/>
            <a:ext cx="5479869" cy="332134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300" b="0" i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Position</a:t>
            </a:r>
            <a:r>
              <a:rPr lang="hu-HU" dirty="0"/>
              <a:t>, </a:t>
            </a:r>
            <a:r>
              <a:rPr lang="hu-HU" dirty="0" err="1"/>
              <a:t>title</a:t>
            </a:r>
            <a:r>
              <a:rPr lang="hu-HU" dirty="0"/>
              <a:t> — </a:t>
            </a:r>
            <a:r>
              <a:rPr lang="hu-HU" dirty="0" err="1"/>
              <a:t>Company</a:t>
            </a:r>
            <a:r>
              <a:rPr lang="hu-HU" dirty="0"/>
              <a:t> </a:t>
            </a:r>
            <a:r>
              <a:rPr lang="hu-HU" dirty="0" err="1"/>
              <a:t>Name</a:t>
            </a:r>
            <a:endParaRPr lang="hu-HU" dirty="0"/>
          </a:p>
        </p:txBody>
      </p:sp>
      <p:sp>
        <p:nvSpPr>
          <p:cNvPr id="13" name="Szöveg helye 29">
            <a:extLst>
              <a:ext uri="{FF2B5EF4-FFF2-40B4-BE49-F238E27FC236}">
                <a16:creationId xmlns:a16="http://schemas.microsoft.com/office/drawing/2014/main" id="{7AB570FC-5BF3-6DE8-E523-66B298A7C1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999" y="2287396"/>
            <a:ext cx="9357361" cy="1575944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 i="1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6518384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7" name="Szöveg helye 44">
            <a:extLst>
              <a:ext uri="{FF2B5EF4-FFF2-40B4-BE49-F238E27FC236}">
                <a16:creationId xmlns:a16="http://schemas.microsoft.com/office/drawing/2014/main" id="{972399AB-039E-3844-9E96-8F79BD834D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9768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8" name="Szöveg helye 44">
            <a:extLst>
              <a:ext uri="{FF2B5EF4-FFF2-40B4-BE49-F238E27FC236}">
                <a16:creationId xmlns:a16="http://schemas.microsoft.com/office/drawing/2014/main" id="{81A9A8E6-25FC-F1F3-CB26-53E46AB632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9768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46720" y="2560319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6720" y="3185147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6821280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5208814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7"/>
            <a:ext cx="5215346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7533" y="2560319"/>
            <a:ext cx="5215345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7534" y="3185146"/>
            <a:ext cx="5215345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5375411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Indigo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000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300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en-US" dirty="0"/>
              <a:t>© 2026 </a:t>
            </a:r>
            <a:r>
              <a:rPr lang="en-US" dirty="0" err="1"/>
              <a:t>Lucen</a:t>
            </a:r>
            <a:r>
              <a:rPr lang="en-US" dirty="0"/>
              <a:t>, Inc.  ·  All rights reserved.  ·  lucen.io</a:t>
            </a:r>
            <a:endParaRPr lang="hu-HU" dirty="0"/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9" name="Szöveg helye 29">
            <a:extLst>
              <a:ext uri="{FF2B5EF4-FFF2-40B4-BE49-F238E27FC236}">
                <a16:creationId xmlns:a16="http://schemas.microsoft.com/office/drawing/2014/main" id="{299AE55E-02FD-939C-4C2A-9AB94D99E8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4461164"/>
            <a:ext cx="9357361" cy="1075658"/>
          </a:xfrm>
          <a:prstGeom prst="rect">
            <a:avLst/>
          </a:prstGeom>
        </p:spPr>
        <p:txBody>
          <a:bodyPr lIns="0" tIns="0" rIns="0" bIns="0" anchor="b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0" name="Szöveg helye 44">
            <a:extLst>
              <a:ext uri="{FF2B5EF4-FFF2-40B4-BE49-F238E27FC236}">
                <a16:creationId xmlns:a16="http://schemas.microsoft.com/office/drawing/2014/main" id="{5511482F-F472-3831-F3DD-B5D79BE46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2035847"/>
            <a:ext cx="11127106" cy="200465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80963768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E9E8AD-0438-C440-472C-82B5B70C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Lucen </a:t>
            </a:r>
            <a:r>
              <a:rPr lang="hu-HU" spc="150">
                <a:latin typeface="Calibri"/>
                <a:ea typeface="Calibri"/>
                <a:cs typeface="Calibri"/>
              </a:rPr>
              <a:t>— Presentation Template</a:t>
            </a:r>
            <a:endParaRPr lang="hu-HU" sz="900" dirty="0"/>
          </a:p>
        </p:txBody>
      </p:sp>
    </p:spTree>
    <p:extLst>
      <p:ext uri="{BB962C8B-B14F-4D97-AF65-F5344CB8AC3E}">
        <p14:creationId xmlns:p14="http://schemas.microsoft.com/office/powerpoint/2010/main" val="174132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>
            <a:extLst>
              <a:ext uri="{FF2B5EF4-FFF2-40B4-BE49-F238E27FC236}">
                <a16:creationId xmlns:a16="http://schemas.microsoft.com/office/drawing/2014/main" id="{8FD465FE-AF46-0BC1-FB50-8DCFCF282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8640" y="6472814"/>
            <a:ext cx="5486400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rgbClr val="726A8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latin typeface="Calibri"/>
                <a:ea typeface="Calibri"/>
                <a:cs typeface="Calibri"/>
              </a:rPr>
              <a:t>—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Presentation</a:t>
            </a:r>
            <a:r>
              <a:rPr lang="hu-HU" spc="150" dirty="0">
                <a:latin typeface="Calibri"/>
                <a:ea typeface="Calibri"/>
                <a:cs typeface="Calibri"/>
              </a:rPr>
              <a:t>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Template</a:t>
            </a:r>
            <a:endParaRPr lang="hu-HU" sz="900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3EE0C734-F335-1F62-1CB4-B30C28A3A712}"/>
              </a:ext>
            </a:extLst>
          </p:cNvPr>
          <p:cNvSpPr txBox="1">
            <a:spLocks/>
          </p:cNvSpPr>
          <p:nvPr/>
        </p:nvSpPr>
        <p:spPr>
          <a:xfrm>
            <a:off x="10789917" y="6470743"/>
            <a:ext cx="914401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3DEBF6-C652-4CB3-AE43-7393ACE611AA}" type="slidenum">
              <a:rPr lang="hu-HU" sz="900" smtClean="0">
                <a:solidFill>
                  <a:srgbClr val="726A86"/>
                </a:solidFill>
              </a:rPr>
              <a:pPr/>
              <a:t>‹#›</a:t>
            </a:fld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716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4" r:id="rId13"/>
    <p:sldLayoutId id="2147483725" r:id="rId14"/>
    <p:sldLayoutId id="214748372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CCONN|FC_ddd7a2a8121|Bottom|FC_5f5882a6f1e|Top|E|N|T">
            <a:extLst>
              <a:ext uri="{FF2B5EF4-FFF2-40B4-BE49-F238E27FC236}">
                <a16:creationId xmlns:a16="http://schemas.microsoft.com/office/drawing/2014/main" id="{A8CEF5DD-11E3-CC6F-7CC2-CC2B8D8DD4AB}"/>
              </a:ext>
            </a:extLst>
          </p:cNvPr>
          <p:cNvSpPr/>
          <p:nvPr/>
        </p:nvSpPr>
        <p:spPr>
          <a:xfrm>
            <a:off x="8604912" y="3869119"/>
            <a:ext cx="1311050" cy="1307476"/>
          </a:xfrm>
          <a:custGeom>
            <a:avLst/>
            <a:gdLst/>
            <a:ahLst/>
            <a:cxnLst/>
            <a:rect l="0" t="0" r="0" b="0"/>
            <a:pathLst>
              <a:path w="1311050" h="1307476">
                <a:moveTo>
                  <a:pt x="1311049" y="0"/>
                </a:moveTo>
                <a:lnTo>
                  <a:pt x="1311049" y="552137"/>
                </a:lnTo>
                <a:lnTo>
                  <a:pt x="1306986" y="588714"/>
                </a:lnTo>
                <a:lnTo>
                  <a:pt x="1294794" y="617161"/>
                </a:lnTo>
                <a:lnTo>
                  <a:pt x="1274473" y="637481"/>
                </a:lnTo>
                <a:lnTo>
                  <a:pt x="1246026" y="649674"/>
                </a:lnTo>
                <a:lnTo>
                  <a:pt x="1209449" y="653737"/>
                </a:lnTo>
                <a:lnTo>
                  <a:pt x="101600" y="653737"/>
                </a:lnTo>
                <a:lnTo>
                  <a:pt x="65025" y="657802"/>
                </a:lnTo>
                <a:lnTo>
                  <a:pt x="36576" y="669993"/>
                </a:lnTo>
                <a:lnTo>
                  <a:pt x="16256" y="690314"/>
                </a:lnTo>
                <a:lnTo>
                  <a:pt x="4065" y="718761"/>
                </a:lnTo>
                <a:lnTo>
                  <a:pt x="0" y="755337"/>
                </a:lnTo>
                <a:lnTo>
                  <a:pt x="0" y="1307475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7" name="FCCONN|FC_ddd7a2a8121|Bottom|FC_dccb34afb5d|Top|E|N|T">
            <a:extLst>
              <a:ext uri="{FF2B5EF4-FFF2-40B4-BE49-F238E27FC236}">
                <a16:creationId xmlns:a16="http://schemas.microsoft.com/office/drawing/2014/main" id="{0849BC7D-4160-A1D0-9FD8-2699BF0A0858}"/>
              </a:ext>
            </a:extLst>
          </p:cNvPr>
          <p:cNvSpPr/>
          <p:nvPr/>
        </p:nvSpPr>
        <p:spPr>
          <a:xfrm>
            <a:off x="9915961" y="3869119"/>
            <a:ext cx="1005070" cy="1282077"/>
          </a:xfrm>
          <a:custGeom>
            <a:avLst/>
            <a:gdLst/>
            <a:ahLst/>
            <a:cxnLst/>
            <a:rect l="0" t="0" r="0" b="0"/>
            <a:pathLst>
              <a:path w="1005070" h="1282077">
                <a:moveTo>
                  <a:pt x="0" y="0"/>
                </a:moveTo>
                <a:lnTo>
                  <a:pt x="0" y="539438"/>
                </a:lnTo>
                <a:lnTo>
                  <a:pt x="4065" y="576014"/>
                </a:lnTo>
                <a:lnTo>
                  <a:pt x="16257" y="604462"/>
                </a:lnTo>
                <a:lnTo>
                  <a:pt x="36576" y="624782"/>
                </a:lnTo>
                <a:lnTo>
                  <a:pt x="65025" y="636974"/>
                </a:lnTo>
                <a:lnTo>
                  <a:pt x="101600" y="641038"/>
                </a:lnTo>
                <a:lnTo>
                  <a:pt x="903469" y="641038"/>
                </a:lnTo>
                <a:lnTo>
                  <a:pt x="940047" y="645102"/>
                </a:lnTo>
                <a:lnTo>
                  <a:pt x="968494" y="657294"/>
                </a:lnTo>
                <a:lnTo>
                  <a:pt x="988813" y="677614"/>
                </a:lnTo>
                <a:lnTo>
                  <a:pt x="1001006" y="706062"/>
                </a:lnTo>
                <a:lnTo>
                  <a:pt x="1005069" y="742638"/>
                </a:lnTo>
                <a:lnTo>
                  <a:pt x="1005069" y="1282076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6" name="FCCONN|FC_ed7a52b0c2c|Right|FC_c05104a559e|Left|E|N|T">
            <a:extLst>
              <a:ext uri="{FF2B5EF4-FFF2-40B4-BE49-F238E27FC236}">
                <a16:creationId xmlns:a16="http://schemas.microsoft.com/office/drawing/2014/main" id="{26F24B17-6204-3B98-B13F-9DDA22D334AC}"/>
              </a:ext>
            </a:extLst>
          </p:cNvPr>
          <p:cNvSpPr/>
          <p:nvPr/>
        </p:nvSpPr>
        <p:spPr>
          <a:xfrm>
            <a:off x="2652726" y="649760"/>
            <a:ext cx="4158551" cy="1"/>
          </a:xfrm>
          <a:custGeom>
            <a:avLst/>
            <a:gdLst/>
            <a:ahLst/>
            <a:cxnLst/>
            <a:rect l="0" t="0" r="0" b="0"/>
            <a:pathLst>
              <a:path w="4158551" h="1">
                <a:moveTo>
                  <a:pt x="0" y="0"/>
                </a:moveTo>
                <a:lnTo>
                  <a:pt x="2079275" y="0"/>
                </a:lnTo>
                <a:lnTo>
                  <a:pt x="4158550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FCCONN|FC_c05104a559e|Bottom|FC_4f75ef0c489|Top|E|N|T">
            <a:extLst>
              <a:ext uri="{FF2B5EF4-FFF2-40B4-BE49-F238E27FC236}">
                <a16:creationId xmlns:a16="http://schemas.microsoft.com/office/drawing/2014/main" id="{3F735A28-3A23-31DF-1AC0-AE59DC12FACD}"/>
              </a:ext>
            </a:extLst>
          </p:cNvPr>
          <p:cNvSpPr/>
          <p:nvPr/>
        </p:nvSpPr>
        <p:spPr>
          <a:xfrm>
            <a:off x="7462541" y="994722"/>
            <a:ext cx="4164" cy="497248"/>
          </a:xfrm>
          <a:custGeom>
            <a:avLst/>
            <a:gdLst/>
            <a:ahLst/>
            <a:cxnLst/>
            <a:rect l="0" t="0" r="0" b="0"/>
            <a:pathLst>
              <a:path w="4164" h="497248">
                <a:moveTo>
                  <a:pt x="4163" y="0"/>
                </a:moveTo>
                <a:lnTo>
                  <a:pt x="4163" y="248624"/>
                </a:lnTo>
                <a:lnTo>
                  <a:pt x="0" y="497247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4" name="FCCONN|FC_4f75ef0c489|Left|FC_524b4b1d12c|Right|E|N|T">
            <a:extLst>
              <a:ext uri="{FF2B5EF4-FFF2-40B4-BE49-F238E27FC236}">
                <a16:creationId xmlns:a16="http://schemas.microsoft.com/office/drawing/2014/main" id="{A6AC6575-46B8-8488-5367-577C48B87047}"/>
              </a:ext>
            </a:extLst>
          </p:cNvPr>
          <p:cNvSpPr/>
          <p:nvPr/>
        </p:nvSpPr>
        <p:spPr>
          <a:xfrm>
            <a:off x="3564995" y="1836931"/>
            <a:ext cx="3028673" cy="1115418"/>
          </a:xfrm>
          <a:custGeom>
            <a:avLst/>
            <a:gdLst/>
            <a:ahLst/>
            <a:cxnLst/>
            <a:rect l="0" t="0" r="0" b="0"/>
            <a:pathLst>
              <a:path w="3028673" h="1115418">
                <a:moveTo>
                  <a:pt x="3028672" y="0"/>
                </a:moveTo>
                <a:lnTo>
                  <a:pt x="1615936" y="0"/>
                </a:lnTo>
                <a:lnTo>
                  <a:pt x="1579360" y="4064"/>
                </a:lnTo>
                <a:lnTo>
                  <a:pt x="1550912" y="16256"/>
                </a:lnTo>
                <a:lnTo>
                  <a:pt x="1530592" y="36576"/>
                </a:lnTo>
                <a:lnTo>
                  <a:pt x="1518400" y="65024"/>
                </a:lnTo>
                <a:lnTo>
                  <a:pt x="1514336" y="101600"/>
                </a:lnTo>
                <a:lnTo>
                  <a:pt x="1514336" y="1013817"/>
                </a:lnTo>
                <a:lnTo>
                  <a:pt x="1510272" y="1050393"/>
                </a:lnTo>
                <a:lnTo>
                  <a:pt x="1498080" y="1078841"/>
                </a:lnTo>
                <a:lnTo>
                  <a:pt x="1477760" y="1099161"/>
                </a:lnTo>
                <a:lnTo>
                  <a:pt x="1449312" y="1111353"/>
                </a:lnTo>
                <a:lnTo>
                  <a:pt x="1412736" y="1115417"/>
                </a:lnTo>
                <a:lnTo>
                  <a:pt x="0" y="1115417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3" name="FCCONN|FC_524b4b1d12c|Right|FC_051f921a1e9|Left|E|N|T">
            <a:extLst>
              <a:ext uri="{FF2B5EF4-FFF2-40B4-BE49-F238E27FC236}">
                <a16:creationId xmlns:a16="http://schemas.microsoft.com/office/drawing/2014/main" id="{E6D9073F-B260-B4A0-7369-04F68F824E5A}"/>
              </a:ext>
            </a:extLst>
          </p:cNvPr>
          <p:cNvSpPr/>
          <p:nvPr/>
        </p:nvSpPr>
        <p:spPr>
          <a:xfrm>
            <a:off x="3564995" y="2952348"/>
            <a:ext cx="1824540" cy="689925"/>
          </a:xfrm>
          <a:custGeom>
            <a:avLst/>
            <a:gdLst/>
            <a:ahLst/>
            <a:cxnLst/>
            <a:rect l="0" t="0" r="0" b="0"/>
            <a:pathLst>
              <a:path w="1824540" h="689925">
                <a:moveTo>
                  <a:pt x="0" y="0"/>
                </a:moveTo>
                <a:lnTo>
                  <a:pt x="810669" y="0"/>
                </a:lnTo>
                <a:lnTo>
                  <a:pt x="847246" y="4064"/>
                </a:lnTo>
                <a:lnTo>
                  <a:pt x="875694" y="16256"/>
                </a:lnTo>
                <a:lnTo>
                  <a:pt x="896013" y="36576"/>
                </a:lnTo>
                <a:lnTo>
                  <a:pt x="908206" y="65024"/>
                </a:lnTo>
                <a:lnTo>
                  <a:pt x="912269" y="101600"/>
                </a:lnTo>
                <a:lnTo>
                  <a:pt x="912269" y="588324"/>
                </a:lnTo>
                <a:lnTo>
                  <a:pt x="916334" y="624900"/>
                </a:lnTo>
                <a:lnTo>
                  <a:pt x="928526" y="653348"/>
                </a:lnTo>
                <a:lnTo>
                  <a:pt x="948845" y="673668"/>
                </a:lnTo>
                <a:lnTo>
                  <a:pt x="977294" y="685860"/>
                </a:lnTo>
                <a:lnTo>
                  <a:pt x="1013869" y="689924"/>
                </a:lnTo>
                <a:lnTo>
                  <a:pt x="1824539" y="689924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2" name="FCCONN|FC_051f921a1e9|Right|FC_ddd7a2a8121|Left|E|N|T">
            <a:extLst>
              <a:ext uri="{FF2B5EF4-FFF2-40B4-BE49-F238E27FC236}">
                <a16:creationId xmlns:a16="http://schemas.microsoft.com/office/drawing/2014/main" id="{3A290FF6-D271-25AC-7179-4E31A14BA7AD}"/>
              </a:ext>
            </a:extLst>
          </p:cNvPr>
          <p:cNvSpPr/>
          <p:nvPr/>
        </p:nvSpPr>
        <p:spPr>
          <a:xfrm>
            <a:off x="6771538" y="3317179"/>
            <a:ext cx="1980178" cy="325094"/>
          </a:xfrm>
          <a:custGeom>
            <a:avLst/>
            <a:gdLst/>
            <a:ahLst/>
            <a:cxnLst/>
            <a:rect l="0" t="0" r="0" b="0"/>
            <a:pathLst>
              <a:path w="1980178" h="325094">
                <a:moveTo>
                  <a:pt x="0" y="325093"/>
                </a:moveTo>
                <a:lnTo>
                  <a:pt x="888488" y="325093"/>
                </a:lnTo>
                <a:lnTo>
                  <a:pt x="925064" y="321029"/>
                </a:lnTo>
                <a:lnTo>
                  <a:pt x="953513" y="308837"/>
                </a:lnTo>
                <a:lnTo>
                  <a:pt x="973833" y="288517"/>
                </a:lnTo>
                <a:lnTo>
                  <a:pt x="986024" y="260069"/>
                </a:lnTo>
                <a:lnTo>
                  <a:pt x="990088" y="223493"/>
                </a:lnTo>
                <a:lnTo>
                  <a:pt x="990088" y="101600"/>
                </a:lnTo>
                <a:lnTo>
                  <a:pt x="994152" y="65025"/>
                </a:lnTo>
                <a:lnTo>
                  <a:pt x="1006345" y="36576"/>
                </a:lnTo>
                <a:lnTo>
                  <a:pt x="1026664" y="16256"/>
                </a:lnTo>
                <a:lnTo>
                  <a:pt x="1055113" y="4064"/>
                </a:lnTo>
                <a:lnTo>
                  <a:pt x="1091688" y="0"/>
                </a:lnTo>
                <a:lnTo>
                  <a:pt x="1980177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grpSp>
        <p:nvGrpSpPr>
          <p:cNvPr id="21" name="FCLANE|f6cdaaf9|Disposition|||H|L">
            <a:extLst>
              <a:ext uri="{FF2B5EF4-FFF2-40B4-BE49-F238E27FC236}">
                <a16:creationId xmlns:a16="http://schemas.microsoft.com/office/drawing/2014/main" id="{98E184B4-A9D5-2852-E8AB-E16B24F4BADB}"/>
              </a:ext>
            </a:extLst>
          </p:cNvPr>
          <p:cNvGrpSpPr>
            <a:grpSpLocks/>
          </p:cNvGrpSpPr>
          <p:nvPr/>
        </p:nvGrpSpPr>
        <p:grpSpPr>
          <a:xfrm>
            <a:off x="152400" y="4286715"/>
            <a:ext cx="11887200" cy="2418885"/>
            <a:chOff x="152400" y="4286715"/>
            <a:chExt cx="11887200" cy="241888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F93B1D9-8520-9781-6860-2FC63EDFBB80}"/>
                </a:ext>
              </a:extLst>
            </p:cNvPr>
            <p:cNvSpPr>
              <a:spLocks/>
            </p:cNvSpPr>
            <p:nvPr/>
          </p:nvSpPr>
          <p:spPr>
            <a:xfrm>
              <a:off x="152400" y="4286715"/>
              <a:ext cx="1016000" cy="2418885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Disposition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775D1F3-D64E-BBC0-25D1-A0E56B6D5B36}"/>
                </a:ext>
              </a:extLst>
            </p:cNvPr>
            <p:cNvSpPr>
              <a:spLocks/>
            </p:cNvSpPr>
            <p:nvPr/>
          </p:nvSpPr>
          <p:spPr>
            <a:xfrm>
              <a:off x="1168400" y="4286715"/>
              <a:ext cx="10871200" cy="2418885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6C2AF98-A82F-A40D-416C-765AE312B0A4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4286715"/>
              <a:ext cx="0" cy="2418885"/>
            </a:xfrm>
            <a:prstGeom prst="line">
              <a:avLst/>
            </a:prstGeom>
            <a:ln w="12700">
              <a:solidFill>
                <a:schemeClr val="accent4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F79B2C5-8757-BBEA-C0E8-39C446660983}"/>
                </a:ext>
              </a:extLst>
            </p:cNvPr>
            <p:cNvSpPr>
              <a:spLocks/>
            </p:cNvSpPr>
            <p:nvPr/>
          </p:nvSpPr>
          <p:spPr>
            <a:xfrm>
              <a:off x="152400" y="4286715"/>
              <a:ext cx="11887200" cy="2418885"/>
            </a:xfrm>
            <a:prstGeom prst="rect">
              <a:avLst/>
            </a:prstGeom>
            <a:noFill/>
            <a:ln w="12700" cap="flat" cmpd="sng" algn="ctr">
              <a:solidFill>
                <a:schemeClr val="accent4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16" name="FCLANE|a3863a82|ED Physician|||H|L">
            <a:extLst>
              <a:ext uri="{FF2B5EF4-FFF2-40B4-BE49-F238E27FC236}">
                <a16:creationId xmlns:a16="http://schemas.microsoft.com/office/drawing/2014/main" id="{7496D390-CB9E-216A-549B-6BFDF95E3F49}"/>
              </a:ext>
            </a:extLst>
          </p:cNvPr>
          <p:cNvGrpSpPr>
            <a:grpSpLocks/>
          </p:cNvGrpSpPr>
          <p:nvPr/>
        </p:nvGrpSpPr>
        <p:grpSpPr>
          <a:xfrm>
            <a:off x="152400" y="2500042"/>
            <a:ext cx="11887200" cy="1634274"/>
            <a:chOff x="152400" y="2500042"/>
            <a:chExt cx="11887200" cy="163427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4F00274-A8C4-023E-5AC6-AB516061A47D}"/>
                </a:ext>
              </a:extLst>
            </p:cNvPr>
            <p:cNvSpPr>
              <a:spLocks/>
            </p:cNvSpPr>
            <p:nvPr/>
          </p:nvSpPr>
          <p:spPr>
            <a:xfrm>
              <a:off x="152400" y="2500042"/>
              <a:ext cx="1016000" cy="1634274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ED Physician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9577D0-AE20-9151-1E2E-95F70C74071F}"/>
                </a:ext>
              </a:extLst>
            </p:cNvPr>
            <p:cNvSpPr>
              <a:spLocks/>
            </p:cNvSpPr>
            <p:nvPr/>
          </p:nvSpPr>
          <p:spPr>
            <a:xfrm>
              <a:off x="1168400" y="2500042"/>
              <a:ext cx="10871200" cy="1634274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67A6B19-C970-926F-5A53-30C096D9F26D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2500042"/>
              <a:ext cx="0" cy="1634274"/>
            </a:xfrm>
            <a:prstGeom prst="line">
              <a:avLst/>
            </a:prstGeom>
            <a:ln w="12700">
              <a:solidFill>
                <a:schemeClr val="accent3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615C006-EE91-C22B-D7A0-9B09FB515E45}"/>
                </a:ext>
              </a:extLst>
            </p:cNvPr>
            <p:cNvSpPr>
              <a:spLocks/>
            </p:cNvSpPr>
            <p:nvPr/>
          </p:nvSpPr>
          <p:spPr>
            <a:xfrm>
              <a:off x="152400" y="2500042"/>
              <a:ext cx="11887200" cy="1634274"/>
            </a:xfrm>
            <a:prstGeom prst="rect">
              <a:avLst/>
            </a:prstGeom>
            <a:noFill/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11" name="FCLANE|504f5a3f|Triage|||H|L">
            <a:extLst>
              <a:ext uri="{FF2B5EF4-FFF2-40B4-BE49-F238E27FC236}">
                <a16:creationId xmlns:a16="http://schemas.microsoft.com/office/drawing/2014/main" id="{102D58C0-AB8D-3C8C-EAE3-AE18996E156F}"/>
              </a:ext>
            </a:extLst>
          </p:cNvPr>
          <p:cNvGrpSpPr>
            <a:grpSpLocks/>
          </p:cNvGrpSpPr>
          <p:nvPr/>
        </p:nvGrpSpPr>
        <p:grpSpPr>
          <a:xfrm>
            <a:off x="152400" y="1326222"/>
            <a:ext cx="11887200" cy="1021421"/>
            <a:chOff x="152400" y="1326222"/>
            <a:chExt cx="11887200" cy="102142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BC4B84-1326-E1A8-D764-9D56A4A18F6A}"/>
                </a:ext>
              </a:extLst>
            </p:cNvPr>
            <p:cNvSpPr>
              <a:spLocks/>
            </p:cNvSpPr>
            <p:nvPr/>
          </p:nvSpPr>
          <p:spPr>
            <a:xfrm>
              <a:off x="152400" y="1326222"/>
              <a:ext cx="1016000" cy="1021421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Triage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CC96692-8935-75C2-D8F2-B27EAA9A8DF8}"/>
                </a:ext>
              </a:extLst>
            </p:cNvPr>
            <p:cNvSpPr>
              <a:spLocks/>
            </p:cNvSpPr>
            <p:nvPr/>
          </p:nvSpPr>
          <p:spPr>
            <a:xfrm>
              <a:off x="1168400" y="1326222"/>
              <a:ext cx="10871200" cy="1021421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5E15746-DC5D-87D6-E8EF-9F3912226EDA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1326222"/>
              <a:ext cx="0" cy="1021421"/>
            </a:xfrm>
            <a:prstGeom prst="line">
              <a:avLst/>
            </a:prstGeom>
            <a:ln w="12700">
              <a:solidFill>
                <a:schemeClr val="accent2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37F3030-B060-2DAA-E959-7E107761C7D0}"/>
                </a:ext>
              </a:extLst>
            </p:cNvPr>
            <p:cNvSpPr>
              <a:spLocks/>
            </p:cNvSpPr>
            <p:nvPr/>
          </p:nvSpPr>
          <p:spPr>
            <a:xfrm>
              <a:off x="152400" y="1326222"/>
              <a:ext cx="11887200" cy="1021421"/>
            </a:xfrm>
            <a:prstGeom prst="rect">
              <a:avLst/>
            </a:prstGeom>
            <a:noFill/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6" name="FCLANE|c81045d8|Patient|||H|L">
            <a:extLst>
              <a:ext uri="{FF2B5EF4-FFF2-40B4-BE49-F238E27FC236}">
                <a16:creationId xmlns:a16="http://schemas.microsoft.com/office/drawing/2014/main" id="{52BEC6A9-E3E8-481E-60C2-C854A328B8A9}"/>
              </a:ext>
            </a:extLst>
          </p:cNvPr>
          <p:cNvGrpSpPr>
            <a:grpSpLocks/>
          </p:cNvGrpSpPr>
          <p:nvPr/>
        </p:nvGrpSpPr>
        <p:grpSpPr>
          <a:xfrm>
            <a:off x="152400" y="139051"/>
            <a:ext cx="11887200" cy="1021421"/>
            <a:chOff x="152400" y="139051"/>
            <a:chExt cx="11887200" cy="1021421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2E98855-C16D-17DC-807D-F12773B262D0}"/>
                </a:ext>
              </a:extLst>
            </p:cNvPr>
            <p:cNvSpPr>
              <a:spLocks/>
            </p:cNvSpPr>
            <p:nvPr/>
          </p:nvSpPr>
          <p:spPr>
            <a:xfrm>
              <a:off x="152400" y="139051"/>
              <a:ext cx="1016000" cy="1021421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Patient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8850791-F80D-2ACC-4A92-A795E63E34BD}"/>
                </a:ext>
              </a:extLst>
            </p:cNvPr>
            <p:cNvSpPr>
              <a:spLocks/>
            </p:cNvSpPr>
            <p:nvPr/>
          </p:nvSpPr>
          <p:spPr>
            <a:xfrm>
              <a:off x="1168400" y="139051"/>
              <a:ext cx="10871200" cy="1021421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E044B58-E7A2-4B7D-46F6-0F647A19BD37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139051"/>
              <a:ext cx="0" cy="1021421"/>
            </a:xfrm>
            <a:prstGeom prst="line">
              <a:avLst/>
            </a:prstGeom>
            <a:ln w="12700">
              <a:solidFill>
                <a:schemeClr val="accent1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736871C-6FDA-E9EE-0DAF-F57C98092F2E}"/>
                </a:ext>
              </a:extLst>
            </p:cNvPr>
            <p:cNvSpPr>
              <a:spLocks/>
            </p:cNvSpPr>
            <p:nvPr/>
          </p:nvSpPr>
          <p:spPr>
            <a:xfrm>
              <a:off x="152400" y="139051"/>
              <a:ext cx="11887200" cy="1021421"/>
            </a:xfrm>
            <a:prstGeom prst="rect">
              <a:avLst/>
            </a:prstGeom>
            <a:noFill/>
            <a:ln w="12700" cap="flat" cmpd="sng" algn="ctr">
              <a:solidFill>
                <a:schemeClr val="accent1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sp>
        <p:nvSpPr>
          <p:cNvPr id="22" name="FC_ed7a52b0c2c" descr="{&quot;id&quot;:&quot;FC_ed7a52b0c2c&quot;,&quot;shapeType&quot;:&quot;Terminator&quot;,&quot;label&quot;:&quot;Arrive at ED&quot;,&quot;contentMode&quot;:&quot;IconText&quot;,&quot;iconName&quot;:&quot;ambulance&quot;,&quot;iconSvg&quot;:&quot;\u003Csvg\n  class=\u0022lucide lucide-ambulance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10 10H6\u0022 /\u003E\n  \u003Cpath d=\u0022M14 18V6a2 2 0 0 0-2-2H4a2 2 0 0 0-2 2v11a1 1 0 0 0 1 1h2\u0022 /\u003E\n  \u003Cpath\n    d=\u0022M19 18h2a1 1 0 0 0 1-1v-3.28a1 1 0 0 0-.684-.948l-1.923-.641a1 1 0 0 1-.578-.502l-1.539-3.076A1 1 0 0 0 16.382 8H14\u0022 /\u003E\n  \u003Cpath d=\u0022M8 8v4\u0022 /\u003E\n  \u003Cpath d=\u0022M9 18h6\u0022 /\u003E\n  \u003Ccircle cx=\u002217\u0022 cy=\u002218\u0022 r=\u00222\u0022 /\u003E\n  \u003Ccircle cx=\u00227\u0022 cy=\u002218\u0022 r=\u00222\u0022 /\u003E\n\u003C/svg\u003E&quot;,&quot;iconPosition&quot;:&quot;Left&quot;,&quot;iconScale&quot;:null,&quot;iconSizePt&quot;:14,&quot;iconTintHex&quot;:&quot;#261B46&quot;,&quot;schemaVersion&quot;:2}">
            <a:extLst>
              <a:ext uri="{FF2B5EF4-FFF2-40B4-BE49-F238E27FC236}">
                <a16:creationId xmlns:a16="http://schemas.microsoft.com/office/drawing/2014/main" id="{A8E3B577-698F-B44A-9796-502DE1ECB49D}"/>
              </a:ext>
            </a:extLst>
          </p:cNvPr>
          <p:cNvSpPr/>
          <p:nvPr/>
        </p:nvSpPr>
        <p:spPr>
          <a:xfrm>
            <a:off x="1359118" y="304798"/>
            <a:ext cx="1293608" cy="68992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Arrive at ED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26" name="FCICON|FC_ed7a52b0c2c|Left">
            <a:extLst>
              <a:ext uri="{FF2B5EF4-FFF2-40B4-BE49-F238E27FC236}">
                <a16:creationId xmlns:a16="http://schemas.microsoft.com/office/drawing/2014/main" id="{A7415159-673D-DEA7-7236-89A9FF7FC65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38403" y="560860"/>
            <a:ext cx="177800" cy="177800"/>
          </a:xfrm>
          <a:prstGeom prst="rect">
            <a:avLst/>
          </a:prstGeom>
        </p:spPr>
      </p:pic>
      <p:sp>
        <p:nvSpPr>
          <p:cNvPr id="27" name="FC_c05104a559e" descr="{&quot;id&quot;:&quot;FC_c05104a559e&quot;,&quot;shapeType&quot;:&quot;Process&quot;,&quot;label&quot;:&quot;Register Patient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3E4D13BB-47F7-55A7-D08B-E089DD5E9D44}"/>
              </a:ext>
            </a:extLst>
          </p:cNvPr>
          <p:cNvSpPr/>
          <p:nvPr/>
        </p:nvSpPr>
        <p:spPr>
          <a:xfrm>
            <a:off x="6811276" y="304798"/>
            <a:ext cx="1310856" cy="689924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Register Patient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8" name="FC_4f75ef0c489" descr="{&quot;id&quot;:&quot;FC_4f75ef0c489&quot;,&quot;shapeType&quot;:&quot;Process&quot;,&quot;label&quot;:&quot;Triage \u0026 Assign Acuity&quot;,&quot;contentMode&quot;:&quot;IconText&quot;,&quot;iconName&quot;:&quot;heart-pulse&quot;,&quot;iconSvg&quot;:&quot;\u003Csvg\n  class=\u0022lucide lucide-heart-pulse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2 9.5a5.5 5.5 0 0 1 9.591-3.676.56.56 0 0 0 .818 0A5.49 5.49 0 0 1 22 9.5c0 2.29-1.5 4-3 5.5l-5.492 5.313a2 2 0 0 1-3 .019L5 15c-1.5-1.5-3-3.2-3-5.5\u0022 /\u003E\n  \u003Cpath d=\u0022M3.22 13H9.5l.5-1 2 4.5 2-7 1.5 3.5h5.27\u0022 /\u003E\n\u003C/svg\u003E&quot;,&quot;iconPosition&quot;:&quot;Left&quot;,&quot;iconScale&quot;:null,&quot;iconSizePt&quot;:14,&quot;iconTintHex&quot;:&quot;#261B46&quot;,&quot;schemaVersion&quot;:2}">
            <a:extLst>
              <a:ext uri="{FF2B5EF4-FFF2-40B4-BE49-F238E27FC236}">
                <a16:creationId xmlns:a16="http://schemas.microsoft.com/office/drawing/2014/main" id="{C0154081-80AC-F032-91F0-DF1B54ECCB6C}"/>
              </a:ext>
            </a:extLst>
          </p:cNvPr>
          <p:cNvSpPr/>
          <p:nvPr/>
        </p:nvSpPr>
        <p:spPr>
          <a:xfrm>
            <a:off x="6593667" y="1491969"/>
            <a:ext cx="1737746" cy="689924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Triage &amp; Assign Acuity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32" name="FCICON|FC_4f75ef0c489|Left">
            <a:extLst>
              <a:ext uri="{FF2B5EF4-FFF2-40B4-BE49-F238E27FC236}">
                <a16:creationId xmlns:a16="http://schemas.microsoft.com/office/drawing/2014/main" id="{3EEF9A63-7685-FD2F-9C1D-2170200C5B0B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05303" y="1748031"/>
            <a:ext cx="177800" cy="177800"/>
          </a:xfrm>
          <a:prstGeom prst="rect">
            <a:avLst/>
          </a:prstGeom>
        </p:spPr>
      </p:pic>
      <p:sp>
        <p:nvSpPr>
          <p:cNvPr id="33" name="FC_524b4b1d12c" descr="{&quot;id&quot;:&quot;FC_524b4b1d12c&quot;,&quot;shapeType&quot;:&quot;Process&quot;,&quot;label&quot;:&quot;Examine \u0026 Order Tests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696EF86B-0D37-4F5D-CAA9-C7C1B8D8CE18}"/>
              </a:ext>
            </a:extLst>
          </p:cNvPr>
          <p:cNvSpPr/>
          <p:nvPr/>
        </p:nvSpPr>
        <p:spPr>
          <a:xfrm>
            <a:off x="1898397" y="2607386"/>
            <a:ext cx="1666598" cy="689924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Examine &amp; Order Tests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4" name="FC_051f921a1e9" descr="{&quot;id&quot;:&quot;FC_051f921a1e9&quot;,&quot;shapeType&quot;:&quot;Process&quot;,&quot;label&quot;:&quot;Review \u0026 Diagnose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6566545E-3777-EC4D-44BF-910A6BE8CED3}"/>
              </a:ext>
            </a:extLst>
          </p:cNvPr>
          <p:cNvSpPr/>
          <p:nvPr/>
        </p:nvSpPr>
        <p:spPr>
          <a:xfrm>
            <a:off x="5389534" y="3297310"/>
            <a:ext cx="1382004" cy="689924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Review &amp; Diagnose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5" name="FC_ddd7a2a8121" descr="{&quot;id&quot;:&quot;FC_ddd7a2a8121&quot;,&quot;shapeType&quot;:&quot;Decision&quot;,&quot;label&quot;:&quot;Disposition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A01AE9B9-D8C4-4C1C-85F2-345DD7D3D2CD}"/>
              </a:ext>
            </a:extLst>
          </p:cNvPr>
          <p:cNvSpPr/>
          <p:nvPr/>
        </p:nvSpPr>
        <p:spPr>
          <a:xfrm>
            <a:off x="8751715" y="2765240"/>
            <a:ext cx="2328494" cy="1103879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Disposition?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6" name="FC_dccb34afb5d" descr="{&quot;id&quot;:&quot;FC_dccb34afb5d&quot;,&quot;shapeType&quot;:&quot;Terminator&quot;,&quot;label&quot;:&quot;Admit to Hospital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0F856B03-B4F9-91F6-E09D-615EA5DA9383}"/>
              </a:ext>
            </a:extLst>
          </p:cNvPr>
          <p:cNvSpPr/>
          <p:nvPr/>
        </p:nvSpPr>
        <p:spPr>
          <a:xfrm>
            <a:off x="10230028" y="5151195"/>
            <a:ext cx="1382004" cy="68992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Admit to Hospital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7" name="FC_5f5882a6f1e" descr="{&quot;id&quot;:&quot;FC_5f5882a6f1e&quot;,&quot;shapeType&quot;:&quot;Terminator&quot;,&quot;label&quot;:&quot;Discharge&quot;,&quot;contentMode&quot;:&quot;IconText&quot;,&quot;iconName&quot;:&quot;clipboard-check&quot;,&quot;iconSvg&quot;:&quot;\u003Csvg\n  class=\u0022lucide lucide-clipboard-check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rect width=\u00228\u0022 height=\u00224\u0022 x=\u00228\u0022 y=\u00222\u0022 rx=\u00221\u0022 ry=\u00221\u0022 /\u003E\n  \u003Cpath d=\u0022M16 4h2a2 2 0 0 1 2 2v14a2 2 0 0 1-2 2H6a2 2 0 0 1-2-2V6a2 2 0 0 1 2-2h2\u0022 /\u003E\n  \u003Cpath d=\u0022m9 14 2 2 4-4\u0022 /\u003E\n\u003C/svg\u003E&quot;,&quot;iconPosition&quot;:&quot;Left&quot;,&quot;iconScale&quot;:null,&quot;iconSizePt&quot;:14,&quot;iconTintHex&quot;:&quot;#261B46&quot;,&quot;schemaVersion&quot;:2}">
            <a:extLst>
              <a:ext uri="{FF2B5EF4-FFF2-40B4-BE49-F238E27FC236}">
                <a16:creationId xmlns:a16="http://schemas.microsoft.com/office/drawing/2014/main" id="{438D7750-5E72-A26E-50C5-5E584900A006}"/>
              </a:ext>
            </a:extLst>
          </p:cNvPr>
          <p:cNvSpPr/>
          <p:nvPr/>
        </p:nvSpPr>
        <p:spPr>
          <a:xfrm>
            <a:off x="7958108" y="5176594"/>
            <a:ext cx="1293608" cy="68992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Discharge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41" name="FCICON|FC_5f5882a6f1e|Left">
            <a:extLst>
              <a:ext uri="{FF2B5EF4-FFF2-40B4-BE49-F238E27FC236}">
                <a16:creationId xmlns:a16="http://schemas.microsoft.com/office/drawing/2014/main" id="{B819FE1D-94DA-01F5-94E8-35BD5EDE55E2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97718" y="5432656"/>
            <a:ext cx="177800" cy="177800"/>
          </a:xfrm>
          <a:prstGeom prst="rect">
            <a:avLst/>
          </a:prstGeom>
        </p:spPr>
      </p:pic>
      <p:sp>
        <p:nvSpPr>
          <p:cNvPr id="49" name="FCLBL|FC_ddd7a2a8121|Bottom|FC_5f5882a6f1e|Top|0.50">
            <a:extLst>
              <a:ext uri="{FF2B5EF4-FFF2-40B4-BE49-F238E27FC236}">
                <a16:creationId xmlns:a16="http://schemas.microsoft.com/office/drawing/2014/main" id="{F944429A-A745-2FA1-E325-B6C591689AB5}"/>
              </a:ext>
            </a:extLst>
          </p:cNvPr>
          <p:cNvSpPr/>
          <p:nvPr/>
        </p:nvSpPr>
        <p:spPr>
          <a:xfrm>
            <a:off x="8919813" y="4415968"/>
            <a:ext cx="681249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Discharge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50" name="FCLBL|FC_ddd7a2a8121|Bottom|FC_dccb34afb5d|Top|0.50">
            <a:extLst>
              <a:ext uri="{FF2B5EF4-FFF2-40B4-BE49-F238E27FC236}">
                <a16:creationId xmlns:a16="http://schemas.microsoft.com/office/drawing/2014/main" id="{16755194-D7A1-A6A2-AB25-4DF9359CD103}"/>
              </a:ext>
            </a:extLst>
          </p:cNvPr>
          <p:cNvSpPr/>
          <p:nvPr/>
        </p:nvSpPr>
        <p:spPr>
          <a:xfrm>
            <a:off x="10185394" y="4403268"/>
            <a:ext cx="466204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Admit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372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Lucen Flowchart">
      <a:dk1>
        <a:srgbClr val="261B46"/>
      </a:dk1>
      <a:lt1>
        <a:srgbClr val="F6F5F3"/>
      </a:lt1>
      <a:dk2>
        <a:srgbClr val="726A86"/>
      </a:dk2>
      <a:lt2>
        <a:srgbClr val="E8E6E3"/>
      </a:lt2>
      <a:accent1>
        <a:srgbClr val="F98613"/>
      </a:accent1>
      <a:accent2>
        <a:srgbClr val="3B93F7"/>
      </a:accent2>
      <a:accent3>
        <a:srgbClr val="2D00AC"/>
      </a:accent3>
      <a:accent4>
        <a:srgbClr val="BEF5E0"/>
      </a:accent4>
      <a:accent5>
        <a:srgbClr val="9C53E5"/>
      </a:accent5>
      <a:accent6>
        <a:srgbClr val="DCFFF2"/>
      </a:accent6>
      <a:hlink>
        <a:srgbClr val="6AB99B"/>
      </a:hlink>
      <a:folHlink>
        <a:srgbClr val="D7BAF5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Lucen_PPT_Template_FNL</Template>
  <TotalTime>9985</TotalTime>
  <Words>29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Segoe UI</vt:lpstr>
      <vt:lpstr>Office-téma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Dunlap</dc:creator>
  <cp:lastModifiedBy>Jordy Arnoldussen</cp:lastModifiedBy>
  <cp:revision>25</cp:revision>
  <dcterms:created xsi:type="dcterms:W3CDTF">2024-12-06T22:09:36Z</dcterms:created>
  <dcterms:modified xsi:type="dcterms:W3CDTF">2026-07-30T15:01:05Z</dcterms:modified>
</cp:coreProperties>
</file>