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304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CCONN|FC_b2c8b793ba0|Bottom|FC_443e0c242e8|Top|E|N|T">
            <a:extLst>
              <a:ext uri="{FF2B5EF4-FFF2-40B4-BE49-F238E27FC236}">
                <a16:creationId xmlns:a16="http://schemas.microsoft.com/office/drawing/2014/main" id="{B8121DC5-F0E4-62B8-4AA0-ED8495AB9F58}"/>
              </a:ext>
            </a:extLst>
          </p:cNvPr>
          <p:cNvSpPr/>
          <p:nvPr/>
        </p:nvSpPr>
        <p:spPr>
          <a:xfrm>
            <a:off x="5938827" y="3395311"/>
            <a:ext cx="157174" cy="1487319"/>
          </a:xfrm>
          <a:custGeom>
            <a:avLst/>
            <a:gdLst/>
            <a:ahLst/>
            <a:cxnLst/>
            <a:rect l="0" t="0" r="0" b="0"/>
            <a:pathLst>
              <a:path w="157174" h="1487319">
                <a:moveTo>
                  <a:pt x="157173" y="0"/>
                </a:moveTo>
                <a:lnTo>
                  <a:pt x="157173" y="665073"/>
                </a:lnTo>
                <a:lnTo>
                  <a:pt x="154030" y="693364"/>
                </a:lnTo>
                <a:lnTo>
                  <a:pt x="144599" y="715368"/>
                </a:lnTo>
                <a:lnTo>
                  <a:pt x="128882" y="731085"/>
                </a:lnTo>
                <a:lnTo>
                  <a:pt x="106878" y="740516"/>
                </a:lnTo>
                <a:lnTo>
                  <a:pt x="78587" y="743659"/>
                </a:lnTo>
                <a:lnTo>
                  <a:pt x="78587" y="743659"/>
                </a:lnTo>
                <a:lnTo>
                  <a:pt x="50296" y="746802"/>
                </a:lnTo>
                <a:lnTo>
                  <a:pt x="28292" y="756233"/>
                </a:lnTo>
                <a:lnTo>
                  <a:pt x="12574" y="771950"/>
                </a:lnTo>
                <a:lnTo>
                  <a:pt x="3144" y="793954"/>
                </a:lnTo>
                <a:lnTo>
                  <a:pt x="0" y="822245"/>
                </a:lnTo>
                <a:lnTo>
                  <a:pt x="0" y="148731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0" name="FCCONN|FC_b2c8b793ba0|Bottom|FC_e240334015b|Top|E|N|T">
            <a:extLst>
              <a:ext uri="{FF2B5EF4-FFF2-40B4-BE49-F238E27FC236}">
                <a16:creationId xmlns:a16="http://schemas.microsoft.com/office/drawing/2014/main" id="{EEBD3D1F-3AD0-EE00-F810-B4930C79B15C}"/>
              </a:ext>
            </a:extLst>
          </p:cNvPr>
          <p:cNvSpPr/>
          <p:nvPr/>
        </p:nvSpPr>
        <p:spPr>
          <a:xfrm>
            <a:off x="6096000" y="3395311"/>
            <a:ext cx="1144471" cy="443327"/>
          </a:xfrm>
          <a:custGeom>
            <a:avLst/>
            <a:gdLst/>
            <a:ahLst/>
            <a:cxnLst/>
            <a:rect l="0" t="0" r="0" b="0"/>
            <a:pathLst>
              <a:path w="1144471" h="443327">
                <a:moveTo>
                  <a:pt x="0" y="0"/>
                </a:moveTo>
                <a:lnTo>
                  <a:pt x="0" y="120063"/>
                </a:lnTo>
                <a:lnTo>
                  <a:pt x="4064" y="156639"/>
                </a:lnTo>
                <a:lnTo>
                  <a:pt x="16256" y="185087"/>
                </a:lnTo>
                <a:lnTo>
                  <a:pt x="36576" y="205406"/>
                </a:lnTo>
                <a:lnTo>
                  <a:pt x="65024" y="217599"/>
                </a:lnTo>
                <a:lnTo>
                  <a:pt x="101600" y="221663"/>
                </a:lnTo>
                <a:lnTo>
                  <a:pt x="1042870" y="221663"/>
                </a:lnTo>
                <a:lnTo>
                  <a:pt x="1079447" y="225727"/>
                </a:lnTo>
                <a:lnTo>
                  <a:pt x="1107894" y="237919"/>
                </a:lnTo>
                <a:lnTo>
                  <a:pt x="1128214" y="258238"/>
                </a:lnTo>
                <a:lnTo>
                  <a:pt x="1140406" y="286687"/>
                </a:lnTo>
                <a:lnTo>
                  <a:pt x="1144470" y="323263"/>
                </a:lnTo>
                <a:lnTo>
                  <a:pt x="1144470" y="443326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FCCONN|FC_8923c3893eb|Bottom|FC_b2c8b793ba0|Top|E|N|T">
            <a:extLst>
              <a:ext uri="{FF2B5EF4-FFF2-40B4-BE49-F238E27FC236}">
                <a16:creationId xmlns:a16="http://schemas.microsoft.com/office/drawing/2014/main" id="{394C1DA5-6B99-3E29-42FE-BA2777F8B24C}"/>
              </a:ext>
            </a:extLst>
          </p:cNvPr>
          <p:cNvSpPr/>
          <p:nvPr/>
        </p:nvSpPr>
        <p:spPr>
          <a:xfrm>
            <a:off x="6096000" y="1975372"/>
            <a:ext cx="3" cy="443326"/>
          </a:xfrm>
          <a:custGeom>
            <a:avLst/>
            <a:gdLst/>
            <a:ahLst/>
            <a:cxnLst/>
            <a:rect l="0" t="0" r="0" b="0"/>
            <a:pathLst>
              <a:path w="3" h="443326">
                <a:moveTo>
                  <a:pt x="2" y="0"/>
                </a:moveTo>
                <a:lnTo>
                  <a:pt x="2" y="221663"/>
                </a:lnTo>
                <a:lnTo>
                  <a:pt x="0" y="44332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FCCONN|FC_443e0c242e8|Bottom|FC_64e5b6fcadc|Top|E|N|T">
            <a:extLst>
              <a:ext uri="{FF2B5EF4-FFF2-40B4-BE49-F238E27FC236}">
                <a16:creationId xmlns:a16="http://schemas.microsoft.com/office/drawing/2014/main" id="{D96E124C-5AF9-C37B-CA86-C05BF3E15FD3}"/>
              </a:ext>
            </a:extLst>
          </p:cNvPr>
          <p:cNvSpPr/>
          <p:nvPr/>
        </p:nvSpPr>
        <p:spPr>
          <a:xfrm>
            <a:off x="5938827" y="5493013"/>
            <a:ext cx="1" cy="433609"/>
          </a:xfrm>
          <a:custGeom>
            <a:avLst/>
            <a:gdLst/>
            <a:ahLst/>
            <a:cxnLst/>
            <a:rect l="0" t="0" r="0" b="0"/>
            <a:pathLst>
              <a:path w="1" h="433609">
                <a:moveTo>
                  <a:pt x="0" y="0"/>
                </a:moveTo>
                <a:lnTo>
                  <a:pt x="0" y="216804"/>
                </a:lnTo>
                <a:lnTo>
                  <a:pt x="0" y="43360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FCCONN|FC_e240334015b|Bottom|FC_443e0c242e8|Top|E|N|T">
            <a:extLst>
              <a:ext uri="{FF2B5EF4-FFF2-40B4-BE49-F238E27FC236}">
                <a16:creationId xmlns:a16="http://schemas.microsoft.com/office/drawing/2014/main" id="{81D9D1F8-6B2A-AF06-DA04-DD3FC9A05838}"/>
              </a:ext>
            </a:extLst>
          </p:cNvPr>
          <p:cNvSpPr/>
          <p:nvPr/>
        </p:nvSpPr>
        <p:spPr>
          <a:xfrm>
            <a:off x="5938827" y="4449021"/>
            <a:ext cx="1301644" cy="433609"/>
          </a:xfrm>
          <a:custGeom>
            <a:avLst/>
            <a:gdLst/>
            <a:ahLst/>
            <a:cxnLst/>
            <a:rect l="0" t="0" r="0" b="0"/>
            <a:pathLst>
              <a:path w="1301644" h="433609">
                <a:moveTo>
                  <a:pt x="1301643" y="0"/>
                </a:moveTo>
                <a:lnTo>
                  <a:pt x="1301643" y="115204"/>
                </a:lnTo>
                <a:lnTo>
                  <a:pt x="1297579" y="151781"/>
                </a:lnTo>
                <a:lnTo>
                  <a:pt x="1285388" y="180228"/>
                </a:lnTo>
                <a:lnTo>
                  <a:pt x="1265067" y="200548"/>
                </a:lnTo>
                <a:lnTo>
                  <a:pt x="1236620" y="212740"/>
                </a:lnTo>
                <a:lnTo>
                  <a:pt x="1200043" y="216804"/>
                </a:lnTo>
                <a:lnTo>
                  <a:pt x="101600" y="216804"/>
                </a:lnTo>
                <a:lnTo>
                  <a:pt x="65024" y="220868"/>
                </a:lnTo>
                <a:lnTo>
                  <a:pt x="36576" y="233060"/>
                </a:lnTo>
                <a:lnTo>
                  <a:pt x="16256" y="253380"/>
                </a:lnTo>
                <a:lnTo>
                  <a:pt x="4065" y="281828"/>
                </a:lnTo>
                <a:lnTo>
                  <a:pt x="0" y="318404"/>
                </a:lnTo>
                <a:lnTo>
                  <a:pt x="0" y="43360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6" name="FCCONN|FC_ade8b9eb6b7|Bottom|FC_8923c3893eb|Top|E|N|T">
            <a:extLst>
              <a:ext uri="{FF2B5EF4-FFF2-40B4-BE49-F238E27FC236}">
                <a16:creationId xmlns:a16="http://schemas.microsoft.com/office/drawing/2014/main" id="{7BE8FD63-DFCE-E135-C12A-5BCD342D145F}"/>
              </a:ext>
            </a:extLst>
          </p:cNvPr>
          <p:cNvSpPr/>
          <p:nvPr/>
        </p:nvSpPr>
        <p:spPr>
          <a:xfrm>
            <a:off x="6096002" y="931379"/>
            <a:ext cx="1" cy="433610"/>
          </a:xfrm>
          <a:custGeom>
            <a:avLst/>
            <a:gdLst/>
            <a:ahLst/>
            <a:cxnLst/>
            <a:rect l="0" t="0" r="0" b="0"/>
            <a:pathLst>
              <a:path w="1" h="433610">
                <a:moveTo>
                  <a:pt x="0" y="0"/>
                </a:moveTo>
                <a:lnTo>
                  <a:pt x="0" y="216805"/>
                </a:lnTo>
                <a:lnTo>
                  <a:pt x="0" y="43360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ade8b9eb6b7" descr="{&quot;id&quot;:&quot;FC_ade8b9eb6b7&quot;,&quot;shapeType&quot;:&quot;Terminator&quot;,&quot;label&quot;:&quot;Start&quot;,&quot;contentMode&quot;:&quot;IconText&quot;,&quot;iconName&quot;:&quot;play&quot;,&quot;iconSvg&quot;:&quot;\u003Csvg\n  class=\u0022lucide lucide-play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5 5a2 2 0 0 1 3.008-1.728l11.997 6.998a2 2 0 0 1 .003 3.458l-12 7A2 2 0 0 1 5 19z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F2FBC5C0-3E99-A9F0-199A-510830D21AEF}"/>
              </a:ext>
            </a:extLst>
          </p:cNvPr>
          <p:cNvSpPr/>
          <p:nvPr/>
        </p:nvSpPr>
        <p:spPr>
          <a:xfrm>
            <a:off x="5523767" y="320995"/>
            <a:ext cx="1144469" cy="61038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Start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ade8b9eb6b7|Left">
            <a:extLst>
              <a:ext uri="{FF2B5EF4-FFF2-40B4-BE49-F238E27FC236}">
                <a16:creationId xmlns:a16="http://schemas.microsoft.com/office/drawing/2014/main" id="{179819D0-ABC3-6107-5EF4-59C8BCEEEB1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30095" y="537287"/>
            <a:ext cx="177800" cy="177800"/>
          </a:xfrm>
          <a:prstGeom prst="rect">
            <a:avLst/>
          </a:prstGeom>
        </p:spPr>
      </p:pic>
      <p:sp>
        <p:nvSpPr>
          <p:cNvPr id="7" name="FC_8923c3893eb" descr="{&quot;id&quot;:&quot;FC_8923c3893eb&quot;,&quot;shapeType&quot;:&quot;Process&quot;,&quot;label&quot;:&quot;First Step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320F5CF-FDAB-D181-816F-88DC03F8021E}"/>
              </a:ext>
            </a:extLst>
          </p:cNvPr>
          <p:cNvSpPr/>
          <p:nvPr/>
        </p:nvSpPr>
        <p:spPr>
          <a:xfrm>
            <a:off x="5523767" y="1364988"/>
            <a:ext cx="1144469" cy="61038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First Step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FC_b2c8b793ba0" descr="{&quot;id&quot;:&quot;FC_b2c8b793ba0&quot;,&quot;shapeType&quot;:&quot;Decision&quot;,&quot;label&quot;:&quot;Make a Decision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6737121B-74CB-28A4-A66C-8DBAC9AE8FA8}"/>
              </a:ext>
            </a:extLst>
          </p:cNvPr>
          <p:cNvSpPr/>
          <p:nvPr/>
        </p:nvSpPr>
        <p:spPr>
          <a:xfrm>
            <a:off x="5052244" y="2418697"/>
            <a:ext cx="2087512" cy="976614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Make a Decision?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9" name="FC_e240334015b" descr="{&quot;id&quot;:&quot;FC_e240334015b&quot;,&quot;shapeType&quot;:&quot;Process&quot;,&quot;label&quot;:&quot;Revise Work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C4A6555C-7C64-67B0-2CFC-67B87DF01ABF}"/>
              </a:ext>
            </a:extLst>
          </p:cNvPr>
          <p:cNvSpPr/>
          <p:nvPr/>
        </p:nvSpPr>
        <p:spPr>
          <a:xfrm>
            <a:off x="6668236" y="3838637"/>
            <a:ext cx="1144469" cy="61038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Revise Work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0" name="FC_443e0c242e8" descr="{&quot;id&quot;:&quot;FC_443e0c242e8&quot;,&quot;shapeType&quot;:&quot;Process&quot;,&quot;label&quot;:&quot;Next Step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47B7FE45-6448-BDCA-1F89-A5E66D40C701}"/>
              </a:ext>
            </a:extLst>
          </p:cNvPr>
          <p:cNvSpPr/>
          <p:nvPr/>
        </p:nvSpPr>
        <p:spPr>
          <a:xfrm>
            <a:off x="5366593" y="4882629"/>
            <a:ext cx="1144469" cy="61038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Next Step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FC_64e5b6fcadc" descr="{&quot;id&quot;:&quot;FC_64e5b6fcadc&quot;,&quot;shapeType&quot;:&quot;Terminator&quot;,&quot;label&quot;:&quot;End&quot;,&quot;contentMode&quot;:&quot;IconText&quot;,&quot;iconName&quot;:&quot;flag&quot;,&quot;iconSvg&quot;:&quot;\u003Csvg\n  class=\u0022lucide lucide-flag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4 22V4a1 1 0 0 1 .4-.8A6 6 0 0 1 8 2c3 0 5 2 7.333 2q2 0 3.067-.8A1 1 0 0 1 20 4v10a1 1 0 0 1-.4.8A6 6 0 0 1 16 16c-3 0-5-2-8-2a6 6 0 0 0-4 1.528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79352B13-EBCA-4B52-7705-8489FBF89699}"/>
              </a:ext>
            </a:extLst>
          </p:cNvPr>
          <p:cNvSpPr/>
          <p:nvPr/>
        </p:nvSpPr>
        <p:spPr>
          <a:xfrm>
            <a:off x="5366593" y="5926621"/>
            <a:ext cx="1144469" cy="61038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End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5" name="FCICON|FC_64e5b6fcadc|Left">
            <a:extLst>
              <a:ext uri="{FF2B5EF4-FFF2-40B4-BE49-F238E27FC236}">
                <a16:creationId xmlns:a16="http://schemas.microsoft.com/office/drawing/2014/main" id="{5030BEC3-A2BD-789A-7ACF-004C6FF0D66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1496" y="6142913"/>
            <a:ext cx="177800" cy="177800"/>
          </a:xfrm>
          <a:prstGeom prst="rect">
            <a:avLst/>
          </a:prstGeom>
        </p:spPr>
      </p:pic>
      <p:sp>
        <p:nvSpPr>
          <p:cNvPr id="22" name="FCLBL|FC_b2c8b793ba0|Bottom|FC_443e0c242e8|Top|0.50">
            <a:extLst>
              <a:ext uri="{FF2B5EF4-FFF2-40B4-BE49-F238E27FC236}">
                <a16:creationId xmlns:a16="http://schemas.microsoft.com/office/drawing/2014/main" id="{EBDA28B7-1110-04B6-D8A2-19F5444EA846}"/>
              </a:ext>
            </a:extLst>
          </p:cNvPr>
          <p:cNvSpPr/>
          <p:nvPr/>
        </p:nvSpPr>
        <p:spPr>
          <a:xfrm>
            <a:off x="5860531" y="4032081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3" name="FCLBL|FC_b2c8b793ba0|Bottom|FC_e240334015b|Top|0.50">
            <a:extLst>
              <a:ext uri="{FF2B5EF4-FFF2-40B4-BE49-F238E27FC236}">
                <a16:creationId xmlns:a16="http://schemas.microsoft.com/office/drawing/2014/main" id="{80D4B762-87BE-D993-4DD4-AB754CC9715A}"/>
              </a:ext>
            </a:extLst>
          </p:cNvPr>
          <p:cNvSpPr/>
          <p:nvPr/>
        </p:nvSpPr>
        <p:spPr>
          <a:xfrm>
            <a:off x="6525323" y="3510085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196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9985</TotalTime>
  <Words>14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26</cp:revision>
  <dcterms:created xsi:type="dcterms:W3CDTF">2024-12-06T22:09:36Z</dcterms:created>
  <dcterms:modified xsi:type="dcterms:W3CDTF">2026-07-30T15:01:21Z</dcterms:modified>
</cp:coreProperties>
</file>