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7" r:id="rId9"/>
    <p:sldMasterId id="2147483669" r:id="rId10"/>
    <p:sldMasterId id="2147483671" r:id="rId11"/>
    <p:sldMasterId id="2147483673" r:id="rId12"/>
    <p:sldMasterId id="2147483675" r:id="rId13"/>
  </p:sldMasterIdLst>
  <p:sldIdLst>
    <p:sldId id="256" r:id="rId14"/>
  </p:sldIdLst>
  <p:sldSz cx="20581938" cy="36590288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" Target="slides/slide1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028880" y="-1529640"/>
            <a:ext cx="18521640" cy="1208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PT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1028880" y="8561880"/>
            <a:ext cx="9038880" cy="1012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PT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10519920" y="8561880"/>
            <a:ext cx="9038880" cy="1012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PT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1028880" y="19646280"/>
            <a:ext cx="18522720" cy="1012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PT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028880" y="-1529640"/>
            <a:ext cx="18521640" cy="1208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PT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1028880" y="8561880"/>
            <a:ext cx="9038880" cy="1012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PT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10519920" y="8561880"/>
            <a:ext cx="9038880" cy="1012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PT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/>
          </p:nvPr>
        </p:nvSpPr>
        <p:spPr>
          <a:xfrm>
            <a:off x="1028880" y="19646280"/>
            <a:ext cx="9038880" cy="1012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PT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/>
          </p:nvPr>
        </p:nvSpPr>
        <p:spPr>
          <a:xfrm>
            <a:off x="10519920" y="19646280"/>
            <a:ext cx="9038880" cy="1012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PT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028880" y="-1529640"/>
            <a:ext cx="18521640" cy="1208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PT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1028880" y="8561880"/>
            <a:ext cx="18522720" cy="212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PT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028880" y="-1529640"/>
            <a:ext cx="18521640" cy="1208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PT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1028880" y="8561880"/>
            <a:ext cx="9038880" cy="212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PT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10519920" y="8561880"/>
            <a:ext cx="9038880" cy="212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PT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028880" y="-1529640"/>
            <a:ext cx="18521640" cy="1208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PT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028880" y="-1529640"/>
            <a:ext cx="18521640" cy="1208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PT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1028880" y="8561880"/>
            <a:ext cx="9038880" cy="1012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PT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10519920" y="8561880"/>
            <a:ext cx="9038880" cy="212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PT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1028880" y="19646280"/>
            <a:ext cx="9038880" cy="1012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PT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028880" y="-1529640"/>
            <a:ext cx="18521640" cy="1208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PT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1028880" y="8561880"/>
            <a:ext cx="9038880" cy="212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PT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10519920" y="8561880"/>
            <a:ext cx="9038880" cy="1012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PT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10519920" y="19646280"/>
            <a:ext cx="9038880" cy="1012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PT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028880" y="-1529640"/>
            <a:ext cx="18521640" cy="1208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PT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1028880" y="8561880"/>
            <a:ext cx="18522720" cy="1012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PT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1028880" y="19646280"/>
            <a:ext cx="18522720" cy="1012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PT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028880" y="-1529640"/>
            <a:ext cx="18521640" cy="1208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PT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1028880" y="8561880"/>
            <a:ext cx="9038880" cy="1012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PT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10519920" y="8561880"/>
            <a:ext cx="9038880" cy="1012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PT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1028880" y="19646280"/>
            <a:ext cx="9038880" cy="1012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PT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10519920" y="19646280"/>
            <a:ext cx="9038880" cy="1012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PT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028880" y="-1529640"/>
            <a:ext cx="18521640" cy="1208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PT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1028880" y="8561880"/>
            <a:ext cx="18522720" cy="212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PT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028880" y="-1529640"/>
            <a:ext cx="18521640" cy="1208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PT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1028880" y="8561880"/>
            <a:ext cx="18522720" cy="212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PT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028880" y="-1529640"/>
            <a:ext cx="18521640" cy="1208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PT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1028880" y="8561880"/>
            <a:ext cx="9038880" cy="1012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PT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10519920" y="8561880"/>
            <a:ext cx="9038880" cy="1012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PT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/>
          </p:nvPr>
        </p:nvSpPr>
        <p:spPr>
          <a:xfrm>
            <a:off x="1028880" y="19646280"/>
            <a:ext cx="18522720" cy="1012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PT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028880" y="-1529640"/>
            <a:ext cx="18521640" cy="1208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PT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1028880" y="8561880"/>
            <a:ext cx="18522720" cy="1012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PT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>
          <a:xfrm>
            <a:off x="1028880" y="19646280"/>
            <a:ext cx="18522720" cy="1012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PT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5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6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7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13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1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028880" y="-1529640"/>
            <a:ext cx="18521640" cy="1208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do título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028880" y="8561880"/>
            <a:ext cx="9038880" cy="1012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Segundo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Terceiro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Quarto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Quinto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Sexto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Sétimo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10520640" y="8561880"/>
            <a:ext cx="9038880" cy="1012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Segundo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Terceiro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Quarto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Quinto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Sexto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Sétimo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1028880" y="19646640"/>
            <a:ext cx="18522720" cy="1012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Segundo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Terceiro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Quarto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Quinto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Sexto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Sétimo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028880" y="1459800"/>
            <a:ext cx="18523080" cy="610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PT" sz="44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do título</a:t>
            </a:r>
            <a:endParaRPr b="0" lang="pt-PT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028880" y="8561880"/>
            <a:ext cx="18523080" cy="2122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32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PT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2800" strike="noStrike" u="none">
                <a:solidFill>
                  <a:srgbClr val="000000"/>
                </a:solidFill>
                <a:uFillTx/>
                <a:latin typeface="Arial"/>
              </a:rPr>
              <a:t>Segundo nível de tópicos</a:t>
            </a:r>
            <a:endParaRPr b="0" lang="pt-PT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2400" strike="noStrike" u="none">
                <a:solidFill>
                  <a:srgbClr val="000000"/>
                </a:solidFill>
                <a:uFillTx/>
                <a:latin typeface="Arial"/>
              </a:rPr>
              <a:t>Terceiro nível de tópicos</a:t>
            </a:r>
            <a:endParaRPr b="0" lang="pt-PT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2000" strike="noStrike" u="none">
                <a:solidFill>
                  <a:srgbClr val="000000"/>
                </a:solidFill>
                <a:uFillTx/>
                <a:latin typeface="Arial"/>
              </a:rPr>
              <a:t>Quarto nível de tópicos</a:t>
            </a:r>
            <a:endParaRPr b="0" lang="pt-PT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2000" strike="noStrike" u="none">
                <a:solidFill>
                  <a:srgbClr val="000000"/>
                </a:solidFill>
                <a:uFillTx/>
                <a:latin typeface="Arial"/>
              </a:rPr>
              <a:t>Quinto nível de tópicos</a:t>
            </a:r>
            <a:endParaRPr b="0" lang="pt-PT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2000" strike="noStrike" u="none">
                <a:solidFill>
                  <a:srgbClr val="000000"/>
                </a:solidFill>
                <a:uFillTx/>
                <a:latin typeface="Arial"/>
              </a:rPr>
              <a:t>Sexto nível de tópicos</a:t>
            </a:r>
            <a:endParaRPr b="0" lang="pt-PT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2000" strike="noStrike" u="none">
                <a:solidFill>
                  <a:srgbClr val="000000"/>
                </a:solidFill>
                <a:uFillTx/>
                <a:latin typeface="Arial"/>
              </a:rPr>
              <a:t>Sétimo nível de tópicos</a:t>
            </a:r>
            <a:endParaRPr b="0" lang="pt-PT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028880" y="-1529640"/>
            <a:ext cx="18521640" cy="1208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do título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028880" y="8561880"/>
            <a:ext cx="9038880" cy="1012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Segundo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Terceiro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Quarto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Quinto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Sexto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Sétimo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10520640" y="8561880"/>
            <a:ext cx="9038880" cy="212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Segundo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Terceiro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Quarto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Quinto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Sexto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Sétimo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1028880" y="19646640"/>
            <a:ext cx="9038880" cy="1012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Segundo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Terceiro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Quarto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Quinto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Sexto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Sétimo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028880" y="-1529640"/>
            <a:ext cx="18521640" cy="1208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do título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028880" y="8561880"/>
            <a:ext cx="9038880" cy="212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Segundo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Terceiro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Quarto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Quinto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Sexto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Sétimo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10520640" y="8561880"/>
            <a:ext cx="9038880" cy="1012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Segundo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Terceiro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Quarto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Quinto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Sexto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Sétimo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10520640" y="19646640"/>
            <a:ext cx="9038880" cy="1012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Segundo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Terceiro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Quarto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Quinto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Sexto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Sétimo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028880" y="-1529640"/>
            <a:ext cx="18521640" cy="1208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do título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028880" y="8561880"/>
            <a:ext cx="18522720" cy="1012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Segundo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Terceiro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Quarto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Quinto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Sexto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Sétimo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1028880" y="19646640"/>
            <a:ext cx="18522720" cy="1012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Segundo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Terceiro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Quarto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Quinto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Sexto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Sétimo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028880" y="-1529640"/>
            <a:ext cx="18521640" cy="1208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do título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028880" y="8561880"/>
            <a:ext cx="9038880" cy="1012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Segundo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Terceiro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Quarto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Quinto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Sexto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Sétimo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0520640" y="8561880"/>
            <a:ext cx="9038880" cy="1012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Segundo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Terceiro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Quarto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Quinto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Sexto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Sétimo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028880" y="19646640"/>
            <a:ext cx="9038880" cy="1012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Segundo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Terceiro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Quarto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Quinto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Sexto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Sétimo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10520640" y="19646640"/>
            <a:ext cx="9038880" cy="1012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Segundo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Terceiro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Quarto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Quinto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Sexto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Sétimo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028880" y="-1529640"/>
            <a:ext cx="18521640" cy="1208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do título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028880" y="8561880"/>
            <a:ext cx="5963760" cy="1012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Segundo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Terceiro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Quarto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Quinto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Sexto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Sétimo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7291440" y="8561880"/>
            <a:ext cx="5963760" cy="1012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Segundo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Terceiro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Quarto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Quinto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Sexto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Sétimo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13554360" y="8561880"/>
            <a:ext cx="5963760" cy="1012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Segundo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Terceiro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Quarto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Quinto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Sexto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Sétimo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1028880" y="19646640"/>
            <a:ext cx="5963760" cy="1012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Segundo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Terceiro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Quarto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Quinto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Sexto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Sétimo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body"/>
          </p:nvPr>
        </p:nvSpPr>
        <p:spPr>
          <a:xfrm>
            <a:off x="7291440" y="19646640"/>
            <a:ext cx="5963760" cy="1012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Segundo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Terceiro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Quarto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Quinto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Sexto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Sétimo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" name="PlaceHolder 7"/>
          <p:cNvSpPr>
            <a:spLocks noGrp="1"/>
          </p:cNvSpPr>
          <p:nvPr>
            <p:ph type="body"/>
          </p:nvPr>
        </p:nvSpPr>
        <p:spPr>
          <a:xfrm>
            <a:off x="13554360" y="19646640"/>
            <a:ext cx="5963760" cy="1012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Segundo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Terceiro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Quarto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Quinto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Sexto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Sétimo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028880" y="1459800"/>
            <a:ext cx="18523080" cy="610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PT" sz="44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do título</a:t>
            </a:r>
            <a:endParaRPr b="0" lang="pt-PT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028880" y="8561880"/>
            <a:ext cx="18523080" cy="2122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32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PT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2800" strike="noStrike" u="none">
                <a:solidFill>
                  <a:srgbClr val="000000"/>
                </a:solidFill>
                <a:uFillTx/>
                <a:latin typeface="Arial"/>
              </a:rPr>
              <a:t>Segundo nível de tópicos</a:t>
            </a:r>
            <a:endParaRPr b="0" lang="pt-PT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2400" strike="noStrike" u="none">
                <a:solidFill>
                  <a:srgbClr val="000000"/>
                </a:solidFill>
                <a:uFillTx/>
                <a:latin typeface="Arial"/>
              </a:rPr>
              <a:t>Terceiro nível de tópicos</a:t>
            </a:r>
            <a:endParaRPr b="0" lang="pt-PT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2000" strike="noStrike" u="none">
                <a:solidFill>
                  <a:srgbClr val="000000"/>
                </a:solidFill>
                <a:uFillTx/>
                <a:latin typeface="Arial"/>
              </a:rPr>
              <a:t>Quarto nível de tópicos</a:t>
            </a:r>
            <a:endParaRPr b="0" lang="pt-PT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2000" strike="noStrike" u="none">
                <a:solidFill>
                  <a:srgbClr val="000000"/>
                </a:solidFill>
                <a:uFillTx/>
                <a:latin typeface="Arial"/>
              </a:rPr>
              <a:t>Quinto nível de tópicos</a:t>
            </a:r>
            <a:endParaRPr b="0" lang="pt-PT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2000" strike="noStrike" u="none">
                <a:solidFill>
                  <a:srgbClr val="000000"/>
                </a:solidFill>
                <a:uFillTx/>
                <a:latin typeface="Arial"/>
              </a:rPr>
              <a:t>Sexto nível de tópicos</a:t>
            </a:r>
            <a:endParaRPr b="0" lang="pt-PT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2000" strike="noStrike" u="none">
                <a:solidFill>
                  <a:srgbClr val="000000"/>
                </a:solidFill>
                <a:uFillTx/>
                <a:latin typeface="Arial"/>
              </a:rPr>
              <a:t>Sétimo nível de tópicos</a:t>
            </a:r>
            <a:endParaRPr b="0" lang="pt-PT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028880" y="-1529640"/>
            <a:ext cx="18521640" cy="1208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do título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028880" y="8561880"/>
            <a:ext cx="18523080" cy="2122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32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PT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2800" strike="noStrike" u="none">
                <a:solidFill>
                  <a:srgbClr val="000000"/>
                </a:solidFill>
                <a:uFillTx/>
                <a:latin typeface="Arial"/>
              </a:rPr>
              <a:t>Segundo nível de tópicos</a:t>
            </a:r>
            <a:endParaRPr b="0" lang="pt-PT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2400" strike="noStrike" u="none">
                <a:solidFill>
                  <a:srgbClr val="000000"/>
                </a:solidFill>
                <a:uFillTx/>
                <a:latin typeface="Arial"/>
              </a:rPr>
              <a:t>Terceiro nível de tópicos</a:t>
            </a:r>
            <a:endParaRPr b="0" lang="pt-PT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2000" strike="noStrike" u="none">
                <a:solidFill>
                  <a:srgbClr val="000000"/>
                </a:solidFill>
                <a:uFillTx/>
                <a:latin typeface="Arial"/>
              </a:rPr>
              <a:t>Quarto nível de tópicos</a:t>
            </a:r>
            <a:endParaRPr b="0" lang="pt-PT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2000" strike="noStrike" u="none">
                <a:solidFill>
                  <a:srgbClr val="000000"/>
                </a:solidFill>
                <a:uFillTx/>
                <a:latin typeface="Arial"/>
              </a:rPr>
              <a:t>Quinto nível de tópicos</a:t>
            </a:r>
            <a:endParaRPr b="0" lang="pt-PT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2000" strike="noStrike" u="none">
                <a:solidFill>
                  <a:srgbClr val="000000"/>
                </a:solidFill>
                <a:uFillTx/>
                <a:latin typeface="Arial"/>
              </a:rPr>
              <a:t>Sexto nível de tópicos</a:t>
            </a:r>
            <a:endParaRPr b="0" lang="pt-PT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2000" strike="noStrike" u="none">
                <a:solidFill>
                  <a:srgbClr val="000000"/>
                </a:solidFill>
                <a:uFillTx/>
                <a:latin typeface="Arial"/>
              </a:rPr>
              <a:t>Sétimo nível de tópicos</a:t>
            </a:r>
            <a:endParaRPr b="0" lang="pt-PT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028880" y="-1529640"/>
            <a:ext cx="18521640" cy="1208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do título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1028880" y="8561880"/>
            <a:ext cx="18522720" cy="212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Segundo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Terceiro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Quarto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Quinto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Sexto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Sétimo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028880" y="-1529640"/>
            <a:ext cx="18521640" cy="1208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do título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028880" y="8561880"/>
            <a:ext cx="9038880" cy="212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Segundo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Terceiro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Quarto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Quinto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Sexto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Sétimo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10520640" y="8561880"/>
            <a:ext cx="9038880" cy="212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Segundo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Terceiro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Quarto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Quinto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Sexto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Sétimo nível de tópicos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028880" y="-1529640"/>
            <a:ext cx="18521640" cy="1208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PT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do título</a:t>
            </a:r>
            <a:endParaRPr b="0" lang="pt-PT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028880" y="8561880"/>
            <a:ext cx="18523080" cy="2122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32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PT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2800" strike="noStrike" u="none">
                <a:solidFill>
                  <a:srgbClr val="000000"/>
                </a:solidFill>
                <a:uFillTx/>
                <a:latin typeface="Arial"/>
              </a:rPr>
              <a:t>Segundo nível de tópicos</a:t>
            </a:r>
            <a:endParaRPr b="0" lang="pt-PT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2400" strike="noStrike" u="none">
                <a:solidFill>
                  <a:srgbClr val="000000"/>
                </a:solidFill>
                <a:uFillTx/>
                <a:latin typeface="Arial"/>
              </a:rPr>
              <a:t>Terceiro nível de tópicos</a:t>
            </a:r>
            <a:endParaRPr b="0" lang="pt-PT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2000" strike="noStrike" u="none">
                <a:solidFill>
                  <a:srgbClr val="000000"/>
                </a:solidFill>
                <a:uFillTx/>
                <a:latin typeface="Arial"/>
              </a:rPr>
              <a:t>Quarto nível de tópicos</a:t>
            </a:r>
            <a:endParaRPr b="0" lang="pt-PT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2000" strike="noStrike" u="none">
                <a:solidFill>
                  <a:srgbClr val="000000"/>
                </a:solidFill>
                <a:uFillTx/>
                <a:latin typeface="Arial"/>
              </a:rPr>
              <a:t>Quinto nível de tópicos</a:t>
            </a:r>
            <a:endParaRPr b="0" lang="pt-PT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2000" strike="noStrike" u="none">
                <a:solidFill>
                  <a:srgbClr val="000000"/>
                </a:solidFill>
                <a:uFillTx/>
                <a:latin typeface="Arial"/>
              </a:rPr>
              <a:t>Sexto nível de tópicos</a:t>
            </a:r>
            <a:endParaRPr b="0" lang="pt-PT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2000" strike="noStrike" u="none">
                <a:solidFill>
                  <a:srgbClr val="000000"/>
                </a:solidFill>
                <a:uFillTx/>
                <a:latin typeface="Arial"/>
              </a:rPr>
              <a:t>Sétimo nível de tópicos</a:t>
            </a:r>
            <a:endParaRPr b="0" lang="pt-PT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Application>LibreOffice/24.8.3.2$Windows_X86_64 LibreOffice_project/48a6bac9e7e268aeb4c3483fcf825c94556d9f92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2023-03-08T19:50:07Z</dcterms:created>
  <dc:creator/>
  <dc:description/>
  <dc:language>pt-PT</dc:language>
  <cp:lastModifiedBy/>
  <dcterms:modified xsi:type="dcterms:W3CDTF">2024-12-23T13:10:11Z</dcterms:modified>
  <cp:revision>3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