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8019bf670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8019bf670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8019bf670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8019bf670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8019bf670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8019bf670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8019bf670c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8019bf670c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8019bf670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8019bf670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8019bf670c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8019bf670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8019bf670c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8019bf670c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8019bf670c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8019bf670c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hyperlink" Target="http://www.youtube.com/watch?v=eAxc6vom910" TargetMode="External"/><Relationship Id="rId5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6"/>
          <p:cNvSpPr txBox="1"/>
          <p:nvPr/>
        </p:nvSpPr>
        <p:spPr>
          <a:xfrm>
            <a:off x="0" y="2037818"/>
            <a:ext cx="91440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ile using the Baby Box is a simple process, it is a difficult decision not taken lightly!  #safehavenbabyboxes #changingthenarrative #Safehavenawareness" id="86" name="Google Shape;86;p17" title="How the box work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2500" y="873225"/>
            <a:ext cx="4559000" cy="256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