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4976b2e5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4976b2e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12f3150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12f3150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85" name="Google Shape;85;p17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0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