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8642116c41df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8642116c41d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8642116c41d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8642116c41d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8642116c41d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8642116c41d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050" y="-49525"/>
            <a:ext cx="9320102" cy="52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1" name="Google Shape;81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