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497fa72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497fa72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12f3150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12f3150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