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00000" l="1670" r="-1670" t="-100000"/>
          <a:stretch/>
        </p:blipFill>
        <p:spPr>
          <a:xfrm>
            <a:off x="152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0" y="2037818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7" name="Google Shape;87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