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019bf67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019bf67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019bf67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019bf67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02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92" name="Google Shape;92;p18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 title="Idaho Powerpoint-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