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8642116c41df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8642116c41df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8642116c41df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8642116c41df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8642116c41d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8642116c41d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9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912"/>
            <a:ext cx="9531427" cy="53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6" name="Google Shape;86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