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2" name="Google Shape;92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Idaho Powerpoint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