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4976b2e5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4976b2e5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12f3150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12f3150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92" name="Google Shape;92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 title="Georgia Powerpoint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