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19bf670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19bf670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19bf670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19bf67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019bf670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8019bf67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019bf670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019bf670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019bf670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019bf670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019bf670c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019bf670c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019bf670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019bf670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019bf670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019bf67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eAxc6vom910" TargetMode="External"/><Relationship Id="rId5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0" y="2037818"/>
            <a:ext cx="9144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le using the Baby Box is a simple process, it is a difficult decision not taken lightly!  #safehavenbabyboxes #changingthenarrative #Safehavenawareness" id="93" name="Google Shape;93;p18" title="How the box works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92500" y="873225"/>
            <a:ext cx="4559000" cy="256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20" title="Georgia Powerpoint-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