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f497fa72d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f497fa72d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28019bf670c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28019bf670c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28019bf670c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28019bf670c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812f3150a5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2812f3150a5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28019bf670c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28019bf670c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8019bf670c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8019bf670c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28019bf670c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28019bf670c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8019bf670c_0_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8019bf670c_0_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Relationship Id="rId4" Type="http://schemas.openxmlformats.org/officeDocument/2006/relationships/hyperlink" Target="http://www.youtube.com/watch?v=eAxc6vom910" TargetMode="External"/><Relationship Id="rId5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sp>
      <p:pic>
        <p:nvPicPr>
          <p:cNvPr id="57" name="Google Shape;5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p1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" name="Google Shape;78;p16"/>
          <p:cNvSpPr txBox="1"/>
          <p:nvPr/>
        </p:nvSpPr>
        <p:spPr>
          <a:xfrm>
            <a:off x="0" y="2035988"/>
            <a:ext cx="9144000" cy="46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79" name="Google Shape;79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7" name="Google Shape;8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2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4" name="Google Shape;9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While using the Baby Box is a simple process, it is a difficult decision not taken lightly!  #safehavenbabyboxes #changingthenarrative #Safehavenawareness" id="95" name="Google Shape;95;p18" title="How the box works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92500" y="873225"/>
            <a:ext cx="4559000" cy="2564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" name="Google Shape;101;p1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2" name="Google Shape;10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2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09" name="Google Shape;109;p20" title="Idaho Powerpoint-4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2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16" name="Google Shape;11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