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497fa72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497fa72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8019bf670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8019bf670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8019bf670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8019bf670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812f3150a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812f3150a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019bf670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8019bf670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019bf670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8019bf670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8019bf670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8019bf670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8019bf670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8019bf670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eAxc6vom910" TargetMode="External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WI Powerpoint-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4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ile using the Baby Box is a simple process, it is a difficult decision not taken lightly!  #safehavenbabyboxes #changingthenarrative #Safehavenawareness" id="92" name="Google Shape;92;p18" title="How the box work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2500" y="873225"/>
            <a:ext cx="4559000" cy="256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0" title=" Indiana Powerpoint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