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8019bf670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8019bf670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8019bf670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8019bf670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8019bf670c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8019bf670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8019bf670c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8019bf670c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8019bf670c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8019bf670c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8019bf670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8019bf670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8019bf670c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8019bf670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8019bf670c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8019bf670c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hyperlink" Target="http://www.youtube.com/watch?v=eAxc6vom910" TargetMode="External"/><Relationship Id="rId5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100000" l="1670" r="-1670" t="-100000"/>
          <a:stretch/>
        </p:blipFill>
        <p:spPr>
          <a:xfrm>
            <a:off x="15240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Ohio Powerpoin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 title="WI Powerpoint-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 txBox="1"/>
          <p:nvPr/>
        </p:nvSpPr>
        <p:spPr>
          <a:xfrm>
            <a:off x="0" y="2037818"/>
            <a:ext cx="91440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ile using the Baby Box is a simple process, it is a difficult decision not taken lightly!  #safehavenbabyboxes #changingthenarrative #Safehavenawareness" id="94" name="Google Shape;94;p18" title="How the box work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2500" y="873225"/>
            <a:ext cx="4559000" cy="256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20" title=" Indiana Powerpoint-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