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e8642116c41df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e8642116c41df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g28019bf670c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g28019bf670c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28019bf670c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28019bf670c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e8642116c41df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" name="Google Shape;71;ge8642116c41df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e8642116c41df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Google Shape;76;ge8642116c41df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8019bf670c_0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28019bf670c_0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g28019bf670c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" name="Google Shape;89;g28019bf670c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28019bf670c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28019bf670c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28019bf670c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" name="Google Shape;103;g28019bf670c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Relationship Id="rId4" Type="http://schemas.openxmlformats.org/officeDocument/2006/relationships/hyperlink" Target="http://www.youtube.com/watch?v=eAxc6vom910" TargetMode="External"/><Relationship Id="rId5" Type="http://schemas.openxmlformats.org/officeDocument/2006/relationships/image" Target="../media/image1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399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1" name="Google Shape;61;p14" title="WI Powerpoint-7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96325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68" name="Google Shape;6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Google Shape;7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88050" y="-49525"/>
            <a:ext cx="9320102" cy="52425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17" title="Tennessee Powerpoint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52400"/>
            <a:ext cx="8602133" cy="483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85" name="Google Shape;85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While using the Baby Box is a simple process, it is a difficult decision not taken lightly!  #safehavenbabyboxes #changingthenarrative #Safehavenawareness" id="86" name="Google Shape;86;p18" title="How the box works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292500" y="873225"/>
            <a:ext cx="4559000" cy="2564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19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93" name="Google Shape;93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20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00" name="Google Shape;100;p20" title=" Indiana Powerpoint-3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pic>
        <p:nvPicPr>
          <p:cNvPr id="107" name="Google Shape;107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