
<file path=[Content_Types].xml><?xml version="1.0" encoding="utf-8"?>
<Types xmlns="http://schemas.openxmlformats.org/package/2006/content-types">
  <Default Extension="jpeg" ContentType="image/jpeg"/>
  <Default Extension="xml" ContentType="application/vnd.openxmlformats-officedocument.presentationml.presentation.main+xml"/>
  <Default Extension="png" ContentType="image/png"/>
  <Default Extension="rels" ContentType="application/vnd.openxmlformats-package.relationships+xml"/>
  <Override PartName="/ppt/slides/slide7.xml" ContentType="application/vnd.openxmlformats-officedocument.presentationml.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notesSlides/notesSlide9.xml" ContentType="application/vnd.openxmlformats-officedocument.presentationml.notesSlide+xml"/>
  <Override PartName="/ppt/slides/slide2.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slides/slide11.xml" ContentType="application/vnd.openxmlformats-officedocument.presentationml.slide+xml"/>
  <Override PartName="/ppt/notesSlides/notesSlide8.xml" ContentType="application/vnd.openxmlformats-officedocument.presentationml.notes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notesSlides/notesSlide3.xml" ContentType="application/vnd.openxmlformats-officedocument.presentationml.notesSlide+xml"/>
  <Override PartName="/ppt/slides/slide10.xml" ContentType="application/vnd.openxmlformats-officedocument.presentationml.slide+xml"/>
  <Override PartName="/ppt/revisionInfo.xml" ContentType="application/vnd.ms-powerpoint.revisioninfo+xml"/>
  <Override PartName="/ppt/slides/slide4.xml" ContentType="application/vnd.openxmlformats-officedocument.presentationml.slide+xml"/>
  <Override PartName="/ppt/notesSlides/notesSlide2.xml" ContentType="application/vnd.openxmlformats-officedocument.presentationml.notesSlide+xml"/>
  <Override PartName="/ppt/slides/slide14.xml" ContentType="application/vnd.openxmlformats-officedocument.presentationml.slide+xml"/>
  <Override PartName="/ppt/changesInfos/changesInfo1.xml" ContentType="application/vnd.ms-powerpoint.changesinfo+xml"/>
  <Override PartName="/ppt/slides/slide9.xml" ContentType="application/vnd.openxmlformats-officedocument.presentationml.slide+xml"/>
  <Override PartName="/ppt/notesSlides/notesSlide7.xml" ContentType="application/vnd.openxmlformats-officedocument.presentationml.notesSlide+xml"/>
  <Override PartName="/ppt/presProps.xml" ContentType="application/vnd.openxmlformats-officedocument.presentationml.presProps+xml"/>
  <Override PartName="/ppt/slides/slide3.xml" ContentType="application/vnd.openxmlformats-officedocument.presentationml.slide+xml"/>
  <Override PartName="/ppt/notesSlides/notesSlide1.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13.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webextensions/taskpanes.xml" ContentType="application/vnd.ms-office.webextensiontaskpanes+xml"/>
  <Override PartName="/ppt/webextensions/webextension1.xml" ContentType="application/vnd.ms-office.webextension+xml"/>
  <Override PartName="/docProps/app.xml" ContentType="application/vnd.openxmlformats-officedocument.extended-properti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3" /><Relationship Type="http://schemas.openxmlformats.org/officeDocument/2006/relationships/officeDocument" Target="/ppt/presentation.xml" Id="rId2" /><Relationship Type="http://schemas.microsoft.com/office/2011/relationships/webextensiontaskpanes" Target="/ppt/webextensions/taskpanes.xml" Id="rId1" /><Relationship Type="http://schemas.openxmlformats.org/officeDocument/2006/relationships/extended-properties" Target="/docProps/app.xml" Id="rId5" /><Relationship Type="http://schemas.openxmlformats.org/package/2006/relationships/metadata/core-properties" Target="/docProps/core.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8"/>
  </p:notesMasterIdLst>
  <p:sldIdLst>
    <p:sldId id="257" r:id="rId2"/>
    <p:sldId id="258" r:id="rId3"/>
    <p:sldId id="259" r:id="rId4"/>
    <p:sldId id="260" r:id="rId5"/>
    <p:sldId id="261" r:id="rId6"/>
    <p:sldId id="262" r:id="rId7"/>
    <p:sldId id="263" r:id="rId8"/>
    <p:sldId id="265" r:id="rId9"/>
    <p:sldId id="267" r:id="rId10"/>
    <p:sldId id="268" r:id="rId11"/>
    <p:sldId id="269" r:id="rId12"/>
    <p:sldId id="270" r:id="rId13"/>
    <p:sldId id="274" r:id="rId14"/>
    <p:sldId id="273" r:id="rId15"/>
    <p:sldId id="272"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EE5BA-0155-48F8-92D7-3B6762344FC6}" v="5" dt="2025-12-01T23:39:48.065"/>
    <p1510:client id="{50CD2A45-F0ED-4BD5-B274-7F6FEEA3F7C6}" v="24" dt="2025-12-02T22:08:52.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0756" autoAdjust="0"/>
  </p:normalViewPr>
  <p:slideViewPr>
    <p:cSldViewPr snapToGrid="0">
      <p:cViewPr>
        <p:scale>
          <a:sx n="89" d="100"/>
          <a:sy n="89" d="100"/>
        </p:scale>
        <p:origin x="288" y="-37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notesMaster" Target="/ppt/notesMasters/notesMaster1.xml" Id="rId18" /><Relationship Type="http://schemas.openxmlformats.org/officeDocument/2006/relationships/slide" Target="/ppt/slides/slide2.xml" Id="rId3" /><Relationship Type="http://schemas.openxmlformats.org/officeDocument/2006/relationships/theme" Target="/ppt/theme/theme1.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viewProps" Target="/ppt/viewProps.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microsoft.com/office/2015/10/relationships/revisionInfo" Target="/ppt/revisionInfo.xml" Id="rId24" /><Relationship Type="http://schemas.openxmlformats.org/officeDocument/2006/relationships/slide" Target="/ppt/slides/slide4.xml" Id="rId5" /><Relationship Type="http://schemas.openxmlformats.org/officeDocument/2006/relationships/slide" Target="/ppt/slides/slide14.xml" Id="rId15" /><Relationship Type="http://schemas.microsoft.com/office/2016/11/relationships/changesInfo" Target="/ppt/changesInfos/changesInfo1.xml" Id="rId23" /><Relationship Type="http://schemas.openxmlformats.org/officeDocument/2006/relationships/slide" Target="/ppt/slides/slide9.xml" Id="rId10" /><Relationship Type="http://schemas.openxmlformats.org/officeDocument/2006/relationships/presProps" Target="/ppt/presProps.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tableStyles" Target="/ppt/tableStyles.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mud, Saim" userId="06d3418b-ee86-4049-8bca-868ae8e5b6e8" providerId="ADAL" clId="{1A25A689-84F6-450D-88D5-AEB19350E889}"/>
    <pc:docChg chg="undo custSel addSld delSld modSld">
      <pc:chgData name="Mahmud, Saim" userId="06d3418b-ee86-4049-8bca-868ae8e5b6e8" providerId="ADAL" clId="{1A25A689-84F6-450D-88D5-AEB19350E889}" dt="2025-12-02T22:38:10.344" v="208" actId="20577"/>
      <pc:docMkLst>
        <pc:docMk/>
      </pc:docMkLst>
      <pc:sldChg chg="modNotesTx">
        <pc:chgData name="Mahmud, Saim" userId="06d3418b-ee86-4049-8bca-868ae8e5b6e8" providerId="ADAL" clId="{1A25A689-84F6-450D-88D5-AEB19350E889}" dt="2025-12-02T22:12:53.044" v="204" actId="20577"/>
        <pc:sldMkLst>
          <pc:docMk/>
          <pc:sldMk cId="3202511423" sldId="259"/>
        </pc:sldMkLst>
      </pc:sldChg>
      <pc:sldChg chg="modSp mod modNotesTx">
        <pc:chgData name="Mahmud, Saim" userId="06d3418b-ee86-4049-8bca-868ae8e5b6e8" providerId="ADAL" clId="{1A25A689-84F6-450D-88D5-AEB19350E889}" dt="2025-12-02T20:43:47.782" v="91" actId="20577"/>
        <pc:sldMkLst>
          <pc:docMk/>
          <pc:sldMk cId="3387430102" sldId="260"/>
        </pc:sldMkLst>
        <pc:picChg chg="mod">
          <ac:chgData name="Mahmud, Saim" userId="06d3418b-ee86-4049-8bca-868ae8e5b6e8" providerId="ADAL" clId="{1A25A689-84F6-450D-88D5-AEB19350E889}" dt="2025-12-02T20:30:22.736" v="62" actId="1076"/>
          <ac:picMkLst>
            <pc:docMk/>
            <pc:sldMk cId="3387430102" sldId="260"/>
            <ac:picMk id="9" creationId="{D0708674-B006-7545-C162-69C2E48718BD}"/>
          </ac:picMkLst>
        </pc:picChg>
      </pc:sldChg>
      <pc:sldChg chg="modNotesTx">
        <pc:chgData name="Mahmud, Saim" userId="06d3418b-ee86-4049-8bca-868ae8e5b6e8" providerId="ADAL" clId="{1A25A689-84F6-450D-88D5-AEB19350E889}" dt="2025-12-02T20:44:13.874" v="92" actId="20577"/>
        <pc:sldMkLst>
          <pc:docMk/>
          <pc:sldMk cId="828887885" sldId="261"/>
        </pc:sldMkLst>
      </pc:sldChg>
      <pc:sldChg chg="modNotesTx">
        <pc:chgData name="Mahmud, Saim" userId="06d3418b-ee86-4049-8bca-868ae8e5b6e8" providerId="ADAL" clId="{1A25A689-84F6-450D-88D5-AEB19350E889}" dt="2025-12-02T20:58:09.765" v="100" actId="20577"/>
        <pc:sldMkLst>
          <pc:docMk/>
          <pc:sldMk cId="1298223154" sldId="262"/>
        </pc:sldMkLst>
      </pc:sldChg>
      <pc:sldChg chg="modNotesTx">
        <pc:chgData name="Mahmud, Saim" userId="06d3418b-ee86-4049-8bca-868ae8e5b6e8" providerId="ADAL" clId="{1A25A689-84F6-450D-88D5-AEB19350E889}" dt="2025-12-02T21:01:20.306" v="101" actId="20577"/>
        <pc:sldMkLst>
          <pc:docMk/>
          <pc:sldMk cId="2681165438" sldId="263"/>
        </pc:sldMkLst>
      </pc:sldChg>
      <pc:sldChg chg="del">
        <pc:chgData name="Mahmud, Saim" userId="06d3418b-ee86-4049-8bca-868ae8e5b6e8" providerId="ADAL" clId="{1A25A689-84F6-450D-88D5-AEB19350E889}" dt="2025-12-01T23:30:21.814" v="51" actId="47"/>
        <pc:sldMkLst>
          <pc:docMk/>
          <pc:sldMk cId="3017357945" sldId="264"/>
        </pc:sldMkLst>
      </pc:sldChg>
      <pc:sldChg chg="modSp mod">
        <pc:chgData name="Mahmud, Saim" userId="06d3418b-ee86-4049-8bca-868ae8e5b6e8" providerId="ADAL" clId="{1A25A689-84F6-450D-88D5-AEB19350E889}" dt="2025-12-01T20:48:23.637" v="4" actId="1582"/>
        <pc:sldMkLst>
          <pc:docMk/>
          <pc:sldMk cId="67174459" sldId="265"/>
        </pc:sldMkLst>
        <pc:spChg chg="mod">
          <ac:chgData name="Mahmud, Saim" userId="06d3418b-ee86-4049-8bca-868ae8e5b6e8" providerId="ADAL" clId="{1A25A689-84F6-450D-88D5-AEB19350E889}" dt="2025-12-01T20:48:23.637" v="4" actId="1582"/>
          <ac:spMkLst>
            <pc:docMk/>
            <pc:sldMk cId="67174459" sldId="265"/>
            <ac:spMk id="39" creationId="{FC4AEA41-2706-17EE-C1E7-60365EAC11D9}"/>
          </ac:spMkLst>
        </pc:spChg>
        <pc:spChg chg="mod">
          <ac:chgData name="Mahmud, Saim" userId="06d3418b-ee86-4049-8bca-868ae8e5b6e8" providerId="ADAL" clId="{1A25A689-84F6-450D-88D5-AEB19350E889}" dt="2025-12-01T20:47:56.797" v="2" actId="1582"/>
          <ac:spMkLst>
            <pc:docMk/>
            <pc:sldMk cId="67174459" sldId="265"/>
            <ac:spMk id="41" creationId="{3FC5775F-E36D-4B8C-4DC0-AFC01180DD57}"/>
          </ac:spMkLst>
        </pc:spChg>
        <pc:spChg chg="mod">
          <ac:chgData name="Mahmud, Saim" userId="06d3418b-ee86-4049-8bca-868ae8e5b6e8" providerId="ADAL" clId="{1A25A689-84F6-450D-88D5-AEB19350E889}" dt="2025-12-01T20:47:45.245" v="1" actId="1582"/>
          <ac:spMkLst>
            <pc:docMk/>
            <pc:sldMk cId="67174459" sldId="265"/>
            <ac:spMk id="43" creationId="{36D7ACC3-9EB2-9E48-B208-DBE45E7C2AF2}"/>
          </ac:spMkLst>
        </pc:spChg>
        <pc:spChg chg="mod">
          <ac:chgData name="Mahmud, Saim" userId="06d3418b-ee86-4049-8bca-868ae8e5b6e8" providerId="ADAL" clId="{1A25A689-84F6-450D-88D5-AEB19350E889}" dt="2025-12-01T20:47:30.642" v="0" actId="1582"/>
          <ac:spMkLst>
            <pc:docMk/>
            <pc:sldMk cId="67174459" sldId="265"/>
            <ac:spMk id="44" creationId="{10609029-BD8C-2433-F132-9F977401D342}"/>
          </ac:spMkLst>
        </pc:spChg>
        <pc:spChg chg="mod">
          <ac:chgData name="Mahmud, Saim" userId="06d3418b-ee86-4049-8bca-868ae8e5b6e8" providerId="ADAL" clId="{1A25A689-84F6-450D-88D5-AEB19350E889}" dt="2025-12-01T20:48:08.563" v="3" actId="1582"/>
          <ac:spMkLst>
            <pc:docMk/>
            <pc:sldMk cId="67174459" sldId="265"/>
            <ac:spMk id="47" creationId="{10C5FE35-FCEC-1998-15C4-BBBFBE258D9E}"/>
          </ac:spMkLst>
        </pc:spChg>
      </pc:sldChg>
      <pc:sldChg chg="addSp delSp modSp mod modNotesTx">
        <pc:chgData name="Mahmud, Saim" userId="06d3418b-ee86-4049-8bca-868ae8e5b6e8" providerId="ADAL" clId="{1A25A689-84F6-450D-88D5-AEB19350E889}" dt="2025-12-02T22:38:10.344" v="208" actId="20577"/>
        <pc:sldMkLst>
          <pc:docMk/>
          <pc:sldMk cId="1445681904" sldId="270"/>
        </pc:sldMkLst>
        <pc:spChg chg="add del mod">
          <ac:chgData name="Mahmud, Saim" userId="06d3418b-ee86-4049-8bca-868ae8e5b6e8" providerId="ADAL" clId="{1A25A689-84F6-450D-88D5-AEB19350E889}" dt="2025-12-02T21:35:39.162" v="109"/>
          <ac:spMkLst>
            <pc:docMk/>
            <pc:sldMk cId="1445681904" sldId="270"/>
            <ac:spMk id="3" creationId="{CA6059E7-7AF5-7425-A74A-100F15CC75DA}"/>
          </ac:spMkLst>
        </pc:spChg>
        <pc:picChg chg="add mod">
          <ac:chgData name="Mahmud, Saim" userId="06d3418b-ee86-4049-8bca-868ae8e5b6e8" providerId="ADAL" clId="{1A25A689-84F6-450D-88D5-AEB19350E889}" dt="2025-12-02T21:35:53.828" v="115" actId="962"/>
          <ac:picMkLst>
            <pc:docMk/>
            <pc:sldMk cId="1445681904" sldId="270"/>
            <ac:picMk id="5" creationId="{F546ECE1-AE04-AA09-6918-C8BDF4D4BB5C}"/>
          </ac:picMkLst>
        </pc:picChg>
        <pc:picChg chg="del mod">
          <ac:chgData name="Mahmud, Saim" userId="06d3418b-ee86-4049-8bca-868ae8e5b6e8" providerId="ADAL" clId="{1A25A689-84F6-450D-88D5-AEB19350E889}" dt="2025-12-02T21:35:38.087" v="108" actId="478"/>
          <ac:picMkLst>
            <pc:docMk/>
            <pc:sldMk cId="1445681904" sldId="270"/>
            <ac:picMk id="9" creationId="{10554412-CD59-F759-5DD3-5254F7BE8BE8}"/>
          </ac:picMkLst>
        </pc:picChg>
      </pc:sldChg>
      <pc:sldChg chg="addSp delSp modSp del mod">
        <pc:chgData name="Mahmud, Saim" userId="06d3418b-ee86-4049-8bca-868ae8e5b6e8" providerId="ADAL" clId="{1A25A689-84F6-450D-88D5-AEB19350E889}" dt="2025-12-01T23:31:40.251" v="54" actId="47"/>
        <pc:sldMkLst>
          <pc:docMk/>
          <pc:sldMk cId="3849342414" sldId="271"/>
        </pc:sldMkLst>
        <pc:spChg chg="add mod">
          <ac:chgData name="Mahmud, Saim" userId="06d3418b-ee86-4049-8bca-868ae8e5b6e8" providerId="ADAL" clId="{1A25A689-84F6-450D-88D5-AEB19350E889}" dt="2025-12-01T23:31:37.967" v="53" actId="478"/>
          <ac:spMkLst>
            <pc:docMk/>
            <pc:sldMk cId="3849342414" sldId="271"/>
            <ac:spMk id="3" creationId="{D9CF3270-7C2C-A464-C799-23A4C57011B0}"/>
          </ac:spMkLst>
        </pc:spChg>
        <pc:picChg chg="del">
          <ac:chgData name="Mahmud, Saim" userId="06d3418b-ee86-4049-8bca-868ae8e5b6e8" providerId="ADAL" clId="{1A25A689-84F6-450D-88D5-AEB19350E889}" dt="2025-12-01T23:31:37.967" v="53" actId="478"/>
          <ac:picMkLst>
            <pc:docMk/>
            <pc:sldMk cId="3849342414" sldId="271"/>
            <ac:picMk id="9" creationId="{CCB43B71-0971-F520-2AAC-299477808739}"/>
          </ac:picMkLst>
        </pc:picChg>
      </pc:sldChg>
      <pc:sldChg chg="addSp delSp modSp new mod setBg">
        <pc:chgData name="Mahmud, Saim" userId="06d3418b-ee86-4049-8bca-868ae8e5b6e8" providerId="ADAL" clId="{1A25A689-84F6-450D-88D5-AEB19350E889}" dt="2025-12-01T23:04:00.151" v="26" actId="14100"/>
        <pc:sldMkLst>
          <pc:docMk/>
          <pc:sldMk cId="3629100845" sldId="273"/>
        </pc:sldMkLst>
        <pc:spChg chg="del">
          <ac:chgData name="Mahmud, Saim" userId="06d3418b-ee86-4049-8bca-868ae8e5b6e8" providerId="ADAL" clId="{1A25A689-84F6-450D-88D5-AEB19350E889}" dt="2025-12-01T23:03:15.865" v="9" actId="26606"/>
          <ac:spMkLst>
            <pc:docMk/>
            <pc:sldMk cId="3629100845" sldId="273"/>
            <ac:spMk id="2" creationId="{F79B0732-5483-B1B8-E9E8-BCA791FB4552}"/>
          </ac:spMkLst>
        </pc:spChg>
        <pc:spChg chg="del">
          <ac:chgData name="Mahmud, Saim" userId="06d3418b-ee86-4049-8bca-868ae8e5b6e8" providerId="ADAL" clId="{1A25A689-84F6-450D-88D5-AEB19350E889}" dt="2025-12-01T23:03:13.038" v="6"/>
          <ac:spMkLst>
            <pc:docMk/>
            <pc:sldMk cId="3629100845" sldId="273"/>
            <ac:spMk id="3" creationId="{F0A17863-6ABA-4029-AF25-7EF162309642}"/>
          </ac:spMkLst>
        </pc:spChg>
        <pc:spChg chg="add del mod">
          <ac:chgData name="Mahmud, Saim" userId="06d3418b-ee86-4049-8bca-868ae8e5b6e8" providerId="ADAL" clId="{1A25A689-84F6-450D-88D5-AEB19350E889}" dt="2025-12-01T23:03:30.420" v="16"/>
          <ac:spMkLst>
            <pc:docMk/>
            <pc:sldMk cId="3629100845" sldId="273"/>
            <ac:spMk id="7" creationId="{78651CB6-DCED-EEB2-DDD2-FCB59297336E}"/>
          </ac:spMkLst>
        </pc:spChg>
        <pc:picChg chg="add del mod">
          <ac:chgData name="Mahmud, Saim" userId="06d3418b-ee86-4049-8bca-868ae8e5b6e8" providerId="ADAL" clId="{1A25A689-84F6-450D-88D5-AEB19350E889}" dt="2025-12-01T23:03:29.511" v="15" actId="478"/>
          <ac:picMkLst>
            <pc:docMk/>
            <pc:sldMk cId="3629100845" sldId="273"/>
            <ac:picMk id="5" creationId="{A67EF0EA-8543-63DB-6940-2C1A2B345106}"/>
          </ac:picMkLst>
        </pc:picChg>
        <pc:picChg chg="add mod">
          <ac:chgData name="Mahmud, Saim" userId="06d3418b-ee86-4049-8bca-868ae8e5b6e8" providerId="ADAL" clId="{1A25A689-84F6-450D-88D5-AEB19350E889}" dt="2025-12-01T23:04:00.151" v="26" actId="14100"/>
          <ac:picMkLst>
            <pc:docMk/>
            <pc:sldMk cId="3629100845" sldId="273"/>
            <ac:picMk id="9" creationId="{5DBA586C-084B-D8B2-BDE3-81D4B41495C4}"/>
          </ac:picMkLst>
        </pc:picChg>
      </pc:sldChg>
      <pc:sldChg chg="addSp delSp modSp new mod setBg modNotesTx">
        <pc:chgData name="Mahmud, Saim" userId="06d3418b-ee86-4049-8bca-868ae8e5b6e8" providerId="ADAL" clId="{1A25A689-84F6-450D-88D5-AEB19350E889}" dt="2025-12-02T22:08:39.736" v="130" actId="20577"/>
        <pc:sldMkLst>
          <pc:docMk/>
          <pc:sldMk cId="1843159222" sldId="274"/>
        </pc:sldMkLst>
        <pc:spChg chg="del">
          <ac:chgData name="Mahmud, Saim" userId="06d3418b-ee86-4049-8bca-868ae8e5b6e8" providerId="ADAL" clId="{1A25A689-84F6-450D-88D5-AEB19350E889}" dt="2025-12-01T23:14:35.830" v="29" actId="26606"/>
          <ac:spMkLst>
            <pc:docMk/>
            <pc:sldMk cId="1843159222" sldId="274"/>
            <ac:spMk id="2" creationId="{1F34DB1B-F5A8-589D-A71B-7C67B0E249B6}"/>
          </ac:spMkLst>
        </pc:spChg>
        <pc:spChg chg="del">
          <ac:chgData name="Mahmud, Saim" userId="06d3418b-ee86-4049-8bca-868ae8e5b6e8" providerId="ADAL" clId="{1A25A689-84F6-450D-88D5-AEB19350E889}" dt="2025-12-01T23:14:33.954" v="28" actId="22"/>
          <ac:spMkLst>
            <pc:docMk/>
            <pc:sldMk cId="1843159222" sldId="274"/>
            <ac:spMk id="3" creationId="{6923340B-48BA-7FB6-7A02-A00112CDBF7E}"/>
          </ac:spMkLst>
        </pc:spChg>
        <pc:spChg chg="add del mod">
          <ac:chgData name="Mahmud, Saim" userId="06d3418b-ee86-4049-8bca-868ae8e5b6e8" providerId="ADAL" clId="{1A25A689-84F6-450D-88D5-AEB19350E889}" dt="2025-12-01T23:15:54.569" v="34"/>
          <ac:spMkLst>
            <pc:docMk/>
            <pc:sldMk cId="1843159222" sldId="274"/>
            <ac:spMk id="7" creationId="{421699F3-6E14-5437-28D5-2C107C4BAFF1}"/>
          </ac:spMkLst>
        </pc:spChg>
        <pc:picChg chg="add mod">
          <ac:chgData name="Mahmud, Saim" userId="06d3418b-ee86-4049-8bca-868ae8e5b6e8" providerId="ADAL" clId="{1A25A689-84F6-450D-88D5-AEB19350E889}" dt="2025-12-02T22:08:07.291" v="123"/>
          <ac:picMkLst>
            <pc:docMk/>
            <pc:sldMk cId="1843159222" sldId="274"/>
            <ac:picMk id="2" creationId="{990B3F30-8404-9097-A58F-8BC85A9AB27D}"/>
          </ac:picMkLst>
        </pc:picChg>
        <pc:picChg chg="add mod">
          <ac:chgData name="Mahmud, Saim" userId="06d3418b-ee86-4049-8bca-868ae8e5b6e8" providerId="ADAL" clId="{1A25A689-84F6-450D-88D5-AEB19350E889}" dt="2025-12-02T22:08:24.071" v="125"/>
          <ac:picMkLst>
            <pc:docMk/>
            <pc:sldMk cId="1843159222" sldId="274"/>
            <ac:picMk id="3" creationId="{5BA6F55A-2090-5AC4-9CF8-150EAC62733D}"/>
          </ac:picMkLst>
        </pc:picChg>
        <pc:picChg chg="add del mod ord">
          <ac:chgData name="Mahmud, Saim" userId="06d3418b-ee86-4049-8bca-868ae8e5b6e8" providerId="ADAL" clId="{1A25A689-84F6-450D-88D5-AEB19350E889}" dt="2025-12-01T23:15:22.048" v="33" actId="478"/>
          <ac:picMkLst>
            <pc:docMk/>
            <pc:sldMk cId="1843159222" sldId="274"/>
            <ac:picMk id="5" creationId="{02EE7693-1EBC-FE53-3FCB-3CBD849C7948}"/>
          </ac:picMkLst>
        </pc:picChg>
        <pc:picChg chg="add mod">
          <ac:chgData name="Mahmud, Saim" userId="06d3418b-ee86-4049-8bca-868ae8e5b6e8" providerId="ADAL" clId="{1A25A689-84F6-450D-88D5-AEB19350E889}" dt="2025-12-01T23:30:42.760" v="52" actId="1076"/>
          <ac:picMkLst>
            <pc:docMk/>
            <pc:sldMk cId="1843159222" sldId="274"/>
            <ac:picMk id="9" creationId="{3926A187-5C6B-8B94-34ED-F6DEB2A73312}"/>
          </ac:picMkLst>
        </pc:picChg>
      </pc:sldChg>
      <pc:sldChg chg="addSp delSp modSp new del mod setBg">
        <pc:chgData name="Mahmud, Saim" userId="06d3418b-ee86-4049-8bca-868ae8e5b6e8" providerId="ADAL" clId="{1A25A689-84F6-450D-88D5-AEB19350E889}" dt="2025-12-02T22:28:13.037" v="206" actId="47"/>
        <pc:sldMkLst>
          <pc:docMk/>
          <pc:sldMk cId="540889011" sldId="275"/>
        </pc:sldMkLst>
        <pc:spChg chg="del">
          <ac:chgData name="Mahmud, Saim" userId="06d3418b-ee86-4049-8bca-868ae8e5b6e8" providerId="ADAL" clId="{1A25A689-84F6-450D-88D5-AEB19350E889}" dt="2025-12-01T23:29:44.207" v="47" actId="26606"/>
          <ac:spMkLst>
            <pc:docMk/>
            <pc:sldMk cId="540889011" sldId="275"/>
            <ac:spMk id="2" creationId="{575324C3-7830-5D18-30B9-8E73FBB8601C}"/>
          </ac:spMkLst>
        </pc:spChg>
        <pc:spChg chg="del">
          <ac:chgData name="Mahmud, Saim" userId="06d3418b-ee86-4049-8bca-868ae8e5b6e8" providerId="ADAL" clId="{1A25A689-84F6-450D-88D5-AEB19350E889}" dt="2025-12-01T23:29:42.307" v="44"/>
          <ac:spMkLst>
            <pc:docMk/>
            <pc:sldMk cId="540889011" sldId="275"/>
            <ac:spMk id="3" creationId="{7164ACE4-3BBC-987B-EC6E-02AF85A86602}"/>
          </ac:spMkLst>
        </pc:spChg>
        <pc:spChg chg="add mod">
          <ac:chgData name="Mahmud, Saim" userId="06d3418b-ee86-4049-8bca-868ae8e5b6e8" providerId="ADAL" clId="{1A25A689-84F6-450D-88D5-AEB19350E889}" dt="2025-12-02T22:28:09.499" v="205" actId="478"/>
          <ac:spMkLst>
            <pc:docMk/>
            <pc:sldMk cId="540889011" sldId="275"/>
            <ac:spMk id="3" creationId="{9379AA9C-959B-F8D1-43D4-E4292A1CBA85}"/>
          </ac:spMkLst>
        </pc:spChg>
        <pc:picChg chg="add del mod">
          <ac:chgData name="Mahmud, Saim" userId="06d3418b-ee86-4049-8bca-868ae8e5b6e8" providerId="ADAL" clId="{1A25A689-84F6-450D-88D5-AEB19350E889}" dt="2025-12-02T22:28:09.499" v="205" actId="478"/>
          <ac:picMkLst>
            <pc:docMk/>
            <pc:sldMk cId="540889011" sldId="275"/>
            <ac:picMk id="5" creationId="{1C9A3A4D-0278-09B8-5DB8-320B0B5E8F18}"/>
          </ac:picMkLst>
        </pc:picChg>
      </pc:sldChg>
      <pc:sldChg chg="addSp delSp modSp new mod setBg">
        <pc:chgData name="Mahmud, Saim" userId="06d3418b-ee86-4049-8bca-868ae8e5b6e8" providerId="ADAL" clId="{1A25A689-84F6-450D-88D5-AEB19350E889}" dt="2025-12-01T23:39:50.217" v="58" actId="26606"/>
        <pc:sldMkLst>
          <pc:docMk/>
          <pc:sldMk cId="1876537737" sldId="276"/>
        </pc:sldMkLst>
        <pc:spChg chg="del">
          <ac:chgData name="Mahmud, Saim" userId="06d3418b-ee86-4049-8bca-868ae8e5b6e8" providerId="ADAL" clId="{1A25A689-84F6-450D-88D5-AEB19350E889}" dt="2025-12-01T23:39:50.217" v="58" actId="26606"/>
          <ac:spMkLst>
            <pc:docMk/>
            <pc:sldMk cId="1876537737" sldId="276"/>
            <ac:spMk id="2" creationId="{A1082BCB-1236-ABE3-3142-AB8AC0FB3821}"/>
          </ac:spMkLst>
        </pc:spChg>
        <pc:spChg chg="del">
          <ac:chgData name="Mahmud, Saim" userId="06d3418b-ee86-4049-8bca-868ae8e5b6e8" providerId="ADAL" clId="{1A25A689-84F6-450D-88D5-AEB19350E889}" dt="2025-12-01T23:39:48.065" v="56"/>
          <ac:spMkLst>
            <pc:docMk/>
            <pc:sldMk cId="1876537737" sldId="276"/>
            <ac:spMk id="3" creationId="{A7770ACD-BA27-FA79-52F7-87232D6D1DA2}"/>
          </ac:spMkLst>
        </pc:spChg>
        <pc:spChg chg="add">
          <ac:chgData name="Mahmud, Saim" userId="06d3418b-ee86-4049-8bca-868ae8e5b6e8" providerId="ADAL" clId="{1A25A689-84F6-450D-88D5-AEB19350E889}" dt="2025-12-01T23:39:50.217" v="58" actId="26606"/>
          <ac:spMkLst>
            <pc:docMk/>
            <pc:sldMk cId="1876537737" sldId="276"/>
            <ac:spMk id="10" creationId="{42A4FC2C-047E-45A5-965D-8E1E3BF09BC6}"/>
          </ac:spMkLst>
        </pc:spChg>
        <pc:picChg chg="add mod">
          <ac:chgData name="Mahmud, Saim" userId="06d3418b-ee86-4049-8bca-868ae8e5b6e8" providerId="ADAL" clId="{1A25A689-84F6-450D-88D5-AEB19350E889}" dt="2025-12-01T23:39:50.217" v="58" actId="26606"/>
          <ac:picMkLst>
            <pc:docMk/>
            <pc:sldMk cId="1876537737" sldId="276"/>
            <ac:picMk id="5" creationId="{4E1C6D71-C7C2-6E90-7B45-287B129B2256}"/>
          </ac:picMkLst>
        </pc:picChg>
      </pc:sldChg>
    </pc:docChg>
  </pc:docChgLst>
  <pc:docChgLst>
    <pc:chgData name="Mahmud, Saim" userId="06d3418b-ee86-4049-8bca-868ae8e5b6e8" providerId="ADAL" clId="{1B5899A5-9B9D-4026-A31A-07EBD527DBF6}"/>
    <pc:docChg chg="undo custSel addSld delSld modSld sldOrd">
      <pc:chgData name="Mahmud, Saim" userId="06d3418b-ee86-4049-8bca-868ae8e5b6e8" providerId="ADAL" clId="{1B5899A5-9B9D-4026-A31A-07EBD527DBF6}" dt="2025-11-30T22:41:46.270" v="429" actId="1076"/>
      <pc:docMkLst>
        <pc:docMk/>
      </pc:docMkLst>
      <pc:sldChg chg="delSp modSp mod delDesignElem">
        <pc:chgData name="Mahmud, Saim" userId="06d3418b-ee86-4049-8bca-868ae8e5b6e8" providerId="ADAL" clId="{1B5899A5-9B9D-4026-A31A-07EBD527DBF6}" dt="2025-11-30T22:41:46.270" v="429" actId="1076"/>
        <pc:sldMkLst>
          <pc:docMk/>
          <pc:sldMk cId="407217684" sldId="257"/>
        </pc:sldMkLst>
        <pc:picChg chg="mod">
          <ac:chgData name="Mahmud, Saim" userId="06d3418b-ee86-4049-8bca-868ae8e5b6e8" providerId="ADAL" clId="{1B5899A5-9B9D-4026-A31A-07EBD527DBF6}" dt="2025-11-30T22:41:46.270" v="429" actId="1076"/>
          <ac:picMkLst>
            <pc:docMk/>
            <pc:sldMk cId="407217684" sldId="257"/>
            <ac:picMk id="9" creationId="{617FF9E6-DA06-A488-AAB8-3100B0BE2544}"/>
          </ac:picMkLst>
        </pc:picChg>
      </pc:sldChg>
      <pc:sldChg chg="addSp delSp modSp mod setBg delDesignElem">
        <pc:chgData name="Mahmud, Saim" userId="06d3418b-ee86-4049-8bca-868ae8e5b6e8" providerId="ADAL" clId="{1B5899A5-9B9D-4026-A31A-07EBD527DBF6}" dt="2025-11-29T01:27:40.023" v="333" actId="26606"/>
        <pc:sldMkLst>
          <pc:docMk/>
          <pc:sldMk cId="3497015824" sldId="258"/>
        </pc:sldMkLst>
        <pc:picChg chg="mod">
          <ac:chgData name="Mahmud, Saim" userId="06d3418b-ee86-4049-8bca-868ae8e5b6e8" providerId="ADAL" clId="{1B5899A5-9B9D-4026-A31A-07EBD527DBF6}" dt="2025-11-29T01:27:40.023" v="333" actId="26606"/>
          <ac:picMkLst>
            <pc:docMk/>
            <pc:sldMk cId="3497015824" sldId="258"/>
            <ac:picMk id="5" creationId="{AFAC3AC6-8A7A-FC7C-33E4-6B038A6B7CE9}"/>
          </ac:picMkLst>
        </pc:picChg>
      </pc:sldChg>
      <pc:sldChg chg="delSp delDesignElem">
        <pc:chgData name="Mahmud, Saim" userId="06d3418b-ee86-4049-8bca-868ae8e5b6e8" providerId="ADAL" clId="{1B5899A5-9B9D-4026-A31A-07EBD527DBF6}" dt="2025-11-29T01:20:01.798" v="319"/>
        <pc:sldMkLst>
          <pc:docMk/>
          <pc:sldMk cId="3202511423" sldId="259"/>
        </pc:sldMkLst>
      </pc:sldChg>
      <pc:sldChg chg="addSp delSp modSp new mod setBg delDesignElem modNotesTx">
        <pc:chgData name="Mahmud, Saim" userId="06d3418b-ee86-4049-8bca-868ae8e5b6e8" providerId="ADAL" clId="{1B5899A5-9B9D-4026-A31A-07EBD527DBF6}" dt="2025-11-29T01:20:01.798" v="319"/>
        <pc:sldMkLst>
          <pc:docMk/>
          <pc:sldMk cId="3387430102" sldId="260"/>
        </pc:sldMkLst>
        <pc:picChg chg="add mod">
          <ac:chgData name="Mahmud, Saim" userId="06d3418b-ee86-4049-8bca-868ae8e5b6e8" providerId="ADAL" clId="{1B5899A5-9B9D-4026-A31A-07EBD527DBF6}" dt="2025-11-26T20:38:39.971" v="28" actId="14100"/>
          <ac:picMkLst>
            <pc:docMk/>
            <pc:sldMk cId="3387430102" sldId="260"/>
            <ac:picMk id="9" creationId="{D0708674-B006-7545-C162-69C2E48718BD}"/>
          </ac:picMkLst>
        </pc:picChg>
      </pc:sldChg>
      <pc:sldChg chg="addSp delSp modSp new mod setBg delDesignElem">
        <pc:chgData name="Mahmud, Saim" userId="06d3418b-ee86-4049-8bca-868ae8e5b6e8" providerId="ADAL" clId="{1B5899A5-9B9D-4026-A31A-07EBD527DBF6}" dt="2025-11-29T01:20:01.798" v="319"/>
        <pc:sldMkLst>
          <pc:docMk/>
          <pc:sldMk cId="828887885" sldId="261"/>
        </pc:sldMkLst>
        <pc:picChg chg="add mod">
          <ac:chgData name="Mahmud, Saim" userId="06d3418b-ee86-4049-8bca-868ae8e5b6e8" providerId="ADAL" clId="{1B5899A5-9B9D-4026-A31A-07EBD527DBF6}" dt="2025-11-26T21:50:35.359" v="52" actId="1076"/>
          <ac:picMkLst>
            <pc:docMk/>
            <pc:sldMk cId="828887885" sldId="261"/>
            <ac:picMk id="9" creationId="{7E2F7A06-6CA0-6D7C-C57B-AEC46F26D5E1}"/>
          </ac:picMkLst>
        </pc:picChg>
      </pc:sldChg>
      <pc:sldChg chg="addSp delSp modSp new mod setBg delDesignElem">
        <pc:chgData name="Mahmud, Saim" userId="06d3418b-ee86-4049-8bca-868ae8e5b6e8" providerId="ADAL" clId="{1B5899A5-9B9D-4026-A31A-07EBD527DBF6}" dt="2025-11-29T01:20:01.798" v="319"/>
        <pc:sldMkLst>
          <pc:docMk/>
          <pc:sldMk cId="1298223154" sldId="262"/>
        </pc:sldMkLst>
        <pc:picChg chg="add mod ord">
          <ac:chgData name="Mahmud, Saim" userId="06d3418b-ee86-4049-8bca-868ae8e5b6e8" providerId="ADAL" clId="{1B5899A5-9B9D-4026-A31A-07EBD527DBF6}" dt="2025-11-26T21:53:45.209" v="69" actId="1076"/>
          <ac:picMkLst>
            <pc:docMk/>
            <pc:sldMk cId="1298223154" sldId="262"/>
            <ac:picMk id="5" creationId="{C22718DB-7C64-1790-A11E-4BCE8387325F}"/>
          </ac:picMkLst>
        </pc:picChg>
      </pc:sldChg>
      <pc:sldChg chg="addSp delSp modSp new mod setBg delDesignElem">
        <pc:chgData name="Mahmud, Saim" userId="06d3418b-ee86-4049-8bca-868ae8e5b6e8" providerId="ADAL" clId="{1B5899A5-9B9D-4026-A31A-07EBD527DBF6}" dt="2025-11-29T01:20:01.798" v="319"/>
        <pc:sldMkLst>
          <pc:docMk/>
          <pc:sldMk cId="2681165438" sldId="263"/>
        </pc:sldMkLst>
        <pc:picChg chg="add mod ord">
          <ac:chgData name="Mahmud, Saim" userId="06d3418b-ee86-4049-8bca-868ae8e5b6e8" providerId="ADAL" clId="{1B5899A5-9B9D-4026-A31A-07EBD527DBF6}" dt="2025-11-26T21:57:42.232" v="76" actId="14100"/>
          <ac:picMkLst>
            <pc:docMk/>
            <pc:sldMk cId="2681165438" sldId="263"/>
            <ac:picMk id="5" creationId="{C0D3724F-257A-06F6-A1CC-9C5BF54F426D}"/>
          </ac:picMkLst>
        </pc:picChg>
      </pc:sldChg>
      <pc:sldChg chg="addSp delSp modSp new mod setBg delDesignElem">
        <pc:chgData name="Mahmud, Saim" userId="06d3418b-ee86-4049-8bca-868ae8e5b6e8" providerId="ADAL" clId="{1B5899A5-9B9D-4026-A31A-07EBD527DBF6}" dt="2025-11-29T01:20:01.798" v="319"/>
        <pc:sldMkLst>
          <pc:docMk/>
          <pc:sldMk cId="67174459" sldId="265"/>
        </pc:sldMkLst>
        <pc:spChg chg="add mod">
          <ac:chgData name="Mahmud, Saim" userId="06d3418b-ee86-4049-8bca-868ae8e5b6e8" providerId="ADAL" clId="{1B5899A5-9B9D-4026-A31A-07EBD527DBF6}" dt="2025-11-28T22:00:54.157" v="235" actId="14100"/>
          <ac:spMkLst>
            <pc:docMk/>
            <pc:sldMk cId="67174459" sldId="265"/>
            <ac:spMk id="39" creationId="{FC4AEA41-2706-17EE-C1E7-60365EAC11D9}"/>
          </ac:spMkLst>
        </pc:spChg>
        <pc:spChg chg="add mod">
          <ac:chgData name="Mahmud, Saim" userId="06d3418b-ee86-4049-8bca-868ae8e5b6e8" providerId="ADAL" clId="{1B5899A5-9B9D-4026-A31A-07EBD527DBF6}" dt="2025-11-28T22:00:36.200" v="234" actId="208"/>
          <ac:spMkLst>
            <pc:docMk/>
            <pc:sldMk cId="67174459" sldId="265"/>
            <ac:spMk id="40" creationId="{1FB3A981-B1A1-202E-815A-A6A01F0C7DE5}"/>
          </ac:spMkLst>
        </pc:spChg>
        <pc:spChg chg="add mod">
          <ac:chgData name="Mahmud, Saim" userId="06d3418b-ee86-4049-8bca-868ae8e5b6e8" providerId="ADAL" clId="{1B5899A5-9B9D-4026-A31A-07EBD527DBF6}" dt="2025-11-28T21:59:53.637" v="230" actId="14100"/>
          <ac:spMkLst>
            <pc:docMk/>
            <pc:sldMk cId="67174459" sldId="265"/>
            <ac:spMk id="41" creationId="{3FC5775F-E36D-4B8C-4DC0-AFC01180DD57}"/>
          </ac:spMkLst>
        </pc:spChg>
        <pc:spChg chg="add mod">
          <ac:chgData name="Mahmud, Saim" userId="06d3418b-ee86-4049-8bca-868ae8e5b6e8" providerId="ADAL" clId="{1B5899A5-9B9D-4026-A31A-07EBD527DBF6}" dt="2025-11-28T21:59:56.560" v="231" actId="14100"/>
          <ac:spMkLst>
            <pc:docMk/>
            <pc:sldMk cId="67174459" sldId="265"/>
            <ac:spMk id="43" creationId="{36D7ACC3-9EB2-9E48-B208-DBE45E7C2AF2}"/>
          </ac:spMkLst>
        </pc:spChg>
        <pc:spChg chg="add mod">
          <ac:chgData name="Mahmud, Saim" userId="06d3418b-ee86-4049-8bca-868ae8e5b6e8" providerId="ADAL" clId="{1B5899A5-9B9D-4026-A31A-07EBD527DBF6}" dt="2025-11-28T22:09:55.340" v="292" actId="14100"/>
          <ac:spMkLst>
            <pc:docMk/>
            <pc:sldMk cId="67174459" sldId="265"/>
            <ac:spMk id="44" creationId="{10609029-BD8C-2433-F132-9F977401D342}"/>
          </ac:spMkLst>
        </pc:spChg>
        <pc:spChg chg="add mod">
          <ac:chgData name="Mahmud, Saim" userId="06d3418b-ee86-4049-8bca-868ae8e5b6e8" providerId="ADAL" clId="{1B5899A5-9B9D-4026-A31A-07EBD527DBF6}" dt="2025-11-28T22:06:17.082" v="275" actId="1076"/>
          <ac:spMkLst>
            <pc:docMk/>
            <pc:sldMk cId="67174459" sldId="265"/>
            <ac:spMk id="46" creationId="{82D3DE95-AA67-DAEB-1619-FFFFA0FA9984}"/>
          </ac:spMkLst>
        </pc:spChg>
        <pc:spChg chg="add mod">
          <ac:chgData name="Mahmud, Saim" userId="06d3418b-ee86-4049-8bca-868ae8e5b6e8" providerId="ADAL" clId="{1B5899A5-9B9D-4026-A31A-07EBD527DBF6}" dt="2025-11-28T22:06:22.576" v="276" actId="1076"/>
          <ac:spMkLst>
            <pc:docMk/>
            <pc:sldMk cId="67174459" sldId="265"/>
            <ac:spMk id="47" creationId="{10C5FE35-FCEC-1998-15C4-BBBFBE258D9E}"/>
          </ac:spMkLst>
        </pc:spChg>
        <pc:spChg chg="add mod">
          <ac:chgData name="Mahmud, Saim" userId="06d3418b-ee86-4049-8bca-868ae8e5b6e8" providerId="ADAL" clId="{1B5899A5-9B9D-4026-A31A-07EBD527DBF6}" dt="2025-11-28T22:15:09.282" v="294" actId="1076"/>
          <ac:spMkLst>
            <pc:docMk/>
            <pc:sldMk cId="67174459" sldId="265"/>
            <ac:spMk id="48" creationId="{5D155208-E970-C62E-BC95-9FAB3C8D4C71}"/>
          </ac:spMkLst>
        </pc:spChg>
        <pc:spChg chg="add mod">
          <ac:chgData name="Mahmud, Saim" userId="06d3418b-ee86-4049-8bca-868ae8e5b6e8" providerId="ADAL" clId="{1B5899A5-9B9D-4026-A31A-07EBD527DBF6}" dt="2025-11-28T22:06:34.142" v="279" actId="1076"/>
          <ac:spMkLst>
            <pc:docMk/>
            <pc:sldMk cId="67174459" sldId="265"/>
            <ac:spMk id="49" creationId="{F9D1CF38-326C-8977-04AF-571B229CE0DF}"/>
          </ac:spMkLst>
        </pc:spChg>
        <pc:spChg chg="add mod">
          <ac:chgData name="Mahmud, Saim" userId="06d3418b-ee86-4049-8bca-868ae8e5b6e8" providerId="ADAL" clId="{1B5899A5-9B9D-4026-A31A-07EBD527DBF6}" dt="2025-11-28T22:06:55.723" v="282" actId="1076"/>
          <ac:spMkLst>
            <pc:docMk/>
            <pc:sldMk cId="67174459" sldId="265"/>
            <ac:spMk id="50" creationId="{F2816EA4-2CB3-66DE-1A84-9C984B21F35D}"/>
          </ac:spMkLst>
        </pc:spChg>
        <pc:picChg chg="add mod ord">
          <ac:chgData name="Mahmud, Saim" userId="06d3418b-ee86-4049-8bca-868ae8e5b6e8" providerId="ADAL" clId="{1B5899A5-9B9D-4026-A31A-07EBD527DBF6}" dt="2025-11-28T22:14:42.501" v="293" actId="1076"/>
          <ac:picMkLst>
            <pc:docMk/>
            <pc:sldMk cId="67174459" sldId="265"/>
            <ac:picMk id="5" creationId="{01069FA3-AAF1-7F6C-D673-86DAA8144C0C}"/>
          </ac:picMkLst>
        </pc:picChg>
      </pc:sldChg>
      <pc:sldChg chg="addSp delSp modSp new mod setBg delDesignElem">
        <pc:chgData name="Mahmud, Saim" userId="06d3418b-ee86-4049-8bca-868ae8e5b6e8" providerId="ADAL" clId="{1B5899A5-9B9D-4026-A31A-07EBD527DBF6}" dt="2025-11-30T21:56:28.213" v="349"/>
        <pc:sldMkLst>
          <pc:docMk/>
          <pc:sldMk cId="2662612120" sldId="267"/>
        </pc:sldMkLst>
        <pc:picChg chg="add mod">
          <ac:chgData name="Mahmud, Saim" userId="06d3418b-ee86-4049-8bca-868ae8e5b6e8" providerId="ADAL" clId="{1B5899A5-9B9D-4026-A31A-07EBD527DBF6}" dt="2025-11-29T01:27:50.191" v="337" actId="26606"/>
          <ac:picMkLst>
            <pc:docMk/>
            <pc:sldMk cId="2662612120" sldId="267"/>
            <ac:picMk id="5" creationId="{E8BAD6AD-EF3D-8C5C-6220-2F6FEBE1598F}"/>
          </ac:picMkLst>
        </pc:picChg>
      </pc:sldChg>
      <pc:sldChg chg="addSp delSp modSp new mod setBg">
        <pc:chgData name="Mahmud, Saim" userId="06d3418b-ee86-4049-8bca-868ae8e5b6e8" providerId="ADAL" clId="{1B5899A5-9B9D-4026-A31A-07EBD527DBF6}" dt="2025-11-30T22:04:27.886" v="361" actId="14100"/>
        <pc:sldMkLst>
          <pc:docMk/>
          <pc:sldMk cId="3010106435" sldId="268"/>
        </pc:sldMkLst>
        <pc:picChg chg="add mod">
          <ac:chgData name="Mahmud, Saim" userId="06d3418b-ee86-4049-8bca-868ae8e5b6e8" providerId="ADAL" clId="{1B5899A5-9B9D-4026-A31A-07EBD527DBF6}" dt="2025-11-30T22:04:27.886" v="361" actId="14100"/>
          <ac:picMkLst>
            <pc:docMk/>
            <pc:sldMk cId="3010106435" sldId="268"/>
            <ac:picMk id="9" creationId="{712C7625-F5D3-D4E6-0A61-5ADEE08FE006}"/>
          </ac:picMkLst>
        </pc:picChg>
      </pc:sldChg>
      <pc:sldChg chg="addSp delSp modSp new mod setBg">
        <pc:chgData name="Mahmud, Saim" userId="06d3418b-ee86-4049-8bca-868ae8e5b6e8" providerId="ADAL" clId="{1B5899A5-9B9D-4026-A31A-07EBD527DBF6}" dt="2025-11-30T22:11:51.476" v="365" actId="27614"/>
        <pc:sldMkLst>
          <pc:docMk/>
          <pc:sldMk cId="2880775744" sldId="269"/>
        </pc:sldMkLst>
        <pc:spChg chg="add">
          <ac:chgData name="Mahmud, Saim" userId="06d3418b-ee86-4049-8bca-868ae8e5b6e8" providerId="ADAL" clId="{1B5899A5-9B9D-4026-A31A-07EBD527DBF6}" dt="2025-11-30T22:11:47.547" v="364" actId="26606"/>
          <ac:spMkLst>
            <pc:docMk/>
            <pc:sldMk cId="2880775744" sldId="269"/>
            <ac:spMk id="10" creationId="{42A4FC2C-047E-45A5-965D-8E1E3BF09BC6}"/>
          </ac:spMkLst>
        </pc:spChg>
        <pc:picChg chg="add mod ord">
          <ac:chgData name="Mahmud, Saim" userId="06d3418b-ee86-4049-8bca-868ae8e5b6e8" providerId="ADAL" clId="{1B5899A5-9B9D-4026-A31A-07EBD527DBF6}" dt="2025-11-30T22:11:51.476" v="365" actId="27614"/>
          <ac:picMkLst>
            <pc:docMk/>
            <pc:sldMk cId="2880775744" sldId="269"/>
            <ac:picMk id="5" creationId="{4C3EF99C-475F-7F37-6D6E-66CB8FF0621A}"/>
          </ac:picMkLst>
        </pc:picChg>
      </pc:sldChg>
      <pc:sldChg chg="addSp delSp modSp new mod setBg">
        <pc:chgData name="Mahmud, Saim" userId="06d3418b-ee86-4049-8bca-868ae8e5b6e8" providerId="ADAL" clId="{1B5899A5-9B9D-4026-A31A-07EBD527DBF6}" dt="2025-11-30T22:16:39.965" v="379" actId="14100"/>
        <pc:sldMkLst>
          <pc:docMk/>
          <pc:sldMk cId="1445681904" sldId="270"/>
        </pc:sldMkLst>
      </pc:sldChg>
      <pc:sldChg chg="addSp delSp modSp new mod setBg">
        <pc:chgData name="Mahmud, Saim" userId="06d3418b-ee86-4049-8bca-868ae8e5b6e8" providerId="ADAL" clId="{1B5899A5-9B9D-4026-A31A-07EBD527DBF6}" dt="2025-11-30T22:41:36.450" v="428" actId="14100"/>
        <pc:sldMkLst>
          <pc:docMk/>
          <pc:sldMk cId="3431735160" sldId="272"/>
        </pc:sldMkLst>
        <pc:spChg chg="mod">
          <ac:chgData name="Mahmud, Saim" userId="06d3418b-ee86-4049-8bca-868ae8e5b6e8" providerId="ADAL" clId="{1B5899A5-9B9D-4026-A31A-07EBD527DBF6}" dt="2025-11-30T22:40:35.215" v="417" actId="20577"/>
          <ac:spMkLst>
            <pc:docMk/>
            <pc:sldMk cId="3431735160" sldId="272"/>
            <ac:spMk id="2" creationId="{F3591486-4503-FFFB-11D0-0D6B3FF278DC}"/>
          </ac:spMkLst>
        </pc:spChg>
        <pc:spChg chg="mod">
          <ac:chgData name="Mahmud, Saim" userId="06d3418b-ee86-4049-8bca-868ae8e5b6e8" providerId="ADAL" clId="{1B5899A5-9B9D-4026-A31A-07EBD527DBF6}" dt="2025-11-30T22:41:36.450" v="428" actId="14100"/>
          <ac:spMkLst>
            <pc:docMk/>
            <pc:sldMk cId="3431735160" sldId="272"/>
            <ac:spMk id="3" creationId="{9CA384CB-DABB-EF9E-0200-A8D1A220DEF1}"/>
          </ac:spMkLst>
        </pc:spChg>
        <pc:spChg chg="add">
          <ac:chgData name="Mahmud, Saim" userId="06d3418b-ee86-4049-8bca-868ae8e5b6e8" providerId="ADAL" clId="{1B5899A5-9B9D-4026-A31A-07EBD527DBF6}" dt="2025-11-30T22:41:29.483" v="426" actId="26606"/>
          <ac:spMkLst>
            <pc:docMk/>
            <pc:sldMk cId="3431735160" sldId="272"/>
            <ac:spMk id="23" creationId="{3ECBE1F1-D69B-4AFA-ABD5-8E41720EF6DE}"/>
          </ac:spMkLst>
        </pc:spChg>
        <pc:spChg chg="add">
          <ac:chgData name="Mahmud, Saim" userId="06d3418b-ee86-4049-8bca-868ae8e5b6e8" providerId="ADAL" clId="{1B5899A5-9B9D-4026-A31A-07EBD527DBF6}" dt="2025-11-30T22:41:29.483" v="426" actId="26606"/>
          <ac:spMkLst>
            <pc:docMk/>
            <pc:sldMk cId="3431735160" sldId="272"/>
            <ac:spMk id="25" creationId="{603A6265-E10C-4B85-9C20-E75FCAF9CC63}"/>
          </ac:spMkLst>
        </pc:spChg>
        <pc:picChg chg="add mod">
          <ac:chgData name="Mahmud, Saim" userId="06d3418b-ee86-4049-8bca-868ae8e5b6e8" providerId="ADAL" clId="{1B5899A5-9B9D-4026-A31A-07EBD527DBF6}" dt="2025-11-30T22:41:29.483" v="426" actId="26606"/>
          <ac:picMkLst>
            <pc:docMk/>
            <pc:sldMk cId="3431735160" sldId="272"/>
            <ac:picMk id="5" creationId="{09923468-F9E3-C669-3C9A-583004BE59A5}"/>
          </ac:picMkLst>
        </pc:picChg>
      </pc:sldChg>
    </pc:docChg>
  </pc:docChgLst>
</pc:chgInfo>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AE1D0-4AFD-4908-A78E-BD8A00ECCE12}"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DFD3-1CB5-4372-9624-207B638DE364}" type="slidenum">
              <a:rPr lang="en-US" smtClean="0"/>
              <a:t>‹#›</a:t>
            </a:fld>
            <a:endParaRPr lang="en-US"/>
          </a:p>
        </p:txBody>
      </p:sp>
    </p:spTree>
    <p:extLst>
      <p:ext uri="{BB962C8B-B14F-4D97-AF65-F5344CB8AC3E}">
        <p14:creationId xmlns:p14="http://schemas.microsoft.com/office/powerpoint/2010/main" val="235450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need here is a simple and centralized way for students to manage their academic tasks more efficiently.</a:t>
            </a:r>
          </a:p>
        </p:txBody>
      </p:sp>
      <p:sp>
        <p:nvSpPr>
          <p:cNvPr id="4" name="Slide Number Placeholder 3"/>
          <p:cNvSpPr>
            <a:spLocks noGrp="1"/>
          </p:cNvSpPr>
          <p:nvPr>
            <p:ph type="sldNum" sz="quarter" idx="5"/>
          </p:nvPr>
        </p:nvSpPr>
        <p:spPr/>
        <p:txBody>
          <a:bodyPr/>
          <a:lstStyle/>
          <a:p>
            <a:fld id="{FBA9DFD3-1CB5-4372-9624-207B638DE364}" type="slidenum">
              <a:rPr lang="en-US" smtClean="0"/>
              <a:t>3</a:t>
            </a:fld>
            <a:endParaRPr lang="en-US"/>
          </a:p>
        </p:txBody>
      </p:sp>
    </p:spTree>
    <p:extLst>
      <p:ext uri="{BB962C8B-B14F-4D97-AF65-F5344CB8AC3E}">
        <p14:creationId xmlns:p14="http://schemas.microsoft.com/office/powerpoint/2010/main" val="345886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R1</a:t>
            </a:r>
            <a:r>
              <a:rPr lang="en-US" dirty="0"/>
              <a:t> is technical issues with backend and database integration, with a risk level of </a:t>
            </a:r>
            <a:r>
              <a:rPr lang="en-US" b="1" dirty="0"/>
              <a:t>12</a:t>
            </a:r>
            <a:r>
              <a:rPr lang="en-US" dirty="0"/>
              <a:t>.</a:t>
            </a:r>
            <a:br>
              <a:rPr lang="en-US" dirty="0"/>
            </a:br>
            <a:r>
              <a:rPr lang="en-US" dirty="0"/>
              <a:t>I handle this by doing early integration tests and using buffer time and rollback plans.</a:t>
            </a:r>
          </a:p>
          <a:p>
            <a:r>
              <a:rPr lang="en-US" b="1" dirty="0"/>
              <a:t>R2</a:t>
            </a:r>
            <a:r>
              <a:rPr lang="en-US" dirty="0"/>
              <a:t> is delays in UI/UX approval, also with a risk level of </a:t>
            </a:r>
            <a:r>
              <a:rPr lang="en-US" b="1" dirty="0"/>
              <a:t>12</a:t>
            </a:r>
            <a:r>
              <a:rPr lang="en-US" dirty="0"/>
              <a:t>.</a:t>
            </a:r>
            <a:br>
              <a:rPr lang="en-US" dirty="0"/>
            </a:br>
            <a:r>
              <a:rPr lang="en-US" dirty="0"/>
              <a:t>To reduce this, I schedule early design reviews and share prototypes in advance.</a:t>
            </a:r>
          </a:p>
          <a:p>
            <a:r>
              <a:rPr lang="en-US" b="1" dirty="0"/>
              <a:t>R3</a:t>
            </a:r>
            <a:r>
              <a:rPr lang="en-US" dirty="0"/>
              <a:t> is changing student requirements mid-project, with a risk level of </a:t>
            </a:r>
            <a:r>
              <a:rPr lang="en-US" b="1" dirty="0"/>
              <a:t>10</a:t>
            </a:r>
            <a:r>
              <a:rPr lang="en-US" dirty="0"/>
              <a:t>.</a:t>
            </a:r>
            <a:br>
              <a:rPr lang="en-US" dirty="0"/>
            </a:br>
            <a:r>
              <a:rPr lang="en-US" dirty="0"/>
              <a:t>I manage this by using a change-control process and prioritizing only high-value changes.</a:t>
            </a:r>
          </a:p>
          <a:p>
            <a:r>
              <a:rPr lang="en-US" b="1" dirty="0"/>
              <a:t>R4</a:t>
            </a:r>
            <a:r>
              <a:rPr lang="en-US" dirty="0"/>
              <a:t> is communication gaps in the team, with a risk level of </a:t>
            </a:r>
            <a:r>
              <a:rPr lang="en-US" b="1" dirty="0"/>
              <a:t>9</a:t>
            </a:r>
            <a:r>
              <a:rPr lang="en-US" dirty="0"/>
              <a:t>.</a:t>
            </a:r>
            <a:br>
              <a:rPr lang="en-US" dirty="0"/>
            </a:br>
            <a:r>
              <a:rPr lang="en-US" dirty="0"/>
              <a:t>Weekly stand-ups and clear task ownership help prevent this.</a:t>
            </a:r>
          </a:p>
          <a:p>
            <a:r>
              <a:rPr lang="en-US" b="1" dirty="0"/>
              <a:t>R5</a:t>
            </a:r>
            <a:r>
              <a:rPr lang="en-US" dirty="0"/>
              <a:t> is not enough time for QA testing, with a risk level of </a:t>
            </a:r>
            <a:r>
              <a:rPr lang="en-US" b="1" dirty="0"/>
              <a:t>8</a:t>
            </a:r>
            <a:r>
              <a:rPr lang="en-US" dirty="0"/>
              <a:t>.</a:t>
            </a:r>
            <a:br>
              <a:rPr lang="en-US" dirty="0"/>
            </a:br>
            <a:r>
              <a:rPr lang="en-US" dirty="0"/>
              <a:t>I plan early QA cycles and fix critical bugs first.</a:t>
            </a:r>
          </a:p>
          <a:p>
            <a:endParaRPr lang="en-US" dirty="0"/>
          </a:p>
          <a:p>
            <a:endParaRPr lang="en-US" dirty="0"/>
          </a:p>
          <a:p>
            <a:r>
              <a:rPr lang="en-US" dirty="0"/>
              <a:t>Then I assigned the score based on how often that type of issue usually happens in similar projects.”</a:t>
            </a:r>
          </a:p>
          <a:p>
            <a:endParaRPr lang="en-US" dirty="0"/>
          </a:p>
          <a:p>
            <a:r>
              <a:rPr lang="en-US" dirty="0"/>
              <a:t>I rated the impact based on how much the risk could delay the schedule, increase cost, or damage the project quality.”</a:t>
            </a:r>
          </a:p>
          <a:p>
            <a:endParaRPr lang="en-US" dirty="0"/>
          </a:p>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13</a:t>
            </a:fld>
            <a:endParaRPr lang="en-US"/>
          </a:p>
        </p:txBody>
      </p:sp>
    </p:spTree>
    <p:extLst>
      <p:ext uri="{BB962C8B-B14F-4D97-AF65-F5344CB8AC3E}">
        <p14:creationId xmlns:p14="http://schemas.microsoft.com/office/powerpoint/2010/main" val="192519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problem is that student deadlines come from many places.</a:t>
            </a:r>
            <a:br>
              <a:rPr lang="en-US" dirty="0"/>
            </a:br>
            <a:r>
              <a:rPr lang="en-US" dirty="0"/>
              <a:t>The purpose is to create one simple app that keeps all tasks together.</a:t>
            </a:r>
          </a:p>
          <a:p>
            <a:endParaRPr lang="en-US" dirty="0"/>
          </a:p>
          <a:p>
            <a:r>
              <a:rPr lang="en-US" dirty="0"/>
              <a:t>The business case is that this app can help students stay organized and miss fewer assignments.</a:t>
            </a:r>
          </a:p>
          <a:p>
            <a:endParaRPr lang="en-US" dirty="0"/>
          </a:p>
          <a:p>
            <a:r>
              <a:rPr lang="en-US" dirty="0"/>
              <a:t>The goals are to build a working prototype in about eight weeks, include core features, test with ten students, and get at least eighty percent positive feedback</a:t>
            </a:r>
          </a:p>
          <a:p>
            <a:endParaRPr lang="en-US" dirty="0"/>
          </a:p>
          <a:p>
            <a:r>
              <a:rPr lang="en-US" dirty="0"/>
              <a:t>The deliverables are the app prototype, all documents, the usability testing summary, and the final presentation.”</a:t>
            </a:r>
          </a:p>
        </p:txBody>
      </p:sp>
      <p:sp>
        <p:nvSpPr>
          <p:cNvPr id="4" name="Slide Number Placeholder 3"/>
          <p:cNvSpPr>
            <a:spLocks noGrp="1"/>
          </p:cNvSpPr>
          <p:nvPr>
            <p:ph type="sldNum" sz="quarter" idx="5"/>
          </p:nvPr>
        </p:nvSpPr>
        <p:spPr/>
        <p:txBody>
          <a:bodyPr/>
          <a:lstStyle/>
          <a:p>
            <a:fld id="{FBA9DFD3-1CB5-4372-9624-207B638DE364}" type="slidenum">
              <a:rPr lang="en-US" smtClean="0"/>
              <a:t>4</a:t>
            </a:fld>
            <a:endParaRPr lang="en-US"/>
          </a:p>
        </p:txBody>
      </p:sp>
    </p:spTree>
    <p:extLst>
      <p:ext uri="{BB962C8B-B14F-4D97-AF65-F5344CB8AC3E}">
        <p14:creationId xmlns:p14="http://schemas.microsoft.com/office/powerpoint/2010/main" val="115599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justification is simple: students use many different sources for deadlines, so things get lost.</a:t>
            </a:r>
          </a:p>
          <a:p>
            <a:endParaRPr lang="en-US" dirty="0"/>
          </a:p>
          <a:p>
            <a:r>
              <a:rPr lang="en-US" dirty="0"/>
              <a:t>A single app can help them stay organized, and the prototype lets us test the idea with real students.</a:t>
            </a:r>
          </a:p>
          <a:p>
            <a:endParaRPr lang="en-US" dirty="0"/>
          </a:p>
          <a:p>
            <a:r>
              <a:rPr lang="en-US" dirty="0"/>
              <a:t>The scope is to design and build a mobile prototype where students can create tasks, set reminders, and see deadlines on a calendar</a:t>
            </a:r>
          </a:p>
        </p:txBody>
      </p:sp>
      <p:sp>
        <p:nvSpPr>
          <p:cNvPr id="4" name="Slide Number Placeholder 3"/>
          <p:cNvSpPr>
            <a:spLocks noGrp="1"/>
          </p:cNvSpPr>
          <p:nvPr>
            <p:ph type="sldNum" sz="quarter" idx="5"/>
          </p:nvPr>
        </p:nvSpPr>
        <p:spPr/>
        <p:txBody>
          <a:bodyPr/>
          <a:lstStyle/>
          <a:p>
            <a:fld id="{FBA9DFD3-1CB5-4372-9624-207B638DE364}" type="slidenum">
              <a:rPr lang="en-US" smtClean="0"/>
              <a:t>5</a:t>
            </a:fld>
            <a:endParaRPr lang="en-US"/>
          </a:p>
        </p:txBody>
      </p:sp>
    </p:spTree>
    <p:extLst>
      <p:ext uri="{BB962C8B-B14F-4D97-AF65-F5344CB8AC3E}">
        <p14:creationId xmlns:p14="http://schemas.microsoft.com/office/powerpoint/2010/main" val="201527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objectives are to build a working prototype in about eight weeks, include the core features like task list, reminders, and calendar view, test with at least ten students, and try to get over eighty percent positive feedback.</a:t>
            </a:r>
          </a:p>
          <a:p>
            <a:endParaRPr lang="en-US" dirty="0"/>
          </a:p>
          <a:p>
            <a:r>
              <a:rPr lang="en-US" dirty="0"/>
              <a:t>The high-level requirements include adding tasks, editing and deleting tasks, sending reminders, and showing deadlines on a simple calendar view.</a:t>
            </a:r>
          </a:p>
          <a:p>
            <a:endParaRPr lang="en-US" dirty="0"/>
          </a:p>
          <a:p>
            <a:r>
              <a:rPr lang="en-US" dirty="0"/>
              <a:t>Out of scope are things like publishing the app to app stores, adding advanced features, or doing long-term maintenance.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6</a:t>
            </a:fld>
            <a:endParaRPr lang="en-US"/>
          </a:p>
        </p:txBody>
      </p:sp>
    </p:spTree>
    <p:extLst>
      <p:ext uri="{BB962C8B-B14F-4D97-AF65-F5344CB8AC3E}">
        <p14:creationId xmlns:p14="http://schemas.microsoft.com/office/powerpoint/2010/main" val="213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assumptions are that students and the sponsor can give feedback, the needed tools and internet are available, campus systems support testing, and requirements won’t change much.</a:t>
            </a:r>
          </a:p>
          <a:p>
            <a:endParaRPr lang="en-US" dirty="0"/>
          </a:p>
          <a:p>
            <a:r>
              <a:rPr lang="en-US" dirty="0"/>
              <a:t>The constraints are the one-semester timeline, the budget limit of eighteen-thousand five-hundred dollars, only one student developer, and testing limited to a small student group.</a:t>
            </a:r>
          </a:p>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7</a:t>
            </a:fld>
            <a:endParaRPr lang="en-US"/>
          </a:p>
        </p:txBody>
      </p:sp>
    </p:spTree>
    <p:extLst>
      <p:ext uri="{BB962C8B-B14F-4D97-AF65-F5344CB8AC3E}">
        <p14:creationId xmlns:p14="http://schemas.microsoft.com/office/powerpoint/2010/main" val="309576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8</a:t>
            </a:fld>
            <a:endParaRPr lang="en-US"/>
          </a:p>
        </p:txBody>
      </p:sp>
    </p:spTree>
    <p:extLst>
      <p:ext uri="{BB962C8B-B14F-4D97-AF65-F5344CB8AC3E}">
        <p14:creationId xmlns:p14="http://schemas.microsoft.com/office/powerpoint/2010/main" val="341283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9</a:t>
            </a:fld>
            <a:endParaRPr lang="en-US"/>
          </a:p>
        </p:txBody>
      </p:sp>
    </p:spTree>
    <p:extLst>
      <p:ext uri="{BB962C8B-B14F-4D97-AF65-F5344CB8AC3E}">
        <p14:creationId xmlns:p14="http://schemas.microsoft.com/office/powerpoint/2010/main" val="15570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technical</a:t>
            </a:r>
            <a:r>
              <a:rPr lang="en-US" dirty="0"/>
              <a:t> resources include requirements for the app features, UI and UX design, quality testing, and performance needs.</a:t>
            </a:r>
          </a:p>
          <a:p>
            <a:r>
              <a:rPr lang="en-US" dirty="0"/>
              <a:t>The </a:t>
            </a:r>
            <a:r>
              <a:rPr lang="en-US" b="1" dirty="0"/>
              <a:t>external</a:t>
            </a:r>
            <a:r>
              <a:rPr lang="en-US" dirty="0"/>
              <a:t> resources include academic guidelines, course coordination, tool and platform policies, and data privacy standards.</a:t>
            </a:r>
          </a:p>
          <a:p>
            <a:r>
              <a:rPr lang="en-US" dirty="0"/>
              <a:t>The </a:t>
            </a:r>
            <a:r>
              <a:rPr lang="en-US" b="1" dirty="0"/>
              <a:t>infrastructure</a:t>
            </a:r>
            <a:r>
              <a:rPr lang="en-US" dirty="0"/>
              <a:t> resources include the development and testing environment, the backend and database, deployment tools, and hosting and storage.</a:t>
            </a:r>
          </a:p>
          <a:p>
            <a:r>
              <a:rPr lang="en-US" dirty="0"/>
              <a:t>The </a:t>
            </a:r>
            <a:r>
              <a:rPr lang="en-US" b="1" dirty="0"/>
              <a:t>client</a:t>
            </a:r>
            <a:r>
              <a:rPr lang="en-US" dirty="0"/>
              <a:t> resources include understanding student segments, feedback channels, user support, and adoption and engagement.</a:t>
            </a:r>
          </a:p>
          <a:p>
            <a:r>
              <a:rPr lang="en-US" dirty="0"/>
              <a:t>And the </a:t>
            </a:r>
            <a:r>
              <a:rPr lang="en-US" b="1" dirty="0"/>
              <a:t>management</a:t>
            </a:r>
            <a:r>
              <a:rPr lang="en-US" dirty="0"/>
              <a:t> resources cover resource planning, the schedule and milestones, risk and issue tracking, and team coordination.</a:t>
            </a:r>
          </a:p>
          <a:p>
            <a:r>
              <a:rPr lang="en-US" dirty="0"/>
              <a:t>Overall, this structure helps organize everything the project needs to run smoothly.”</a:t>
            </a:r>
          </a:p>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11</a:t>
            </a:fld>
            <a:endParaRPr lang="en-US"/>
          </a:p>
        </p:txBody>
      </p:sp>
    </p:spTree>
    <p:extLst>
      <p:ext uri="{BB962C8B-B14F-4D97-AF65-F5344CB8AC3E}">
        <p14:creationId xmlns:p14="http://schemas.microsoft.com/office/powerpoint/2010/main" val="165284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Weekly status updates are shared by email and dashboard, and they go to the sponsor, project manager, and development team.</a:t>
            </a:r>
          </a:p>
          <a:p>
            <a:endParaRPr lang="en-US" dirty="0"/>
          </a:p>
          <a:p>
            <a:r>
              <a:rPr lang="en-US" dirty="0"/>
              <a:t>Action items are followed up twice a week using MS Teams or Zoom, mainly for the dev team and the </a:t>
            </a:r>
            <a:r>
              <a:rPr lang="en-US"/>
              <a:t>designer.</a:t>
            </a:r>
          </a:p>
          <a:p>
            <a:endParaRPr lang="en-US" dirty="0"/>
          </a:p>
          <a:p>
            <a:r>
              <a:rPr lang="en-US" dirty="0"/>
              <a:t>UI/UX design reviews happen weekly during the design phase through live meetings with the project manager, designer, and sponsor.</a:t>
            </a:r>
          </a:p>
          <a:p>
            <a:r>
              <a:rPr lang="en-US" dirty="0"/>
              <a:t>Backend and feature development syncs take place weekly during development through technical stand-ups.</a:t>
            </a:r>
          </a:p>
          <a:p>
            <a:r>
              <a:rPr lang="en-US" dirty="0"/>
              <a:t>Testing and QA reviews happen bi-weekly using QA meetings and testing reports.</a:t>
            </a:r>
          </a:p>
          <a:p>
            <a:r>
              <a:rPr lang="en-US" dirty="0"/>
              <a:t>Risk and issue reviews are done weekly between the project manager and sponsor, and these are marked as critical.</a:t>
            </a:r>
          </a:p>
          <a:p>
            <a:r>
              <a:rPr lang="en-US" dirty="0"/>
              <a:t>Budget and cost status updates are sent monthly.</a:t>
            </a:r>
          </a:p>
          <a:p>
            <a:r>
              <a:rPr lang="en-US" dirty="0"/>
              <a:t>And finally, the project is submitted once through Brightspace along with the final presentation.</a:t>
            </a:r>
          </a:p>
          <a:p>
            <a:r>
              <a:rPr lang="en-US" dirty="0"/>
              <a:t>This matrix helps keep communication clear and consistent throughout the project.”</a:t>
            </a:r>
          </a:p>
          <a:p>
            <a:endParaRPr lang="en-US" dirty="0"/>
          </a:p>
        </p:txBody>
      </p:sp>
      <p:sp>
        <p:nvSpPr>
          <p:cNvPr id="4" name="Slide Number Placeholder 3"/>
          <p:cNvSpPr>
            <a:spLocks noGrp="1"/>
          </p:cNvSpPr>
          <p:nvPr>
            <p:ph type="sldNum" sz="quarter" idx="5"/>
          </p:nvPr>
        </p:nvSpPr>
        <p:spPr/>
        <p:txBody>
          <a:bodyPr/>
          <a:lstStyle/>
          <a:p>
            <a:fld id="{FBA9DFD3-1CB5-4372-9624-207B638DE364}" type="slidenum">
              <a:rPr lang="en-US" smtClean="0"/>
              <a:t>12</a:t>
            </a:fld>
            <a:endParaRPr lang="en-US"/>
          </a:p>
        </p:txBody>
      </p:sp>
    </p:spTree>
    <p:extLst>
      <p:ext uri="{BB962C8B-B14F-4D97-AF65-F5344CB8AC3E}">
        <p14:creationId xmlns:p14="http://schemas.microsoft.com/office/powerpoint/2010/main" val="3982695798"/>
      </p:ext>
    </p:extLst>
  </p:cSld>
  <p:clrMapOvr>
    <a:masterClrMapping/>
  </p:clrMapOvr>
</p:note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13194996"/>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408324-A84C-4A45-93B6-78D079CCE772}" type="datetime1">
              <a:rPr lang="en-US" smtClean="0"/>
              <a:t>12/2/2025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54230029"/>
      </p:ext>
    </p:extLst>
  </p:cSld>
  <p:clrMap bg1="lt1" tx1="dk1" bg2="lt2" tx2="dk2" accent1="accent1" accent2="accent2" accent3="accent3" accent4="accent4" accent5="accent5" accent6="accent6" hlink="hlink" folHlink="folHlink"/>
  <p:sldLayoutIdLst>
    <p:sldLayoutId id="214748376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10.png"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notesSlide" Target="/ppt/notesSlides/notesSlide8.xml"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12.png" Id="rId3" /><Relationship Type="http://schemas.openxmlformats.org/officeDocument/2006/relationships/notesSlide" Target="/ppt/notesSlides/notesSlide9.xml" Id="rId2" /><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13.png" Id="rId3" /><Relationship Type="http://schemas.openxmlformats.org/officeDocument/2006/relationships/notesSlide" Target="/ppt/notesSlides/notesSlide10.xml"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14.pn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image" Target="/ppt/media/image15.jpeg"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16.png"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notesSlide" Target="/ppt/notesSlides/notesSlide1.xml"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2.xml"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3.xml"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notesSlide" Target="/ppt/notesSlides/notesSlide4.xml"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notesSlide" Target="/ppt/notesSlides/notesSlide5.xml" Id="rId2" /><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notesSlide" Target="/ppt/notesSlides/notesSlide6.xml"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9.png" Id="rId3" /><Relationship Type="http://schemas.openxmlformats.org/officeDocument/2006/relationships/notesSlide" Target="/ppt/notesSlides/notesSlide7.xml" Id="rId2" /><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17FF9E6-DA06-A488-AAB8-3100B0BE2544}"/>
              </a:ext>
            </a:extLst>
          </p:cNvPr>
          <p:cNvPicPr>
            <a:picLocks noGrp="1" noChangeAspect="1"/>
          </p:cNvPicPr>
          <p:nvPr>
            <p:ph idx="1"/>
          </p:nvPr>
        </p:nvPicPr>
        <p:blipFill>
          <a:blip r:embed="rId2"/>
          <a:srcRect t="5896" b="9834"/>
          <a:stretch>
            <a:fillRect/>
          </a:stretch>
        </p:blipFill>
        <p:spPr>
          <a:xfrm>
            <a:off x="0" y="0"/>
            <a:ext cx="12192000" cy="6857990"/>
          </a:xfrm>
          <a:prstGeom prst="rect">
            <a:avLst/>
          </a:prstGeom>
        </p:spPr>
      </p:pic>
    </p:spTree>
    <p:extLst>
      <p:ext uri="{BB962C8B-B14F-4D97-AF65-F5344CB8AC3E}">
        <p14:creationId xmlns:p14="http://schemas.microsoft.com/office/powerpoint/2010/main" val="40721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12C7625-F5D3-D4E6-0A61-5ADEE08FE006}"/>
              </a:ext>
            </a:extLst>
          </p:cNvPr>
          <p:cNvPicPr>
            <a:picLocks noGrp="1" noChangeAspect="1"/>
          </p:cNvPicPr>
          <p:nvPr>
            <p:ph idx="1"/>
          </p:nvPr>
        </p:nvPicPr>
        <p:blipFill>
          <a:blip r:embed="rId2"/>
          <a:stretch>
            <a:fillRect/>
          </a:stretch>
        </p:blipFill>
        <p:spPr>
          <a:xfrm>
            <a:off x="240030" y="742950"/>
            <a:ext cx="11532870" cy="5612130"/>
          </a:xfrm>
          <a:prstGeom prst="rect">
            <a:avLst/>
          </a:prstGeom>
        </p:spPr>
      </p:pic>
    </p:spTree>
    <p:extLst>
      <p:ext uri="{BB962C8B-B14F-4D97-AF65-F5344CB8AC3E}">
        <p14:creationId xmlns:p14="http://schemas.microsoft.com/office/powerpoint/2010/main" val="301010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a task management&#10;&#10;AI-generated content may be incorrect.">
            <a:extLst>
              <a:ext uri="{FF2B5EF4-FFF2-40B4-BE49-F238E27FC236}">
                <a16:creationId xmlns:a16="http://schemas.microsoft.com/office/drawing/2014/main" id="{4C3EF99C-475F-7F37-6D6E-66CB8FF0621A}"/>
              </a:ext>
            </a:extLst>
          </p:cNvPr>
          <p:cNvPicPr>
            <a:picLocks noGrp="1" noChangeAspect="1"/>
          </p:cNvPicPr>
          <p:nvPr>
            <p:ph idx="1"/>
          </p:nvPr>
        </p:nvPicPr>
        <p:blipFill>
          <a:blip r:embed="rId3"/>
          <a:srcRect b="8924"/>
          <a:stretch>
            <a:fillRect/>
          </a:stretch>
        </p:blipFill>
        <p:spPr>
          <a:xfrm>
            <a:off x="20" y="1282"/>
            <a:ext cx="12191980" cy="6856718"/>
          </a:xfrm>
          <a:prstGeom prst="rect">
            <a:avLst/>
          </a:prstGeom>
        </p:spPr>
      </p:pic>
    </p:spTree>
    <p:extLst>
      <p:ext uri="{BB962C8B-B14F-4D97-AF65-F5344CB8AC3E}">
        <p14:creationId xmlns:p14="http://schemas.microsoft.com/office/powerpoint/2010/main" val="288077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 program">
            <a:extLst>
              <a:ext uri="{FF2B5EF4-FFF2-40B4-BE49-F238E27FC236}">
                <a16:creationId xmlns:a16="http://schemas.microsoft.com/office/drawing/2014/main" id="{F546ECE1-AE04-AA09-6918-C8BDF4D4BB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982" y="1898410"/>
            <a:ext cx="10994036" cy="3321347"/>
          </a:xfrm>
        </p:spPr>
      </p:pic>
    </p:spTree>
    <p:extLst>
      <p:ext uri="{BB962C8B-B14F-4D97-AF65-F5344CB8AC3E}">
        <p14:creationId xmlns:p14="http://schemas.microsoft.com/office/powerpoint/2010/main" val="144568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creen shot of a computer&#10;&#10;AI-generated content may be incorrect.">
            <a:extLst>
              <a:ext uri="{FF2B5EF4-FFF2-40B4-BE49-F238E27FC236}">
                <a16:creationId xmlns:a16="http://schemas.microsoft.com/office/drawing/2014/main" id="{3926A187-5C6B-8B94-34ED-F6DEB2A733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1775620" cy="6604908"/>
          </a:xfrm>
          <a:prstGeom prst="rect">
            <a:avLst/>
          </a:prstGeom>
        </p:spPr>
      </p:pic>
      <p:pic>
        <p:nvPicPr>
          <p:cNvPr id="2" name="Content Placeholder 8" descr="A screen shot of a computer&#10;&#10;AI-generated content may be incorrect.">
            <a:extLst>
              <a:ext uri="{FF2B5EF4-FFF2-40B4-BE49-F238E27FC236}">
                <a16:creationId xmlns:a16="http://schemas.microsoft.com/office/drawing/2014/main" id="{990B3F30-8404-9097-A58F-8BC85A9AB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11775620" cy="6604908"/>
          </a:xfrm>
          <a:prstGeom prst="rect">
            <a:avLst/>
          </a:prstGeom>
        </p:spPr>
      </p:pic>
      <p:pic>
        <p:nvPicPr>
          <p:cNvPr id="3" name="Content Placeholder 8" descr="A screen shot of a computer&#10;&#10;AI-generated content may be incorrect.">
            <a:extLst>
              <a:ext uri="{FF2B5EF4-FFF2-40B4-BE49-F238E27FC236}">
                <a16:creationId xmlns:a16="http://schemas.microsoft.com/office/drawing/2014/main" id="{5BA6F55A-2090-5AC4-9CF8-150EAC62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11775620" cy="6604908"/>
          </a:xfrm>
          <a:prstGeom prst="rect">
            <a:avLst/>
          </a:prstGeom>
        </p:spPr>
      </p:pic>
    </p:spTree>
    <p:extLst>
      <p:ext uri="{BB962C8B-B14F-4D97-AF65-F5344CB8AC3E}">
        <p14:creationId xmlns:p14="http://schemas.microsoft.com/office/powerpoint/2010/main" val="184315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hecklist with text and words&#10;&#10;AI-generated content may be incorrect.">
            <a:extLst>
              <a:ext uri="{FF2B5EF4-FFF2-40B4-BE49-F238E27FC236}">
                <a16:creationId xmlns:a16="http://schemas.microsoft.com/office/drawing/2014/main" id="{5DBA586C-084B-D8B2-BDE3-81D4B41495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5564" y="0"/>
            <a:ext cx="7727660" cy="6858000"/>
          </a:xfrm>
          <a:prstGeom prst="rect">
            <a:avLst/>
          </a:prstGeom>
        </p:spPr>
      </p:pic>
    </p:spTree>
    <p:extLst>
      <p:ext uri="{BB962C8B-B14F-4D97-AF65-F5344CB8AC3E}">
        <p14:creationId xmlns:p14="http://schemas.microsoft.com/office/powerpoint/2010/main" val="362910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atching empty phone">
            <a:extLst>
              <a:ext uri="{FF2B5EF4-FFF2-40B4-BE49-F238E27FC236}">
                <a16:creationId xmlns:a16="http://schemas.microsoft.com/office/drawing/2014/main" id="{09923468-F9E3-C669-3C9A-583004BE59A5}"/>
              </a:ext>
            </a:extLst>
          </p:cNvPr>
          <p:cNvPicPr>
            <a:picLocks noChangeAspect="1"/>
          </p:cNvPicPr>
          <p:nvPr/>
        </p:nvPicPr>
        <p:blipFill>
          <a:blip r:embed="rId2"/>
          <a:srcRect l="38482" r="8858" b="-2"/>
          <a:stretch>
            <a:fillRect/>
          </a:stretch>
        </p:blipFill>
        <p:spPr>
          <a:xfrm>
            <a:off x="-1" y="-2"/>
            <a:ext cx="5410198" cy="6858002"/>
          </a:xfrm>
          <a:prstGeom prst="rect">
            <a:avLst/>
          </a:prstGeom>
        </p:spPr>
      </p:pic>
      <p:sp useBgFill="1">
        <p:nvSpPr>
          <p:cNvPr id="25" name="Rectangle 2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91486-4503-FFFB-11D0-0D6B3FF278DC}"/>
              </a:ext>
            </a:extLst>
          </p:cNvPr>
          <p:cNvSpPr>
            <a:spLocks noGrp="1"/>
          </p:cNvSpPr>
          <p:nvPr>
            <p:ph type="title"/>
          </p:nvPr>
        </p:nvSpPr>
        <p:spPr>
          <a:xfrm>
            <a:off x="6115317" y="405685"/>
            <a:ext cx="5464968" cy="1559301"/>
          </a:xfrm>
        </p:spPr>
        <p:txBody>
          <a:bodyPr>
            <a:normAutofit/>
          </a:bodyPr>
          <a:lstStyle/>
          <a:p>
            <a:r>
              <a:rPr lang="en-US" sz="4000" dirty="0"/>
              <a:t>Conclusion</a:t>
            </a:r>
          </a:p>
        </p:txBody>
      </p:sp>
      <p:sp>
        <p:nvSpPr>
          <p:cNvPr id="3" name="Content Placeholder 2">
            <a:extLst>
              <a:ext uri="{FF2B5EF4-FFF2-40B4-BE49-F238E27FC236}">
                <a16:creationId xmlns:a16="http://schemas.microsoft.com/office/drawing/2014/main" id="{9CA384CB-DABB-EF9E-0200-A8D1A220DEF1}"/>
              </a:ext>
            </a:extLst>
          </p:cNvPr>
          <p:cNvSpPr>
            <a:spLocks noGrp="1"/>
          </p:cNvSpPr>
          <p:nvPr>
            <p:ph idx="1"/>
          </p:nvPr>
        </p:nvSpPr>
        <p:spPr>
          <a:xfrm>
            <a:off x="5519451" y="2743200"/>
            <a:ext cx="6510968" cy="3496878"/>
          </a:xfrm>
        </p:spPr>
        <p:txBody>
          <a:bodyPr anchor="ctr">
            <a:normAutofit/>
          </a:bodyPr>
          <a:lstStyle/>
          <a:p>
            <a:r>
              <a:rPr lang="en-US" sz="2000" dirty="0"/>
              <a:t>Successfully developed a functional mobile app that improves student task organization and productivity.</a:t>
            </a:r>
          </a:p>
          <a:p>
            <a:r>
              <a:rPr lang="en-US" sz="2000" dirty="0"/>
              <a:t>Applied key project management tools (WBS, RBS, Communication Matrix, Risk Planning) to guide development effectively.</a:t>
            </a:r>
          </a:p>
          <a:p>
            <a:r>
              <a:rPr lang="en-US" sz="2000" dirty="0"/>
              <a:t>Ensured quality through continuous testing, feedback, and iterative refinement.</a:t>
            </a:r>
          </a:p>
          <a:p>
            <a:endParaRPr lang="en-US" sz="2000" dirty="0"/>
          </a:p>
        </p:txBody>
      </p:sp>
    </p:spTree>
    <p:extLst>
      <p:ext uri="{BB962C8B-B14F-4D97-AF65-F5344CB8AC3E}">
        <p14:creationId xmlns:p14="http://schemas.microsoft.com/office/powerpoint/2010/main" val="343173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a message&#10;&#10;AI-generated content may be incorrect.">
            <a:extLst>
              <a:ext uri="{FF2B5EF4-FFF2-40B4-BE49-F238E27FC236}">
                <a16:creationId xmlns:a16="http://schemas.microsoft.com/office/drawing/2014/main" id="{4E1C6D71-C7C2-6E90-7B45-287B129B22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50" r="3188" b="1"/>
          <a:stretch>
            <a:fillRect/>
          </a:stretch>
        </p:blipFill>
        <p:spPr>
          <a:xfrm>
            <a:off x="20" y="1282"/>
            <a:ext cx="12191980" cy="6856718"/>
          </a:xfrm>
          <a:prstGeom prst="rect">
            <a:avLst/>
          </a:prstGeom>
        </p:spPr>
      </p:pic>
    </p:spTree>
    <p:extLst>
      <p:ext uri="{BB962C8B-B14F-4D97-AF65-F5344CB8AC3E}">
        <p14:creationId xmlns:p14="http://schemas.microsoft.com/office/powerpoint/2010/main" val="187653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AC3AC6-8A7A-FC7C-33E4-6B038A6B7CE9}"/>
              </a:ext>
            </a:extLst>
          </p:cNvPr>
          <p:cNvPicPr>
            <a:picLocks noGrp="1" noChangeAspect="1"/>
          </p:cNvPicPr>
          <p:nvPr>
            <p:ph idx="1"/>
          </p:nvPr>
        </p:nvPicPr>
        <p:blipFill>
          <a:blip r:embed="rId2"/>
          <a:stretch>
            <a:fillRect/>
          </a:stretch>
        </p:blipFill>
        <p:spPr>
          <a:xfrm>
            <a:off x="2029139" y="457200"/>
            <a:ext cx="7688494" cy="5372100"/>
          </a:xfrm>
          <a:prstGeom prst="rect">
            <a:avLst/>
          </a:prstGeom>
        </p:spPr>
      </p:pic>
    </p:spTree>
    <p:extLst>
      <p:ext uri="{BB962C8B-B14F-4D97-AF65-F5344CB8AC3E}">
        <p14:creationId xmlns:p14="http://schemas.microsoft.com/office/powerpoint/2010/main" val="34970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B4F7F1-5536-DFE4-21A0-A6ECB54301E1}"/>
              </a:ext>
            </a:extLst>
          </p:cNvPr>
          <p:cNvPicPr>
            <a:picLocks noGrp="1" noChangeAspect="1"/>
          </p:cNvPicPr>
          <p:nvPr>
            <p:ph idx="1"/>
          </p:nvPr>
        </p:nvPicPr>
        <p:blipFill>
          <a:blip r:embed="rId3"/>
          <a:srcRect t="5583" b="10147"/>
          <a:stretch>
            <a:fillRect/>
          </a:stretch>
        </p:blipFill>
        <p:spPr>
          <a:xfrm>
            <a:off x="-1" y="10"/>
            <a:ext cx="12192000" cy="6857990"/>
          </a:xfrm>
          <a:prstGeom prst="rect">
            <a:avLst/>
          </a:prstGeom>
        </p:spPr>
      </p:pic>
    </p:spTree>
    <p:extLst>
      <p:ext uri="{BB962C8B-B14F-4D97-AF65-F5344CB8AC3E}">
        <p14:creationId xmlns:p14="http://schemas.microsoft.com/office/powerpoint/2010/main" val="320251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descr="A project charter application&#10;&#10;AI-generated content may be incorrect.">
            <a:extLst>
              <a:ext uri="{FF2B5EF4-FFF2-40B4-BE49-F238E27FC236}">
                <a16:creationId xmlns:a16="http://schemas.microsoft.com/office/drawing/2014/main" id="{D0708674-B006-7545-C162-69C2E48718BD}"/>
              </a:ext>
            </a:extLst>
          </p:cNvPr>
          <p:cNvPicPr>
            <a:picLocks noGrp="1" noChangeAspect="1"/>
          </p:cNvPicPr>
          <p:nvPr>
            <p:ph idx="1"/>
          </p:nvPr>
        </p:nvPicPr>
        <p:blipFill>
          <a:blip r:embed="rId3"/>
          <a:stretch>
            <a:fillRect/>
          </a:stretch>
        </p:blipFill>
        <p:spPr>
          <a:xfrm>
            <a:off x="2197197" y="-16423"/>
            <a:ext cx="7315200" cy="6874423"/>
          </a:xfrm>
          <a:prstGeom prst="rect">
            <a:avLst/>
          </a:prstGeom>
        </p:spPr>
      </p:pic>
    </p:spTree>
    <p:extLst>
      <p:ext uri="{BB962C8B-B14F-4D97-AF65-F5344CB8AC3E}">
        <p14:creationId xmlns:p14="http://schemas.microsoft.com/office/powerpoint/2010/main" val="338743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Content Placeholder 8" descr="A screenshot of a document&#10;&#10;AI-generated content may be incorrect.">
            <a:extLst>
              <a:ext uri="{FF2B5EF4-FFF2-40B4-BE49-F238E27FC236}">
                <a16:creationId xmlns:a16="http://schemas.microsoft.com/office/drawing/2014/main" id="{7E2F7A06-6CA0-6D7C-C57B-AEC46F26D5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4789" y="393627"/>
            <a:ext cx="9467822" cy="6248763"/>
          </a:xfrm>
          <a:prstGeom prst="rect">
            <a:avLst/>
          </a:prstGeom>
        </p:spPr>
      </p:pic>
    </p:spTree>
    <p:extLst>
      <p:ext uri="{BB962C8B-B14F-4D97-AF65-F5344CB8AC3E}">
        <p14:creationId xmlns:p14="http://schemas.microsoft.com/office/powerpoint/2010/main" val="82888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2718DB-7C64-1790-A11E-4BCE8387325F}"/>
              </a:ext>
            </a:extLst>
          </p:cNvPr>
          <p:cNvPicPr>
            <a:picLocks noGrp="1" noChangeAspect="1"/>
          </p:cNvPicPr>
          <p:nvPr>
            <p:ph idx="1"/>
          </p:nvPr>
        </p:nvPicPr>
        <p:blipFill>
          <a:blip r:embed="rId3"/>
          <a:stretch>
            <a:fillRect/>
          </a:stretch>
        </p:blipFill>
        <p:spPr>
          <a:xfrm>
            <a:off x="2189019" y="180109"/>
            <a:ext cx="7813962" cy="6497781"/>
          </a:xfrm>
          <a:prstGeom prst="rect">
            <a:avLst/>
          </a:prstGeom>
        </p:spPr>
      </p:pic>
    </p:spTree>
    <p:extLst>
      <p:ext uri="{BB962C8B-B14F-4D97-AF65-F5344CB8AC3E}">
        <p14:creationId xmlns:p14="http://schemas.microsoft.com/office/powerpoint/2010/main" val="129822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D3724F-257A-06F6-A1CC-9C5BF54F426D}"/>
              </a:ext>
            </a:extLst>
          </p:cNvPr>
          <p:cNvPicPr>
            <a:picLocks noGrp="1" noChangeAspect="1"/>
          </p:cNvPicPr>
          <p:nvPr>
            <p:ph idx="1"/>
          </p:nvPr>
        </p:nvPicPr>
        <p:blipFill>
          <a:blip r:embed="rId3"/>
          <a:stretch>
            <a:fillRect/>
          </a:stretch>
        </p:blipFill>
        <p:spPr>
          <a:xfrm>
            <a:off x="872836" y="110836"/>
            <a:ext cx="10363200" cy="6747163"/>
          </a:xfrm>
          <a:prstGeom prst="rect">
            <a:avLst/>
          </a:prstGeom>
        </p:spPr>
      </p:pic>
    </p:spTree>
    <p:extLst>
      <p:ext uri="{BB962C8B-B14F-4D97-AF65-F5344CB8AC3E}">
        <p14:creationId xmlns:p14="http://schemas.microsoft.com/office/powerpoint/2010/main" val="268116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069FA3-AAF1-7F6C-D673-86DAA8144C0C}"/>
              </a:ext>
            </a:extLst>
          </p:cNvPr>
          <p:cNvPicPr>
            <a:picLocks noGrp="1" noChangeAspect="1"/>
          </p:cNvPicPr>
          <p:nvPr>
            <p:ph idx="1"/>
          </p:nvPr>
        </p:nvPicPr>
        <p:blipFill>
          <a:blip r:embed="rId3"/>
          <a:stretch>
            <a:fillRect/>
          </a:stretch>
        </p:blipFill>
        <p:spPr>
          <a:xfrm>
            <a:off x="1602173" y="-44303"/>
            <a:ext cx="10375680" cy="5571066"/>
          </a:xfrm>
          <a:prstGeom prst="rect">
            <a:avLst/>
          </a:prstGeom>
          <a:ln>
            <a:solidFill>
              <a:schemeClr val="accent1"/>
            </a:solidFill>
          </a:ln>
        </p:spPr>
      </p:pic>
      <p:sp>
        <p:nvSpPr>
          <p:cNvPr id="39" name="Rectangle 38">
            <a:extLst>
              <a:ext uri="{FF2B5EF4-FFF2-40B4-BE49-F238E27FC236}">
                <a16:creationId xmlns:a16="http://schemas.microsoft.com/office/drawing/2014/main" id="{FC4AEA41-2706-17EE-C1E7-60365EAC11D9}"/>
              </a:ext>
            </a:extLst>
          </p:cNvPr>
          <p:cNvSpPr/>
          <p:nvPr/>
        </p:nvSpPr>
        <p:spPr>
          <a:xfrm>
            <a:off x="409903" y="882868"/>
            <a:ext cx="11490434" cy="945932"/>
          </a:xfrm>
          <a:prstGeom prst="rect">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1FB3A981-B1A1-202E-815A-A6A01F0C7DE5}"/>
              </a:ext>
            </a:extLst>
          </p:cNvPr>
          <p:cNvSpPr/>
          <p:nvPr/>
        </p:nvSpPr>
        <p:spPr>
          <a:xfrm>
            <a:off x="409902" y="1856389"/>
            <a:ext cx="11523279" cy="441435"/>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3FC5775F-E36D-4B8C-4DC0-AFC01180DD57}"/>
              </a:ext>
            </a:extLst>
          </p:cNvPr>
          <p:cNvSpPr/>
          <p:nvPr/>
        </p:nvSpPr>
        <p:spPr>
          <a:xfrm>
            <a:off x="409902" y="2325414"/>
            <a:ext cx="11422119" cy="945931"/>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6D7ACC3-9EB2-9E48-B208-DBE45E7C2AF2}"/>
              </a:ext>
            </a:extLst>
          </p:cNvPr>
          <p:cNvSpPr/>
          <p:nvPr/>
        </p:nvSpPr>
        <p:spPr>
          <a:xfrm>
            <a:off x="409902" y="3271345"/>
            <a:ext cx="11490435" cy="74097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0609029-BD8C-2433-F132-9F977401D342}"/>
              </a:ext>
            </a:extLst>
          </p:cNvPr>
          <p:cNvSpPr/>
          <p:nvPr/>
        </p:nvSpPr>
        <p:spPr>
          <a:xfrm>
            <a:off x="409902" y="4012324"/>
            <a:ext cx="11490435" cy="1174531"/>
          </a:xfrm>
          <a:prstGeom prst="rect">
            <a:avLst/>
          </a:prstGeom>
          <a:noFill/>
          <a:ln w="571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2D3DE95-AA67-DAEB-1619-FFFFA0FA9984}"/>
              </a:ext>
            </a:extLst>
          </p:cNvPr>
          <p:cNvSpPr/>
          <p:nvPr/>
        </p:nvSpPr>
        <p:spPr>
          <a:xfrm>
            <a:off x="409902" y="906517"/>
            <a:ext cx="693683" cy="449317"/>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47" name="Rectangle 46">
            <a:extLst>
              <a:ext uri="{FF2B5EF4-FFF2-40B4-BE49-F238E27FC236}">
                <a16:creationId xmlns:a16="http://schemas.microsoft.com/office/drawing/2014/main" id="{10C5FE35-FCEC-1998-15C4-BBBFBE258D9E}"/>
              </a:ext>
            </a:extLst>
          </p:cNvPr>
          <p:cNvSpPr/>
          <p:nvPr/>
        </p:nvSpPr>
        <p:spPr>
          <a:xfrm>
            <a:off x="408062" y="1874125"/>
            <a:ext cx="737827" cy="413846"/>
          </a:xfrm>
          <a:prstGeom prst="rect">
            <a:avLst/>
          </a:prstGeom>
          <a:solidFill>
            <a:srgbClr val="FFFF00"/>
          </a:solidFill>
          <a:ln w="57150">
            <a:solidFill>
              <a:srgbClr val="FFFF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2</a:t>
            </a:r>
          </a:p>
        </p:txBody>
      </p:sp>
      <p:sp>
        <p:nvSpPr>
          <p:cNvPr id="48" name="Rectangle 47">
            <a:extLst>
              <a:ext uri="{FF2B5EF4-FFF2-40B4-BE49-F238E27FC236}">
                <a16:creationId xmlns:a16="http://schemas.microsoft.com/office/drawing/2014/main" id="{5D155208-E970-C62E-BC95-9FAB3C8D4C71}"/>
              </a:ext>
            </a:extLst>
          </p:cNvPr>
          <p:cNvSpPr/>
          <p:nvPr/>
        </p:nvSpPr>
        <p:spPr>
          <a:xfrm>
            <a:off x="408062" y="2548575"/>
            <a:ext cx="631672" cy="42172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9" name="Rectangle 48">
            <a:extLst>
              <a:ext uri="{FF2B5EF4-FFF2-40B4-BE49-F238E27FC236}">
                <a16:creationId xmlns:a16="http://schemas.microsoft.com/office/drawing/2014/main" id="{F9D1CF38-326C-8977-04AF-571B229CE0DF}"/>
              </a:ext>
            </a:extLst>
          </p:cNvPr>
          <p:cNvSpPr/>
          <p:nvPr/>
        </p:nvSpPr>
        <p:spPr>
          <a:xfrm>
            <a:off x="408062" y="3291049"/>
            <a:ext cx="631672" cy="44734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F2816EA4-2CB3-66DE-1A84-9C984B21F35D}"/>
              </a:ext>
            </a:extLst>
          </p:cNvPr>
          <p:cNvSpPr/>
          <p:nvPr/>
        </p:nvSpPr>
        <p:spPr>
          <a:xfrm>
            <a:off x="427771" y="4020206"/>
            <a:ext cx="577806" cy="340928"/>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Tree>
    <p:extLst>
      <p:ext uri="{BB962C8B-B14F-4D97-AF65-F5344CB8AC3E}">
        <p14:creationId xmlns:p14="http://schemas.microsoft.com/office/powerpoint/2010/main" val="6717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chart&#10;&#10;AI-generated content may be incorrect.">
            <a:extLst>
              <a:ext uri="{FF2B5EF4-FFF2-40B4-BE49-F238E27FC236}">
                <a16:creationId xmlns:a16="http://schemas.microsoft.com/office/drawing/2014/main" id="{E8BAD6AD-EF3D-8C5C-6220-2F6FEBE159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847766"/>
            <a:ext cx="10905066" cy="3162468"/>
          </a:xfrm>
          <a:prstGeom prst="rect">
            <a:avLst/>
          </a:prstGeom>
        </p:spPr>
      </p:pic>
    </p:spTree>
    <p:extLst>
      <p:ext uri="{BB962C8B-B14F-4D97-AF65-F5344CB8AC3E}">
        <p14:creationId xmlns:p14="http://schemas.microsoft.com/office/powerpoint/2010/main" val="2662612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&#65279;<?xml version="1.0" encoding="utf-8"?><Relationships xmlns="http://schemas.openxmlformats.org/package/2006/relationships"><Relationship Type="http://schemas.microsoft.com/office/2011/relationships/webextension" Target="/ppt/webextensions/webextension1.xml" Id="rId1" /></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4BE6197-C8A2-40A0-90DE-DA70173BA8BF}">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749</TotalTime>
  <Words>861</Words>
  <Application>Microsoft Office PowerPoint</Application>
  <PresentationFormat>Widescreen</PresentationFormat>
  <Paragraphs>72</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Mahmud, Saim</dc:creator>
  <cp:lastModifiedBy>Mahmud, Saim</cp:lastModifiedBy>
  <cp:revision>1</cp:revision>
  <dcterms:created xsi:type="dcterms:W3CDTF">2025-11-21T05:46:27Z</dcterms:created>
  <dcterms:modified xsi:type="dcterms:W3CDTF">2025-12-02T22:38:19Z</dcterms:modified>
</cp:coreProperties>
</file>