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F"/>
    <a:srgbClr val="52B99E"/>
    <a:srgbClr val="FE5F8A"/>
    <a:srgbClr val="F45E54"/>
    <a:srgbClr val="36558E"/>
    <a:srgbClr val="E6558E"/>
    <a:srgbClr val="FFB81D"/>
    <a:srgbClr val="00BC9D"/>
    <a:srgbClr val="C41D4A"/>
    <a:srgbClr val="1A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6A7A8-66EE-0F4C-8A7F-41E89AA567B0}" v="75" dt="2025-01-15T10:53:27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86462"/>
  </p:normalViewPr>
  <p:slideViewPr>
    <p:cSldViewPr snapToGrid="0">
      <p:cViewPr varScale="1">
        <p:scale>
          <a:sx n="96" d="100"/>
          <a:sy n="96" d="100"/>
        </p:scale>
        <p:origin x="11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2E39-8066-6C4D-B665-B0290BCB9A8A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DA66-7D56-0145-8E38-A26EF4AC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2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588513" cy="3703948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36558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FF74-85D4-C9FE-8599-0825A7CA16B1}"/>
              </a:ext>
            </a:extLst>
          </p:cNvPr>
          <p:cNvSpPr txBox="1"/>
          <p:nvPr userDrawn="1"/>
        </p:nvSpPr>
        <p:spPr>
          <a:xfrm>
            <a:off x="3442447" y="1250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9EC33C25-1F8F-1C22-6928-161527014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397C8036-2BBD-E6D2-E413-E3D07475B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FC7529-4140-F3B8-5457-D2DFCD68A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36558E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35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36558E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818756" cy="3799276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211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856142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3494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473068" cy="3808922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685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85E-7250-5E95-FCD9-AE4F5CAB34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937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30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376640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  <a:cs typeface="Poppins 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2321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F421130-066A-33BA-61D6-AF33ECC1A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BC3E0F-232B-BD1E-6920-7C531D440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4CF8A1A0-CDB6-21FA-437B-7BFBD7542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45E54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48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45E54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29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94141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1"/>
            <a:ext cx="8941419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E5F8A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2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74463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744630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E5F8A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6679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618034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618034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E5F8A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899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C866-4C82-8740-2A58-F86550BE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WHO AM I?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1" i="0" spc="-150">
                <a:latin typeface="Ralewa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009BD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The Verve Group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3C1F62-A790-F81C-0985-191840952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4174" y="2174643"/>
            <a:ext cx="3803650" cy="2028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5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8815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88152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E5F8A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1510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163EBD6-B520-EB17-28EF-5A9336CF1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A64DA0-390A-9CF7-5875-5E680E63F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98124D68-4E24-DC46-FCEC-ADA8C203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2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D97E0DE9-D8C9-B3D6-5BCF-7582B1F94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E5F8A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075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E5F8A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6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66263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662639" cy="3799276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56093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577361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577361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6765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32810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328102" cy="3808922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5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720897"/>
            <a:ext cx="6086707" cy="3406853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C03D8-2052-3C88-75AD-8A39C8796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8400" y="730250"/>
            <a:ext cx="4673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2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32396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32396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9586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Discuss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0B1CC04-D431-3EC0-DDFF-F0A4875AD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401" y="1363133"/>
            <a:ext cx="5111750" cy="4089400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D15CEEE8-E7CD-020F-2920-4605F4A49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745051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INSERT DISCUSSION POINT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35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FF93D056-D1EC-D86C-D919-DC8B8E28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B5B73A53-0808-EA45-84BA-2CCABD455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EADA56-F39F-7CEF-EF6A-BD1CF3982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22" y="1316688"/>
            <a:ext cx="4495556" cy="4495556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1035439-DED4-685F-6D4C-FE3BE04E9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QUESTION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9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009BDF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36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009BDF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228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Raleway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6873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60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's N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CA2D-85EF-07AA-20F1-6C24253C8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7223"/>
            <a:ext cx="10515600" cy="1325563"/>
          </a:xfrm>
        </p:spPr>
        <p:txBody>
          <a:bodyPr/>
          <a:lstStyle>
            <a:lvl1pPr>
              <a:defRPr>
                <a:latin typeface="Raleway" pitchFamily="2" charset="77"/>
              </a:defRPr>
            </a:lvl1pPr>
          </a:lstStyle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5D489-CBD3-8FDD-B17B-3F994F442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5722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52B99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UPCOMING EVENTS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6E28-7157-F651-9F09-055077B99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5750" y="2709864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F5D61BB-D54A-2A29-49EF-0AEF2E849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0" y="3002467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30C0C96-3631-EDAC-FB1B-8A5425168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5750" y="3628393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C5BA0D4-E6B2-0114-3AC6-B0FEF49FB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5750" y="3920996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A0759B7-09B0-6F80-8A70-9C79E8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50" y="4594832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60111C9-9A1E-8E50-BDCD-D80BBA884E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5750" y="4887435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23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509023"/>
            <a:ext cx="9019478" cy="3618729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1136EF6-96D7-0ADF-117B-8F3F17D61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0"/>
            <a:ext cx="2336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0"/>
            <a:ext cx="9153292" cy="3808923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991762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36558E"/>
                </a:solidFill>
                <a:latin typeface="Raleway" pitchFamily="2" charset="77"/>
                <a:cs typeface="Poppins Extra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671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2"/>
            <a:ext cx="6086707" cy="3703947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36558E"/>
                </a:solidFill>
                <a:latin typeface="Raleway" pitchFamily="2" charset="77"/>
                <a:cs typeface="Poppins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993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9" y="2290797"/>
            <a:ext cx="8640336" cy="3808922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36558E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319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03366-8F71-245A-A396-F7F124F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C0FD-973B-FFB1-E9D8-2A782519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ACF7-2B18-A0FE-F52B-6ECF357C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93BB9-A193-504B-9EA0-B0A026BA42E8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497-EA2A-E1E8-1E07-F6B19400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08B1-5B32-51A9-F9B2-41649426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6B96-A1FB-9941-AD82-CC0C9E0E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7" r:id="rId3"/>
    <p:sldLayoutId id="2147483668" r:id="rId4"/>
    <p:sldLayoutId id="2147483669" r:id="rId5"/>
    <p:sldLayoutId id="214748365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6" r:id="rId12"/>
    <p:sldLayoutId id="2147483695" r:id="rId13"/>
    <p:sldLayoutId id="2147483697" r:id="rId14"/>
    <p:sldLayoutId id="2147483698" r:id="rId15"/>
    <p:sldLayoutId id="2147483661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3" r:id="rId22"/>
    <p:sldLayoutId id="2147483692" r:id="rId23"/>
    <p:sldLayoutId id="2147483699" r:id="rId24"/>
    <p:sldLayoutId id="2147483700" r:id="rId25"/>
    <p:sldLayoutId id="2147483660" r:id="rId26"/>
    <p:sldLayoutId id="2147483678" r:id="rId27"/>
    <p:sldLayoutId id="2147483679" r:id="rId28"/>
    <p:sldLayoutId id="2147483680" r:id="rId29"/>
    <p:sldLayoutId id="2147483681" r:id="rId30"/>
    <p:sldLayoutId id="2147483683" r:id="rId31"/>
    <p:sldLayoutId id="2147483696" r:id="rId32"/>
    <p:sldLayoutId id="2147483684" r:id="rId33"/>
    <p:sldLayoutId id="2147483701" r:id="rId34"/>
    <p:sldLayoutId id="2147483702" r:id="rId35"/>
    <p:sldLayoutId id="2147483662" r:id="rId36"/>
    <p:sldLayoutId id="2147483655" r:id="rId37"/>
    <p:sldLayoutId id="2147483656" r:id="rId38"/>
    <p:sldLayoutId id="2147483657" r:id="rId39"/>
    <p:sldLayoutId id="2147483658" r:id="rId40"/>
    <p:sldLayoutId id="2147483663" r:id="rId41"/>
    <p:sldLayoutId id="2147483664" r:id="rId42"/>
    <p:sldLayoutId id="2147483665" r:id="rId43"/>
    <p:sldLayoutId id="2147483666" r:id="rId44"/>
    <p:sldLayoutId id="2147483703" r:id="rId45"/>
    <p:sldLayoutId id="2147483704" r:id="rId46"/>
    <p:sldLayoutId id="2147483653" r:id="rId47"/>
    <p:sldLayoutId id="2147483694" r:id="rId48"/>
    <p:sldLayoutId id="2147483652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C7CF"/>
        </a:buClr>
        <a:buSzPct val="60000"/>
        <a:buFontTx/>
        <a:buBlip>
          <a:blip r:embed="rId52"/>
        </a:buBlip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2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lk Master" id="{28974745-CCEA-7346-9261-BE17CF961717}" vid="{DA337F32-9AC0-D049-9892-34A40A0B64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Aptos</vt:lpstr>
      <vt:lpstr>Arial</vt:lpstr>
      <vt:lpstr>Intro Bold</vt:lpstr>
      <vt:lpstr>Intro Regular</vt:lpstr>
      <vt:lpstr>Poppins Light</vt:lpstr>
      <vt:lpstr>Poppins SemiBold</vt:lpstr>
      <vt:lpstr>Raleway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Bradley</dc:creator>
  <cp:lastModifiedBy>Laura Pearson</cp:lastModifiedBy>
  <cp:revision>4</cp:revision>
  <dcterms:created xsi:type="dcterms:W3CDTF">2024-10-21T08:18:41Z</dcterms:created>
  <dcterms:modified xsi:type="dcterms:W3CDTF">2025-03-28T15:18:36Z</dcterms:modified>
</cp:coreProperties>
</file>