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"/>
  </p:notesMaster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B99E"/>
    <a:srgbClr val="FFB81D"/>
    <a:srgbClr val="F45E54"/>
    <a:srgbClr val="009BDF"/>
    <a:srgbClr val="00BC9D"/>
    <a:srgbClr val="C41D4A"/>
    <a:srgbClr val="1A428A"/>
    <a:srgbClr val="4DC7CF"/>
    <a:srgbClr val="19988B"/>
    <a:srgbClr val="2C9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D64ED9-A02D-B742-AFFE-0EC45174DC69}" v="52" dt="2025-01-15T10:25:32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24"/>
    <p:restoredTop sz="86462"/>
  </p:normalViewPr>
  <p:slideViewPr>
    <p:cSldViewPr snapToGrid="0">
      <p:cViewPr varScale="1">
        <p:scale>
          <a:sx n="96" d="100"/>
          <a:sy n="96" d="100"/>
        </p:scale>
        <p:origin x="144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72E39-8066-6C4D-B665-B0290BCB9A8A}" type="datetimeFigureOut">
              <a:rPr lang="en-US" smtClean="0"/>
              <a:t>3/28/25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1DA66-7D56-0145-8E38-A26EF4AC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3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21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Text and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80" y="1098239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2423803"/>
            <a:ext cx="6588513" cy="3703948"/>
          </a:xfrm>
        </p:spPr>
        <p:txBody>
          <a:bodyPr/>
          <a:lstStyle>
            <a:lvl1pPr marL="2286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8400" y="730250"/>
            <a:ext cx="4673600" cy="5397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254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45E54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7FF74-85D4-C9FE-8599-0825A7CA16B1}"/>
              </a:ext>
            </a:extLst>
          </p:cNvPr>
          <p:cNvSpPr txBox="1"/>
          <p:nvPr userDrawn="1"/>
        </p:nvSpPr>
        <p:spPr>
          <a:xfrm>
            <a:off x="3442447" y="1250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2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1696443-E295-1DC3-5876-CE989DFF5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09" y="990600"/>
            <a:ext cx="4876800" cy="48768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9EC33C25-1F8F-1C22-6928-161527014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544329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LET’S TAKE A LOOK AT AN EXAMPLE…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9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397C8036-2BBD-E6D2-E413-E3D07475B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TIME FOR A POLL…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CFC7529-4140-F3B8-5457-D2DFCD68A0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309" y="990600"/>
            <a:ext cx="4267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42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Actio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0A0BF2-9B0B-318A-1C9B-B4377F80E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55" y="1207654"/>
            <a:ext cx="4659745" cy="4659745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C9D73B36-AA4B-665E-0E24-0514A74E4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IMPORTANT ACTION POINT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1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Webin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1156" y="1993203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1351155" y="3160364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523966-56FC-B756-992B-9CE4352C8635}"/>
              </a:ext>
            </a:extLst>
          </p:cNvPr>
          <p:cNvGrpSpPr/>
          <p:nvPr userDrawn="1"/>
        </p:nvGrpSpPr>
        <p:grpSpPr>
          <a:xfrm>
            <a:off x="5693204" y="870418"/>
            <a:ext cx="6498796" cy="5117164"/>
            <a:chOff x="5693204" y="870418"/>
            <a:chExt cx="6498796" cy="5117164"/>
          </a:xfrm>
          <a:solidFill>
            <a:srgbClr val="F45E54"/>
          </a:solidFill>
        </p:grpSpPr>
        <p:pic>
          <p:nvPicPr>
            <p:cNvPr id="8" name="Picture 7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C7A24A22-5586-38B4-F67F-E340983C2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8562"/>
            <a:stretch/>
          </p:blipFill>
          <p:spPr>
            <a:xfrm>
              <a:off x="5693204" y="870418"/>
              <a:ext cx="6498796" cy="5117164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96ABE3-3A52-DD2F-E97A-A78EB05C1D37}"/>
                </a:ext>
              </a:extLst>
            </p:cNvPr>
            <p:cNvSpPr/>
            <p:nvPr/>
          </p:nvSpPr>
          <p:spPr>
            <a:xfrm>
              <a:off x="676656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5359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Webin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673" y="2103437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6993672" y="3270598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CE2C30-0BFF-48BA-E14F-D916AB6489A2}"/>
              </a:ext>
            </a:extLst>
          </p:cNvPr>
          <p:cNvGrpSpPr/>
          <p:nvPr userDrawn="1"/>
        </p:nvGrpSpPr>
        <p:grpSpPr>
          <a:xfrm>
            <a:off x="0" y="870418"/>
            <a:ext cx="6521692" cy="5117164"/>
            <a:chOff x="0" y="870418"/>
            <a:chExt cx="6521692" cy="5117164"/>
          </a:xfrm>
          <a:solidFill>
            <a:srgbClr val="F45E54"/>
          </a:solidFill>
        </p:grpSpPr>
        <p:pic>
          <p:nvPicPr>
            <p:cNvPr id="4" name="Picture 3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FCF236E2-D699-61AC-5124-3FDA2E145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553" r="1757"/>
            <a:stretch/>
          </p:blipFill>
          <p:spPr>
            <a:xfrm>
              <a:off x="0" y="870418"/>
              <a:ext cx="6521692" cy="5117164"/>
            </a:xfrm>
            <a:prstGeom prst="rect">
              <a:avLst/>
            </a:prstGeom>
            <a:grp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95F8EA-DBAF-6D2D-7C59-107C03952617}"/>
                </a:ext>
              </a:extLst>
            </p:cNvPr>
            <p:cNvSpPr/>
            <p:nvPr/>
          </p:nvSpPr>
          <p:spPr>
            <a:xfrm>
              <a:off x="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4F1D558-B207-1ADA-872A-B55D80049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026" y="2734262"/>
            <a:ext cx="1093694" cy="10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92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ection 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1" i="0" spc="-15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0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Text and Smal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698" y="993267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98" y="2328477"/>
            <a:ext cx="8818756" cy="3799276"/>
          </a:xfrm>
        </p:spPr>
        <p:txBody>
          <a:bodyPr/>
          <a:lstStyle>
            <a:lvl1pPr marL="2286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51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4698" y="1002913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FB81D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22111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Text and Larg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302" y="1098239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302" y="2423803"/>
            <a:ext cx="6856142" cy="3703948"/>
          </a:xfrm>
        </p:spPr>
        <p:txBody>
          <a:bodyPr/>
          <a:lstStyle>
            <a:lvl1pPr marL="2286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49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6776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FB81D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634940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Text and Small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688" y="965233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8" y="2290797"/>
            <a:ext cx="8473068" cy="3808922"/>
          </a:xfrm>
        </p:spPr>
        <p:txBody>
          <a:bodyPr/>
          <a:lstStyle>
            <a:lvl1pPr marL="2286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5200" y="702218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688" y="963728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FB81D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6859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D85E-7250-5E95-FCD9-AE4F5CAB34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9375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 i="0" spc="30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06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ext and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80" y="1098239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  <a:cs typeface="Poppins Light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2423803"/>
            <a:ext cx="6376640" cy="3703948"/>
          </a:xfrm>
        </p:spPr>
        <p:txBody>
          <a:bodyPr/>
          <a:lstStyle>
            <a:lvl1pPr marL="2286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8400" y="730250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254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FB81D"/>
                </a:solidFill>
                <a:latin typeface="Raleway" pitchFamily="2" charset="77"/>
                <a:cs typeface="Poppins Light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923210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1696443-E295-1DC3-5876-CE989DFF5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09" y="990600"/>
            <a:ext cx="4876800" cy="48768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5F421130-066A-33BA-61D6-AF33ECC1A6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544329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LET’S TAKE A LOOK AT AN EXAMPLE…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23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BC3E0F-232B-BD1E-6920-7C531D440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309" y="990600"/>
            <a:ext cx="4267200" cy="4876800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4CF8A1A0-CDB6-21FA-437B-7BFBD7542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TIME FOR A POLL…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18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Actio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0A0BF2-9B0B-318A-1C9B-B4377F80E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55" y="1207654"/>
            <a:ext cx="4659745" cy="4659745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C9D73B36-AA4B-665E-0E24-0514A74E4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IMPORTANT ACTION POINT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59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Webin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1156" y="1993203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1351155" y="3160364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523966-56FC-B756-992B-9CE4352C8635}"/>
              </a:ext>
            </a:extLst>
          </p:cNvPr>
          <p:cNvGrpSpPr/>
          <p:nvPr userDrawn="1"/>
        </p:nvGrpSpPr>
        <p:grpSpPr>
          <a:xfrm>
            <a:off x="5693204" y="870418"/>
            <a:ext cx="6498796" cy="5117164"/>
            <a:chOff x="5693204" y="870418"/>
            <a:chExt cx="6498796" cy="5117164"/>
          </a:xfrm>
          <a:solidFill>
            <a:srgbClr val="FFB81D"/>
          </a:solidFill>
        </p:grpSpPr>
        <p:pic>
          <p:nvPicPr>
            <p:cNvPr id="8" name="Picture 7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C7A24A22-5586-38B4-F67F-E340983C2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8562"/>
            <a:stretch/>
          </p:blipFill>
          <p:spPr>
            <a:xfrm>
              <a:off x="5693204" y="870418"/>
              <a:ext cx="6498796" cy="5117164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96ABE3-3A52-DD2F-E97A-A78EB05C1D37}"/>
                </a:ext>
              </a:extLst>
            </p:cNvPr>
            <p:cNvSpPr/>
            <p:nvPr/>
          </p:nvSpPr>
          <p:spPr>
            <a:xfrm>
              <a:off x="676656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9481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Webin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673" y="2103437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6993672" y="3270598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CE2C30-0BFF-48BA-E14F-D916AB6489A2}"/>
              </a:ext>
            </a:extLst>
          </p:cNvPr>
          <p:cNvGrpSpPr/>
          <p:nvPr userDrawn="1"/>
        </p:nvGrpSpPr>
        <p:grpSpPr>
          <a:xfrm>
            <a:off x="0" y="870418"/>
            <a:ext cx="6521692" cy="5117164"/>
            <a:chOff x="0" y="870418"/>
            <a:chExt cx="6521692" cy="5117164"/>
          </a:xfrm>
          <a:solidFill>
            <a:srgbClr val="FFB81D"/>
          </a:solidFill>
        </p:grpSpPr>
        <p:pic>
          <p:nvPicPr>
            <p:cNvPr id="4" name="Picture 3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FCF236E2-D699-61AC-5124-3FDA2E145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553" r="1757"/>
            <a:stretch/>
          </p:blipFill>
          <p:spPr>
            <a:xfrm>
              <a:off x="0" y="870418"/>
              <a:ext cx="6521692" cy="5117164"/>
            </a:xfrm>
            <a:prstGeom prst="rect">
              <a:avLst/>
            </a:prstGeom>
            <a:grp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95F8EA-DBAF-6D2D-7C59-107C03952617}"/>
                </a:ext>
              </a:extLst>
            </p:cNvPr>
            <p:cNvSpPr/>
            <p:nvPr/>
          </p:nvSpPr>
          <p:spPr>
            <a:xfrm>
              <a:off x="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4F1D558-B207-1ADA-872A-B55D80049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026" y="2734262"/>
            <a:ext cx="1093694" cy="10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4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1" i="0" spc="-15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29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and Smal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698" y="993267"/>
            <a:ext cx="8941419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98" y="2318831"/>
            <a:ext cx="8941419" cy="3808922"/>
          </a:xfrm>
        </p:spPr>
        <p:txBody>
          <a:bodyPr/>
          <a:lstStyle>
            <a:lvl1pPr marL="2286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51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4698" y="1002913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09BDF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421422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and Larg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302" y="1098239"/>
            <a:ext cx="674463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302" y="2423803"/>
            <a:ext cx="6744630" cy="3703948"/>
          </a:xfrm>
        </p:spPr>
        <p:txBody>
          <a:bodyPr/>
          <a:lstStyle>
            <a:lvl1pPr marL="2286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49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6776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09BDF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766799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and Small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688" y="965233"/>
            <a:ext cx="8618034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8" y="2290797"/>
            <a:ext cx="8618034" cy="3808922"/>
          </a:xfrm>
        </p:spPr>
        <p:txBody>
          <a:bodyPr/>
          <a:lstStyle>
            <a:lvl1pPr marL="2286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5200" y="702218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688" y="963728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09BDF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98999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m 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C866-4C82-8740-2A58-F86550BEB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WHO AM I?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38AF78-2C6B-47A7-59F7-89F6B0DC36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1113" y="4405313"/>
            <a:ext cx="4549775" cy="735012"/>
          </a:xfrm>
        </p:spPr>
        <p:txBody>
          <a:bodyPr/>
          <a:lstStyle>
            <a:lvl1pPr marL="0" indent="0" algn="ctr">
              <a:buNone/>
              <a:defRPr b="1" i="0" spc="-150">
                <a:latin typeface="Ralewa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2F79989-BE6A-9C82-152C-0005FF7CE7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1112" y="4970308"/>
            <a:ext cx="4549775" cy="73501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spc="0">
                <a:solidFill>
                  <a:srgbClr val="52B99E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The Verve Group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3C1F62-A790-F81C-0985-1918409527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94174" y="2174643"/>
            <a:ext cx="3803650" cy="2028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95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and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80" y="1098239"/>
            <a:ext cx="6488152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2423803"/>
            <a:ext cx="6488152" cy="3703948"/>
          </a:xfrm>
        </p:spPr>
        <p:txBody>
          <a:bodyPr/>
          <a:lstStyle>
            <a:lvl1pPr marL="2286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8400" y="730250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254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09BDF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815109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1696443-E295-1DC3-5876-CE989DFF5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09" y="990600"/>
            <a:ext cx="4876800" cy="48768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5163EBD6-B520-EB17-28EF-5A9336CF1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544329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LET’S TAKE A LOOK AT AN EXAMPLE…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12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A64DA0-390A-9CF7-5875-5E680E63F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309" y="990600"/>
            <a:ext cx="4267200" cy="4876800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98124D68-4E24-DC46-FCEC-ADA8C203D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544329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TIME FOR A POLL…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27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 - Actio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0A0BF2-9B0B-318A-1C9B-B4377F80E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55" y="1207654"/>
            <a:ext cx="4659745" cy="4659745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D97E0DE9-D8C9-B3D6-5BCF-7582B1F948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IMPORTANT ACTION POINT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24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 Webin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1156" y="1993203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1351155" y="3160364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523966-56FC-B756-992B-9CE4352C8635}"/>
              </a:ext>
            </a:extLst>
          </p:cNvPr>
          <p:cNvGrpSpPr/>
          <p:nvPr userDrawn="1"/>
        </p:nvGrpSpPr>
        <p:grpSpPr>
          <a:xfrm>
            <a:off x="5693204" y="870418"/>
            <a:ext cx="6498796" cy="5117164"/>
            <a:chOff x="5693204" y="870418"/>
            <a:chExt cx="6498796" cy="5117164"/>
          </a:xfrm>
          <a:solidFill>
            <a:srgbClr val="009BDF"/>
          </a:solidFill>
        </p:grpSpPr>
        <p:pic>
          <p:nvPicPr>
            <p:cNvPr id="8" name="Picture 7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C7A24A22-5586-38B4-F67F-E340983C2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8562"/>
            <a:stretch/>
          </p:blipFill>
          <p:spPr>
            <a:xfrm>
              <a:off x="5693204" y="870418"/>
              <a:ext cx="6498796" cy="5117164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96ABE3-3A52-DD2F-E97A-A78EB05C1D37}"/>
                </a:ext>
              </a:extLst>
            </p:cNvPr>
            <p:cNvSpPr/>
            <p:nvPr/>
          </p:nvSpPr>
          <p:spPr>
            <a:xfrm>
              <a:off x="676656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1075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ebin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673" y="2103437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6993672" y="3270598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CE2C30-0BFF-48BA-E14F-D916AB6489A2}"/>
              </a:ext>
            </a:extLst>
          </p:cNvPr>
          <p:cNvGrpSpPr/>
          <p:nvPr userDrawn="1"/>
        </p:nvGrpSpPr>
        <p:grpSpPr>
          <a:xfrm>
            <a:off x="0" y="870418"/>
            <a:ext cx="6521692" cy="5117164"/>
            <a:chOff x="0" y="870418"/>
            <a:chExt cx="6521692" cy="5117164"/>
          </a:xfrm>
          <a:solidFill>
            <a:srgbClr val="009BDF"/>
          </a:solidFill>
        </p:grpSpPr>
        <p:pic>
          <p:nvPicPr>
            <p:cNvPr id="4" name="Picture 3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FCF236E2-D699-61AC-5124-3FDA2E145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553" r="1757"/>
            <a:stretch/>
          </p:blipFill>
          <p:spPr>
            <a:xfrm>
              <a:off x="0" y="870418"/>
              <a:ext cx="6521692" cy="5117164"/>
            </a:xfrm>
            <a:prstGeom prst="rect">
              <a:avLst/>
            </a:prstGeom>
            <a:grp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95F8EA-DBAF-6D2D-7C59-107C03952617}"/>
                </a:ext>
              </a:extLst>
            </p:cNvPr>
            <p:cNvSpPr/>
            <p:nvPr/>
          </p:nvSpPr>
          <p:spPr>
            <a:xfrm>
              <a:off x="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4F1D558-B207-1ADA-872A-B55D80049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026" y="2734262"/>
            <a:ext cx="1093694" cy="10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36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Section 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1" i="0" spc="-15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0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- Text and Smal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698" y="993267"/>
            <a:ext cx="8662639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98" y="2328477"/>
            <a:ext cx="8662639" cy="3799276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51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4698" y="1002913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52B99E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156093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- Text and Larg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302" y="1098239"/>
            <a:ext cx="6577361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302" y="2423803"/>
            <a:ext cx="6577361" cy="3703948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49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6776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52B99E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967655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- Text and Small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688" y="965233"/>
            <a:ext cx="8328102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8" y="2290797"/>
            <a:ext cx="8328102" cy="3808922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5200" y="702218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688" y="963728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52B99E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77152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80" y="1098239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2720897"/>
            <a:ext cx="6086707" cy="3406853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C03D8-2052-3C88-75AD-8A39C87963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8400" y="730250"/>
            <a:ext cx="46736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62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- Text and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80" y="1098239"/>
            <a:ext cx="6432396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2423803"/>
            <a:ext cx="6432396" cy="3703948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8400" y="730250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254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52B99E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795866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- Discussio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0B1CC04-D431-3EC0-DDFF-F0A4875AD5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401" y="1363133"/>
            <a:ext cx="5111750" cy="4089400"/>
          </a:xfrm>
          <a:prstGeom prst="rect">
            <a:avLst/>
          </a:prstGeom>
        </p:spPr>
      </p:pic>
      <p:sp>
        <p:nvSpPr>
          <p:cNvPr id="11" name="Title 9">
            <a:extLst>
              <a:ext uri="{FF2B5EF4-FFF2-40B4-BE49-F238E27FC236}">
                <a16:creationId xmlns:a16="http://schemas.microsoft.com/office/drawing/2014/main" id="{D15CEEE8-E7CD-020F-2920-4605F4A49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745051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INSERT DISCUSSION POINT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352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1696443-E295-1DC3-5876-CE989DFF5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09" y="990600"/>
            <a:ext cx="4876800" cy="48768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FF93D056-D1EC-D86C-D919-DC8B8E282B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544329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LET’S TAKE A LOOK AT AN EXAMPLE…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03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Actio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0A0BF2-9B0B-318A-1C9B-B4377F80E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55" y="1207654"/>
            <a:ext cx="4659745" cy="4659745"/>
          </a:xfrm>
          <a:prstGeom prst="rect">
            <a:avLst/>
          </a:prstGeom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B5B73A53-0808-EA45-84BA-2CCABD455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IMPORTANT ACTION POINT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44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0EADA56-F39F-7CEF-EF6A-BD1CF3982D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422" y="1316688"/>
            <a:ext cx="4495556" cy="4495556"/>
          </a:xfrm>
          <a:prstGeom prst="rect">
            <a:avLst/>
          </a:prstGeom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11035439-DED4-685F-6D4C-FE3BE04E9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QUESTION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89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Webin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1156" y="1993203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1351155" y="3160364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523966-56FC-B756-992B-9CE4352C8635}"/>
              </a:ext>
            </a:extLst>
          </p:cNvPr>
          <p:cNvGrpSpPr/>
          <p:nvPr userDrawn="1"/>
        </p:nvGrpSpPr>
        <p:grpSpPr>
          <a:xfrm>
            <a:off x="5693204" y="870418"/>
            <a:ext cx="6498796" cy="5117164"/>
            <a:chOff x="5693204" y="870418"/>
            <a:chExt cx="6498796" cy="5117164"/>
          </a:xfrm>
          <a:solidFill>
            <a:srgbClr val="52B99E"/>
          </a:solidFill>
        </p:grpSpPr>
        <p:pic>
          <p:nvPicPr>
            <p:cNvPr id="8" name="Picture 7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C7A24A22-5586-38B4-F67F-E340983C2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8562"/>
            <a:stretch/>
          </p:blipFill>
          <p:spPr>
            <a:xfrm>
              <a:off x="5693204" y="870418"/>
              <a:ext cx="6498796" cy="5117164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96ABE3-3A52-DD2F-E97A-A78EB05C1D37}"/>
                </a:ext>
              </a:extLst>
            </p:cNvPr>
            <p:cNvSpPr/>
            <p:nvPr/>
          </p:nvSpPr>
          <p:spPr>
            <a:xfrm>
              <a:off x="676656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636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Webin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673" y="2103437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6993672" y="3270598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CE2C30-0BFF-48BA-E14F-D916AB6489A2}"/>
              </a:ext>
            </a:extLst>
          </p:cNvPr>
          <p:cNvGrpSpPr/>
          <p:nvPr userDrawn="1"/>
        </p:nvGrpSpPr>
        <p:grpSpPr>
          <a:xfrm>
            <a:off x="0" y="870418"/>
            <a:ext cx="6521692" cy="5117164"/>
            <a:chOff x="0" y="870418"/>
            <a:chExt cx="6521692" cy="5117164"/>
          </a:xfrm>
          <a:solidFill>
            <a:srgbClr val="52B99E"/>
          </a:solidFill>
        </p:grpSpPr>
        <p:pic>
          <p:nvPicPr>
            <p:cNvPr id="4" name="Picture 3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FCF236E2-D699-61AC-5124-3FDA2E145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553" r="1757"/>
            <a:stretch/>
          </p:blipFill>
          <p:spPr>
            <a:xfrm>
              <a:off x="0" y="870418"/>
              <a:ext cx="6521692" cy="5117164"/>
            </a:xfrm>
            <a:prstGeom prst="rect">
              <a:avLst/>
            </a:prstGeom>
            <a:grp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95F8EA-DBAF-6D2D-7C59-107C03952617}"/>
                </a:ext>
              </a:extLst>
            </p:cNvPr>
            <p:cNvSpPr/>
            <p:nvPr/>
          </p:nvSpPr>
          <p:spPr>
            <a:xfrm>
              <a:off x="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4F1D558-B207-1ADA-872A-B55D80049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026" y="2734262"/>
            <a:ext cx="1093694" cy="10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856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2FFEB6-8A32-C85D-C947-2A831C1F1BF5}"/>
              </a:ext>
            </a:extLst>
          </p:cNvPr>
          <p:cNvSpPr txBox="1"/>
          <p:nvPr userDrawn="1"/>
        </p:nvSpPr>
        <p:spPr>
          <a:xfrm>
            <a:off x="0" y="22286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dirty="0">
                <a:solidFill>
                  <a:schemeClr val="bg1"/>
                </a:solidFill>
                <a:latin typeface="Raleway" pitchFamily="2" charset="77"/>
              </a:rPr>
              <a:t>THANK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9EC26-851C-695E-01C5-4B24A33FDA39}"/>
              </a:ext>
            </a:extLst>
          </p:cNvPr>
          <p:cNvSpPr txBox="1"/>
          <p:nvPr userDrawn="1"/>
        </p:nvSpPr>
        <p:spPr>
          <a:xfrm>
            <a:off x="0" y="368733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spc="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506609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's N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CA2D-85EF-07AA-20F1-6C24253C8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7223"/>
            <a:ext cx="10515600" cy="1325563"/>
          </a:xfrm>
        </p:spPr>
        <p:txBody>
          <a:bodyPr/>
          <a:lstStyle>
            <a:lvl1pPr>
              <a:defRPr>
                <a:latin typeface="Raleway" pitchFamily="2" charset="77"/>
              </a:defRPr>
            </a:lvl1pPr>
          </a:lstStyle>
          <a:p>
            <a:r>
              <a:rPr lang="en-GB" dirty="0"/>
              <a:t>WHAT’S NEXT?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85D489-CBD3-8FDD-B17B-3F994F4422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57223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52B99E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UPCOMING EVENTS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466E28-7157-F651-9F09-055077B994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5750" y="2709864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title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F5D61BB-D54A-2A29-49EF-0AEF2E8498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5750" y="3002467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date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30C0C96-3631-EDAC-FB1B-8A54251682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05750" y="3628393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title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C5BA0D4-E6B2-0114-3AC6-B0FEF49FB0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5750" y="3920996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date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5A0759B7-09B0-6F80-8A70-9C79E8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05750" y="4594832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title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560111C9-9A1E-8E50-BDCD-D80BBA884E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05750" y="4887435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23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95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698" y="993267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98" y="2509023"/>
            <a:ext cx="9019478" cy="3618729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75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75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75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75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75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1136EF6-96D7-0ADF-117B-8F3F17D610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0250"/>
            <a:ext cx="23368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9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Section 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1" i="0" spc="-15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0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- Text and Smal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698" y="993267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98" y="2318830"/>
            <a:ext cx="9153292" cy="3808923"/>
          </a:xfrm>
        </p:spPr>
        <p:txBody>
          <a:bodyPr/>
          <a:lstStyle>
            <a:lvl1pPr marL="2286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51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4698" y="991762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45E54"/>
                </a:solidFill>
                <a:latin typeface="Raleway" pitchFamily="2" charset="77"/>
                <a:cs typeface="Poppins ExtraLight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6717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- Text and Larg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302" y="1098239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  <a:cs typeface="Poppins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302" y="2423802"/>
            <a:ext cx="6086707" cy="3703947"/>
          </a:xfrm>
        </p:spPr>
        <p:txBody>
          <a:bodyPr/>
          <a:lstStyle>
            <a:lvl1pPr marL="2286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49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6776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45E54"/>
                </a:solidFill>
                <a:latin typeface="Raleway" pitchFamily="2" charset="77"/>
                <a:cs typeface="Poppins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19935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- Text and Small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688" y="965233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9" y="2290797"/>
            <a:ext cx="8640336" cy="3808922"/>
          </a:xfrm>
        </p:spPr>
        <p:txBody>
          <a:bodyPr/>
          <a:lstStyle>
            <a:lvl1pPr marL="2286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5200" y="702218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688" y="963728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45E54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83194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03366-8F71-245A-A396-F7F124F7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2C0FD-973B-FFB1-E9D8-2A782519C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8ACF7-2B18-A0FE-F52B-6ECF357C7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D93BB9-A193-504B-9EA0-B0A026BA42E8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46497-EA2A-E1E8-1E07-F6B19400B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908B1-5B32-51A9-F9B2-41649426E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FA6B96-A1FB-9941-AD82-CC0C9E0EA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8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67" r:id="rId3"/>
    <p:sldLayoutId id="2147483668" r:id="rId4"/>
    <p:sldLayoutId id="2147483669" r:id="rId5"/>
    <p:sldLayoutId id="2147483659" r:id="rId6"/>
    <p:sldLayoutId id="2147483670" r:id="rId7"/>
    <p:sldLayoutId id="2147483671" r:id="rId8"/>
    <p:sldLayoutId id="2147483672" r:id="rId9"/>
    <p:sldLayoutId id="2147483673" r:id="rId10"/>
    <p:sldLayoutId id="2147483675" r:id="rId11"/>
    <p:sldLayoutId id="2147483676" r:id="rId12"/>
    <p:sldLayoutId id="2147483695" r:id="rId13"/>
    <p:sldLayoutId id="2147483697" r:id="rId14"/>
    <p:sldLayoutId id="2147483698" r:id="rId15"/>
    <p:sldLayoutId id="2147483661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693" r:id="rId22"/>
    <p:sldLayoutId id="2147483692" r:id="rId23"/>
    <p:sldLayoutId id="2147483699" r:id="rId24"/>
    <p:sldLayoutId id="2147483700" r:id="rId25"/>
    <p:sldLayoutId id="2147483660" r:id="rId26"/>
    <p:sldLayoutId id="2147483678" r:id="rId27"/>
    <p:sldLayoutId id="2147483679" r:id="rId28"/>
    <p:sldLayoutId id="2147483680" r:id="rId29"/>
    <p:sldLayoutId id="2147483681" r:id="rId30"/>
    <p:sldLayoutId id="2147483683" r:id="rId31"/>
    <p:sldLayoutId id="2147483696" r:id="rId32"/>
    <p:sldLayoutId id="2147483684" r:id="rId33"/>
    <p:sldLayoutId id="2147483701" r:id="rId34"/>
    <p:sldLayoutId id="2147483702" r:id="rId35"/>
    <p:sldLayoutId id="2147483662" r:id="rId36"/>
    <p:sldLayoutId id="2147483655" r:id="rId37"/>
    <p:sldLayoutId id="2147483656" r:id="rId38"/>
    <p:sldLayoutId id="2147483657" r:id="rId39"/>
    <p:sldLayoutId id="2147483658" r:id="rId40"/>
    <p:sldLayoutId id="2147483663" r:id="rId41"/>
    <p:sldLayoutId id="2147483664" r:id="rId42"/>
    <p:sldLayoutId id="2147483665" r:id="rId43"/>
    <p:sldLayoutId id="2147483666" r:id="rId44"/>
    <p:sldLayoutId id="2147483703" r:id="rId45"/>
    <p:sldLayoutId id="2147483704" r:id="rId46"/>
    <p:sldLayoutId id="2147483653" r:id="rId47"/>
    <p:sldLayoutId id="2147483694" r:id="rId48"/>
    <p:sldLayoutId id="2147483652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Ralewa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DC7CF"/>
        </a:buClr>
        <a:buSzPct val="60000"/>
        <a:buFontTx/>
        <a:buBlip>
          <a:blip r:embed="rId52"/>
        </a:buBlip>
        <a:defRPr sz="24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60000"/>
        <a:buFontTx/>
        <a:buBlip>
          <a:blip r:embed="rId52"/>
        </a:buBlip>
        <a:defRPr sz="22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60000"/>
        <a:buFontTx/>
        <a:buBlip>
          <a:blip r:embed="rId52"/>
        </a:buBlip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60000"/>
        <a:buFontTx/>
        <a:buBlip>
          <a:blip r:embed="rId52"/>
        </a:buBlip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60000"/>
        <a:buFontTx/>
        <a:buBlip>
          <a:blip r:embed="rId52"/>
        </a:buBlip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alk Master" id="{28974745-CCEA-7346-9261-BE17CF961717}" vid="{DA337F32-9AC0-D049-9892-34A40A0B64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4734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8" baseType="lpstr">
      <vt:lpstr>Aptos</vt:lpstr>
      <vt:lpstr>Arial</vt:lpstr>
      <vt:lpstr>Intro Bold</vt:lpstr>
      <vt:lpstr>Intro Regular</vt:lpstr>
      <vt:lpstr>Poppins Light</vt:lpstr>
      <vt:lpstr>Poppins SemiBold</vt:lpstr>
      <vt:lpstr>Raleway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Stacey Bradley</dc:creator>
  <cp:lastModifiedBy>Laura Pearson</cp:lastModifiedBy>
  <cp:revision>4</cp:revision>
  <dcterms:created xsi:type="dcterms:W3CDTF">2024-10-21T08:18:41Z</dcterms:created>
  <dcterms:modified xsi:type="dcterms:W3CDTF">2025-03-28T15:18:20Z</dcterms:modified>
</cp:coreProperties>
</file>