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E54"/>
    <a:srgbClr val="009BDF"/>
    <a:srgbClr val="00BC9D"/>
    <a:srgbClr val="FFB81D"/>
    <a:srgbClr val="C41D4A"/>
    <a:srgbClr val="1A428A"/>
    <a:srgbClr val="4DC7CF"/>
    <a:srgbClr val="19988B"/>
    <a:srgbClr val="2C9A42"/>
    <a:srgbClr val="715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86610-7BB9-414C-A593-AAB1C38A1EFC}" v="2" dt="2025-01-29T10:07:33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/>
    <p:restoredTop sz="86462"/>
  </p:normalViewPr>
  <p:slideViewPr>
    <p:cSldViewPr snapToGrid="0">
      <p:cViewPr varScale="1">
        <p:scale>
          <a:sx n="96" d="100"/>
          <a:sy n="96" d="100"/>
        </p:scale>
        <p:origin x="1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Bradley" userId="5a830acb-443f-404c-9eae-8fb7c88693c5" providerId="ADAL" clId="{82686610-7BB9-414C-A593-AAB1C38A1EFC}"/>
    <pc:docChg chg="custSel modSld modMainMaster">
      <pc:chgData name="Stacey Bradley" userId="5a830acb-443f-404c-9eae-8fb7c88693c5" providerId="ADAL" clId="{82686610-7BB9-414C-A593-AAB1C38A1EFC}" dt="2025-01-29T10:07:43.677" v="39"/>
      <pc:docMkLst>
        <pc:docMk/>
      </pc:docMkLst>
      <pc:sldChg chg="addSp modSp mod modClrScheme chgLayout">
        <pc:chgData name="Stacey Bradley" userId="5a830acb-443f-404c-9eae-8fb7c88693c5" providerId="ADAL" clId="{82686610-7BB9-414C-A593-AAB1C38A1EFC}" dt="2025-01-29T10:07:17.927" v="0" actId="700"/>
        <pc:sldMkLst>
          <pc:docMk/>
          <pc:sldMk cId="747342885" sldId="256"/>
        </pc:sldMkLst>
        <pc:spChg chg="add mod">
          <ac:chgData name="Stacey Bradley" userId="5a830acb-443f-404c-9eae-8fb7c88693c5" providerId="ADAL" clId="{82686610-7BB9-414C-A593-AAB1C38A1EFC}" dt="2025-01-29T10:07:17.927" v="0" actId="700"/>
          <ac:spMkLst>
            <pc:docMk/>
            <pc:sldMk cId="747342885" sldId="256"/>
            <ac:spMk id="2" creationId="{20B7587B-63EE-E019-9A8E-295ECB42B9B7}"/>
          </ac:spMkLst>
        </pc:spChg>
        <pc:spChg chg="add mod">
          <ac:chgData name="Stacey Bradley" userId="5a830acb-443f-404c-9eae-8fb7c88693c5" providerId="ADAL" clId="{82686610-7BB9-414C-A593-AAB1C38A1EFC}" dt="2025-01-29T10:07:17.927" v="0" actId="700"/>
          <ac:spMkLst>
            <pc:docMk/>
            <pc:sldMk cId="747342885" sldId="256"/>
            <ac:spMk id="3" creationId="{8B21952C-537A-3812-5441-4D855C398062}"/>
          </ac:spMkLst>
        </pc:spChg>
        <pc:spChg chg="add mod">
          <ac:chgData name="Stacey Bradley" userId="5a830acb-443f-404c-9eae-8fb7c88693c5" providerId="ADAL" clId="{82686610-7BB9-414C-A593-AAB1C38A1EFC}" dt="2025-01-29T10:07:17.927" v="0" actId="700"/>
          <ac:spMkLst>
            <pc:docMk/>
            <pc:sldMk cId="747342885" sldId="256"/>
            <ac:spMk id="4" creationId="{D493AA34-BDFD-B893-F668-B7E1BE18BEA4}"/>
          </ac:spMkLst>
        </pc:spChg>
        <pc:spChg chg="add mod">
          <ac:chgData name="Stacey Bradley" userId="5a830acb-443f-404c-9eae-8fb7c88693c5" providerId="ADAL" clId="{82686610-7BB9-414C-A593-AAB1C38A1EFC}" dt="2025-01-29T10:07:17.927" v="0" actId="700"/>
          <ac:spMkLst>
            <pc:docMk/>
            <pc:sldMk cId="747342885" sldId="256"/>
            <ac:spMk id="5" creationId="{9018F3C9-F0E7-B7CD-37BB-16E642780ED1}"/>
          </ac:spMkLst>
        </pc:spChg>
      </pc:sldChg>
      <pc:sldMasterChg chg="modSldLayout">
        <pc:chgData name="Stacey Bradley" userId="5a830acb-443f-404c-9eae-8fb7c88693c5" providerId="ADAL" clId="{82686610-7BB9-414C-A593-AAB1C38A1EFC}" dt="2025-01-29T10:07:43.677" v="39"/>
        <pc:sldMasterMkLst>
          <pc:docMk/>
          <pc:sldMasterMk cId="1049982334" sldId="2147483648"/>
        </pc:sldMasterMkLst>
        <pc:sldLayoutChg chg="addSp delSp modSp mod">
          <pc:chgData name="Stacey Bradley" userId="5a830acb-443f-404c-9eae-8fb7c88693c5" providerId="ADAL" clId="{82686610-7BB9-414C-A593-AAB1C38A1EFC}" dt="2025-01-29T10:07:43.677" v="39"/>
          <pc:sldLayoutMkLst>
            <pc:docMk/>
            <pc:sldMasterMk cId="1049982334" sldId="2147483648"/>
            <pc:sldLayoutMk cId="2972895689" sldId="2147483667"/>
          </pc:sldLayoutMkLst>
          <pc:spChg chg="add del mod">
            <ac:chgData name="Stacey Bradley" userId="5a830acb-443f-404c-9eae-8fb7c88693c5" providerId="ADAL" clId="{82686610-7BB9-414C-A593-AAB1C38A1EFC}" dt="2025-01-29T10:07:43.677" v="39"/>
            <ac:spMkLst>
              <pc:docMk/>
              <pc:sldMasterMk cId="1049982334" sldId="2147483648"/>
              <pc:sldLayoutMk cId="2972895689" sldId="2147483667"/>
              <ac:spMk id="3" creationId="{8354FD8C-CD73-77A1-4414-828A90749235}"/>
            </ac:spMkLst>
          </pc:spChg>
          <pc:spChg chg="mod">
            <ac:chgData name="Stacey Bradley" userId="5a830acb-443f-404c-9eae-8fb7c88693c5" providerId="ADAL" clId="{82686610-7BB9-414C-A593-AAB1C38A1EFC}" dt="2025-01-29T10:07:38.785" v="37" actId="20577"/>
            <ac:spMkLst>
              <pc:docMk/>
              <pc:sldMasterMk cId="1049982334" sldId="2147483648"/>
              <pc:sldLayoutMk cId="2972895689" sldId="2147483667"/>
              <ac:spMk id="13" creationId="{F2F79989-BE6A-9C82-152C-0005FF7CE73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2E39-8066-6C4D-B665-B0290BCB9A8A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1DA66-7D56-0145-8E38-A26EF4AC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2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588513" cy="3703948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7FF74-85D4-C9FE-8599-0825A7CA16B1}"/>
              </a:ext>
            </a:extLst>
          </p:cNvPr>
          <p:cNvSpPr txBox="1"/>
          <p:nvPr userDrawn="1"/>
        </p:nvSpPr>
        <p:spPr>
          <a:xfrm>
            <a:off x="3442447" y="1250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2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9EC33C25-1F8F-1C22-6928-161527014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9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397C8036-2BBD-E6D2-E413-E3D07475B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FC7529-4140-F3B8-5457-D2DFCD68A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C9D73B36-AA4B-665E-0E24-0514A74E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FFB81D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35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FFB81D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28477"/>
            <a:ext cx="8818756" cy="3799276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BC9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211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856142" cy="3703948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BC9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63494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473068" cy="3808922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BC9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685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85E-7250-5E95-FCD9-AE4F5CAB34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937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spc="30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  <a:cs typeface="Poppins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376640" cy="3703948"/>
          </a:xfrm>
        </p:spPr>
        <p:txBody>
          <a:bodyPr/>
          <a:lstStyle>
            <a:lvl1pPr marL="2286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2C9A4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BC9D"/>
                </a:solidFill>
                <a:latin typeface="Raleway" pitchFamily="2" charset="77"/>
                <a:cs typeface="Poppins Light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2321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5F421130-066A-33BA-61D6-AF33ECC1A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B346FC0F-CF15-76BC-131B-B923F643E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BC3E0F-232B-BD1E-6920-7C531D440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1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C9D73B36-AA4B-665E-0E24-0514A74E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9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00BC9D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9481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00BC9D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29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8941419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18831"/>
            <a:ext cx="8941419" cy="3808922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421422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674463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744630" cy="3703948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6679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8618034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618034" cy="3808922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8999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C866-4C82-8740-2A58-F86550BEB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WHO AM I?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1113" y="4405313"/>
            <a:ext cx="4549775" cy="735012"/>
          </a:xfrm>
        </p:spPr>
        <p:txBody>
          <a:bodyPr/>
          <a:lstStyle>
            <a:lvl1pPr marL="0" indent="0" algn="ctr">
              <a:buNone/>
              <a:defRPr b="1" i="0" spc="-150">
                <a:latin typeface="Raleway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112" y="497030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F45E54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Verve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3C1F62-A790-F81C-0985-191840952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4174" y="2174643"/>
            <a:ext cx="3803650" cy="2028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5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6488152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488152" cy="3703948"/>
          </a:xfrm>
        </p:spPr>
        <p:txBody>
          <a:bodyPr/>
          <a:lstStyle>
            <a:lvl1pPr marL="2286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715192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009BDF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15109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5163EBD6-B520-EB17-28EF-5A9336CF1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1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vy -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5163EBD6-B520-EB17-28EF-5A9336CF1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TIME FOR A POLL…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A64DA0-390A-9CF7-5875-5E680E63F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09" y="990600"/>
            <a:ext cx="426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D97E0DE9-D8C9-B3D6-5BCF-7582B1F94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24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009BDF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075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009BDF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36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0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8662639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28477"/>
            <a:ext cx="8662639" cy="3799276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100291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56093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6577361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3"/>
            <a:ext cx="6577361" cy="3703948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96765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8328102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2290797"/>
            <a:ext cx="8328102" cy="3808922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7152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720897"/>
            <a:ext cx="6086707" cy="3406853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C03D8-2052-3C88-75AD-8A39C8796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8400" y="730250"/>
            <a:ext cx="46736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2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 and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80" y="1098239"/>
            <a:ext cx="6432396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2423803"/>
            <a:ext cx="6432396" cy="3703948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8400" y="730250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254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795866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Discuss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0B1CC04-D431-3EC0-DDFF-F0A4875AD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401" y="1363133"/>
            <a:ext cx="5111750" cy="4089400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D15CEEE8-E7CD-020F-2920-4605F4A49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745051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INSERT DISCUSSION POINT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35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696443-E295-1DC3-5876-CE989DFF5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09" y="990600"/>
            <a:ext cx="4876800" cy="48768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FF93D056-D1EC-D86C-D919-DC8B8E282B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58" y="2544329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LET’S TAKE A LOOK AT AN EXAMPLE…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03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ctio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0A0BF2-9B0B-318A-1C9B-B4377F80E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855" y="1207654"/>
            <a:ext cx="4659745" cy="4659745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B5B73A53-0808-EA45-84BA-2CCABD455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IMPORTANT ACTION POINT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4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EADA56-F39F-7CEF-EF6A-BD1CF3982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22" y="1316688"/>
            <a:ext cx="4495556" cy="4495556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11035439-DED4-685F-6D4C-FE3BE04E9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2667" y="2874744"/>
            <a:ext cx="8370149" cy="1325563"/>
          </a:xfrm>
        </p:spPr>
        <p:txBody>
          <a:bodyPr>
            <a:noAutofit/>
          </a:bodyPr>
          <a:lstStyle>
            <a:lvl1pPr>
              <a:defRPr sz="6000" b="1" i="0" spc="-150">
                <a:latin typeface="Raleway" pitchFamily="2" charset="77"/>
              </a:defRPr>
            </a:lvl1pPr>
          </a:lstStyle>
          <a:p>
            <a:r>
              <a:rPr lang="en-GB" dirty="0"/>
              <a:t>QUESTION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89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Webin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156" y="1993203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1351155" y="3160364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23966-56FC-B756-992B-9CE4352C8635}"/>
              </a:ext>
            </a:extLst>
          </p:cNvPr>
          <p:cNvGrpSpPr/>
          <p:nvPr userDrawn="1"/>
        </p:nvGrpSpPr>
        <p:grpSpPr>
          <a:xfrm>
            <a:off x="5693204" y="870418"/>
            <a:ext cx="6498796" cy="5117164"/>
            <a:chOff x="5693204" y="870418"/>
            <a:chExt cx="6498796" cy="5117164"/>
          </a:xfrm>
          <a:solidFill>
            <a:srgbClr val="F45E54"/>
          </a:solidFill>
        </p:grpSpPr>
        <p:pic>
          <p:nvPicPr>
            <p:cNvPr id="8" name="Picture 7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C7A24A22-5586-38B4-F67F-E340983C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8562"/>
            <a:stretch/>
          </p:blipFill>
          <p:spPr>
            <a:xfrm>
              <a:off x="5693204" y="870418"/>
              <a:ext cx="6498796" cy="5117164"/>
            </a:xfrm>
            <a:prstGeom prst="rect">
              <a:avLst/>
            </a:prstGeom>
            <a:grpFill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6ABE3-3A52-DD2F-E97A-A78EB05C1D37}"/>
                </a:ext>
              </a:extLst>
            </p:cNvPr>
            <p:cNvSpPr/>
            <p:nvPr/>
          </p:nvSpPr>
          <p:spPr>
            <a:xfrm>
              <a:off x="676656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36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Webin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C507-4611-D95F-4C0D-6241EE721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673" y="2103437"/>
            <a:ext cx="4603595" cy="1325563"/>
          </a:xfrm>
        </p:spPr>
        <p:txBody>
          <a:bodyPr/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44602E-1CFB-CD1F-834C-609C073566ED}"/>
              </a:ext>
            </a:extLst>
          </p:cNvPr>
          <p:cNvSpPr txBox="1">
            <a:spLocks/>
          </p:cNvSpPr>
          <p:nvPr userDrawn="1"/>
        </p:nvSpPr>
        <p:spPr>
          <a:xfrm>
            <a:off x="6993672" y="3270598"/>
            <a:ext cx="4603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Intro 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GB" sz="2400" b="0" i="0" spc="0" dirty="0">
                <a:latin typeface="Poppins Light" pitchFamily="2" charset="77"/>
                <a:cs typeface="Poppins Light" pitchFamily="2" charset="77"/>
              </a:rPr>
              <a:t>Description of software feature goes here.</a:t>
            </a:r>
            <a:endParaRPr lang="en-US" sz="2400" b="0" i="0" spc="0" dirty="0">
              <a:latin typeface="Poppins Light" pitchFamily="2" charset="77"/>
              <a:cs typeface="Poppins Light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E2C30-0BFF-48BA-E14F-D916AB6489A2}"/>
              </a:ext>
            </a:extLst>
          </p:cNvPr>
          <p:cNvGrpSpPr/>
          <p:nvPr userDrawn="1"/>
        </p:nvGrpSpPr>
        <p:grpSpPr>
          <a:xfrm>
            <a:off x="0" y="870418"/>
            <a:ext cx="6521692" cy="5117164"/>
            <a:chOff x="0" y="870418"/>
            <a:chExt cx="6521692" cy="5117164"/>
          </a:xfrm>
          <a:solidFill>
            <a:srgbClr val="C41D4A"/>
          </a:solidFill>
        </p:grpSpPr>
        <p:pic>
          <p:nvPicPr>
            <p:cNvPr id="4" name="Picture 3" descr="A picture containing text, electronics, monitor, display&#10;&#10;Description automatically generated">
              <a:extLst>
                <a:ext uri="{FF2B5EF4-FFF2-40B4-BE49-F238E27FC236}">
                  <a16:creationId xmlns:a16="http://schemas.microsoft.com/office/drawing/2014/main" id="{FCF236E2-D699-61AC-5124-3FDA2E145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553" r="1757"/>
            <a:stretch/>
          </p:blipFill>
          <p:spPr>
            <a:xfrm>
              <a:off x="0" y="870418"/>
              <a:ext cx="6521692" cy="5117164"/>
            </a:xfrm>
            <a:prstGeom prst="rect">
              <a:avLst/>
            </a:prstGeom>
            <a:grp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95F8EA-DBAF-6D2D-7C59-107C03952617}"/>
                </a:ext>
              </a:extLst>
            </p:cNvPr>
            <p:cNvSpPr/>
            <p:nvPr/>
          </p:nvSpPr>
          <p:spPr>
            <a:xfrm>
              <a:off x="0" y="1165859"/>
              <a:ext cx="5425440" cy="42722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4F1D558-B207-1ADA-872A-B55D80049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9026" y="2734262"/>
            <a:ext cx="1093694" cy="10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2FFEB6-8A32-C85D-C947-2A831C1F1BF5}"/>
              </a:ext>
            </a:extLst>
          </p:cNvPr>
          <p:cNvSpPr txBox="1"/>
          <p:nvPr userDrawn="1"/>
        </p:nvSpPr>
        <p:spPr>
          <a:xfrm>
            <a:off x="0" y="2228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chemeClr val="bg1"/>
                </a:solidFill>
                <a:latin typeface="Raleway" pitchFamily="2" charset="77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9EC26-851C-695E-01C5-4B24A33FDA39}"/>
              </a:ext>
            </a:extLst>
          </p:cNvPr>
          <p:cNvSpPr txBox="1"/>
          <p:nvPr userDrawn="1"/>
        </p:nvSpPr>
        <p:spPr>
          <a:xfrm>
            <a:off x="0" y="368733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6609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's N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CA2D-85EF-07AA-20F1-6C24253C8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7223"/>
            <a:ext cx="10515600" cy="1325563"/>
          </a:xfrm>
        </p:spPr>
        <p:txBody>
          <a:bodyPr/>
          <a:lstStyle>
            <a:lvl1pPr>
              <a:defRPr>
                <a:latin typeface="Raleway" pitchFamily="2" charset="77"/>
              </a:defRPr>
            </a:lvl1pPr>
          </a:lstStyle>
          <a:p>
            <a:r>
              <a:rPr lang="en-GB" dirty="0"/>
              <a:t>WHAT’S NEXT?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85D489-CBD3-8FDD-B17B-3F994F442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57223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45E54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UPCOMING EVENTS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6E28-7157-F651-9F09-055077B99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5750" y="2709864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F5D61BB-D54A-2A29-49EF-0AEF2E8498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5750" y="3002467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30C0C96-3631-EDAC-FB1B-8A5425168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5750" y="3628393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C5BA0D4-E6B2-0114-3AC6-B0FEF49FB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5750" y="3920996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A0759B7-09B0-6F80-8A70-9C79E8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750" y="4594832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title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60111C9-9A1E-8E50-BDCD-D80BBA884E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5750" y="4887435"/>
            <a:ext cx="3448050" cy="284356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1600" b="1" i="0">
                <a:latin typeface="Intro Bold" panose="02000000000000000000" pitchFamily="2" charset="77"/>
              </a:defRPr>
            </a:lvl2pPr>
            <a:lvl3pPr marL="914400" indent="0">
              <a:buNone/>
              <a:defRPr sz="1600" b="1" i="0">
                <a:latin typeface="Intro Bold" panose="02000000000000000000" pitchFamily="2" charset="77"/>
              </a:defRPr>
            </a:lvl3pPr>
            <a:lvl4pPr marL="1371600" indent="0">
              <a:buNone/>
              <a:defRPr sz="1600" b="1" i="0">
                <a:latin typeface="Intro Bold" panose="02000000000000000000" pitchFamily="2" charset="77"/>
              </a:defRPr>
            </a:lvl4pPr>
            <a:lvl5pPr marL="1828800" indent="0">
              <a:buNone/>
              <a:defRPr sz="1600" b="1" i="0">
                <a:latin typeface="Intro Bold" panose="02000000000000000000" pitchFamily="2" charset="77"/>
              </a:defRPr>
            </a:lvl5pPr>
          </a:lstStyle>
          <a:p>
            <a:pPr lvl="0"/>
            <a:r>
              <a:rPr lang="en-GB" dirty="0"/>
              <a:t>Event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23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5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509023"/>
            <a:ext cx="9019478" cy="3618729"/>
          </a:xfrm>
        </p:spPr>
        <p:txBody>
          <a:bodyPr/>
          <a:lstStyle>
            <a:lvl1pPr marL="2286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5ECED5"/>
              </a:buClr>
              <a:buSzPct val="75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1136EF6-96D7-0ADF-117B-8F3F17D61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0"/>
            <a:ext cx="2336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ection 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1" i="0" spc="-15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Text and Sma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698" y="993267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318830"/>
            <a:ext cx="9153292" cy="3808923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51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4698" y="991762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  <a:cs typeface="Poppins ExtraLight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671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Text and Larg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1098239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  <a:cs typeface="Poppins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423802"/>
            <a:ext cx="6086707" cy="3703947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C6B6C0B-17C8-EB1E-DA99-C122446C5A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6776" y="1098239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  <a:cs typeface="Poppins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993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- Text and Small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688" y="965233"/>
            <a:ext cx="10515600" cy="1325563"/>
          </a:xfrm>
        </p:spPr>
        <p:txBody>
          <a:bodyPr>
            <a:normAutofit/>
          </a:bodyPr>
          <a:lstStyle>
            <a:lvl1pPr>
              <a:defRPr sz="3600" b="1" i="0" spc="-150">
                <a:latin typeface="Raleway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9" y="2290797"/>
            <a:ext cx="8640336" cy="3808922"/>
          </a:xfrm>
        </p:spPr>
        <p:txBody>
          <a:bodyPr/>
          <a:lstStyle>
            <a:lvl1pPr marL="2286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DE85BB"/>
              </a:buClr>
              <a:buSzPct val="60000"/>
              <a:buFontTx/>
              <a:buBlip>
                <a:blip r:embed="rId2"/>
              </a:buBlip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5200" y="702218"/>
            <a:ext cx="23368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EF3868-6450-C6CD-2DD8-84649A633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688" y="963728"/>
            <a:ext cx="5060950" cy="346384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B81D"/>
                </a:solidFill>
                <a:latin typeface="Raleway" pitchFamily="2" charset="77"/>
              </a:defRPr>
            </a:lvl1pPr>
            <a:lvl2pPr marL="4572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2pPr>
            <a:lvl3pPr marL="9144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3pPr>
            <a:lvl4pPr marL="13716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4pPr>
            <a:lvl5pPr marL="1828800" indent="0">
              <a:buNone/>
              <a:defRPr sz="2000" b="0" i="0">
                <a:solidFill>
                  <a:srgbClr val="4DC7CF"/>
                </a:solidFill>
                <a:latin typeface="Intro Regular" panose="02000000000000000000" pitchFamily="2" charset="77"/>
              </a:defRPr>
            </a:lvl5pPr>
          </a:lstStyle>
          <a:p>
            <a:pPr lvl="0"/>
            <a:r>
              <a:rPr lang="en-GB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319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03366-8F71-245A-A396-F7F124F7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C0FD-973B-FFB1-E9D8-2A782519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ACF7-2B18-A0FE-F52B-6ECF357C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93BB9-A193-504B-9EA0-B0A026BA42E8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6497-EA2A-E1E8-1E07-F6B19400B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08B1-5B32-51A9-F9B2-41649426E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A6B96-A1FB-9941-AD82-CC0C9E0E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7" r:id="rId3"/>
    <p:sldLayoutId id="2147483668" r:id="rId4"/>
    <p:sldLayoutId id="2147483669" r:id="rId5"/>
    <p:sldLayoutId id="214748365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6" r:id="rId12"/>
    <p:sldLayoutId id="2147483695" r:id="rId13"/>
    <p:sldLayoutId id="2147483697" r:id="rId14"/>
    <p:sldLayoutId id="2147483698" r:id="rId15"/>
    <p:sldLayoutId id="2147483661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3" r:id="rId22"/>
    <p:sldLayoutId id="2147483692" r:id="rId23"/>
    <p:sldLayoutId id="2147483699" r:id="rId24"/>
    <p:sldLayoutId id="2147483700" r:id="rId25"/>
    <p:sldLayoutId id="2147483660" r:id="rId26"/>
    <p:sldLayoutId id="2147483678" r:id="rId27"/>
    <p:sldLayoutId id="2147483679" r:id="rId28"/>
    <p:sldLayoutId id="2147483680" r:id="rId29"/>
    <p:sldLayoutId id="2147483681" r:id="rId30"/>
    <p:sldLayoutId id="2147483683" r:id="rId31"/>
    <p:sldLayoutId id="2147483696" r:id="rId32"/>
    <p:sldLayoutId id="2147483684" r:id="rId33"/>
    <p:sldLayoutId id="2147483701" r:id="rId34"/>
    <p:sldLayoutId id="2147483702" r:id="rId35"/>
    <p:sldLayoutId id="2147483662" r:id="rId36"/>
    <p:sldLayoutId id="2147483655" r:id="rId37"/>
    <p:sldLayoutId id="2147483656" r:id="rId38"/>
    <p:sldLayoutId id="2147483657" r:id="rId39"/>
    <p:sldLayoutId id="2147483658" r:id="rId40"/>
    <p:sldLayoutId id="2147483663" r:id="rId41"/>
    <p:sldLayoutId id="2147483664" r:id="rId42"/>
    <p:sldLayoutId id="2147483665" r:id="rId43"/>
    <p:sldLayoutId id="2147483666" r:id="rId44"/>
    <p:sldLayoutId id="2147483703" r:id="rId45"/>
    <p:sldLayoutId id="2147483704" r:id="rId46"/>
    <p:sldLayoutId id="2147483653" r:id="rId47"/>
    <p:sldLayoutId id="2147483694" r:id="rId48"/>
    <p:sldLayoutId id="2147483652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Ralew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DC7CF"/>
        </a:buClr>
        <a:buSzPct val="60000"/>
        <a:buFontTx/>
        <a:buBlip>
          <a:blip r:embed="rId52"/>
        </a:buBlip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22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60000"/>
        <a:buFontTx/>
        <a:buBlip>
          <a:blip r:embed="rId52"/>
        </a:buBlip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lk Master" id="{28974745-CCEA-7346-9261-BE17CF961717}" vid="{DA337F32-9AC0-D049-9892-34A40A0B64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8" baseType="lpstr">
      <vt:lpstr>Aptos</vt:lpstr>
      <vt:lpstr>Arial</vt:lpstr>
      <vt:lpstr>Intro Bold</vt:lpstr>
      <vt:lpstr>Intro Regular</vt:lpstr>
      <vt:lpstr>Poppins Light</vt:lpstr>
      <vt:lpstr>Poppins SemiBold</vt:lpstr>
      <vt:lpstr>Raleway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Stacey Bradley</dc:creator>
  <cp:lastModifiedBy>Laura Pearson</cp:lastModifiedBy>
  <cp:revision>4</cp:revision>
  <dcterms:created xsi:type="dcterms:W3CDTF">2024-10-21T08:18:41Z</dcterms:created>
  <dcterms:modified xsi:type="dcterms:W3CDTF">2025-03-28T15:17:43Z</dcterms:modified>
</cp:coreProperties>
</file>