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15192"/>
    <a:srgbClr val="51BA9E"/>
    <a:srgbClr val="009BDF"/>
    <a:srgbClr val="F45E5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4040CA-E932-E742-9EEE-38AC42BE1C98}" v="26" dt="2025-03-04T08:30:51.7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314"/>
    <p:restoredTop sz="94692"/>
  </p:normalViewPr>
  <p:slideViewPr>
    <p:cSldViewPr snapToGrid="0">
      <p:cViewPr varScale="1">
        <p:scale>
          <a:sx n="106" d="100"/>
          <a:sy n="106" d="100"/>
        </p:scale>
        <p:origin x="1096" y="176"/>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acey Bradley" userId="5a830acb-443f-404c-9eae-8fb7c88693c5" providerId="ADAL" clId="{C88A0B52-8CF2-9E45-BF08-C8061AD3C01F}"/>
    <pc:docChg chg="custSel addSld delSld modMainMaster">
      <pc:chgData name="Stacey Bradley" userId="5a830acb-443f-404c-9eae-8fb7c88693c5" providerId="ADAL" clId="{C88A0B52-8CF2-9E45-BF08-C8061AD3C01F}" dt="2025-01-31T12:02:46.655" v="13" actId="404"/>
      <pc:docMkLst>
        <pc:docMk/>
      </pc:docMkLst>
      <pc:sldChg chg="del">
        <pc:chgData name="Stacey Bradley" userId="5a830acb-443f-404c-9eae-8fb7c88693c5" providerId="ADAL" clId="{C88A0B52-8CF2-9E45-BF08-C8061AD3C01F}" dt="2025-01-31T12:00:29.501" v="0" actId="2696"/>
        <pc:sldMkLst>
          <pc:docMk/>
          <pc:sldMk cId="2712119094" sldId="256"/>
        </pc:sldMkLst>
      </pc:sldChg>
      <pc:sldChg chg="new">
        <pc:chgData name="Stacey Bradley" userId="5a830acb-443f-404c-9eae-8fb7c88693c5" providerId="ADAL" clId="{C88A0B52-8CF2-9E45-BF08-C8061AD3C01F}" dt="2025-01-31T12:00:34.523" v="1" actId="680"/>
        <pc:sldMkLst>
          <pc:docMk/>
          <pc:sldMk cId="4293985475" sldId="256"/>
        </pc:sldMkLst>
      </pc:sldChg>
      <pc:sldMasterChg chg="delSp modSp mod setBg">
        <pc:chgData name="Stacey Bradley" userId="5a830acb-443f-404c-9eae-8fb7c88693c5" providerId="ADAL" clId="{C88A0B52-8CF2-9E45-BF08-C8061AD3C01F}" dt="2025-01-31T12:02:46.655" v="13" actId="404"/>
        <pc:sldMasterMkLst>
          <pc:docMk/>
          <pc:sldMasterMk cId="3809251477" sldId="2147483648"/>
        </pc:sldMasterMkLst>
        <pc:spChg chg="mod">
          <ac:chgData name="Stacey Bradley" userId="5a830acb-443f-404c-9eae-8fb7c88693c5" providerId="ADAL" clId="{C88A0B52-8CF2-9E45-BF08-C8061AD3C01F}" dt="2025-01-31T12:02:45.159" v="12" actId="255"/>
          <ac:spMkLst>
            <pc:docMk/>
            <pc:sldMasterMk cId="3809251477" sldId="2147483648"/>
            <ac:spMk id="2" creationId="{5568ACDB-3686-E587-42AA-B963B0B18A69}"/>
          </ac:spMkLst>
        </pc:spChg>
        <pc:spChg chg="mod">
          <ac:chgData name="Stacey Bradley" userId="5a830acb-443f-404c-9eae-8fb7c88693c5" providerId="ADAL" clId="{C88A0B52-8CF2-9E45-BF08-C8061AD3C01F}" dt="2025-01-31T12:02:46.655" v="13" actId="404"/>
          <ac:spMkLst>
            <pc:docMk/>
            <pc:sldMasterMk cId="3809251477" sldId="2147483648"/>
            <ac:spMk id="3" creationId="{22145442-6BCD-549D-6993-9DDE8B6643BF}"/>
          </ac:spMkLst>
        </pc:spChg>
      </pc:sldMasterChg>
    </pc:docChg>
  </pc:docChgLst>
  <pc:docChgLst>
    <pc:chgData name="Stacey Bradley" userId="5a830acb-443f-404c-9eae-8fb7c88693c5" providerId="ADAL" clId="{714040CA-E932-E742-9EEE-38AC42BE1C98}"/>
    <pc:docChg chg="modMainMaster">
      <pc:chgData name="Stacey Bradley" userId="5a830acb-443f-404c-9eae-8fb7c88693c5" providerId="ADAL" clId="{714040CA-E932-E742-9EEE-38AC42BE1C98}" dt="2025-03-04T08:30:51.757" v="29" actId="255"/>
      <pc:docMkLst>
        <pc:docMk/>
      </pc:docMkLst>
      <pc:sldMasterChg chg="modSp modSldLayout">
        <pc:chgData name="Stacey Bradley" userId="5a830acb-443f-404c-9eae-8fb7c88693c5" providerId="ADAL" clId="{714040CA-E932-E742-9EEE-38AC42BE1C98}" dt="2025-03-04T08:30:51.757" v="29" actId="255"/>
        <pc:sldMasterMkLst>
          <pc:docMk/>
          <pc:sldMasterMk cId="3809251477" sldId="2147483648"/>
        </pc:sldMasterMkLst>
        <pc:spChg chg="mod">
          <ac:chgData name="Stacey Bradley" userId="5a830acb-443f-404c-9eae-8fb7c88693c5" providerId="ADAL" clId="{714040CA-E932-E742-9EEE-38AC42BE1C98}" dt="2025-03-04T08:26:12.572" v="0" actId="2711"/>
          <ac:spMkLst>
            <pc:docMk/>
            <pc:sldMasterMk cId="3809251477" sldId="2147483648"/>
            <ac:spMk id="2" creationId="{5568ACDB-3686-E587-42AA-B963B0B18A69}"/>
          </ac:spMkLst>
        </pc:spChg>
        <pc:spChg chg="mod">
          <ac:chgData name="Stacey Bradley" userId="5a830acb-443f-404c-9eae-8fb7c88693c5" providerId="ADAL" clId="{714040CA-E932-E742-9EEE-38AC42BE1C98}" dt="2025-03-04T08:30:51.757" v="29" actId="255"/>
          <ac:spMkLst>
            <pc:docMk/>
            <pc:sldMasterMk cId="3809251477" sldId="2147483648"/>
            <ac:spMk id="3" creationId="{22145442-6BCD-549D-6993-9DDE8B6643BF}"/>
          </ac:spMkLst>
        </pc:spChg>
        <pc:sldLayoutChg chg="modSp">
          <pc:chgData name="Stacey Bradley" userId="5a830acb-443f-404c-9eae-8fb7c88693c5" providerId="ADAL" clId="{714040CA-E932-E742-9EEE-38AC42BE1C98}" dt="2025-03-04T08:26:29.298" v="3" actId="2711"/>
          <pc:sldLayoutMkLst>
            <pc:docMk/>
            <pc:sldMasterMk cId="3809251477" sldId="2147483648"/>
            <pc:sldLayoutMk cId="2432043192" sldId="2147483649"/>
          </pc:sldLayoutMkLst>
          <pc:spChg chg="mod">
            <ac:chgData name="Stacey Bradley" userId="5a830acb-443f-404c-9eae-8fb7c88693c5" providerId="ADAL" clId="{714040CA-E932-E742-9EEE-38AC42BE1C98}" dt="2025-03-04T08:26:24.985" v="2" actId="2711"/>
            <ac:spMkLst>
              <pc:docMk/>
              <pc:sldMasterMk cId="3809251477" sldId="2147483648"/>
              <pc:sldLayoutMk cId="2432043192" sldId="2147483649"/>
              <ac:spMk id="2" creationId="{E54A461D-5FE6-440F-92C9-A947CDAE2FBB}"/>
            </ac:spMkLst>
          </pc:spChg>
          <pc:spChg chg="mod">
            <ac:chgData name="Stacey Bradley" userId="5a830acb-443f-404c-9eae-8fb7c88693c5" providerId="ADAL" clId="{714040CA-E932-E742-9EEE-38AC42BE1C98}" dt="2025-03-04T08:26:29.298" v="3" actId="2711"/>
            <ac:spMkLst>
              <pc:docMk/>
              <pc:sldMasterMk cId="3809251477" sldId="2147483648"/>
              <pc:sldLayoutMk cId="2432043192" sldId="2147483649"/>
              <ac:spMk id="3" creationId="{1A16C73A-18B0-D7FA-C882-99B158BD6112}"/>
            </ac:spMkLst>
          </pc:spChg>
        </pc:sldLayoutChg>
        <pc:sldLayoutChg chg="modSp">
          <pc:chgData name="Stacey Bradley" userId="5a830acb-443f-404c-9eae-8fb7c88693c5" providerId="ADAL" clId="{714040CA-E932-E742-9EEE-38AC42BE1C98}" dt="2025-03-04T08:30:03.591" v="20" actId="2711"/>
          <pc:sldLayoutMkLst>
            <pc:docMk/>
            <pc:sldMasterMk cId="3809251477" sldId="2147483648"/>
            <pc:sldLayoutMk cId="2680322731" sldId="2147483650"/>
          </pc:sldLayoutMkLst>
          <pc:spChg chg="mod">
            <ac:chgData name="Stacey Bradley" userId="5a830acb-443f-404c-9eae-8fb7c88693c5" providerId="ADAL" clId="{714040CA-E932-E742-9EEE-38AC42BE1C98}" dt="2025-03-04T08:26:34.554" v="4" actId="2711"/>
            <ac:spMkLst>
              <pc:docMk/>
              <pc:sldMasterMk cId="3809251477" sldId="2147483648"/>
              <pc:sldLayoutMk cId="2680322731" sldId="2147483650"/>
              <ac:spMk id="2" creationId="{71758E22-6982-D915-8AF0-71C228108FEC}"/>
            </ac:spMkLst>
          </pc:spChg>
          <pc:spChg chg="mod">
            <ac:chgData name="Stacey Bradley" userId="5a830acb-443f-404c-9eae-8fb7c88693c5" providerId="ADAL" clId="{714040CA-E932-E742-9EEE-38AC42BE1C98}" dt="2025-03-04T08:30:03.591" v="20" actId="2711"/>
            <ac:spMkLst>
              <pc:docMk/>
              <pc:sldMasterMk cId="3809251477" sldId="2147483648"/>
              <pc:sldLayoutMk cId="2680322731" sldId="2147483650"/>
              <ac:spMk id="3" creationId="{7909D901-6AA2-79A8-A4F8-EAC89786B213}"/>
            </ac:spMkLst>
          </pc:spChg>
        </pc:sldLayoutChg>
        <pc:sldLayoutChg chg="modSp">
          <pc:chgData name="Stacey Bradley" userId="5a830acb-443f-404c-9eae-8fb7c88693c5" providerId="ADAL" clId="{714040CA-E932-E742-9EEE-38AC42BE1C98}" dt="2025-03-04T08:26:45.494" v="7" actId="2711"/>
          <pc:sldLayoutMkLst>
            <pc:docMk/>
            <pc:sldMasterMk cId="3809251477" sldId="2147483648"/>
            <pc:sldLayoutMk cId="2486686632" sldId="2147483657"/>
          </pc:sldLayoutMkLst>
          <pc:spChg chg="mod">
            <ac:chgData name="Stacey Bradley" userId="5a830acb-443f-404c-9eae-8fb7c88693c5" providerId="ADAL" clId="{714040CA-E932-E742-9EEE-38AC42BE1C98}" dt="2025-03-04T08:26:41.769" v="6" actId="2711"/>
            <ac:spMkLst>
              <pc:docMk/>
              <pc:sldMasterMk cId="3809251477" sldId="2147483648"/>
              <pc:sldLayoutMk cId="2486686632" sldId="2147483657"/>
              <ac:spMk id="2" creationId="{E54A461D-5FE6-440F-92C9-A947CDAE2FBB}"/>
            </ac:spMkLst>
          </pc:spChg>
          <pc:spChg chg="mod">
            <ac:chgData name="Stacey Bradley" userId="5a830acb-443f-404c-9eae-8fb7c88693c5" providerId="ADAL" clId="{714040CA-E932-E742-9EEE-38AC42BE1C98}" dt="2025-03-04T08:26:45.494" v="7" actId="2711"/>
            <ac:spMkLst>
              <pc:docMk/>
              <pc:sldMasterMk cId="3809251477" sldId="2147483648"/>
              <pc:sldLayoutMk cId="2486686632" sldId="2147483657"/>
              <ac:spMk id="3" creationId="{1A16C73A-18B0-D7FA-C882-99B158BD6112}"/>
            </ac:spMkLst>
          </pc:spChg>
        </pc:sldLayoutChg>
        <pc:sldLayoutChg chg="modSp mod">
          <pc:chgData name="Stacey Bradley" userId="5a830acb-443f-404c-9eae-8fb7c88693c5" providerId="ADAL" clId="{714040CA-E932-E742-9EEE-38AC42BE1C98}" dt="2025-03-04T08:30:12.111" v="25" actId="2711"/>
          <pc:sldLayoutMkLst>
            <pc:docMk/>
            <pc:sldMasterMk cId="3809251477" sldId="2147483648"/>
            <pc:sldLayoutMk cId="3275228755" sldId="2147483658"/>
          </pc:sldLayoutMkLst>
          <pc:spChg chg="mod">
            <ac:chgData name="Stacey Bradley" userId="5a830acb-443f-404c-9eae-8fb7c88693c5" providerId="ADAL" clId="{714040CA-E932-E742-9EEE-38AC42BE1C98}" dt="2025-03-04T08:26:49.383" v="8" actId="2711"/>
            <ac:spMkLst>
              <pc:docMk/>
              <pc:sldMasterMk cId="3809251477" sldId="2147483648"/>
              <pc:sldLayoutMk cId="3275228755" sldId="2147483658"/>
              <ac:spMk id="2" creationId="{71758E22-6982-D915-8AF0-71C228108FEC}"/>
            </ac:spMkLst>
          </pc:spChg>
          <pc:spChg chg="mod">
            <ac:chgData name="Stacey Bradley" userId="5a830acb-443f-404c-9eae-8fb7c88693c5" providerId="ADAL" clId="{714040CA-E932-E742-9EEE-38AC42BE1C98}" dt="2025-03-04T08:30:12.111" v="25" actId="2711"/>
            <ac:spMkLst>
              <pc:docMk/>
              <pc:sldMasterMk cId="3809251477" sldId="2147483648"/>
              <pc:sldLayoutMk cId="3275228755" sldId="2147483658"/>
              <ac:spMk id="3" creationId="{7909D901-6AA2-79A8-A4F8-EAC89786B213}"/>
            </ac:spMkLst>
          </pc:spChg>
        </pc:sldLayoutChg>
        <pc:sldLayoutChg chg="modSp">
          <pc:chgData name="Stacey Bradley" userId="5a830acb-443f-404c-9eae-8fb7c88693c5" providerId="ADAL" clId="{714040CA-E932-E742-9EEE-38AC42BE1C98}" dt="2025-03-04T08:26:59.786" v="11" actId="2711"/>
          <pc:sldLayoutMkLst>
            <pc:docMk/>
            <pc:sldMasterMk cId="3809251477" sldId="2147483648"/>
            <pc:sldLayoutMk cId="3450819253" sldId="2147483659"/>
          </pc:sldLayoutMkLst>
          <pc:spChg chg="mod">
            <ac:chgData name="Stacey Bradley" userId="5a830acb-443f-404c-9eae-8fb7c88693c5" providerId="ADAL" clId="{714040CA-E932-E742-9EEE-38AC42BE1C98}" dt="2025-03-04T08:26:56.333" v="10" actId="2711"/>
            <ac:spMkLst>
              <pc:docMk/>
              <pc:sldMasterMk cId="3809251477" sldId="2147483648"/>
              <pc:sldLayoutMk cId="3450819253" sldId="2147483659"/>
              <ac:spMk id="2" creationId="{E54A461D-5FE6-440F-92C9-A947CDAE2FBB}"/>
            </ac:spMkLst>
          </pc:spChg>
          <pc:spChg chg="mod">
            <ac:chgData name="Stacey Bradley" userId="5a830acb-443f-404c-9eae-8fb7c88693c5" providerId="ADAL" clId="{714040CA-E932-E742-9EEE-38AC42BE1C98}" dt="2025-03-04T08:26:59.786" v="11" actId="2711"/>
            <ac:spMkLst>
              <pc:docMk/>
              <pc:sldMasterMk cId="3809251477" sldId="2147483648"/>
              <pc:sldLayoutMk cId="3450819253" sldId="2147483659"/>
              <ac:spMk id="3" creationId="{1A16C73A-18B0-D7FA-C882-99B158BD6112}"/>
            </ac:spMkLst>
          </pc:spChg>
        </pc:sldLayoutChg>
        <pc:sldLayoutChg chg="modSp">
          <pc:chgData name="Stacey Bradley" userId="5a830acb-443f-404c-9eae-8fb7c88693c5" providerId="ADAL" clId="{714040CA-E932-E742-9EEE-38AC42BE1C98}" dt="2025-03-04T08:30:18.877" v="26" actId="2711"/>
          <pc:sldLayoutMkLst>
            <pc:docMk/>
            <pc:sldMasterMk cId="3809251477" sldId="2147483648"/>
            <pc:sldLayoutMk cId="3268814036" sldId="2147483660"/>
          </pc:sldLayoutMkLst>
          <pc:spChg chg="mod">
            <ac:chgData name="Stacey Bradley" userId="5a830acb-443f-404c-9eae-8fb7c88693c5" providerId="ADAL" clId="{714040CA-E932-E742-9EEE-38AC42BE1C98}" dt="2025-03-04T08:27:03.574" v="12" actId="2711"/>
            <ac:spMkLst>
              <pc:docMk/>
              <pc:sldMasterMk cId="3809251477" sldId="2147483648"/>
              <pc:sldLayoutMk cId="3268814036" sldId="2147483660"/>
              <ac:spMk id="2" creationId="{71758E22-6982-D915-8AF0-71C228108FEC}"/>
            </ac:spMkLst>
          </pc:spChg>
          <pc:spChg chg="mod">
            <ac:chgData name="Stacey Bradley" userId="5a830acb-443f-404c-9eae-8fb7c88693c5" providerId="ADAL" clId="{714040CA-E932-E742-9EEE-38AC42BE1C98}" dt="2025-03-04T08:30:18.877" v="26" actId="2711"/>
            <ac:spMkLst>
              <pc:docMk/>
              <pc:sldMasterMk cId="3809251477" sldId="2147483648"/>
              <pc:sldLayoutMk cId="3268814036" sldId="2147483660"/>
              <ac:spMk id="3" creationId="{7909D901-6AA2-79A8-A4F8-EAC89786B213}"/>
            </ac:spMkLst>
          </pc:spChg>
        </pc:sldLayoutChg>
        <pc:sldLayoutChg chg="modSp">
          <pc:chgData name="Stacey Bradley" userId="5a830acb-443f-404c-9eae-8fb7c88693c5" providerId="ADAL" clId="{714040CA-E932-E742-9EEE-38AC42BE1C98}" dt="2025-03-04T08:27:15.055" v="15" actId="2711"/>
          <pc:sldLayoutMkLst>
            <pc:docMk/>
            <pc:sldMasterMk cId="3809251477" sldId="2147483648"/>
            <pc:sldLayoutMk cId="3011443717" sldId="2147483661"/>
          </pc:sldLayoutMkLst>
          <pc:spChg chg="mod">
            <ac:chgData name="Stacey Bradley" userId="5a830acb-443f-404c-9eae-8fb7c88693c5" providerId="ADAL" clId="{714040CA-E932-E742-9EEE-38AC42BE1C98}" dt="2025-03-04T08:27:11.698" v="14" actId="2711"/>
            <ac:spMkLst>
              <pc:docMk/>
              <pc:sldMasterMk cId="3809251477" sldId="2147483648"/>
              <pc:sldLayoutMk cId="3011443717" sldId="2147483661"/>
              <ac:spMk id="2" creationId="{E54A461D-5FE6-440F-92C9-A947CDAE2FBB}"/>
            </ac:spMkLst>
          </pc:spChg>
          <pc:spChg chg="mod">
            <ac:chgData name="Stacey Bradley" userId="5a830acb-443f-404c-9eae-8fb7c88693c5" providerId="ADAL" clId="{714040CA-E932-E742-9EEE-38AC42BE1C98}" dt="2025-03-04T08:27:15.055" v="15" actId="2711"/>
            <ac:spMkLst>
              <pc:docMk/>
              <pc:sldMasterMk cId="3809251477" sldId="2147483648"/>
              <pc:sldLayoutMk cId="3011443717" sldId="2147483661"/>
              <ac:spMk id="3" creationId="{1A16C73A-18B0-D7FA-C882-99B158BD6112}"/>
            </ac:spMkLst>
          </pc:spChg>
        </pc:sldLayoutChg>
        <pc:sldLayoutChg chg="modSp">
          <pc:chgData name="Stacey Bradley" userId="5a830acb-443f-404c-9eae-8fb7c88693c5" providerId="ADAL" clId="{714040CA-E932-E742-9EEE-38AC42BE1C98}" dt="2025-03-04T08:30:24.252" v="27" actId="2711"/>
          <pc:sldLayoutMkLst>
            <pc:docMk/>
            <pc:sldMasterMk cId="3809251477" sldId="2147483648"/>
            <pc:sldLayoutMk cId="2293562003" sldId="2147483662"/>
          </pc:sldLayoutMkLst>
          <pc:spChg chg="mod">
            <ac:chgData name="Stacey Bradley" userId="5a830acb-443f-404c-9eae-8fb7c88693c5" providerId="ADAL" clId="{714040CA-E932-E742-9EEE-38AC42BE1C98}" dt="2025-03-04T08:27:21.175" v="17" actId="2711"/>
            <ac:spMkLst>
              <pc:docMk/>
              <pc:sldMasterMk cId="3809251477" sldId="2147483648"/>
              <pc:sldLayoutMk cId="2293562003" sldId="2147483662"/>
              <ac:spMk id="2" creationId="{71758E22-6982-D915-8AF0-71C228108FEC}"/>
            </ac:spMkLst>
          </pc:spChg>
          <pc:spChg chg="mod">
            <ac:chgData name="Stacey Bradley" userId="5a830acb-443f-404c-9eae-8fb7c88693c5" providerId="ADAL" clId="{714040CA-E932-E742-9EEE-38AC42BE1C98}" dt="2025-03-04T08:30:24.252" v="27" actId="2711"/>
            <ac:spMkLst>
              <pc:docMk/>
              <pc:sldMasterMk cId="3809251477" sldId="2147483648"/>
              <pc:sldLayoutMk cId="2293562003" sldId="2147483662"/>
              <ac:spMk id="3" creationId="{7909D901-6AA2-79A8-A4F8-EAC89786B213}"/>
            </ac:spMkLst>
          </pc:spChg>
        </pc:sldLayoutChg>
      </pc:sldMaster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pening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217211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Thank You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61577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Contact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E498831-BA65-C8F3-F453-CF7171785889}"/>
              </a:ext>
            </a:extLst>
          </p:cNvPr>
          <p:cNvSpPr txBox="1"/>
          <p:nvPr userDrawn="1"/>
        </p:nvSpPr>
        <p:spPr>
          <a:xfrm>
            <a:off x="640644" y="6256945"/>
            <a:ext cx="10910711" cy="415498"/>
          </a:xfrm>
          <a:prstGeom prst="rect">
            <a:avLst/>
          </a:prstGeom>
          <a:noFill/>
        </p:spPr>
        <p:txBody>
          <a:bodyPr wrap="square" rtlCol="0">
            <a:spAutoFit/>
          </a:bodyPr>
          <a:lstStyle/>
          <a:p>
            <a:pPr algn="ctr"/>
            <a:r>
              <a:rPr lang="en-US" sz="1050" b="0" i="0" dirty="0">
                <a:solidFill>
                  <a:schemeClr val="bg1"/>
                </a:solidFill>
                <a:latin typeface="Poppins Light" pitchFamily="2" charset="77"/>
                <a:cs typeface="Poppins Light" pitchFamily="2" charset="77"/>
              </a:rPr>
              <a:t>Information: This file is confidential and intended solely for the use of the individual or entity to whom it is sent. Do not retain, copy or disclose it without our consent. Verve is the trading name of Verve Holdings Ltd. Registered in England &amp; Wales. Company registration number 11212673.</a:t>
            </a:r>
          </a:p>
        </p:txBody>
      </p:sp>
    </p:spTree>
    <p:extLst>
      <p:ext uri="{BB962C8B-B14F-4D97-AF65-F5344CB8AC3E}">
        <p14:creationId xmlns:p14="http://schemas.microsoft.com/office/powerpoint/2010/main" val="4018070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Main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A461D-5FE6-440F-92C9-A947CDAE2FBB}"/>
              </a:ext>
            </a:extLst>
          </p:cNvPr>
          <p:cNvSpPr>
            <a:spLocks noGrp="1"/>
          </p:cNvSpPr>
          <p:nvPr>
            <p:ph type="ctrTitle"/>
          </p:nvPr>
        </p:nvSpPr>
        <p:spPr>
          <a:xfrm>
            <a:off x="1524000" y="1122363"/>
            <a:ext cx="9144000" cy="2387600"/>
          </a:xfrm>
        </p:spPr>
        <p:txBody>
          <a:bodyPr anchor="b"/>
          <a:lstStyle>
            <a:lvl1pPr algn="ctr">
              <a:defRPr sz="6000" b="0" i="0">
                <a:solidFill>
                  <a:schemeClr val="bg1"/>
                </a:solidFill>
                <a:latin typeface="Raleway Light" pitchFamily="2" charset="77"/>
              </a:defRPr>
            </a:lvl1pPr>
          </a:lstStyle>
          <a:p>
            <a:r>
              <a:rPr lang="en-GB" dirty="0"/>
              <a:t>Click to edit Master title style</a:t>
            </a:r>
            <a:endParaRPr lang="en-US" dirty="0"/>
          </a:p>
        </p:txBody>
      </p:sp>
      <p:sp>
        <p:nvSpPr>
          <p:cNvPr id="3" name="Subtitle 2">
            <a:extLst>
              <a:ext uri="{FF2B5EF4-FFF2-40B4-BE49-F238E27FC236}">
                <a16:creationId xmlns:a16="http://schemas.microsoft.com/office/drawing/2014/main" id="{1A16C73A-18B0-D7FA-C882-99B158BD6112}"/>
              </a:ext>
            </a:extLst>
          </p:cNvPr>
          <p:cNvSpPr>
            <a:spLocks noGrp="1"/>
          </p:cNvSpPr>
          <p:nvPr>
            <p:ph type="subTitle" idx="1"/>
          </p:nvPr>
        </p:nvSpPr>
        <p:spPr>
          <a:xfrm>
            <a:off x="1524000" y="3602038"/>
            <a:ext cx="9144000" cy="1655762"/>
          </a:xfrm>
        </p:spPr>
        <p:txBody>
          <a:bodyPr/>
          <a:lstStyle>
            <a:lvl1pPr marL="0" indent="0" algn="ctr">
              <a:buNone/>
              <a:defRPr sz="2400" b="0" i="0">
                <a:solidFill>
                  <a:schemeClr val="bg1"/>
                </a:solidFill>
                <a:latin typeface="Raleway Light"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Tree>
    <p:extLst>
      <p:ext uri="{BB962C8B-B14F-4D97-AF65-F5344CB8AC3E}">
        <p14:creationId xmlns:p14="http://schemas.microsoft.com/office/powerpoint/2010/main" val="24320431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Purple Content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58E22-6982-D915-8AF0-71C228108FEC}"/>
              </a:ext>
            </a:extLst>
          </p:cNvPr>
          <p:cNvSpPr>
            <a:spLocks noGrp="1"/>
          </p:cNvSpPr>
          <p:nvPr>
            <p:ph type="title"/>
          </p:nvPr>
        </p:nvSpPr>
        <p:spPr/>
        <p:txBody>
          <a:bodyPr>
            <a:normAutofit/>
          </a:bodyPr>
          <a:lstStyle>
            <a:lvl1pPr>
              <a:defRPr sz="3600" b="0" i="0">
                <a:solidFill>
                  <a:srgbClr val="715192"/>
                </a:solidFill>
                <a:latin typeface="Raleway Light" pitchFamily="2" charset="77"/>
              </a:defRPr>
            </a:lvl1pPr>
          </a:lstStyle>
          <a:p>
            <a:r>
              <a:rPr lang="en-GB" dirty="0"/>
              <a:t>Click to edit Master title style</a:t>
            </a:r>
            <a:endParaRPr lang="en-US" dirty="0"/>
          </a:p>
        </p:txBody>
      </p:sp>
      <p:sp>
        <p:nvSpPr>
          <p:cNvPr id="3" name="Content Placeholder 2">
            <a:extLst>
              <a:ext uri="{FF2B5EF4-FFF2-40B4-BE49-F238E27FC236}">
                <a16:creationId xmlns:a16="http://schemas.microsoft.com/office/drawing/2014/main" id="{7909D901-6AA2-79A8-A4F8-EAC89786B213}"/>
              </a:ext>
            </a:extLst>
          </p:cNvPr>
          <p:cNvSpPr>
            <a:spLocks noGrp="1"/>
          </p:cNvSpPr>
          <p:nvPr>
            <p:ph idx="1"/>
          </p:nvPr>
        </p:nvSpPr>
        <p:spPr/>
        <p:txBody>
          <a:bodyPr>
            <a:normAutofit/>
          </a:bodyPr>
          <a:lstStyle>
            <a:lvl1pPr>
              <a:buClr>
                <a:srgbClr val="715192"/>
              </a:buClr>
              <a:defRPr sz="2400" b="0" i="0">
                <a:latin typeface="Poppins Light" pitchFamily="2" charset="77"/>
                <a:cs typeface="Poppins Light" pitchFamily="2" charset="77"/>
              </a:defRPr>
            </a:lvl1pPr>
            <a:lvl2pPr>
              <a:buClr>
                <a:srgbClr val="715192"/>
              </a:buClr>
              <a:defRPr sz="2400" b="0" i="0">
                <a:latin typeface="Poppins Light" pitchFamily="2" charset="77"/>
                <a:cs typeface="Poppins Light" pitchFamily="2" charset="77"/>
              </a:defRPr>
            </a:lvl2pPr>
            <a:lvl3pPr>
              <a:buClr>
                <a:srgbClr val="715192"/>
              </a:buClr>
              <a:defRPr sz="2400" b="0" i="0">
                <a:latin typeface="Poppins Light" pitchFamily="2" charset="77"/>
                <a:cs typeface="Poppins Light" pitchFamily="2" charset="77"/>
              </a:defRPr>
            </a:lvl3pPr>
            <a:lvl4pPr>
              <a:buClr>
                <a:srgbClr val="715192"/>
              </a:buClr>
              <a:defRPr sz="2400" b="0" i="0">
                <a:latin typeface="Poppins Light" pitchFamily="2" charset="77"/>
                <a:cs typeface="Poppins Light" pitchFamily="2" charset="77"/>
              </a:defRPr>
            </a:lvl4pPr>
            <a:lvl5pPr>
              <a:buClr>
                <a:srgbClr val="715192"/>
              </a:buClr>
              <a:defRPr sz="2400" b="0" i="0">
                <a:latin typeface="Poppins Light" pitchFamily="2" charset="77"/>
                <a:cs typeface="Poppins Light" pitchFamily="2"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2680322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Coral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A461D-5FE6-440F-92C9-A947CDAE2FBB}"/>
              </a:ext>
            </a:extLst>
          </p:cNvPr>
          <p:cNvSpPr>
            <a:spLocks noGrp="1"/>
          </p:cNvSpPr>
          <p:nvPr>
            <p:ph type="ctrTitle"/>
          </p:nvPr>
        </p:nvSpPr>
        <p:spPr>
          <a:xfrm>
            <a:off x="1524000" y="1122363"/>
            <a:ext cx="9144000" cy="2387600"/>
          </a:xfrm>
        </p:spPr>
        <p:txBody>
          <a:bodyPr anchor="b"/>
          <a:lstStyle>
            <a:lvl1pPr algn="ctr">
              <a:defRPr sz="6000" b="0" i="0">
                <a:solidFill>
                  <a:schemeClr val="bg1"/>
                </a:solidFill>
                <a:latin typeface="Raleway Light" pitchFamily="2" charset="77"/>
              </a:defRPr>
            </a:lvl1pPr>
          </a:lstStyle>
          <a:p>
            <a:r>
              <a:rPr lang="en-GB" dirty="0"/>
              <a:t>Click to edit Master title style</a:t>
            </a:r>
            <a:endParaRPr lang="en-US" dirty="0"/>
          </a:p>
        </p:txBody>
      </p:sp>
      <p:sp>
        <p:nvSpPr>
          <p:cNvPr id="3" name="Subtitle 2">
            <a:extLst>
              <a:ext uri="{FF2B5EF4-FFF2-40B4-BE49-F238E27FC236}">
                <a16:creationId xmlns:a16="http://schemas.microsoft.com/office/drawing/2014/main" id="{1A16C73A-18B0-D7FA-C882-99B158BD6112}"/>
              </a:ext>
            </a:extLst>
          </p:cNvPr>
          <p:cNvSpPr>
            <a:spLocks noGrp="1"/>
          </p:cNvSpPr>
          <p:nvPr>
            <p:ph type="subTitle" idx="1"/>
          </p:nvPr>
        </p:nvSpPr>
        <p:spPr>
          <a:xfrm>
            <a:off x="1524000" y="3602038"/>
            <a:ext cx="9144000" cy="1655762"/>
          </a:xfrm>
        </p:spPr>
        <p:txBody>
          <a:bodyPr/>
          <a:lstStyle>
            <a:lvl1pPr marL="0" indent="0" algn="ctr">
              <a:buNone/>
              <a:defRPr sz="2400" b="0" i="0">
                <a:solidFill>
                  <a:schemeClr val="bg1"/>
                </a:solidFill>
                <a:latin typeface="Raleway Light"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Tree>
    <p:extLst>
      <p:ext uri="{BB962C8B-B14F-4D97-AF65-F5344CB8AC3E}">
        <p14:creationId xmlns:p14="http://schemas.microsoft.com/office/powerpoint/2010/main" val="2486686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Coral Content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58E22-6982-D915-8AF0-71C228108FEC}"/>
              </a:ext>
            </a:extLst>
          </p:cNvPr>
          <p:cNvSpPr>
            <a:spLocks noGrp="1"/>
          </p:cNvSpPr>
          <p:nvPr>
            <p:ph type="title"/>
          </p:nvPr>
        </p:nvSpPr>
        <p:spPr/>
        <p:txBody>
          <a:bodyPr>
            <a:normAutofit/>
          </a:bodyPr>
          <a:lstStyle>
            <a:lvl1pPr>
              <a:defRPr sz="3600" b="0" i="0">
                <a:solidFill>
                  <a:srgbClr val="F45E54"/>
                </a:solidFill>
                <a:latin typeface="Raleway Light" pitchFamily="2" charset="77"/>
              </a:defRPr>
            </a:lvl1pPr>
          </a:lstStyle>
          <a:p>
            <a:r>
              <a:rPr lang="en-GB" dirty="0"/>
              <a:t>Click to edit Master title style</a:t>
            </a:r>
            <a:endParaRPr lang="en-US" dirty="0"/>
          </a:p>
        </p:txBody>
      </p:sp>
      <p:sp>
        <p:nvSpPr>
          <p:cNvPr id="3" name="Content Placeholder 2">
            <a:extLst>
              <a:ext uri="{FF2B5EF4-FFF2-40B4-BE49-F238E27FC236}">
                <a16:creationId xmlns:a16="http://schemas.microsoft.com/office/drawing/2014/main" id="{7909D901-6AA2-79A8-A4F8-EAC89786B213}"/>
              </a:ext>
            </a:extLst>
          </p:cNvPr>
          <p:cNvSpPr>
            <a:spLocks noGrp="1"/>
          </p:cNvSpPr>
          <p:nvPr>
            <p:ph idx="1"/>
          </p:nvPr>
        </p:nvSpPr>
        <p:spPr/>
        <p:txBody>
          <a:bodyPr>
            <a:normAutofit/>
          </a:bodyPr>
          <a:lstStyle>
            <a:lvl1pPr>
              <a:buClr>
                <a:srgbClr val="F45E54"/>
              </a:buClr>
              <a:defRPr sz="2400" b="0" i="0">
                <a:latin typeface="Poppins Light" pitchFamily="2" charset="77"/>
                <a:cs typeface="Poppins Light" pitchFamily="2" charset="77"/>
              </a:defRPr>
            </a:lvl1pPr>
            <a:lvl2pPr>
              <a:buClr>
                <a:srgbClr val="F45E54"/>
              </a:buClr>
              <a:defRPr sz="2400" b="0" i="0">
                <a:latin typeface="Poppins Light" pitchFamily="2" charset="77"/>
                <a:cs typeface="Poppins Light" pitchFamily="2" charset="77"/>
              </a:defRPr>
            </a:lvl2pPr>
            <a:lvl3pPr>
              <a:buClr>
                <a:srgbClr val="F45E54"/>
              </a:buClr>
              <a:defRPr sz="2400" b="0" i="0">
                <a:latin typeface="Poppins Light" pitchFamily="2" charset="77"/>
                <a:cs typeface="Poppins Light" pitchFamily="2" charset="77"/>
              </a:defRPr>
            </a:lvl3pPr>
            <a:lvl4pPr>
              <a:buClr>
                <a:srgbClr val="F45E54"/>
              </a:buClr>
              <a:defRPr sz="2400" b="0" i="0">
                <a:latin typeface="Poppins Light" pitchFamily="2" charset="77"/>
                <a:cs typeface="Poppins Light" pitchFamily="2" charset="77"/>
              </a:defRPr>
            </a:lvl4pPr>
            <a:lvl5pPr>
              <a:buClr>
                <a:srgbClr val="F45E54"/>
              </a:buClr>
              <a:defRPr sz="2400" b="0" i="0">
                <a:latin typeface="Poppins Light" pitchFamily="2" charset="77"/>
                <a:cs typeface="Poppins Light" pitchFamily="2"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275228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Blue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A461D-5FE6-440F-92C9-A947CDAE2FBB}"/>
              </a:ext>
            </a:extLst>
          </p:cNvPr>
          <p:cNvSpPr>
            <a:spLocks noGrp="1"/>
          </p:cNvSpPr>
          <p:nvPr>
            <p:ph type="ctrTitle"/>
          </p:nvPr>
        </p:nvSpPr>
        <p:spPr>
          <a:xfrm>
            <a:off x="1524000" y="1122363"/>
            <a:ext cx="9144000" cy="2387600"/>
          </a:xfrm>
        </p:spPr>
        <p:txBody>
          <a:bodyPr anchor="b"/>
          <a:lstStyle>
            <a:lvl1pPr algn="ctr">
              <a:defRPr sz="6000" b="0" i="0">
                <a:solidFill>
                  <a:schemeClr val="bg1"/>
                </a:solidFill>
                <a:latin typeface="Raleway Light" pitchFamily="2" charset="77"/>
              </a:defRPr>
            </a:lvl1pPr>
          </a:lstStyle>
          <a:p>
            <a:r>
              <a:rPr lang="en-GB" dirty="0"/>
              <a:t>Click to edit Master title style</a:t>
            </a:r>
            <a:endParaRPr lang="en-US" dirty="0"/>
          </a:p>
        </p:txBody>
      </p:sp>
      <p:sp>
        <p:nvSpPr>
          <p:cNvPr id="3" name="Subtitle 2">
            <a:extLst>
              <a:ext uri="{FF2B5EF4-FFF2-40B4-BE49-F238E27FC236}">
                <a16:creationId xmlns:a16="http://schemas.microsoft.com/office/drawing/2014/main" id="{1A16C73A-18B0-D7FA-C882-99B158BD6112}"/>
              </a:ext>
            </a:extLst>
          </p:cNvPr>
          <p:cNvSpPr>
            <a:spLocks noGrp="1"/>
          </p:cNvSpPr>
          <p:nvPr>
            <p:ph type="subTitle" idx="1"/>
          </p:nvPr>
        </p:nvSpPr>
        <p:spPr>
          <a:xfrm>
            <a:off x="1524000" y="3602038"/>
            <a:ext cx="9144000" cy="1655762"/>
          </a:xfrm>
        </p:spPr>
        <p:txBody>
          <a:bodyPr/>
          <a:lstStyle>
            <a:lvl1pPr marL="0" indent="0" algn="ctr">
              <a:buNone/>
              <a:defRPr sz="2400" b="0" i="0">
                <a:solidFill>
                  <a:schemeClr val="bg1"/>
                </a:solidFill>
                <a:latin typeface="Raleway Light"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Tree>
    <p:extLst>
      <p:ext uri="{BB962C8B-B14F-4D97-AF65-F5344CB8AC3E}">
        <p14:creationId xmlns:p14="http://schemas.microsoft.com/office/powerpoint/2010/main" val="3450819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Blue Content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58E22-6982-D915-8AF0-71C228108FEC}"/>
              </a:ext>
            </a:extLst>
          </p:cNvPr>
          <p:cNvSpPr>
            <a:spLocks noGrp="1"/>
          </p:cNvSpPr>
          <p:nvPr>
            <p:ph type="title"/>
          </p:nvPr>
        </p:nvSpPr>
        <p:spPr/>
        <p:txBody>
          <a:bodyPr>
            <a:normAutofit/>
          </a:bodyPr>
          <a:lstStyle>
            <a:lvl1pPr>
              <a:defRPr sz="3600" b="0" i="0">
                <a:solidFill>
                  <a:srgbClr val="009BDF"/>
                </a:solidFill>
                <a:latin typeface="Raleway Light" pitchFamily="2" charset="77"/>
              </a:defRPr>
            </a:lvl1pPr>
          </a:lstStyle>
          <a:p>
            <a:r>
              <a:rPr lang="en-GB" dirty="0"/>
              <a:t>Click to edit Master title style</a:t>
            </a:r>
            <a:endParaRPr lang="en-US" dirty="0"/>
          </a:p>
        </p:txBody>
      </p:sp>
      <p:sp>
        <p:nvSpPr>
          <p:cNvPr id="3" name="Content Placeholder 2">
            <a:extLst>
              <a:ext uri="{FF2B5EF4-FFF2-40B4-BE49-F238E27FC236}">
                <a16:creationId xmlns:a16="http://schemas.microsoft.com/office/drawing/2014/main" id="{7909D901-6AA2-79A8-A4F8-EAC89786B213}"/>
              </a:ext>
            </a:extLst>
          </p:cNvPr>
          <p:cNvSpPr>
            <a:spLocks noGrp="1"/>
          </p:cNvSpPr>
          <p:nvPr>
            <p:ph idx="1"/>
          </p:nvPr>
        </p:nvSpPr>
        <p:spPr/>
        <p:txBody>
          <a:bodyPr>
            <a:normAutofit/>
          </a:bodyPr>
          <a:lstStyle>
            <a:lvl1pPr>
              <a:buClr>
                <a:srgbClr val="009BDF"/>
              </a:buClr>
              <a:defRPr sz="2400" b="0" i="0">
                <a:latin typeface="Poppins Light" pitchFamily="2" charset="77"/>
                <a:cs typeface="Poppins Light" pitchFamily="2" charset="77"/>
              </a:defRPr>
            </a:lvl1pPr>
            <a:lvl2pPr>
              <a:buClr>
                <a:srgbClr val="009BDF"/>
              </a:buClr>
              <a:defRPr sz="2400" b="0" i="0">
                <a:latin typeface="Poppins Light" pitchFamily="2" charset="77"/>
                <a:cs typeface="Poppins Light" pitchFamily="2" charset="77"/>
              </a:defRPr>
            </a:lvl2pPr>
            <a:lvl3pPr>
              <a:buClr>
                <a:srgbClr val="009BDF"/>
              </a:buClr>
              <a:defRPr sz="2400" b="0" i="0">
                <a:latin typeface="Poppins Light" pitchFamily="2" charset="77"/>
                <a:cs typeface="Poppins Light" pitchFamily="2" charset="77"/>
              </a:defRPr>
            </a:lvl3pPr>
            <a:lvl4pPr>
              <a:buClr>
                <a:srgbClr val="009BDF"/>
              </a:buClr>
              <a:defRPr sz="2400" b="0" i="0">
                <a:latin typeface="Poppins Light" pitchFamily="2" charset="77"/>
                <a:cs typeface="Poppins Light" pitchFamily="2" charset="77"/>
              </a:defRPr>
            </a:lvl4pPr>
            <a:lvl5pPr>
              <a:buClr>
                <a:srgbClr val="009BDF"/>
              </a:buClr>
              <a:defRPr sz="2400" b="0" i="0">
                <a:latin typeface="Poppins Light" pitchFamily="2" charset="77"/>
                <a:cs typeface="Poppins Light" pitchFamily="2"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268814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Aqua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A461D-5FE6-440F-92C9-A947CDAE2FBB}"/>
              </a:ext>
            </a:extLst>
          </p:cNvPr>
          <p:cNvSpPr>
            <a:spLocks noGrp="1"/>
          </p:cNvSpPr>
          <p:nvPr>
            <p:ph type="ctrTitle"/>
          </p:nvPr>
        </p:nvSpPr>
        <p:spPr>
          <a:xfrm>
            <a:off x="1524000" y="1122363"/>
            <a:ext cx="9144000" cy="2387600"/>
          </a:xfrm>
        </p:spPr>
        <p:txBody>
          <a:bodyPr anchor="b"/>
          <a:lstStyle>
            <a:lvl1pPr algn="ctr">
              <a:defRPr sz="6000" b="0" i="0">
                <a:solidFill>
                  <a:schemeClr val="bg1"/>
                </a:solidFill>
                <a:latin typeface="Raleway Light" pitchFamily="2" charset="77"/>
              </a:defRPr>
            </a:lvl1pPr>
          </a:lstStyle>
          <a:p>
            <a:r>
              <a:rPr lang="en-GB" dirty="0"/>
              <a:t>Click to edit Master title style</a:t>
            </a:r>
            <a:endParaRPr lang="en-US" dirty="0"/>
          </a:p>
        </p:txBody>
      </p:sp>
      <p:sp>
        <p:nvSpPr>
          <p:cNvPr id="3" name="Subtitle 2">
            <a:extLst>
              <a:ext uri="{FF2B5EF4-FFF2-40B4-BE49-F238E27FC236}">
                <a16:creationId xmlns:a16="http://schemas.microsoft.com/office/drawing/2014/main" id="{1A16C73A-18B0-D7FA-C882-99B158BD6112}"/>
              </a:ext>
            </a:extLst>
          </p:cNvPr>
          <p:cNvSpPr>
            <a:spLocks noGrp="1"/>
          </p:cNvSpPr>
          <p:nvPr>
            <p:ph type="subTitle" idx="1"/>
          </p:nvPr>
        </p:nvSpPr>
        <p:spPr>
          <a:xfrm>
            <a:off x="1524000" y="3602038"/>
            <a:ext cx="9144000" cy="1655762"/>
          </a:xfrm>
        </p:spPr>
        <p:txBody>
          <a:bodyPr/>
          <a:lstStyle>
            <a:lvl1pPr marL="0" indent="0" algn="ctr">
              <a:buNone/>
              <a:defRPr sz="2400" b="0" i="0">
                <a:solidFill>
                  <a:schemeClr val="bg1"/>
                </a:solidFill>
                <a:latin typeface="Raleway Light"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Tree>
    <p:extLst>
      <p:ext uri="{BB962C8B-B14F-4D97-AF65-F5344CB8AC3E}">
        <p14:creationId xmlns:p14="http://schemas.microsoft.com/office/powerpoint/2010/main" val="3011443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 preserve="1">
  <p:cSld name="Aqua Content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758E22-6982-D915-8AF0-71C228108FEC}"/>
              </a:ext>
            </a:extLst>
          </p:cNvPr>
          <p:cNvSpPr>
            <a:spLocks noGrp="1"/>
          </p:cNvSpPr>
          <p:nvPr>
            <p:ph type="title"/>
          </p:nvPr>
        </p:nvSpPr>
        <p:spPr/>
        <p:txBody>
          <a:bodyPr>
            <a:normAutofit/>
          </a:bodyPr>
          <a:lstStyle>
            <a:lvl1pPr>
              <a:defRPr sz="3600" b="0" i="0">
                <a:solidFill>
                  <a:srgbClr val="51BA9E"/>
                </a:solidFill>
                <a:latin typeface="Raleway Light" pitchFamily="2" charset="77"/>
              </a:defRPr>
            </a:lvl1pPr>
          </a:lstStyle>
          <a:p>
            <a:r>
              <a:rPr lang="en-GB" dirty="0"/>
              <a:t>Click to edit Master title style</a:t>
            </a:r>
            <a:endParaRPr lang="en-US" dirty="0"/>
          </a:p>
        </p:txBody>
      </p:sp>
      <p:sp>
        <p:nvSpPr>
          <p:cNvPr id="3" name="Content Placeholder 2">
            <a:extLst>
              <a:ext uri="{FF2B5EF4-FFF2-40B4-BE49-F238E27FC236}">
                <a16:creationId xmlns:a16="http://schemas.microsoft.com/office/drawing/2014/main" id="{7909D901-6AA2-79A8-A4F8-EAC89786B213}"/>
              </a:ext>
            </a:extLst>
          </p:cNvPr>
          <p:cNvSpPr>
            <a:spLocks noGrp="1"/>
          </p:cNvSpPr>
          <p:nvPr>
            <p:ph idx="1"/>
          </p:nvPr>
        </p:nvSpPr>
        <p:spPr/>
        <p:txBody>
          <a:bodyPr>
            <a:normAutofit/>
          </a:bodyPr>
          <a:lstStyle>
            <a:lvl1pPr>
              <a:buClr>
                <a:srgbClr val="51BA9E"/>
              </a:buClr>
              <a:defRPr sz="2400" b="0" i="0">
                <a:latin typeface="Poppins Light" pitchFamily="2" charset="77"/>
                <a:cs typeface="Poppins Light" pitchFamily="2" charset="77"/>
              </a:defRPr>
            </a:lvl1pPr>
            <a:lvl2pPr>
              <a:buClr>
                <a:srgbClr val="51BA9E"/>
              </a:buClr>
              <a:defRPr sz="2400" b="0" i="0">
                <a:latin typeface="Poppins Light" pitchFamily="2" charset="77"/>
                <a:cs typeface="Poppins Light" pitchFamily="2" charset="77"/>
              </a:defRPr>
            </a:lvl2pPr>
            <a:lvl3pPr>
              <a:buClr>
                <a:srgbClr val="51BA9E"/>
              </a:buClr>
              <a:defRPr sz="2400" b="0" i="0">
                <a:latin typeface="Poppins Light" pitchFamily="2" charset="77"/>
                <a:cs typeface="Poppins Light" pitchFamily="2" charset="77"/>
              </a:defRPr>
            </a:lvl3pPr>
            <a:lvl4pPr>
              <a:buClr>
                <a:srgbClr val="51BA9E"/>
              </a:buClr>
              <a:defRPr sz="2400" b="0" i="0">
                <a:latin typeface="Poppins Light" pitchFamily="2" charset="77"/>
                <a:cs typeface="Poppins Light" pitchFamily="2" charset="77"/>
              </a:defRPr>
            </a:lvl4pPr>
            <a:lvl5pPr>
              <a:buClr>
                <a:srgbClr val="51BA9E"/>
              </a:buClr>
              <a:defRPr sz="2400" b="0" i="0">
                <a:latin typeface="Poppins Light" pitchFamily="2" charset="77"/>
                <a:cs typeface="Poppins Light" pitchFamily="2"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2293562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68ACDB-3686-E587-42AA-B963B0B18A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22145442-6BCD-549D-6993-9DDE8B6643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809251477"/>
      </p:ext>
    </p:extLst>
  </p:cSld>
  <p:clrMap bg1="lt1" tx1="dk1" bg2="lt2" tx2="dk2" accent1="accent1" accent2="accent2" accent3="accent3" accent4="accent4" accent5="accent5" accent6="accent6" hlink="hlink" folHlink="folHlink"/>
  <p:sldLayoutIdLst>
    <p:sldLayoutId id="2147483651" r:id="rId1"/>
    <p:sldLayoutId id="2147483649" r:id="rId2"/>
    <p:sldLayoutId id="2147483650" r:id="rId3"/>
    <p:sldLayoutId id="2147483657" r:id="rId4"/>
    <p:sldLayoutId id="2147483658" r:id="rId5"/>
    <p:sldLayoutId id="2147483659" r:id="rId6"/>
    <p:sldLayoutId id="2147483660" r:id="rId7"/>
    <p:sldLayoutId id="2147483661" r:id="rId8"/>
    <p:sldLayoutId id="2147483662" r:id="rId9"/>
    <p:sldLayoutId id="2147483656" r:id="rId10"/>
    <p:sldLayoutId id="2147483655" r:id="rId11"/>
  </p:sldLayoutIdLst>
  <p:txStyles>
    <p:titleStyle>
      <a:lvl1pPr algn="l" defTabSz="914400" rtl="0" eaLnBrk="1" latinLnBrk="0" hangingPunct="1">
        <a:lnSpc>
          <a:spcPct val="90000"/>
        </a:lnSpc>
        <a:spcBef>
          <a:spcPct val="0"/>
        </a:spcBef>
        <a:buNone/>
        <a:defRPr sz="3600" b="0" i="0" kern="1200">
          <a:solidFill>
            <a:srgbClr val="715192"/>
          </a:solidFill>
          <a:latin typeface="Raleway Light" pitchFamily="2" charset="77"/>
          <a:ea typeface="+mj-ea"/>
          <a:cs typeface="+mj-cs"/>
        </a:defRPr>
      </a:lvl1pPr>
    </p:titleStyle>
    <p:bodyStyle>
      <a:lvl1pPr marL="228600" indent="-228600" algn="l" defTabSz="914400" rtl="0" eaLnBrk="1" latinLnBrk="0" hangingPunct="1">
        <a:lnSpc>
          <a:spcPct val="90000"/>
        </a:lnSpc>
        <a:spcBef>
          <a:spcPts val="1000"/>
        </a:spcBef>
        <a:buClr>
          <a:srgbClr val="715192"/>
        </a:buClr>
        <a:buFont typeface="Arial" panose="020B0604020202020204" pitchFamily="34" charset="0"/>
        <a:buChar char="•"/>
        <a:defRPr sz="2400" b="0" i="0" kern="1200">
          <a:solidFill>
            <a:schemeClr val="tx1"/>
          </a:solidFill>
          <a:latin typeface="Poppins Light" pitchFamily="2" charset="77"/>
          <a:ea typeface="+mn-ea"/>
          <a:cs typeface="Poppins Light" pitchFamily="2" charset="77"/>
        </a:defRPr>
      </a:lvl1pPr>
      <a:lvl2pPr marL="685800" indent="-228600" algn="l" defTabSz="914400" rtl="0" eaLnBrk="1" latinLnBrk="0" hangingPunct="1">
        <a:lnSpc>
          <a:spcPct val="90000"/>
        </a:lnSpc>
        <a:spcBef>
          <a:spcPts val="500"/>
        </a:spcBef>
        <a:buClr>
          <a:srgbClr val="715192"/>
        </a:buClr>
        <a:buFont typeface="Arial" panose="020B0604020202020204" pitchFamily="34" charset="0"/>
        <a:buChar char="•"/>
        <a:defRPr sz="2400" b="0" i="0" kern="1200">
          <a:solidFill>
            <a:schemeClr val="tx1"/>
          </a:solidFill>
          <a:latin typeface="Poppins Light" pitchFamily="2" charset="77"/>
          <a:ea typeface="+mn-ea"/>
          <a:cs typeface="Poppins Light" pitchFamily="2" charset="77"/>
        </a:defRPr>
      </a:lvl2pPr>
      <a:lvl3pPr marL="1143000" indent="-228600" algn="l" defTabSz="914400" rtl="0" eaLnBrk="1" latinLnBrk="0" hangingPunct="1">
        <a:lnSpc>
          <a:spcPct val="90000"/>
        </a:lnSpc>
        <a:spcBef>
          <a:spcPts val="500"/>
        </a:spcBef>
        <a:buClr>
          <a:srgbClr val="715192"/>
        </a:buClr>
        <a:buFont typeface="Arial" panose="020B0604020202020204" pitchFamily="34" charset="0"/>
        <a:buChar char="•"/>
        <a:defRPr sz="2400" b="0" i="0" kern="1200">
          <a:solidFill>
            <a:schemeClr val="tx1"/>
          </a:solidFill>
          <a:latin typeface="Poppins Light" pitchFamily="2" charset="77"/>
          <a:ea typeface="+mn-ea"/>
          <a:cs typeface="Poppins Light" pitchFamily="2" charset="77"/>
        </a:defRPr>
      </a:lvl3pPr>
      <a:lvl4pPr marL="1600200" indent="-228600" algn="l" defTabSz="914400" rtl="0" eaLnBrk="1" latinLnBrk="0" hangingPunct="1">
        <a:lnSpc>
          <a:spcPct val="90000"/>
        </a:lnSpc>
        <a:spcBef>
          <a:spcPts val="500"/>
        </a:spcBef>
        <a:buClr>
          <a:srgbClr val="715192"/>
        </a:buClr>
        <a:buFont typeface="Arial" panose="020B0604020202020204" pitchFamily="34" charset="0"/>
        <a:buChar char="•"/>
        <a:defRPr sz="2400" b="0" i="0" kern="1200">
          <a:solidFill>
            <a:schemeClr val="tx1"/>
          </a:solidFill>
          <a:latin typeface="Poppins Light" pitchFamily="2" charset="77"/>
          <a:ea typeface="+mn-ea"/>
          <a:cs typeface="Poppins Light" pitchFamily="2" charset="77"/>
        </a:defRPr>
      </a:lvl4pPr>
      <a:lvl5pPr marL="2057400" indent="-228600" algn="l" defTabSz="914400" rtl="0" eaLnBrk="1" latinLnBrk="0" hangingPunct="1">
        <a:lnSpc>
          <a:spcPct val="90000"/>
        </a:lnSpc>
        <a:spcBef>
          <a:spcPts val="500"/>
        </a:spcBef>
        <a:buClr>
          <a:srgbClr val="715192"/>
        </a:buClr>
        <a:buFont typeface="Arial" panose="020B0604020202020204" pitchFamily="34" charset="0"/>
        <a:buChar char="•"/>
        <a:defRPr sz="2400" b="0" i="0" kern="1200">
          <a:solidFill>
            <a:schemeClr val="tx1"/>
          </a:solidFill>
          <a:latin typeface="Poppins Light" pitchFamily="2" charset="77"/>
          <a:ea typeface="+mn-ea"/>
          <a:cs typeface="Poppins Light" pitchFamily="2" charset="77"/>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39854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D2F6E-17F4-E993-3C45-9A6F76E5B13C}"/>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D5ACF915-15F8-6956-A093-E7622057BBA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8389520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91490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38</TotalTime>
  <Words>0</Words>
  <Application>Microsoft Macintosh PowerPoint</Application>
  <PresentationFormat>Widescreen</PresentationFormat>
  <Paragraphs>0</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Poppins Light</vt:lpstr>
      <vt:lpstr>Raleway Light</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Laura Pearson</dc:creator>
  <cp:lastModifiedBy>Laura Pearson</cp:lastModifiedBy>
  <cp:revision>3</cp:revision>
  <dcterms:created xsi:type="dcterms:W3CDTF">2024-12-06T09:43:19Z</dcterms:created>
  <dcterms:modified xsi:type="dcterms:W3CDTF">2025-04-23T13:36:10Z</dcterms:modified>
</cp:coreProperties>
</file>