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7" r:id="rId3"/>
    <p:sldId id="256" r:id="rId4"/>
    <p:sldId id="257" r:id="rId5"/>
    <p:sldId id="280" r:id="rId6"/>
    <p:sldId id="281" r:id="rId7"/>
    <p:sldId id="286" r:id="rId8"/>
    <p:sldId id="287" r:id="rId9"/>
    <p:sldId id="284" r:id="rId10"/>
    <p:sldId id="285" r:id="rId11"/>
    <p:sldId id="282" r:id="rId12"/>
    <p:sldId id="283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F"/>
    <a:srgbClr val="19988B"/>
    <a:srgbClr val="715192"/>
    <a:srgbClr val="C41D4A"/>
    <a:srgbClr val="F45E54"/>
    <a:srgbClr val="2C9A42"/>
    <a:srgbClr val="DE85BB"/>
    <a:srgbClr val="FFB81D"/>
    <a:srgbClr val="1A428A"/>
    <a:srgbClr val="35C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EDC1-DEC6-4C17-4DC5-366E57131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6AF67-896D-0044-A32E-96E7E5BC7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87400-6D0E-A8C7-0C95-3548B1BC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D7CAC-5BAD-2070-C96E-76FF4040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56A5B-FCC1-5D41-2412-AD951CAC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4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168A-0FDC-064C-E797-2001DEE5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6ED81-420E-506D-5B58-AA771161C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4B96-938F-BD80-5AFC-F04734B9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2F6B6-93A7-867E-15B0-5074E7D3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F1DF2-8390-16CE-A41D-580C43ED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F2700-0CF7-D6D1-C8EB-78097370E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61804-52E7-36C6-861C-B1F9CF12A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9E85F-8736-EE42-96D7-7CA0232C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CF3B4-CF09-FD63-14B8-5E7BE692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A9D8C-9B00-7D73-BB2A-C854E75C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2BED-A18D-86FA-2CD6-52E08E90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2AB2-57B9-7BB4-A73C-496BC387B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965BC-4F6E-CDF6-FBF8-85D893A5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E926-3754-F97C-DA94-4B1D1B12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20EF-1A0F-B251-D410-032C7529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7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E21B-4129-0379-7B6F-CF686642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8E3CE-2C76-679D-CF03-D0193496D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D9E84-BDC6-BFAD-5467-D6B13E22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D3E06-B047-FF23-436A-AD16FD4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C1D0F-BE9C-DA43-75E6-7ED2D09F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4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859A-EE26-12CD-6638-01B8621C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C117E-F013-F93B-5A27-501A75181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1F602-388E-FEE6-FF25-B5EF895E9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3A597-C621-9489-1837-5F9CFD6C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F741E-151B-47D8-D256-E2152690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D392B-36DF-D1D1-DC00-0FFC82BE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0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73FF-50FA-504B-84F3-361D2FC8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1668-D5AF-30B1-B1D9-55F77FE1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B9623-D608-A30D-1C26-A809ADA58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A85DF-D8BD-FD29-022F-4102D4ECF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696FA-6292-56B7-E716-BA6F6BCB1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102A0-B711-3869-E543-EB6884DC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97478-B8FB-EC6B-FD0D-2EFD3A7D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9DE87-7D4F-1FCF-3953-E4901AB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2E13-7C10-5129-BC6D-1CFFD24E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857AD-B1F0-7892-12F7-2EE5E2AE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CBDDE-F468-5FC4-AFC2-877B9196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F52AE-2BA8-EA64-26E5-22BFE591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C14F3-DDFF-9BF7-5545-3FA375AD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E35EA-E365-0009-6417-77E722B1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23F5E-F0EB-9D33-6E35-BB7610E5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45D7-39D8-771C-351C-81C321E6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9464-7E77-7E41-FBA7-B902FA93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147B2-E9CF-93A8-BA27-4081A6CAA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6F47F-0782-084E-53C5-27EB75E2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B10DF-8BE8-3B13-7555-351BA35C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1B1D4-9299-9808-DEB7-2AD00FA8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5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02D5-F556-4E9B-471A-3F1217A4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3F510-D08D-8C40-7439-4B464837D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F85D6-B555-7820-9EA1-7D07DCC74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4AC3B-33F2-59CA-830D-03312945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8292E-53FB-9B75-E8A9-76271523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CE291-846E-518C-AA6D-E8BE67AF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3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D67FC-58D2-5E4F-2A36-1F173379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4B69E-AEB3-AA2E-3803-529435E5E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EEB6-CACB-0BE6-F2D0-FC3BCCE86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3164E-0D92-804E-AC22-1DDDF7C1B7E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92651-E3B3-5082-633D-53290C553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56B58-7F5B-EB38-E8C5-DB6CD4ABB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01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endParaRPr lang="en-US" b="1" spc="-150" dirty="0">
              <a:solidFill>
                <a:srgbClr val="19988B"/>
              </a:solidFill>
              <a:latin typeface="Effra Heavy" panose="020B0603020203020204" pitchFamily="34" charset="0"/>
              <a:cs typeface="Effra Heavy" panose="020B06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B547-2AE5-31B6-FF3F-A973F850B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19988B"/>
              </a:buClr>
            </a:pPr>
            <a:endParaRPr lang="en-US" sz="2400" dirty="0">
              <a:latin typeface="Effra Light" panose="020B0403020203020204" pitchFamily="34" charset="0"/>
              <a:cs typeface="Effra Light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6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DC9-38B7-3062-CB3E-90DA7B494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39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306DB-5D39-CCB7-313B-AC7BFA436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1465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endParaRPr lang="en-US" b="1" spc="-150" dirty="0">
              <a:solidFill>
                <a:srgbClr val="715192"/>
              </a:solidFill>
              <a:latin typeface="Effra Heavy" panose="020B0603020203020204" pitchFamily="34" charset="0"/>
              <a:cs typeface="Effra Heavy" panose="020B06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B547-2AE5-31B6-FF3F-A973F850B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15192"/>
              </a:buClr>
            </a:pPr>
            <a:endParaRPr lang="en-US" sz="2400" dirty="0">
              <a:latin typeface="Effra Light" panose="020B0403020203020204" pitchFamily="34" charset="0"/>
              <a:cs typeface="Effra Light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9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4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53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56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DC9-38B7-3062-CB3E-90DA7B494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39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306DB-5D39-CCB7-313B-AC7BFA436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1656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endParaRPr lang="en-US" b="1" spc="-150" dirty="0">
              <a:solidFill>
                <a:srgbClr val="F45E54"/>
              </a:solidFill>
              <a:latin typeface="Effra Heavy" panose="020B0603020203020204" pitchFamily="34" charset="0"/>
              <a:cs typeface="Effra Heavy" panose="020B06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B547-2AE5-31B6-FF3F-A973F850B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45E54"/>
              </a:buClr>
            </a:pPr>
            <a:endParaRPr lang="en-US" sz="2400" dirty="0">
              <a:latin typeface="Effra Light" panose="020B0403020203020204" pitchFamily="34" charset="0"/>
              <a:cs typeface="Effra Light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8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DC9-38B7-3062-CB3E-90DA7B494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39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306DB-5D39-CCB7-313B-AC7BFA436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3143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endParaRPr lang="en-US" b="1" spc="-150" dirty="0">
              <a:solidFill>
                <a:srgbClr val="C41D4A"/>
              </a:solidFill>
              <a:latin typeface="Effra Heavy" panose="020B0603020203020204" pitchFamily="34" charset="0"/>
              <a:cs typeface="Effra Heavy" panose="020B06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B547-2AE5-31B6-FF3F-A973F850B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41D4A"/>
              </a:buClr>
            </a:pPr>
            <a:endParaRPr lang="en-US" sz="2400" dirty="0">
              <a:latin typeface="Effra Light" panose="020B0403020203020204" pitchFamily="34" charset="0"/>
              <a:cs typeface="Effra Light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7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DC9-38B7-3062-CB3E-90DA7B494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39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306DB-5D39-CCB7-313B-AC7BFA436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1760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endParaRPr lang="en-US" b="1" spc="-150" dirty="0">
              <a:solidFill>
                <a:srgbClr val="009BDF"/>
              </a:solidFill>
              <a:latin typeface="Effra Heavy" panose="020B0603020203020204" pitchFamily="34" charset="0"/>
              <a:cs typeface="Effra Heavy" panose="020B06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B547-2AE5-31B6-FF3F-A973F850B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9BDF"/>
              </a:buClr>
            </a:pPr>
            <a:endParaRPr lang="en-US" sz="2400" dirty="0">
              <a:latin typeface="Effra Light" panose="020B0403020203020204" pitchFamily="34" charset="0"/>
              <a:cs typeface="Effra Light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4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DC9-38B7-3062-CB3E-90DA7B494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39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Effra Heavy" panose="020B0603020203020204" pitchFamily="34" charset="0"/>
                <a:cs typeface="Effra Heavy" panose="020B0603020203020204" pitchFamily="34" charset="0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306DB-5D39-CCB7-313B-AC7BFA436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7498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30</Words>
  <Application>Microsoft Macintosh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Effra</vt:lpstr>
      <vt:lpstr>Effra Heavy</vt:lpstr>
      <vt:lpstr>Effra Light</vt:lpstr>
      <vt:lpstr>Office Theme</vt:lpstr>
      <vt:lpstr>PowerPoint Presentation</vt:lpstr>
      <vt:lpstr>PowerPoint Presentation</vt:lpstr>
      <vt:lpstr>Title goes here</vt:lpstr>
      <vt:lpstr>PowerPoint Presentation</vt:lpstr>
      <vt:lpstr>Title goes here</vt:lpstr>
      <vt:lpstr>PowerPoint Presentation</vt:lpstr>
      <vt:lpstr>Title goes here</vt:lpstr>
      <vt:lpstr>PowerPoint Presentation</vt:lpstr>
      <vt:lpstr>Title goes here</vt:lpstr>
      <vt:lpstr>PowerPoint Presentation</vt:lpstr>
      <vt:lpstr>Title goes here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Laura Pearson</dc:creator>
  <cp:lastModifiedBy>Laura Pearson</cp:lastModifiedBy>
  <cp:revision>5</cp:revision>
  <dcterms:created xsi:type="dcterms:W3CDTF">2022-11-03T17:04:41Z</dcterms:created>
  <dcterms:modified xsi:type="dcterms:W3CDTF">2022-12-01T15:12:30Z</dcterms:modified>
</cp:coreProperties>
</file>