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77" r:id="rId3"/>
    <p:sldId id="262" r:id="rId4"/>
    <p:sldId id="263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78" r:id="rId16"/>
    <p:sldId id="2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5192"/>
    <a:srgbClr val="009BDF"/>
    <a:srgbClr val="FFB81D"/>
    <a:srgbClr val="19988B"/>
    <a:srgbClr val="2C9A42"/>
    <a:srgbClr val="C41D4A"/>
    <a:srgbClr val="DE85BB"/>
    <a:srgbClr val="F45E54"/>
    <a:srgbClr val="1A428A"/>
    <a:srgbClr val="35C0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1"/>
  </p:normalViewPr>
  <p:slideViewPr>
    <p:cSldViewPr snapToGrid="0">
      <p:cViewPr>
        <p:scale>
          <a:sx n="264" d="100"/>
          <a:sy n="264" d="100"/>
        </p:scale>
        <p:origin x="-3232" y="-6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4EDC1-DEC6-4C17-4DC5-366E57131C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D6AF67-896D-0044-A32E-96E7E5BC74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887400-6D0E-A8C7-0C95-3548B1BC7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164E-0D92-804E-AC22-1DDDF7C1B7ED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D7CAC-5BAD-2070-C96E-76FF4040F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56A5B-FCC1-5D41-2412-AD951CAC8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FC7-724A-114C-B70C-5FF0688A4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4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B168A-0FDC-064C-E797-2001DEE58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46ED81-420E-506D-5B58-AA771161C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44B96-938F-BD80-5AFC-F04734B9E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164E-0D92-804E-AC22-1DDDF7C1B7ED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42F6B6-93A7-867E-15B0-5074E7D3B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F1DF2-8390-16CE-A41D-580C43EDA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FC7-724A-114C-B70C-5FF0688A4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61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8F2700-0CF7-D6D1-C8EB-78097370EE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561804-52E7-36C6-861C-B1F9CF12A6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9E85F-8736-EE42-96D7-7CA0232CE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164E-0D92-804E-AC22-1DDDF7C1B7ED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CF3B4-CF09-FD63-14B8-5E7BE6929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A9D8C-9B00-7D73-BB2A-C854E75CC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FC7-724A-114C-B70C-5FF0688A4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57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02BED-A18D-86FA-2CD6-52E08E90C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E2AB2-57B9-7BB4-A73C-496BC387B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965BC-4F6E-CDF6-FBF8-85D893A5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164E-0D92-804E-AC22-1DDDF7C1B7ED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1E926-3754-F97C-DA94-4B1D1B12D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920EF-1A0F-B251-D410-032C7529E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FC7-724A-114C-B70C-5FF0688A4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7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BE21B-4129-0379-7B6F-CF686642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8E3CE-2C76-679D-CF03-D0193496D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D9E84-BDC6-BFAD-5467-D6B13E220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164E-0D92-804E-AC22-1DDDF7C1B7ED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D3E06-B047-FF23-436A-AD16FD48E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C1D0F-BE9C-DA43-75E6-7ED2D09FA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FC7-724A-114C-B70C-5FF0688A4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45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E859A-EE26-12CD-6638-01B8621C4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C117E-F013-F93B-5A27-501A751811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1F602-388E-FEE6-FF25-B5EF895E96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F3A597-C621-9489-1837-5F9CFD6CA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164E-0D92-804E-AC22-1DDDF7C1B7ED}" type="datetimeFigureOut">
              <a:rPr lang="en-US" smtClean="0"/>
              <a:t>10/9/24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1F741E-151B-47D8-D256-E21526902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D392B-36DF-D1D1-DC00-0FFC82BED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FC7-724A-114C-B70C-5FF0688A4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00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273FF-50FA-504B-84F3-361D2FC81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91668-D5AF-30B1-B1D9-55F77FE12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8B9623-D608-A30D-1C26-A809ADA58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EA85DF-D8BD-FD29-022F-4102D4ECFD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0696FA-6292-56B7-E716-BA6F6BCB13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E102A0-B711-3869-E543-EB6884DC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164E-0D92-804E-AC22-1DDDF7C1B7ED}" type="datetimeFigureOut">
              <a:rPr lang="en-US" smtClean="0"/>
              <a:t>10/9/24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F97478-B8FB-EC6B-FD0D-2EFD3A7DC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69DE87-7D4F-1FCF-3953-E4901AB93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FC7-724A-114C-B70C-5FF0688A4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08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A2E13-7C10-5129-BC6D-1CFFD24EF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3857AD-B1F0-7892-12F7-2EE5E2AE4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164E-0D92-804E-AC22-1DDDF7C1B7ED}" type="datetimeFigureOut">
              <a:rPr lang="en-US" smtClean="0"/>
              <a:t>10/9/24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9CBDDE-F468-5FC4-AFC2-877B91960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1F52AE-2BA8-EA64-26E5-22BFE591B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FC7-724A-114C-B70C-5FF0688A4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FC14F3-DDFF-9BF7-5545-3FA375AD5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164E-0D92-804E-AC22-1DDDF7C1B7ED}" type="datetimeFigureOut">
              <a:rPr lang="en-US" smtClean="0"/>
              <a:t>10/9/24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DE35EA-E365-0009-6417-77E722B1B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323F5E-F0EB-9D33-6E35-BB7610E58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FC7-724A-114C-B70C-5FF0688A4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02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445D7-39D8-771C-351C-81C321E6D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F9464-7E77-7E41-FBA7-B902FA933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1147B2-E9CF-93A8-BA27-4081A6CAA8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46F47F-0782-084E-53C5-27EB75E25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164E-0D92-804E-AC22-1DDDF7C1B7ED}" type="datetimeFigureOut">
              <a:rPr lang="en-US" smtClean="0"/>
              <a:t>10/9/24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B10DF-8BE8-3B13-7555-351BA35C9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81B1D4-9299-9808-DEB7-2AD00FA81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FC7-724A-114C-B70C-5FF0688A4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55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902D5-F556-4E9B-471A-3F1217A4C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83F510-D08D-8C40-7439-4B464837D3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1F85D6-B555-7820-9EA1-7D07DCC74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4AC3B-33F2-59CA-830D-03312945E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3164E-0D92-804E-AC22-1DDDF7C1B7ED}" type="datetimeFigureOut">
              <a:rPr lang="en-US" smtClean="0"/>
              <a:t>10/9/24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8292E-53FB-9B75-E8A9-762715238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CE291-846E-518C-AA6D-E8BE67AFE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0FC7-724A-114C-B70C-5FF0688A4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34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BD67FC-58D2-5E4F-2A36-1F1733797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34B69E-AEB3-AA2E-3803-529435E5E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3EEB6-CACB-0BE6-F2D0-FC3BCCE862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3164E-0D92-804E-AC22-1DDDF7C1B7ED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92651-E3B3-5082-633D-53290C553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56B58-7F5B-EB38-E8C5-DB6CD4ABB7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60FC7-724A-114C-B70C-5FF0688A4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4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4017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43EC4-D919-30FF-6FFC-742FBBCF8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rmAutofit/>
          </a:bodyPr>
          <a:lstStyle/>
          <a:p>
            <a:r>
              <a:rPr lang="en-US" b="1" spc="-150" dirty="0">
                <a:solidFill>
                  <a:srgbClr val="FFB81D"/>
                </a:solidFill>
                <a:latin typeface="Lufga" pitchFamily="2" charset="77"/>
              </a:rPr>
              <a:t>header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DB547-2AE5-31B6-FF3F-A973F850B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B81D"/>
              </a:buClr>
            </a:pPr>
            <a:endParaRPr lang="en-US" sz="2400" dirty="0">
              <a:latin typeface="Lufga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400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61DC9-38B7-3062-CB3E-90DA7B494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0966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 b="1" spc="-300" dirty="0">
                <a:solidFill>
                  <a:schemeClr val="bg1"/>
                </a:solidFill>
                <a:latin typeface="Lufga" pitchFamily="2" charset="77"/>
              </a:rPr>
              <a:t>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306DB-5D39-CCB7-313B-AC7BFA436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6380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 spc="600" dirty="0">
                <a:solidFill>
                  <a:schemeClr val="bg1"/>
                </a:solidFill>
                <a:latin typeface="Lufga Light" pitchFamily="2" charset="77"/>
              </a:rPr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069653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43EC4-D919-30FF-6FFC-742FBBCF8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rmAutofit/>
          </a:bodyPr>
          <a:lstStyle/>
          <a:p>
            <a:r>
              <a:rPr lang="en-US" b="1" spc="-150" dirty="0">
                <a:solidFill>
                  <a:srgbClr val="009BDF"/>
                </a:solidFill>
                <a:latin typeface="Lufga" pitchFamily="2" charset="77"/>
              </a:rPr>
              <a:t>header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DB547-2AE5-31B6-FF3F-A973F850B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9BDF"/>
              </a:buClr>
            </a:pPr>
            <a:endParaRPr lang="en-US" sz="2400" dirty="0">
              <a:latin typeface="Lufga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40862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61DC9-38B7-3062-CB3E-90DA7B494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0966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 b="1" spc="-300" dirty="0">
                <a:solidFill>
                  <a:schemeClr val="bg1"/>
                </a:solidFill>
                <a:latin typeface="Lufga" pitchFamily="2" charset="77"/>
              </a:rPr>
              <a:t>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306DB-5D39-CCB7-313B-AC7BFA436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6380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 spc="600" dirty="0">
                <a:solidFill>
                  <a:schemeClr val="bg1"/>
                </a:solidFill>
                <a:latin typeface="Lufga Light" pitchFamily="2" charset="77"/>
              </a:rPr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793537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43EC4-D919-30FF-6FFC-742FBBCF8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rmAutofit/>
          </a:bodyPr>
          <a:lstStyle/>
          <a:p>
            <a:r>
              <a:rPr lang="en-US" b="1" spc="-150" dirty="0">
                <a:solidFill>
                  <a:srgbClr val="715192"/>
                </a:solidFill>
                <a:latin typeface="Lufga" pitchFamily="2" charset="77"/>
              </a:rPr>
              <a:t>header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DB547-2AE5-31B6-FF3F-A973F850B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715192"/>
              </a:buClr>
            </a:pPr>
            <a:endParaRPr lang="en-US" sz="2400" dirty="0">
              <a:latin typeface="Lufga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27650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CBDD2E9-E2F5-B56B-F31D-9983CEA7FF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162922" y="6100782"/>
            <a:ext cx="476516" cy="47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141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ed x in a white circle&#10;&#10;Description automatically generated">
            <a:extLst>
              <a:ext uri="{FF2B5EF4-FFF2-40B4-BE49-F238E27FC236}">
                <a16:creationId xmlns:a16="http://schemas.microsoft.com/office/drawing/2014/main" id="{6AF24466-81A4-7F75-7B80-71EE2143AC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6748" y="6104608"/>
            <a:ext cx="476516" cy="47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53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2561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61DC9-38B7-3062-CB3E-90DA7B494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0966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 b="1" spc="-300" dirty="0">
                <a:solidFill>
                  <a:schemeClr val="bg1"/>
                </a:solidFill>
                <a:latin typeface="Lufga" pitchFamily="2" charset="77"/>
              </a:rPr>
              <a:t>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306DB-5D39-CCB7-313B-AC7BFA436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6380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 spc="600" dirty="0">
                <a:solidFill>
                  <a:schemeClr val="bg1"/>
                </a:solidFill>
                <a:latin typeface="Lufga Light" pitchFamily="2" charset="77"/>
              </a:rPr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565995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43EC4-D919-30FF-6FFC-742FBBCF8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rmAutofit/>
          </a:bodyPr>
          <a:lstStyle/>
          <a:p>
            <a:r>
              <a:rPr lang="en-US" b="1" spc="-150" dirty="0">
                <a:solidFill>
                  <a:srgbClr val="F45E54"/>
                </a:solidFill>
                <a:latin typeface="Lufga" pitchFamily="2" charset="77"/>
              </a:rPr>
              <a:t>header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DB547-2AE5-31B6-FF3F-A973F850B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45E54"/>
              </a:buClr>
            </a:pPr>
            <a:endParaRPr lang="en-US" sz="2400" dirty="0">
              <a:latin typeface="Lufga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65490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61DC9-38B7-3062-CB3E-90DA7B494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0966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 b="1" spc="-300" dirty="0">
                <a:solidFill>
                  <a:schemeClr val="bg1"/>
                </a:solidFill>
                <a:latin typeface="Lufga" pitchFamily="2" charset="77"/>
              </a:rPr>
              <a:t>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306DB-5D39-CCB7-313B-AC7BFA436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6380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 spc="600" dirty="0">
                <a:solidFill>
                  <a:schemeClr val="bg1"/>
                </a:solidFill>
                <a:latin typeface="Lufga Light" pitchFamily="2" charset="77"/>
              </a:rPr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350366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43EC4-D919-30FF-6FFC-742FBBCF8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rmAutofit/>
          </a:bodyPr>
          <a:lstStyle/>
          <a:p>
            <a:r>
              <a:rPr lang="en-US" b="1" spc="-150" dirty="0">
                <a:solidFill>
                  <a:srgbClr val="F45E54"/>
                </a:solidFill>
                <a:latin typeface="Lufga" pitchFamily="2" charset="77"/>
              </a:rPr>
              <a:t>header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DB547-2AE5-31B6-FF3F-A973F850B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45E54"/>
              </a:buClr>
            </a:pPr>
            <a:endParaRPr lang="en-US" sz="2400" dirty="0">
              <a:latin typeface="Lufga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50385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61DC9-38B7-3062-CB3E-90DA7B494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0966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 b="1" spc="-300" dirty="0">
                <a:solidFill>
                  <a:schemeClr val="bg1"/>
                </a:solidFill>
                <a:latin typeface="Lufga" pitchFamily="2" charset="77"/>
              </a:rPr>
              <a:t>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306DB-5D39-CCB7-313B-AC7BFA436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6380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 spc="600" dirty="0">
                <a:solidFill>
                  <a:schemeClr val="bg1"/>
                </a:solidFill>
                <a:latin typeface="Lufga Light" pitchFamily="2" charset="77"/>
              </a:rPr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99800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43EC4-D919-30FF-6FFC-742FBBCF8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rmAutofit/>
          </a:bodyPr>
          <a:lstStyle/>
          <a:p>
            <a:r>
              <a:rPr lang="en-US" b="1" spc="-150" dirty="0">
                <a:solidFill>
                  <a:srgbClr val="19988B"/>
                </a:solidFill>
                <a:latin typeface="Lufga" pitchFamily="2" charset="77"/>
              </a:rPr>
              <a:t>header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DB547-2AE5-31B6-FF3F-A973F850B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19988B"/>
              </a:buClr>
            </a:pPr>
            <a:endParaRPr lang="en-US" sz="2400" dirty="0">
              <a:latin typeface="Lufga Ligh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89701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61DC9-38B7-3062-CB3E-90DA7B494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0966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 b="1" spc="-300" dirty="0">
                <a:solidFill>
                  <a:schemeClr val="bg1"/>
                </a:solidFill>
                <a:latin typeface="Lufga" pitchFamily="2" charset="77"/>
              </a:rPr>
              <a:t>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306DB-5D39-CCB7-313B-AC7BFA4366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6380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 spc="600" dirty="0">
                <a:solidFill>
                  <a:schemeClr val="bg1"/>
                </a:solidFill>
                <a:latin typeface="Lufga Light" pitchFamily="2" charset="77"/>
              </a:rPr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91807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54</Words>
  <Application>Microsoft Macintosh PowerPoint</Application>
  <PresentationFormat>Widescreen</PresentationFormat>
  <Paragraphs>18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Lufga</vt:lpstr>
      <vt:lpstr>Lufga Light</vt:lpstr>
      <vt:lpstr>Office Theme</vt:lpstr>
      <vt:lpstr>PowerPoint Presentation</vt:lpstr>
      <vt:lpstr>PowerPoint Presentation</vt:lpstr>
      <vt:lpstr>title goes here</vt:lpstr>
      <vt:lpstr>header goes here</vt:lpstr>
      <vt:lpstr>title goes here</vt:lpstr>
      <vt:lpstr>header goes here</vt:lpstr>
      <vt:lpstr>title goes here</vt:lpstr>
      <vt:lpstr>header goes here</vt:lpstr>
      <vt:lpstr>title goes here</vt:lpstr>
      <vt:lpstr>header goes here</vt:lpstr>
      <vt:lpstr>title goes here</vt:lpstr>
      <vt:lpstr>header goes here</vt:lpstr>
      <vt:lpstr>title goes here</vt:lpstr>
      <vt:lpstr>header goes here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here</dc:title>
  <dc:creator>Laura Pearson</dc:creator>
  <cp:lastModifiedBy>Laura Pearson</cp:lastModifiedBy>
  <cp:revision>6</cp:revision>
  <dcterms:created xsi:type="dcterms:W3CDTF">2022-11-03T17:04:41Z</dcterms:created>
  <dcterms:modified xsi:type="dcterms:W3CDTF">2024-10-09T12:32:48Z</dcterms:modified>
</cp:coreProperties>
</file>