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192"/>
    <a:srgbClr val="4DC7CF"/>
    <a:srgbClr val="C41D4A"/>
    <a:srgbClr val="1A428A"/>
    <a:srgbClr val="009BDF"/>
    <a:srgbClr val="19988B"/>
    <a:srgbClr val="FFB81D"/>
    <a:srgbClr val="F45E54"/>
    <a:srgbClr val="2C9A42"/>
    <a:srgbClr val="DE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6D128-FF31-7D45-B13A-23EEAB8B42C5}" v="38" dt="2024-11-22T12:06:48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3"/>
    <p:restoredTop sz="86445"/>
  </p:normalViewPr>
  <p:slideViewPr>
    <p:cSldViewPr snapToGrid="0">
      <p:cViewPr varScale="1">
        <p:scale>
          <a:sx n="95" d="100"/>
          <a:sy n="95" d="100"/>
        </p:scale>
        <p:origin x="192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72E39-8066-6C4D-B665-B0290BCB9A8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1DA66-7D56-0145-8E38-A26EF4AC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(pur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D85E-7250-5E95-FCD9-AE4F5CAB34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44504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4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0" i="0" spc="-15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0" i="0" spc="-15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1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0" i="0" spc="-15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ur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2FFEB6-8A32-C85D-C947-2A831C1F1BF5}"/>
              </a:ext>
            </a:extLst>
          </p:cNvPr>
          <p:cNvSpPr txBox="1"/>
          <p:nvPr userDrawn="1"/>
        </p:nvSpPr>
        <p:spPr>
          <a:xfrm>
            <a:off x="0" y="242939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spc="-150" dirty="0">
                <a:solidFill>
                  <a:schemeClr val="bg1"/>
                </a:solidFill>
                <a:latin typeface="Raleway Light" pitchFamily="2" charset="77"/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9EC26-851C-695E-01C5-4B24A33FDA39}"/>
              </a:ext>
            </a:extLst>
          </p:cNvPr>
          <p:cNvSpPr txBox="1"/>
          <p:nvPr userDrawn="1"/>
        </p:nvSpPr>
        <p:spPr>
          <a:xfrm>
            <a:off x="0" y="388805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spc="0" dirty="0">
                <a:solidFill>
                  <a:schemeClr val="bg1"/>
                </a:solidFill>
                <a:latin typeface="Raleway Light" pitchFamily="2" charset="77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0660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aqu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2FFEB6-8A32-C85D-C947-2A831C1F1BF5}"/>
              </a:ext>
            </a:extLst>
          </p:cNvPr>
          <p:cNvSpPr txBox="1"/>
          <p:nvPr userDrawn="1"/>
        </p:nvSpPr>
        <p:spPr>
          <a:xfrm>
            <a:off x="0" y="242939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spc="-150" dirty="0">
                <a:solidFill>
                  <a:schemeClr val="bg1"/>
                </a:solidFill>
                <a:latin typeface="Raleway Light" pitchFamily="2" charset="77"/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9EC26-851C-695E-01C5-4B24A33FDA39}"/>
              </a:ext>
            </a:extLst>
          </p:cNvPr>
          <p:cNvSpPr txBox="1"/>
          <p:nvPr userDrawn="1"/>
        </p:nvSpPr>
        <p:spPr>
          <a:xfrm>
            <a:off x="0" y="388805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spc="0" dirty="0">
                <a:solidFill>
                  <a:schemeClr val="bg1"/>
                </a:solidFill>
                <a:latin typeface="Raleway Light" pitchFamily="2" charset="77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93978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64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566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816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ievem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859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/conta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95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(aqu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522A62-278B-8C37-B1FF-DD9E6366F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44504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0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 Hayl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8AF78-2C6B-47A7-59F7-89F6B0DC36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1113" y="4405313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Hayley Rabbets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2F79989-BE6A-9C82-152C-0005FF7CE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1112" y="497030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715192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The Verve Foundation</a:t>
            </a:r>
            <a:endParaRPr lang="en-US" dirty="0"/>
          </a:p>
        </p:txBody>
      </p:sp>
      <p:pic>
        <p:nvPicPr>
          <p:cNvPr id="3" name="Picture 2" descr="A person smiling in front of a green wall&#10;&#10;Description automatically generated">
            <a:extLst>
              <a:ext uri="{FF2B5EF4-FFF2-40B4-BE49-F238E27FC236}">
                <a16:creationId xmlns:a16="http://schemas.microsoft.com/office/drawing/2014/main" id="{98C6FCAF-38E7-98EA-030D-4DAB04BB1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4820203" y="1863600"/>
            <a:ext cx="2368800" cy="2368800"/>
          </a:xfrm>
          <a:prstGeom prst="ellipse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01FCD3-A45D-37A7-10F0-B6E9F7B0F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33" y="663341"/>
            <a:ext cx="10640175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9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8AF78-2C6B-47A7-59F7-89F6B0DC36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42636" y="4364853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2F79989-BE6A-9C82-152C-0005FF7CE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249182" y="492984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715192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Company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31BDCA-DF4D-DC7E-DDC2-6265E79B0B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014" y="2078894"/>
            <a:ext cx="2217738" cy="21050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91AA69-241C-37F8-CD6F-BBBBC91D7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2065" y="4364853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2EA9D4CD-5723-1FA0-7915-31E0CA4586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2064" y="492984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715192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Company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9DAB51C-0D8B-9902-E04A-C9907E6E4C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98260" y="2078894"/>
            <a:ext cx="2217738" cy="21050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E9F02A1-3C70-B48F-B672-16627FE58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4862" y="4364853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E871371-053E-263C-6D58-7A1C15014B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4861" y="492984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715192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Company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6D9BF0B-B980-22FB-16CC-EA4C31D672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61057" y="2078894"/>
            <a:ext cx="2217738" cy="2105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29F900-9128-9244-7804-91DA30652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33" y="663341"/>
            <a:ext cx="10640175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32" y="1988903"/>
            <a:ext cx="6577361" cy="4071939"/>
          </a:xfrm>
        </p:spPr>
        <p:txBody>
          <a:bodyPr>
            <a:normAutofit/>
          </a:bodyPr>
          <a:lstStyle>
            <a:lvl1pPr marL="2286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2400"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2000"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800"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600"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600"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CA958EE0-D0D1-7606-E2B0-E7E6DFC602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05493" y="663343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D0932E-5011-AC2B-46BC-C64B981C4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33" y="663341"/>
            <a:ext cx="10640175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3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730249"/>
            <a:ext cx="6577361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058387"/>
            <a:ext cx="6577361" cy="3703948"/>
          </a:xfrm>
        </p:spPr>
        <p:txBody>
          <a:bodyPr>
            <a:normAutofit/>
          </a:bodyPr>
          <a:lstStyle>
            <a:lvl1pPr marL="2286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2400"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2000"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800"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600"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600"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33" y="663341"/>
            <a:ext cx="10640175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33" y="1988904"/>
            <a:ext cx="10640175" cy="3703948"/>
          </a:xfrm>
        </p:spPr>
        <p:txBody>
          <a:bodyPr/>
          <a:lstStyle>
            <a:lvl1pPr marL="2286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0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0" i="0" spc="-15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0" i="0" spc="-15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03366-8F71-245A-A396-F7F124F7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2C0FD-973B-FFB1-E9D8-2A782519C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ACF7-2B18-A0FE-F52B-6ECF357C7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93BB9-A193-504B-9EA0-B0A026BA42E8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46497-EA2A-E1E8-1E07-F6B19400B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08B1-5B32-51A9-F9B2-41649426E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A6B96-A1FB-9941-AD82-CC0C9E0E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49" r:id="rId2"/>
    <p:sldLayoutId id="2147483667" r:id="rId3"/>
    <p:sldLayoutId id="2147483716" r:id="rId4"/>
    <p:sldLayoutId id="2147483709" r:id="rId5"/>
    <p:sldLayoutId id="2147483656" r:id="rId6"/>
    <p:sldLayoutId id="2147483711" r:id="rId7"/>
    <p:sldLayoutId id="2147483659" r:id="rId8"/>
    <p:sldLayoutId id="2147483706" r:id="rId9"/>
    <p:sldLayoutId id="2147483707" r:id="rId10"/>
    <p:sldLayoutId id="2147483708" r:id="rId11"/>
    <p:sldLayoutId id="2147483717" r:id="rId12"/>
    <p:sldLayoutId id="2147483653" r:id="rId13"/>
    <p:sldLayoutId id="2147483710" r:id="rId14"/>
    <p:sldLayoutId id="2147483712" r:id="rId15"/>
    <p:sldLayoutId id="2147483713" r:id="rId16"/>
    <p:sldLayoutId id="2147483714" r:id="rId17"/>
    <p:sldLayoutId id="2147483715" r:id="rId18"/>
    <p:sldLayoutId id="214748365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-150">
          <a:solidFill>
            <a:schemeClr val="tx1"/>
          </a:solidFill>
          <a:latin typeface="Raleway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DC7CF"/>
        </a:buClr>
        <a:buSzPct val="75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7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7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7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7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7CE039F1-53A0-644E-AD78-94AD60A5A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C584-734A-7005-F6BB-3CEBC107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2B694-3CF4-E894-7405-B6E63E6B7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Poppins Light</vt:lpstr>
      <vt:lpstr>Raleway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Stacey Bradley</dc:creator>
  <cp:lastModifiedBy>Stacey Bradley</cp:lastModifiedBy>
  <cp:revision>9</cp:revision>
  <dcterms:created xsi:type="dcterms:W3CDTF">2024-10-21T08:18:41Z</dcterms:created>
  <dcterms:modified xsi:type="dcterms:W3CDTF">2025-05-12T14:23:42Z</dcterms:modified>
</cp:coreProperties>
</file>