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"/>
  </p:notesMaster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C7CF"/>
    <a:srgbClr val="715192"/>
    <a:srgbClr val="C41D4A"/>
    <a:srgbClr val="1A428A"/>
    <a:srgbClr val="009BDF"/>
    <a:srgbClr val="19988B"/>
    <a:srgbClr val="FFB81D"/>
    <a:srgbClr val="F45E54"/>
    <a:srgbClr val="2C9A42"/>
    <a:srgbClr val="DE8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06D128-FF31-7D45-B13A-23EEAB8B42C5}" v="38" dt="2024-11-22T12:06:48.7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1"/>
    <p:restoredTop sz="86455"/>
  </p:normalViewPr>
  <p:slideViewPr>
    <p:cSldViewPr snapToGrid="0">
      <p:cViewPr varScale="1">
        <p:scale>
          <a:sx n="95" d="100"/>
          <a:sy n="95" d="100"/>
        </p:scale>
        <p:origin x="1360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72E39-8066-6C4D-B665-B0290BCB9A8A}" type="datetimeFigureOut">
              <a:rPr lang="en-US" smtClean="0"/>
              <a:t>1/22/26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1DA66-7D56-0145-8E38-A26EF4AC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3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(purpl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DD85E-7250-5E95-FCD9-AE4F5CAB34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44504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0" i="0" spc="0">
                <a:solidFill>
                  <a:schemeClr val="bg1"/>
                </a:solidFill>
                <a:latin typeface="Raleway Light" pitchFamily="2" charset="77"/>
              </a:defRPr>
            </a:lvl1pPr>
          </a:lstStyle>
          <a:p>
            <a:r>
              <a:rPr lang="en-GB" dirty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242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233" y="663341"/>
            <a:ext cx="10640175" cy="1325563"/>
          </a:xfrm>
        </p:spPr>
        <p:txBody>
          <a:bodyPr>
            <a:normAutofit/>
          </a:bodyPr>
          <a:lstStyle>
            <a:lvl1pPr>
              <a:defRPr sz="4000" b="0" i="0" spc="-150">
                <a:latin typeface="Raleway Light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233" y="1988904"/>
            <a:ext cx="10640175" cy="3703948"/>
          </a:xfrm>
        </p:spPr>
        <p:txBody>
          <a:bodyPr/>
          <a:lstStyle>
            <a:lvl1pPr marL="228600" indent="-228600">
              <a:buClr>
                <a:srgbClr val="4DC7CF"/>
              </a:buClr>
              <a:buSzPct val="75000"/>
              <a:buFont typeface="Arial" panose="020B0604020202020204" pitchFamily="34" charset="0"/>
              <a:buChar char="•"/>
              <a:defRPr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4DC7CF"/>
              </a:buClr>
              <a:buSzPct val="75000"/>
              <a:buFont typeface="Arial" panose="020B0604020202020204" pitchFamily="34" charset="0"/>
              <a:buChar char="•"/>
              <a:defRPr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4DC7CF"/>
              </a:buClr>
              <a:buSzPct val="75000"/>
              <a:buFont typeface="Arial" panose="020B0604020202020204" pitchFamily="34" charset="0"/>
              <a:buChar char="•"/>
              <a:defRPr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4DC7CF"/>
              </a:buClr>
              <a:buSzPct val="75000"/>
              <a:buFont typeface="Arial" panose="020B0604020202020204" pitchFamily="34" charset="0"/>
              <a:buChar char="•"/>
              <a:defRPr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4DC7CF"/>
              </a:buClr>
              <a:buSzPct val="75000"/>
              <a:buFont typeface="Arial" panose="020B0604020202020204" pitchFamily="34" charset="0"/>
              <a:buChar char="•"/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0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09D0E90-674C-C974-020A-015E7EC20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>
            <a:lvl1pPr algn="ctr">
              <a:defRPr sz="4400" b="0" i="0" spc="-150">
                <a:solidFill>
                  <a:schemeClr val="bg1"/>
                </a:solidFill>
                <a:latin typeface="Raleway Light" pitchFamily="2" charset="77"/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03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qua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09D0E90-674C-C974-020A-015E7EC20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>
            <a:lvl1pPr algn="ctr">
              <a:defRPr sz="4400" b="0" i="0" spc="-150">
                <a:solidFill>
                  <a:schemeClr val="bg1"/>
                </a:solidFill>
                <a:latin typeface="Raleway Light" pitchFamily="2" charset="77"/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17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al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09D0E90-674C-C974-020A-015E7EC20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>
            <a:lvl1pPr algn="ctr">
              <a:defRPr sz="4400" b="0" i="0" spc="-150">
                <a:solidFill>
                  <a:schemeClr val="bg1"/>
                </a:solidFill>
                <a:latin typeface="Raleway Light" pitchFamily="2" charset="77"/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54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09D0E90-674C-C974-020A-015E7EC20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>
            <a:lvl1pPr algn="ctr">
              <a:defRPr sz="4400" b="0" i="0" spc="-150">
                <a:solidFill>
                  <a:schemeClr val="bg1"/>
                </a:solidFill>
                <a:latin typeface="Raleway Light" pitchFamily="2" charset="77"/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113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09D0E90-674C-C974-020A-015E7EC20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>
            <a:lvl1pPr algn="ctr">
              <a:defRPr sz="4400" b="0" i="0" spc="-150">
                <a:solidFill>
                  <a:schemeClr val="bg1"/>
                </a:solidFill>
                <a:latin typeface="Raleway Light" pitchFamily="2" charset="77"/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9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purpl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D2FFEB6-8A32-C85D-C947-2A831C1F1BF5}"/>
              </a:ext>
            </a:extLst>
          </p:cNvPr>
          <p:cNvSpPr txBox="1"/>
          <p:nvPr userDrawn="1"/>
        </p:nvSpPr>
        <p:spPr>
          <a:xfrm>
            <a:off x="0" y="242939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0" i="0" spc="-150" dirty="0">
                <a:solidFill>
                  <a:schemeClr val="bg1"/>
                </a:solidFill>
                <a:latin typeface="Raleway Light" pitchFamily="2" charset="77"/>
              </a:rPr>
              <a:t>Thank you!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C9EC26-851C-695E-01C5-4B24A33FDA39}"/>
              </a:ext>
            </a:extLst>
          </p:cNvPr>
          <p:cNvSpPr txBox="1"/>
          <p:nvPr userDrawn="1"/>
        </p:nvSpPr>
        <p:spPr>
          <a:xfrm>
            <a:off x="0" y="388805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spc="0" dirty="0">
                <a:solidFill>
                  <a:schemeClr val="bg1"/>
                </a:solidFill>
                <a:latin typeface="Raleway Light" pitchFamily="2" charset="77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506609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aqu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D2FFEB6-8A32-C85D-C947-2A831C1F1BF5}"/>
              </a:ext>
            </a:extLst>
          </p:cNvPr>
          <p:cNvSpPr txBox="1"/>
          <p:nvPr userDrawn="1"/>
        </p:nvSpPr>
        <p:spPr>
          <a:xfrm>
            <a:off x="0" y="242939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0" i="0" spc="-150" dirty="0">
                <a:solidFill>
                  <a:schemeClr val="bg1"/>
                </a:solidFill>
                <a:latin typeface="Raleway Light" pitchFamily="2" charset="77"/>
              </a:rPr>
              <a:t>Thank you!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C9EC26-851C-695E-01C5-4B24A33FDA39}"/>
              </a:ext>
            </a:extLst>
          </p:cNvPr>
          <p:cNvSpPr txBox="1"/>
          <p:nvPr userDrawn="1"/>
        </p:nvSpPr>
        <p:spPr>
          <a:xfrm>
            <a:off x="0" y="388805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spc="0" dirty="0">
                <a:solidFill>
                  <a:schemeClr val="bg1"/>
                </a:solidFill>
                <a:latin typeface="Raleway Light" pitchFamily="2" charset="77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793978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764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56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(aqu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A522A62-278B-8C37-B1FF-DD9E6366F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44504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0" i="0" spc="0">
                <a:solidFill>
                  <a:schemeClr val="bg1"/>
                </a:solidFill>
                <a:latin typeface="Raleway Light" pitchFamily="2" charset="77"/>
              </a:defRPr>
            </a:lvl1pPr>
          </a:lstStyle>
          <a:p>
            <a:r>
              <a:rPr lang="en-GB" dirty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706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Discuss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816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ievement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859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/contac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954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 w/contac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86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Am I - Cat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38AF78-2C6B-47A7-59F7-89F6B0DC36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1113" y="4405313"/>
            <a:ext cx="4549775" cy="735012"/>
          </a:xfrm>
        </p:spPr>
        <p:txBody>
          <a:bodyPr/>
          <a:lstStyle>
            <a:lvl1pPr marL="0" indent="0" algn="ctr">
              <a:buNone/>
              <a:defRPr b="0" i="0" spc="0"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Cathi Harrison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2F79989-BE6A-9C82-152C-0005FF7CE7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1112" y="4970308"/>
            <a:ext cx="4549775" cy="735012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 spc="0">
                <a:solidFill>
                  <a:srgbClr val="4DC7CF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Verve Foundation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C6FCAF-38E7-98EA-030D-4DAB04BB19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20203" y="1863600"/>
            <a:ext cx="2368800" cy="2368800"/>
          </a:xfrm>
          <a:prstGeom prst="round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001FCD3-A45D-37A7-10F0-B6E9F7B0F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233" y="663341"/>
            <a:ext cx="10640175" cy="1325563"/>
          </a:xfrm>
        </p:spPr>
        <p:txBody>
          <a:bodyPr>
            <a:normAutofit/>
          </a:bodyPr>
          <a:lstStyle>
            <a:lvl1pPr>
              <a:defRPr sz="4000" b="0" i="0" spc="-150">
                <a:latin typeface="Raleway Light" pitchFamily="2" charset="77"/>
              </a:defRPr>
            </a:lvl1pPr>
          </a:lstStyle>
          <a:p>
            <a:r>
              <a:rPr lang="en-GB" dirty="0"/>
              <a:t>Who am 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89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Am I - Hol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38AF78-2C6B-47A7-59F7-89F6B0DC36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1113" y="4405313"/>
            <a:ext cx="4549775" cy="735012"/>
          </a:xfrm>
        </p:spPr>
        <p:txBody>
          <a:bodyPr/>
          <a:lstStyle>
            <a:lvl1pPr marL="0" indent="0" algn="ctr">
              <a:buNone/>
              <a:defRPr b="0" i="0" spc="0"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Hollie Panther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2F79989-BE6A-9C82-152C-0005FF7CE7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1112" y="4970308"/>
            <a:ext cx="4549775" cy="735012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 spc="0">
                <a:solidFill>
                  <a:srgbClr val="4DC7CF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Verve Foundation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C6FCAF-38E7-98EA-030D-4DAB04BB19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820203" y="1863600"/>
            <a:ext cx="2368800" cy="2368800"/>
          </a:xfrm>
          <a:prstGeom prst="round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001FCD3-A45D-37A7-10F0-B6E9F7B0F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233" y="663341"/>
            <a:ext cx="10640175" cy="1325563"/>
          </a:xfrm>
        </p:spPr>
        <p:txBody>
          <a:bodyPr>
            <a:normAutofit/>
          </a:bodyPr>
          <a:lstStyle>
            <a:lvl1pPr>
              <a:defRPr sz="4000" b="0" i="0" spc="-150">
                <a:latin typeface="Raleway Light" pitchFamily="2" charset="77"/>
              </a:defRPr>
            </a:lvl1pPr>
          </a:lstStyle>
          <a:p>
            <a:r>
              <a:rPr lang="en-GB" dirty="0"/>
              <a:t>Who am 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997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Are We? Cathi &amp; Mad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38AF78-2C6B-47A7-59F7-89F6B0DC36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01069" y="4653669"/>
            <a:ext cx="4549775" cy="735012"/>
          </a:xfrm>
        </p:spPr>
        <p:txBody>
          <a:bodyPr/>
          <a:lstStyle>
            <a:lvl1pPr marL="0" indent="0" algn="ctr">
              <a:buNone/>
              <a:defRPr b="0" i="0" spc="0"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Cathi Harrison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2F79989-BE6A-9C82-152C-0005FF7CE7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1068" y="5218664"/>
            <a:ext cx="4549775" cy="735012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 spc="0">
                <a:solidFill>
                  <a:srgbClr val="4DC7CF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Verve Foundation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C6FCAF-38E7-98EA-030D-4DAB04BB19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500159" y="2111956"/>
            <a:ext cx="2368800" cy="2368800"/>
          </a:xfrm>
          <a:prstGeom prst="round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001FCD3-A45D-37A7-10F0-B6E9F7B0F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233" y="663341"/>
            <a:ext cx="10640175" cy="1325563"/>
          </a:xfrm>
        </p:spPr>
        <p:txBody>
          <a:bodyPr>
            <a:normAutofit/>
          </a:bodyPr>
          <a:lstStyle>
            <a:lvl1pPr>
              <a:defRPr sz="4000" b="0" i="0" spc="-150">
                <a:latin typeface="Raleway Light" pitchFamily="2" charset="77"/>
              </a:defRPr>
            </a:lvl1pPr>
          </a:lstStyle>
          <a:p>
            <a:r>
              <a:rPr lang="en-GB" dirty="0"/>
              <a:t>Who are we?</a:t>
            </a:r>
            <a:endParaRPr lang="en-US" dirty="0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8199490-C7A7-FC35-A143-B56B74B27D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03736" y="4653669"/>
            <a:ext cx="4549775" cy="735012"/>
          </a:xfrm>
        </p:spPr>
        <p:txBody>
          <a:bodyPr/>
          <a:lstStyle>
            <a:lvl1pPr marL="0" indent="0" algn="ctr">
              <a:buNone/>
              <a:defRPr b="0" i="0" spc="0"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Maddie </a:t>
            </a:r>
            <a:r>
              <a:rPr lang="en-GB" dirty="0" err="1"/>
              <a:t>Delboy</a:t>
            </a:r>
            <a:endParaRPr lang="en-US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CD9D7A10-E77D-6962-1179-228C6881DD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3735" y="5218664"/>
            <a:ext cx="4549775" cy="735012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 spc="0">
                <a:solidFill>
                  <a:srgbClr val="4DC7CF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Verve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08BF97-E898-F291-2125-2B2B680B57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02826" y="2111956"/>
            <a:ext cx="2368800" cy="23688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5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am I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38AF78-2C6B-47A7-59F7-89F6B0DC36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34801" y="4364853"/>
            <a:ext cx="4549775" cy="735012"/>
          </a:xfrm>
        </p:spPr>
        <p:txBody>
          <a:bodyPr/>
          <a:lstStyle>
            <a:lvl1pPr marL="0" indent="0" algn="ctr">
              <a:buNone/>
              <a:defRPr b="0" i="0" spc="0"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2F79989-BE6A-9C82-152C-0005FF7CE7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34800" y="4929848"/>
            <a:ext cx="4549775" cy="735012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 spc="0">
                <a:solidFill>
                  <a:srgbClr val="4DC7CF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Company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731BDCA-DF4D-DC7E-DDC2-6265E79B0B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04451" y="2078894"/>
            <a:ext cx="2217738" cy="21050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329F900-9128-9244-7804-91DA30652F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233" y="663341"/>
            <a:ext cx="10640175" cy="1325563"/>
          </a:xfrm>
        </p:spPr>
        <p:txBody>
          <a:bodyPr>
            <a:normAutofit/>
          </a:bodyPr>
          <a:lstStyle>
            <a:lvl1pPr>
              <a:defRPr sz="4000" b="0" i="0" spc="-150">
                <a:latin typeface="Raleway Light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51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 am I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38AF78-2C6B-47A7-59F7-89F6B0DC36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142636" y="4364853"/>
            <a:ext cx="4549775" cy="735012"/>
          </a:xfrm>
        </p:spPr>
        <p:txBody>
          <a:bodyPr/>
          <a:lstStyle>
            <a:lvl1pPr marL="0" indent="0" algn="ctr">
              <a:buNone/>
              <a:defRPr b="0" i="0" spc="0"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2F79989-BE6A-9C82-152C-0005FF7CE7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42636" y="4929848"/>
            <a:ext cx="4549775" cy="735012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 spc="0">
                <a:solidFill>
                  <a:srgbClr val="4DC7CF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Company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731BDCA-DF4D-DC7E-DDC2-6265E79B0B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7014" y="2078894"/>
            <a:ext cx="2217738" cy="21050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991AA69-241C-37F8-CD6F-BBBBC91D71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22065" y="4364853"/>
            <a:ext cx="4549775" cy="735012"/>
          </a:xfrm>
        </p:spPr>
        <p:txBody>
          <a:bodyPr/>
          <a:lstStyle>
            <a:lvl1pPr marL="0" indent="0" algn="ctr">
              <a:buNone/>
              <a:defRPr b="0" i="0" spc="0"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2EA9D4CD-5723-1FA0-7915-31E0CA4586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22064" y="4929848"/>
            <a:ext cx="4549775" cy="735012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 spc="0">
                <a:solidFill>
                  <a:srgbClr val="4DC7CF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Company</a:t>
            </a:r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39DAB51C-0D8B-9902-E04A-C9907E6E4C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98260" y="2078894"/>
            <a:ext cx="2217738" cy="21050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E9F02A1-3C70-B48F-B672-16627FE58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84862" y="4364853"/>
            <a:ext cx="4549775" cy="735012"/>
          </a:xfrm>
        </p:spPr>
        <p:txBody>
          <a:bodyPr/>
          <a:lstStyle>
            <a:lvl1pPr marL="0" indent="0" algn="ctr">
              <a:buNone/>
              <a:defRPr b="0" i="0" spc="0"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Name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E871371-053E-263C-6D58-7A1C15014B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4861" y="4929848"/>
            <a:ext cx="4549775" cy="735012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 spc="0">
                <a:solidFill>
                  <a:srgbClr val="4DC7CF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Company</a:t>
            </a:r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B6D9BF0B-B980-22FB-16CC-EA4C31D6720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61057" y="2078894"/>
            <a:ext cx="2217738" cy="21050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329F900-9128-9244-7804-91DA30652F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233" y="663341"/>
            <a:ext cx="10640175" cy="1325563"/>
          </a:xfrm>
        </p:spPr>
        <p:txBody>
          <a:bodyPr>
            <a:normAutofit/>
          </a:bodyPr>
          <a:lstStyle>
            <a:lvl1pPr>
              <a:defRPr sz="4000" b="0" i="0" spc="-150">
                <a:latin typeface="Raleway Light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42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Bulle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232" y="1988903"/>
            <a:ext cx="6577361" cy="4071939"/>
          </a:xfrm>
        </p:spPr>
        <p:txBody>
          <a:bodyPr>
            <a:normAutofit/>
          </a:bodyPr>
          <a:lstStyle>
            <a:lvl1pPr marL="228600" indent="-228600">
              <a:buClr>
                <a:srgbClr val="4DC7CF"/>
              </a:buClr>
              <a:buSzPct val="75000"/>
              <a:buFont typeface="Arial" panose="020B0604020202020204" pitchFamily="34" charset="0"/>
              <a:buChar char="•"/>
              <a:defRPr sz="2400"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4DC7CF"/>
              </a:buClr>
              <a:buSzPct val="75000"/>
              <a:buFont typeface="Arial" panose="020B0604020202020204" pitchFamily="34" charset="0"/>
              <a:buChar char="•"/>
              <a:defRPr sz="2000"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4DC7CF"/>
              </a:buClr>
              <a:buSzPct val="75000"/>
              <a:buFont typeface="Arial" panose="020B0604020202020204" pitchFamily="34" charset="0"/>
              <a:buChar char="•"/>
              <a:defRPr sz="1800"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4DC7CF"/>
              </a:buClr>
              <a:buSzPct val="75000"/>
              <a:buFont typeface="Arial" panose="020B0604020202020204" pitchFamily="34" charset="0"/>
              <a:buChar char="•"/>
              <a:defRPr sz="1600"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4DC7CF"/>
              </a:buClr>
              <a:buSzPct val="75000"/>
              <a:buFont typeface="Arial" panose="020B0604020202020204" pitchFamily="34" charset="0"/>
              <a:buChar char="•"/>
              <a:defRPr sz="1600"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CA958EE0-D0D1-7606-E2B0-E7E6DFC602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05493" y="663343"/>
            <a:ext cx="4673600" cy="53975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D0932E-5011-AC2B-46BC-C64B981C4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233" y="663341"/>
            <a:ext cx="10640175" cy="1325563"/>
          </a:xfrm>
        </p:spPr>
        <p:txBody>
          <a:bodyPr>
            <a:normAutofit/>
          </a:bodyPr>
          <a:lstStyle>
            <a:lvl1pPr>
              <a:defRPr sz="4000" b="0" i="0" spc="-150">
                <a:latin typeface="Raleway Light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93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Bulle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C067-C93C-F7C3-0E11-41AD352134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5302" y="730249"/>
            <a:ext cx="6577361" cy="1325563"/>
          </a:xfrm>
        </p:spPr>
        <p:txBody>
          <a:bodyPr>
            <a:normAutofit/>
          </a:bodyPr>
          <a:lstStyle>
            <a:lvl1pPr>
              <a:defRPr sz="4000" b="0" i="0" spc="-150">
                <a:latin typeface="Raleway Light" pitchFamily="2" charset="77"/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50C43-7C80-DC2D-DD66-E112B4A9F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302" y="2058387"/>
            <a:ext cx="6577361" cy="3703948"/>
          </a:xfrm>
        </p:spPr>
        <p:txBody>
          <a:bodyPr>
            <a:normAutofit/>
          </a:bodyPr>
          <a:lstStyle>
            <a:lvl1pPr marL="228600" indent="-228600">
              <a:buClr>
                <a:srgbClr val="4DC7CF"/>
              </a:buClr>
              <a:buSzPct val="75000"/>
              <a:buFont typeface="Arial" panose="020B0604020202020204" pitchFamily="34" charset="0"/>
              <a:buChar char="•"/>
              <a:defRPr sz="2400" b="0" i="0">
                <a:latin typeface="Poppins Light" pitchFamily="2" charset="77"/>
                <a:cs typeface="Poppins Light" pitchFamily="2" charset="77"/>
              </a:defRPr>
            </a:lvl1pPr>
            <a:lvl2pPr marL="685800" indent="-228600">
              <a:buClr>
                <a:srgbClr val="4DC7CF"/>
              </a:buClr>
              <a:buSzPct val="75000"/>
              <a:buFont typeface="Arial" panose="020B0604020202020204" pitchFamily="34" charset="0"/>
              <a:buChar char="•"/>
              <a:defRPr sz="2000" b="0" i="0">
                <a:latin typeface="Poppins Light" pitchFamily="2" charset="77"/>
                <a:cs typeface="Poppins Light" pitchFamily="2" charset="77"/>
              </a:defRPr>
            </a:lvl2pPr>
            <a:lvl3pPr marL="1143000" indent="-228600">
              <a:buClr>
                <a:srgbClr val="4DC7CF"/>
              </a:buClr>
              <a:buSzPct val="75000"/>
              <a:buFont typeface="Arial" panose="020B0604020202020204" pitchFamily="34" charset="0"/>
              <a:buChar char="•"/>
              <a:defRPr sz="1800" b="0" i="0">
                <a:latin typeface="Poppins Light" pitchFamily="2" charset="77"/>
                <a:cs typeface="Poppins Light" pitchFamily="2" charset="77"/>
              </a:defRPr>
            </a:lvl3pPr>
            <a:lvl4pPr marL="1600200" indent="-228600">
              <a:buClr>
                <a:srgbClr val="4DC7CF"/>
              </a:buClr>
              <a:buSzPct val="75000"/>
              <a:buFont typeface="Arial" panose="020B0604020202020204" pitchFamily="34" charset="0"/>
              <a:buChar char="•"/>
              <a:defRPr sz="1600" b="0" i="0">
                <a:latin typeface="Poppins Light" pitchFamily="2" charset="77"/>
                <a:cs typeface="Poppins Light" pitchFamily="2" charset="77"/>
              </a:defRPr>
            </a:lvl4pPr>
            <a:lvl5pPr marL="2057400" indent="-228600">
              <a:buClr>
                <a:srgbClr val="4DC7CF"/>
              </a:buClr>
              <a:buSzPct val="75000"/>
              <a:buFont typeface="Arial" panose="020B0604020202020204" pitchFamily="34" charset="0"/>
              <a:buChar char="•"/>
              <a:defRPr sz="1600"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1E36D-ACF7-D4EC-B412-8E1E937AE9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30249"/>
            <a:ext cx="4673600" cy="5397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55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F03366-8F71-245A-A396-F7F124F7B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2C0FD-973B-FFB1-E9D8-2A782519C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8ACF7-2B18-A0FE-F52B-6ECF357C73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D93BB9-A193-504B-9EA0-B0A026BA42E8}" type="datetimeFigureOut">
              <a:rPr lang="en-US" smtClean="0"/>
              <a:t>1/22/26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46497-EA2A-E1E8-1E07-F6B19400B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908B1-5B32-51A9-F9B2-41649426E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FA6B96-A1FB-9941-AD82-CC0C9E0EA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8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49" r:id="rId2"/>
    <p:sldLayoutId id="2147483667" r:id="rId3"/>
    <p:sldLayoutId id="2147483719" r:id="rId4"/>
    <p:sldLayoutId id="2147483720" r:id="rId5"/>
    <p:sldLayoutId id="2147483716" r:id="rId6"/>
    <p:sldLayoutId id="2147483722" r:id="rId7"/>
    <p:sldLayoutId id="2147483709" r:id="rId8"/>
    <p:sldLayoutId id="2147483656" r:id="rId9"/>
    <p:sldLayoutId id="2147483711" r:id="rId10"/>
    <p:sldLayoutId id="2147483659" r:id="rId11"/>
    <p:sldLayoutId id="2147483706" r:id="rId12"/>
    <p:sldLayoutId id="2147483707" r:id="rId13"/>
    <p:sldLayoutId id="2147483708" r:id="rId14"/>
    <p:sldLayoutId id="2147483717" r:id="rId15"/>
    <p:sldLayoutId id="2147483653" r:id="rId16"/>
    <p:sldLayoutId id="2147483710" r:id="rId17"/>
    <p:sldLayoutId id="2147483712" r:id="rId18"/>
    <p:sldLayoutId id="2147483713" r:id="rId19"/>
    <p:sldLayoutId id="2147483714" r:id="rId20"/>
    <p:sldLayoutId id="2147483715" r:id="rId21"/>
    <p:sldLayoutId id="2147483652" r:id="rId22"/>
    <p:sldLayoutId id="2147483718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 spc="-150">
          <a:solidFill>
            <a:schemeClr val="tx1"/>
          </a:solidFill>
          <a:latin typeface="Raleway Ligh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4DC7CF"/>
        </a:buClr>
        <a:buSzPct val="75000"/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DC7CF"/>
        </a:buClr>
        <a:buSzPct val="75000"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DC7CF"/>
        </a:buClr>
        <a:buSzPct val="75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DC7CF"/>
        </a:buClr>
        <a:buSzPct val="75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DC7CF"/>
        </a:buClr>
        <a:buSzPct val="75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0</Words>
  <Application>Microsoft Macintosh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Arial</vt:lpstr>
      <vt:lpstr>Poppins Light</vt:lpstr>
      <vt:lpstr>Raleway Light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Stacey Bradley</dc:creator>
  <cp:lastModifiedBy>Laura Pearson</cp:lastModifiedBy>
  <cp:revision>11</cp:revision>
  <dcterms:created xsi:type="dcterms:W3CDTF">2024-10-21T08:18:41Z</dcterms:created>
  <dcterms:modified xsi:type="dcterms:W3CDTF">2026-01-22T10:06:04Z</dcterms:modified>
</cp:coreProperties>
</file>