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0" r:id="rId2"/>
    <p:sldId id="261" r:id="rId3"/>
    <p:sldId id="26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F4F4"/>
    <a:srgbClr val="715192"/>
    <a:srgbClr val="51BA9E"/>
    <a:srgbClr val="009BDF"/>
    <a:srgbClr val="F45E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13"/>
    <p:restoredTop sz="94737"/>
  </p:normalViewPr>
  <p:slideViewPr>
    <p:cSldViewPr snapToGrid="0">
      <p:cViewPr varScale="1">
        <p:scale>
          <a:sx n="105" d="100"/>
          <a:sy n="105" d="100"/>
        </p:scale>
        <p:origin x="1080" y="20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1721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hank You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157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Contact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498831-BA65-C8F3-F453-CF7171785889}"/>
              </a:ext>
            </a:extLst>
          </p:cNvPr>
          <p:cNvSpPr txBox="1"/>
          <p:nvPr userDrawn="1"/>
        </p:nvSpPr>
        <p:spPr>
          <a:xfrm>
            <a:off x="640644" y="6256945"/>
            <a:ext cx="10910711" cy="415498"/>
          </a:xfrm>
          <a:prstGeom prst="rect">
            <a:avLst/>
          </a:prstGeom>
          <a:noFill/>
        </p:spPr>
        <p:txBody>
          <a:bodyPr wrap="square" rtlCol="0">
            <a:spAutoFit/>
          </a:bodyPr>
          <a:lstStyle/>
          <a:p>
            <a:pPr algn="ctr"/>
            <a:r>
              <a:rPr lang="en-US" sz="1050" b="0" i="0" dirty="0">
                <a:solidFill>
                  <a:schemeClr val="bg1"/>
                </a:solidFill>
                <a:latin typeface="Poppins Light" pitchFamily="2" charset="77"/>
                <a:cs typeface="Poppins Light" pitchFamily="2" charset="77"/>
              </a:rPr>
              <a:t>Information: This file is confidential and intended solely for the use of the individual or entity to whom it is sent. Do not retain, copy or disclose it without our consent. Verve is the trading name of Verve Holdings Ltd. Registered in England &amp; Wales. Company registration number 11212673.</a:t>
            </a:r>
          </a:p>
        </p:txBody>
      </p:sp>
    </p:spTree>
    <p:extLst>
      <p:ext uri="{BB962C8B-B14F-4D97-AF65-F5344CB8AC3E}">
        <p14:creationId xmlns:p14="http://schemas.microsoft.com/office/powerpoint/2010/main" val="4018070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Main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A461D-5FE6-440F-92C9-A947CDAE2FBB}"/>
              </a:ext>
            </a:extLst>
          </p:cNvPr>
          <p:cNvSpPr>
            <a:spLocks noGrp="1"/>
          </p:cNvSpPr>
          <p:nvPr>
            <p:ph type="ctrTitle"/>
          </p:nvPr>
        </p:nvSpPr>
        <p:spPr>
          <a:xfrm>
            <a:off x="1524000" y="1122363"/>
            <a:ext cx="9144000" cy="2387600"/>
          </a:xfrm>
        </p:spPr>
        <p:txBody>
          <a:bodyPr anchor="b"/>
          <a:lstStyle>
            <a:lvl1pPr algn="ctr">
              <a:defRPr sz="6000" b="0" i="0">
                <a:solidFill>
                  <a:schemeClr val="bg1"/>
                </a:solidFill>
                <a:latin typeface="Raleway Light" pitchFamily="2" charset="77"/>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1A16C73A-18B0-D7FA-C882-99B158BD6112}"/>
              </a:ext>
            </a:extLst>
          </p:cNvPr>
          <p:cNvSpPr>
            <a:spLocks noGrp="1"/>
          </p:cNvSpPr>
          <p:nvPr>
            <p:ph type="subTitle" idx="1"/>
          </p:nvPr>
        </p:nvSpPr>
        <p:spPr>
          <a:xfrm>
            <a:off x="1524000" y="3602038"/>
            <a:ext cx="9144000" cy="1655762"/>
          </a:xfrm>
        </p:spPr>
        <p:txBody>
          <a:bodyPr/>
          <a:lstStyle>
            <a:lvl1pPr marL="0" indent="0" algn="ctr">
              <a:buNone/>
              <a:defRPr sz="2400" b="0" i="0">
                <a:solidFill>
                  <a:schemeClr val="bg1"/>
                </a:solidFill>
                <a:latin typeface="Raleway Ligh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2432043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Purple Content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58E22-6982-D915-8AF0-71C228108FEC}"/>
              </a:ext>
            </a:extLst>
          </p:cNvPr>
          <p:cNvSpPr>
            <a:spLocks noGrp="1"/>
          </p:cNvSpPr>
          <p:nvPr>
            <p:ph type="title"/>
          </p:nvPr>
        </p:nvSpPr>
        <p:spPr/>
        <p:txBody>
          <a:bodyPr>
            <a:normAutofit/>
          </a:bodyPr>
          <a:lstStyle>
            <a:lvl1pPr>
              <a:defRPr sz="3600" b="0" i="0">
                <a:solidFill>
                  <a:srgbClr val="715192"/>
                </a:solidFill>
                <a:latin typeface="Raleway Light" pitchFamily="2" charset="77"/>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7909D901-6AA2-79A8-A4F8-EAC89786B213}"/>
              </a:ext>
            </a:extLst>
          </p:cNvPr>
          <p:cNvSpPr>
            <a:spLocks noGrp="1"/>
          </p:cNvSpPr>
          <p:nvPr>
            <p:ph idx="1"/>
          </p:nvPr>
        </p:nvSpPr>
        <p:spPr/>
        <p:txBody>
          <a:bodyPr>
            <a:normAutofit/>
          </a:bodyPr>
          <a:lstStyle>
            <a:lvl1pPr>
              <a:buClr>
                <a:srgbClr val="715192"/>
              </a:buClr>
              <a:defRPr sz="2400" b="0" i="0">
                <a:latin typeface="Poppins Light" pitchFamily="2" charset="77"/>
                <a:cs typeface="Poppins Light" pitchFamily="2" charset="77"/>
              </a:defRPr>
            </a:lvl1pPr>
            <a:lvl2pPr>
              <a:buClr>
                <a:srgbClr val="715192"/>
              </a:buClr>
              <a:defRPr sz="2400" b="0" i="0">
                <a:latin typeface="Poppins Light" pitchFamily="2" charset="77"/>
                <a:cs typeface="Poppins Light" pitchFamily="2" charset="77"/>
              </a:defRPr>
            </a:lvl2pPr>
            <a:lvl3pPr>
              <a:buClr>
                <a:srgbClr val="715192"/>
              </a:buClr>
              <a:defRPr sz="2400" b="0" i="0">
                <a:latin typeface="Poppins Light" pitchFamily="2" charset="77"/>
                <a:cs typeface="Poppins Light" pitchFamily="2" charset="77"/>
              </a:defRPr>
            </a:lvl3pPr>
            <a:lvl4pPr>
              <a:buClr>
                <a:srgbClr val="715192"/>
              </a:buClr>
              <a:defRPr sz="2400" b="0" i="0">
                <a:latin typeface="Poppins Light" pitchFamily="2" charset="77"/>
                <a:cs typeface="Poppins Light" pitchFamily="2" charset="77"/>
              </a:defRPr>
            </a:lvl4pPr>
            <a:lvl5pPr>
              <a:buClr>
                <a:srgbClr val="715192"/>
              </a:buClr>
              <a:defRPr sz="2400" b="0" i="0">
                <a:latin typeface="Poppins Light" pitchFamily="2" charset="77"/>
                <a:cs typeface="Poppins Light"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2680322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oral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A461D-5FE6-440F-92C9-A947CDAE2FBB}"/>
              </a:ext>
            </a:extLst>
          </p:cNvPr>
          <p:cNvSpPr>
            <a:spLocks noGrp="1"/>
          </p:cNvSpPr>
          <p:nvPr>
            <p:ph type="ctrTitle"/>
          </p:nvPr>
        </p:nvSpPr>
        <p:spPr>
          <a:xfrm>
            <a:off x="1524000" y="1122363"/>
            <a:ext cx="9144000" cy="2387600"/>
          </a:xfrm>
        </p:spPr>
        <p:txBody>
          <a:bodyPr anchor="b"/>
          <a:lstStyle>
            <a:lvl1pPr algn="ctr">
              <a:defRPr sz="6000" b="0" i="0">
                <a:solidFill>
                  <a:schemeClr val="bg1"/>
                </a:solidFill>
                <a:latin typeface="Raleway Light" pitchFamily="2" charset="77"/>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1A16C73A-18B0-D7FA-C882-99B158BD6112}"/>
              </a:ext>
            </a:extLst>
          </p:cNvPr>
          <p:cNvSpPr>
            <a:spLocks noGrp="1"/>
          </p:cNvSpPr>
          <p:nvPr>
            <p:ph type="subTitle" idx="1"/>
          </p:nvPr>
        </p:nvSpPr>
        <p:spPr>
          <a:xfrm>
            <a:off x="1524000" y="3602038"/>
            <a:ext cx="9144000" cy="1655762"/>
          </a:xfrm>
        </p:spPr>
        <p:txBody>
          <a:bodyPr/>
          <a:lstStyle>
            <a:lvl1pPr marL="0" indent="0" algn="ctr">
              <a:buNone/>
              <a:defRPr sz="2400" b="0" i="0">
                <a:solidFill>
                  <a:schemeClr val="bg1"/>
                </a:solidFill>
                <a:latin typeface="Raleway Ligh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2486686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Coral Content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58E22-6982-D915-8AF0-71C228108FEC}"/>
              </a:ext>
            </a:extLst>
          </p:cNvPr>
          <p:cNvSpPr>
            <a:spLocks noGrp="1"/>
          </p:cNvSpPr>
          <p:nvPr>
            <p:ph type="title"/>
          </p:nvPr>
        </p:nvSpPr>
        <p:spPr/>
        <p:txBody>
          <a:bodyPr>
            <a:normAutofit/>
          </a:bodyPr>
          <a:lstStyle>
            <a:lvl1pPr>
              <a:defRPr sz="3600" b="0" i="0">
                <a:solidFill>
                  <a:srgbClr val="F45E54"/>
                </a:solidFill>
                <a:latin typeface="Raleway Light" pitchFamily="2" charset="77"/>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7909D901-6AA2-79A8-A4F8-EAC89786B213}"/>
              </a:ext>
            </a:extLst>
          </p:cNvPr>
          <p:cNvSpPr>
            <a:spLocks noGrp="1"/>
          </p:cNvSpPr>
          <p:nvPr>
            <p:ph idx="1"/>
          </p:nvPr>
        </p:nvSpPr>
        <p:spPr/>
        <p:txBody>
          <a:bodyPr>
            <a:normAutofit/>
          </a:bodyPr>
          <a:lstStyle>
            <a:lvl1pPr>
              <a:buClr>
                <a:srgbClr val="F45E54"/>
              </a:buClr>
              <a:defRPr sz="2400" b="0" i="0">
                <a:latin typeface="Poppins Light" pitchFamily="2" charset="77"/>
                <a:cs typeface="Poppins Light" pitchFamily="2" charset="77"/>
              </a:defRPr>
            </a:lvl1pPr>
            <a:lvl2pPr>
              <a:buClr>
                <a:srgbClr val="F45E54"/>
              </a:buClr>
              <a:defRPr sz="2400" b="0" i="0">
                <a:latin typeface="Poppins Light" pitchFamily="2" charset="77"/>
                <a:cs typeface="Poppins Light" pitchFamily="2" charset="77"/>
              </a:defRPr>
            </a:lvl2pPr>
            <a:lvl3pPr>
              <a:buClr>
                <a:srgbClr val="F45E54"/>
              </a:buClr>
              <a:defRPr sz="2400" b="0" i="0">
                <a:latin typeface="Poppins Light" pitchFamily="2" charset="77"/>
                <a:cs typeface="Poppins Light" pitchFamily="2" charset="77"/>
              </a:defRPr>
            </a:lvl3pPr>
            <a:lvl4pPr>
              <a:buClr>
                <a:srgbClr val="F45E54"/>
              </a:buClr>
              <a:defRPr sz="2400" b="0" i="0">
                <a:latin typeface="Poppins Light" pitchFamily="2" charset="77"/>
                <a:cs typeface="Poppins Light" pitchFamily="2" charset="77"/>
              </a:defRPr>
            </a:lvl4pPr>
            <a:lvl5pPr>
              <a:buClr>
                <a:srgbClr val="F45E54"/>
              </a:buClr>
              <a:defRPr sz="2400" b="0" i="0">
                <a:latin typeface="Poppins Light" pitchFamily="2" charset="77"/>
                <a:cs typeface="Poppins Light"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275228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Blue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A461D-5FE6-440F-92C9-A947CDAE2FBB}"/>
              </a:ext>
            </a:extLst>
          </p:cNvPr>
          <p:cNvSpPr>
            <a:spLocks noGrp="1"/>
          </p:cNvSpPr>
          <p:nvPr>
            <p:ph type="ctrTitle"/>
          </p:nvPr>
        </p:nvSpPr>
        <p:spPr>
          <a:xfrm>
            <a:off x="1524000" y="1122363"/>
            <a:ext cx="9144000" cy="2387600"/>
          </a:xfrm>
        </p:spPr>
        <p:txBody>
          <a:bodyPr anchor="b"/>
          <a:lstStyle>
            <a:lvl1pPr algn="ctr">
              <a:defRPr sz="6000" b="0" i="0">
                <a:solidFill>
                  <a:schemeClr val="bg1"/>
                </a:solidFill>
                <a:latin typeface="Raleway Light" pitchFamily="2" charset="77"/>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1A16C73A-18B0-D7FA-C882-99B158BD6112}"/>
              </a:ext>
            </a:extLst>
          </p:cNvPr>
          <p:cNvSpPr>
            <a:spLocks noGrp="1"/>
          </p:cNvSpPr>
          <p:nvPr>
            <p:ph type="subTitle" idx="1"/>
          </p:nvPr>
        </p:nvSpPr>
        <p:spPr>
          <a:xfrm>
            <a:off x="1524000" y="3602038"/>
            <a:ext cx="9144000" cy="1655762"/>
          </a:xfrm>
        </p:spPr>
        <p:txBody>
          <a:bodyPr/>
          <a:lstStyle>
            <a:lvl1pPr marL="0" indent="0" algn="ctr">
              <a:buNone/>
              <a:defRPr sz="2400" b="0" i="0">
                <a:solidFill>
                  <a:schemeClr val="bg1"/>
                </a:solidFill>
                <a:latin typeface="Raleway Ligh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3450819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Blue Content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58E22-6982-D915-8AF0-71C228108FEC}"/>
              </a:ext>
            </a:extLst>
          </p:cNvPr>
          <p:cNvSpPr>
            <a:spLocks noGrp="1"/>
          </p:cNvSpPr>
          <p:nvPr>
            <p:ph type="title"/>
          </p:nvPr>
        </p:nvSpPr>
        <p:spPr/>
        <p:txBody>
          <a:bodyPr>
            <a:normAutofit/>
          </a:bodyPr>
          <a:lstStyle>
            <a:lvl1pPr>
              <a:defRPr sz="3600" b="0" i="0">
                <a:solidFill>
                  <a:srgbClr val="009BDF"/>
                </a:solidFill>
                <a:latin typeface="Raleway Light" pitchFamily="2" charset="77"/>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7909D901-6AA2-79A8-A4F8-EAC89786B213}"/>
              </a:ext>
            </a:extLst>
          </p:cNvPr>
          <p:cNvSpPr>
            <a:spLocks noGrp="1"/>
          </p:cNvSpPr>
          <p:nvPr>
            <p:ph idx="1"/>
          </p:nvPr>
        </p:nvSpPr>
        <p:spPr/>
        <p:txBody>
          <a:bodyPr>
            <a:normAutofit/>
          </a:bodyPr>
          <a:lstStyle>
            <a:lvl1pPr>
              <a:buClr>
                <a:srgbClr val="009BDF"/>
              </a:buClr>
              <a:defRPr sz="2400" b="0" i="0">
                <a:latin typeface="Poppins Light" pitchFamily="2" charset="77"/>
                <a:cs typeface="Poppins Light" pitchFamily="2" charset="77"/>
              </a:defRPr>
            </a:lvl1pPr>
            <a:lvl2pPr>
              <a:buClr>
                <a:srgbClr val="009BDF"/>
              </a:buClr>
              <a:defRPr sz="2400" b="0" i="0">
                <a:latin typeface="Poppins Light" pitchFamily="2" charset="77"/>
                <a:cs typeface="Poppins Light" pitchFamily="2" charset="77"/>
              </a:defRPr>
            </a:lvl2pPr>
            <a:lvl3pPr>
              <a:buClr>
                <a:srgbClr val="009BDF"/>
              </a:buClr>
              <a:defRPr sz="2400" b="0" i="0">
                <a:latin typeface="Poppins Light" pitchFamily="2" charset="77"/>
                <a:cs typeface="Poppins Light" pitchFamily="2" charset="77"/>
              </a:defRPr>
            </a:lvl3pPr>
            <a:lvl4pPr>
              <a:buClr>
                <a:srgbClr val="009BDF"/>
              </a:buClr>
              <a:defRPr sz="2400" b="0" i="0">
                <a:latin typeface="Poppins Light" pitchFamily="2" charset="77"/>
                <a:cs typeface="Poppins Light" pitchFamily="2" charset="77"/>
              </a:defRPr>
            </a:lvl4pPr>
            <a:lvl5pPr>
              <a:buClr>
                <a:srgbClr val="009BDF"/>
              </a:buClr>
              <a:defRPr sz="2400" b="0" i="0">
                <a:latin typeface="Poppins Light" pitchFamily="2" charset="77"/>
                <a:cs typeface="Poppins Light"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268814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Aqua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A461D-5FE6-440F-92C9-A947CDAE2FBB}"/>
              </a:ext>
            </a:extLst>
          </p:cNvPr>
          <p:cNvSpPr>
            <a:spLocks noGrp="1"/>
          </p:cNvSpPr>
          <p:nvPr>
            <p:ph type="ctrTitle"/>
          </p:nvPr>
        </p:nvSpPr>
        <p:spPr>
          <a:xfrm>
            <a:off x="1524000" y="1122363"/>
            <a:ext cx="9144000" cy="2387600"/>
          </a:xfrm>
        </p:spPr>
        <p:txBody>
          <a:bodyPr anchor="b"/>
          <a:lstStyle>
            <a:lvl1pPr algn="ctr">
              <a:defRPr sz="6000" b="0" i="0">
                <a:solidFill>
                  <a:schemeClr val="bg1"/>
                </a:solidFill>
                <a:latin typeface="Raleway Light" pitchFamily="2" charset="77"/>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1A16C73A-18B0-D7FA-C882-99B158BD6112}"/>
              </a:ext>
            </a:extLst>
          </p:cNvPr>
          <p:cNvSpPr>
            <a:spLocks noGrp="1"/>
          </p:cNvSpPr>
          <p:nvPr>
            <p:ph type="subTitle" idx="1"/>
          </p:nvPr>
        </p:nvSpPr>
        <p:spPr>
          <a:xfrm>
            <a:off x="1524000" y="3602038"/>
            <a:ext cx="9144000" cy="1655762"/>
          </a:xfrm>
        </p:spPr>
        <p:txBody>
          <a:bodyPr/>
          <a:lstStyle>
            <a:lvl1pPr marL="0" indent="0" algn="ctr">
              <a:buNone/>
              <a:defRPr sz="2400" b="0" i="0">
                <a:solidFill>
                  <a:schemeClr val="bg1"/>
                </a:solidFill>
                <a:latin typeface="Raleway Ligh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3011443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Aqua Content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58E22-6982-D915-8AF0-71C228108FEC}"/>
              </a:ext>
            </a:extLst>
          </p:cNvPr>
          <p:cNvSpPr>
            <a:spLocks noGrp="1"/>
          </p:cNvSpPr>
          <p:nvPr>
            <p:ph type="title"/>
          </p:nvPr>
        </p:nvSpPr>
        <p:spPr/>
        <p:txBody>
          <a:bodyPr>
            <a:normAutofit/>
          </a:bodyPr>
          <a:lstStyle>
            <a:lvl1pPr>
              <a:defRPr sz="3600" b="0" i="0">
                <a:solidFill>
                  <a:srgbClr val="51BA9E"/>
                </a:solidFill>
                <a:latin typeface="Raleway Light" pitchFamily="2" charset="77"/>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7909D901-6AA2-79A8-A4F8-EAC89786B213}"/>
              </a:ext>
            </a:extLst>
          </p:cNvPr>
          <p:cNvSpPr>
            <a:spLocks noGrp="1"/>
          </p:cNvSpPr>
          <p:nvPr>
            <p:ph idx="1"/>
          </p:nvPr>
        </p:nvSpPr>
        <p:spPr/>
        <p:txBody>
          <a:bodyPr>
            <a:normAutofit/>
          </a:bodyPr>
          <a:lstStyle>
            <a:lvl1pPr>
              <a:buClr>
                <a:srgbClr val="51BA9E"/>
              </a:buClr>
              <a:defRPr sz="2400" b="0" i="0">
                <a:latin typeface="Poppins Light" pitchFamily="2" charset="77"/>
                <a:cs typeface="Poppins Light" pitchFamily="2" charset="77"/>
              </a:defRPr>
            </a:lvl1pPr>
            <a:lvl2pPr>
              <a:buClr>
                <a:srgbClr val="51BA9E"/>
              </a:buClr>
              <a:defRPr sz="2400" b="0" i="0">
                <a:latin typeface="Poppins Light" pitchFamily="2" charset="77"/>
                <a:cs typeface="Poppins Light" pitchFamily="2" charset="77"/>
              </a:defRPr>
            </a:lvl2pPr>
            <a:lvl3pPr>
              <a:buClr>
                <a:srgbClr val="51BA9E"/>
              </a:buClr>
              <a:defRPr sz="2400" b="0" i="0">
                <a:latin typeface="Poppins Light" pitchFamily="2" charset="77"/>
                <a:cs typeface="Poppins Light" pitchFamily="2" charset="77"/>
              </a:defRPr>
            </a:lvl3pPr>
            <a:lvl4pPr>
              <a:buClr>
                <a:srgbClr val="51BA9E"/>
              </a:buClr>
              <a:defRPr sz="2400" b="0" i="0">
                <a:latin typeface="Poppins Light" pitchFamily="2" charset="77"/>
                <a:cs typeface="Poppins Light" pitchFamily="2" charset="77"/>
              </a:defRPr>
            </a:lvl4pPr>
            <a:lvl5pPr>
              <a:buClr>
                <a:srgbClr val="51BA9E"/>
              </a:buClr>
              <a:defRPr sz="2400" b="0" i="0">
                <a:latin typeface="Poppins Light" pitchFamily="2" charset="77"/>
                <a:cs typeface="Poppins Light"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2293562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68ACDB-3686-E587-42AA-B963B0B18A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22145442-6BCD-549D-6993-9DDE8B6643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809251477"/>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7" r:id="rId4"/>
    <p:sldLayoutId id="2147483658" r:id="rId5"/>
    <p:sldLayoutId id="2147483659" r:id="rId6"/>
    <p:sldLayoutId id="2147483660" r:id="rId7"/>
    <p:sldLayoutId id="2147483661" r:id="rId8"/>
    <p:sldLayoutId id="2147483662" r:id="rId9"/>
    <p:sldLayoutId id="2147483656" r:id="rId10"/>
    <p:sldLayoutId id="2147483655" r:id="rId11"/>
  </p:sldLayoutIdLst>
  <p:txStyles>
    <p:titleStyle>
      <a:lvl1pPr algn="l" defTabSz="914400" rtl="0" eaLnBrk="1" latinLnBrk="0" hangingPunct="1">
        <a:lnSpc>
          <a:spcPct val="90000"/>
        </a:lnSpc>
        <a:spcBef>
          <a:spcPct val="0"/>
        </a:spcBef>
        <a:buNone/>
        <a:defRPr sz="3600" b="0" i="0" kern="1200">
          <a:solidFill>
            <a:srgbClr val="715192"/>
          </a:solidFill>
          <a:latin typeface="Raleway Light" pitchFamily="2" charset="77"/>
          <a:ea typeface="+mj-ea"/>
          <a:cs typeface="+mj-cs"/>
        </a:defRPr>
      </a:lvl1pPr>
    </p:titleStyle>
    <p:bodyStyle>
      <a:lvl1pPr marL="228600" indent="-228600" algn="l" defTabSz="914400" rtl="0" eaLnBrk="1" latinLnBrk="0" hangingPunct="1">
        <a:lnSpc>
          <a:spcPct val="90000"/>
        </a:lnSpc>
        <a:spcBef>
          <a:spcPts val="1000"/>
        </a:spcBef>
        <a:buClr>
          <a:srgbClr val="715192"/>
        </a:buClr>
        <a:buFont typeface="Arial" panose="020B0604020202020204" pitchFamily="34" charset="0"/>
        <a:buChar char="•"/>
        <a:defRPr sz="2400" b="0" i="0" kern="1200">
          <a:solidFill>
            <a:schemeClr val="tx1"/>
          </a:solidFill>
          <a:latin typeface="Poppins Light" pitchFamily="2" charset="77"/>
          <a:ea typeface="+mn-ea"/>
          <a:cs typeface="Poppins Light" pitchFamily="2" charset="77"/>
        </a:defRPr>
      </a:lvl1pPr>
      <a:lvl2pPr marL="685800" indent="-228600" algn="l" defTabSz="914400" rtl="0" eaLnBrk="1" latinLnBrk="0" hangingPunct="1">
        <a:lnSpc>
          <a:spcPct val="90000"/>
        </a:lnSpc>
        <a:spcBef>
          <a:spcPts val="500"/>
        </a:spcBef>
        <a:buClr>
          <a:srgbClr val="715192"/>
        </a:buClr>
        <a:buFont typeface="Arial" panose="020B0604020202020204" pitchFamily="34" charset="0"/>
        <a:buChar char="•"/>
        <a:defRPr sz="2400" b="0" i="0" kern="1200">
          <a:solidFill>
            <a:schemeClr val="tx1"/>
          </a:solidFill>
          <a:latin typeface="Poppins Light" pitchFamily="2" charset="77"/>
          <a:ea typeface="+mn-ea"/>
          <a:cs typeface="Poppins Light" pitchFamily="2" charset="77"/>
        </a:defRPr>
      </a:lvl2pPr>
      <a:lvl3pPr marL="1143000" indent="-228600" algn="l" defTabSz="914400" rtl="0" eaLnBrk="1" latinLnBrk="0" hangingPunct="1">
        <a:lnSpc>
          <a:spcPct val="90000"/>
        </a:lnSpc>
        <a:spcBef>
          <a:spcPts val="500"/>
        </a:spcBef>
        <a:buClr>
          <a:srgbClr val="715192"/>
        </a:buClr>
        <a:buFont typeface="Arial" panose="020B0604020202020204" pitchFamily="34" charset="0"/>
        <a:buChar char="•"/>
        <a:defRPr sz="2400" b="0" i="0" kern="1200">
          <a:solidFill>
            <a:schemeClr val="tx1"/>
          </a:solidFill>
          <a:latin typeface="Poppins Light" pitchFamily="2" charset="77"/>
          <a:ea typeface="+mn-ea"/>
          <a:cs typeface="Poppins Light" pitchFamily="2" charset="77"/>
        </a:defRPr>
      </a:lvl3pPr>
      <a:lvl4pPr marL="1600200" indent="-228600" algn="l" defTabSz="914400" rtl="0" eaLnBrk="1" latinLnBrk="0" hangingPunct="1">
        <a:lnSpc>
          <a:spcPct val="90000"/>
        </a:lnSpc>
        <a:spcBef>
          <a:spcPts val="500"/>
        </a:spcBef>
        <a:buClr>
          <a:srgbClr val="715192"/>
        </a:buClr>
        <a:buFont typeface="Arial" panose="020B0604020202020204" pitchFamily="34" charset="0"/>
        <a:buChar char="•"/>
        <a:defRPr sz="2400" b="0" i="0" kern="1200">
          <a:solidFill>
            <a:schemeClr val="tx1"/>
          </a:solidFill>
          <a:latin typeface="Poppins Light" pitchFamily="2" charset="77"/>
          <a:ea typeface="+mn-ea"/>
          <a:cs typeface="Poppins Light" pitchFamily="2" charset="77"/>
        </a:defRPr>
      </a:lvl4pPr>
      <a:lvl5pPr marL="2057400" indent="-228600" algn="l" defTabSz="914400" rtl="0" eaLnBrk="1" latinLnBrk="0" hangingPunct="1">
        <a:lnSpc>
          <a:spcPct val="90000"/>
        </a:lnSpc>
        <a:spcBef>
          <a:spcPts val="500"/>
        </a:spcBef>
        <a:buClr>
          <a:srgbClr val="715192"/>
        </a:buClr>
        <a:buFont typeface="Arial" panose="020B0604020202020204" pitchFamily="34" charset="0"/>
        <a:buChar char="•"/>
        <a:defRPr sz="2400" b="0" i="0" kern="1200">
          <a:solidFill>
            <a:schemeClr val="tx1"/>
          </a:solidFill>
          <a:latin typeface="Poppins Light" pitchFamily="2" charset="77"/>
          <a:ea typeface="+mn-ea"/>
          <a:cs typeface="Poppins Light"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167BE-E9F7-0EBD-FE32-20CF5308397A}"/>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A6A19362-A9FC-64C5-B8A6-66E58016FCF9}"/>
              </a:ext>
            </a:extLst>
          </p:cNvPr>
          <p:cNvGraphicFramePr>
            <a:graphicFrameLocks noGrp="1"/>
          </p:cNvGraphicFramePr>
          <p:nvPr>
            <p:ph idx="1"/>
            <p:extLst>
              <p:ext uri="{D42A27DB-BD31-4B8C-83A1-F6EECF244321}">
                <p14:modId xmlns:p14="http://schemas.microsoft.com/office/powerpoint/2010/main" val="2859785183"/>
              </p:ext>
            </p:extLst>
          </p:nvPr>
        </p:nvGraphicFramePr>
        <p:xfrm>
          <a:off x="838200" y="2069465"/>
          <a:ext cx="10515600" cy="2188800"/>
        </p:xfrm>
        <a:graphic>
          <a:graphicData uri="http://schemas.openxmlformats.org/drawingml/2006/table">
            <a:tbl>
              <a:tblPr firstRow="1" bandRow="1">
                <a:tableStyleId>{2D5ABB26-0587-4C30-8999-92F81FD0307C}</a:tableStyleId>
              </a:tblPr>
              <a:tblGrid>
                <a:gridCol w="2103120">
                  <a:extLst>
                    <a:ext uri="{9D8B030D-6E8A-4147-A177-3AD203B41FA5}">
                      <a16:colId xmlns:a16="http://schemas.microsoft.com/office/drawing/2014/main" val="3152685131"/>
                    </a:ext>
                  </a:extLst>
                </a:gridCol>
                <a:gridCol w="2103120">
                  <a:extLst>
                    <a:ext uri="{9D8B030D-6E8A-4147-A177-3AD203B41FA5}">
                      <a16:colId xmlns:a16="http://schemas.microsoft.com/office/drawing/2014/main" val="1601124942"/>
                    </a:ext>
                  </a:extLst>
                </a:gridCol>
                <a:gridCol w="2103120">
                  <a:extLst>
                    <a:ext uri="{9D8B030D-6E8A-4147-A177-3AD203B41FA5}">
                      <a16:colId xmlns:a16="http://schemas.microsoft.com/office/drawing/2014/main" val="1695591728"/>
                    </a:ext>
                  </a:extLst>
                </a:gridCol>
                <a:gridCol w="2103120">
                  <a:extLst>
                    <a:ext uri="{9D8B030D-6E8A-4147-A177-3AD203B41FA5}">
                      <a16:colId xmlns:a16="http://schemas.microsoft.com/office/drawing/2014/main" val="1102722679"/>
                    </a:ext>
                  </a:extLst>
                </a:gridCol>
                <a:gridCol w="2103120">
                  <a:extLst>
                    <a:ext uri="{9D8B030D-6E8A-4147-A177-3AD203B41FA5}">
                      <a16:colId xmlns:a16="http://schemas.microsoft.com/office/drawing/2014/main" val="925594639"/>
                    </a:ext>
                  </a:extLst>
                </a:gridCol>
              </a:tblGrid>
              <a:tr h="370840">
                <a:tc>
                  <a:txBody>
                    <a:bodyPr/>
                    <a:lstStyle/>
                    <a:p>
                      <a:r>
                        <a:rPr lang="en-US" b="1" i="0" dirty="0">
                          <a:solidFill>
                            <a:schemeClr val="bg1"/>
                          </a:solidFill>
                          <a:latin typeface="Poppins" pitchFamily="2" charset="77"/>
                          <a:cs typeface="Poppins" pitchFamily="2" charset="77"/>
                        </a:rPr>
                        <a:t>Heading 1</a:t>
                      </a:r>
                    </a:p>
                  </a:txBody>
                  <a:tcPr marL="127440" marR="127440" marT="81720" marB="81720"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15192"/>
                    </a:solidFill>
                  </a:tcPr>
                </a:tc>
                <a:tc>
                  <a:txBody>
                    <a:bodyPr/>
                    <a:lstStyle/>
                    <a:p>
                      <a:r>
                        <a:rPr lang="en-US" b="1" i="0" dirty="0">
                          <a:solidFill>
                            <a:schemeClr val="bg1"/>
                          </a:solidFill>
                          <a:latin typeface="Poppins" pitchFamily="2" charset="77"/>
                          <a:cs typeface="Poppins" pitchFamily="2" charset="77"/>
                        </a:rPr>
                        <a:t>Heading 2</a:t>
                      </a: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15192"/>
                    </a:solidFill>
                  </a:tcPr>
                </a:tc>
                <a:tc>
                  <a:txBody>
                    <a:bodyPr/>
                    <a:lstStyle/>
                    <a:p>
                      <a:r>
                        <a:rPr lang="en-US" b="1" i="0" dirty="0">
                          <a:solidFill>
                            <a:schemeClr val="bg1"/>
                          </a:solidFill>
                          <a:latin typeface="Poppins" pitchFamily="2" charset="77"/>
                          <a:cs typeface="Poppins" pitchFamily="2" charset="77"/>
                        </a:rPr>
                        <a:t>Heading 3</a:t>
                      </a: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15192"/>
                    </a:solidFill>
                  </a:tcPr>
                </a:tc>
                <a:tc>
                  <a:txBody>
                    <a:bodyPr/>
                    <a:lstStyle/>
                    <a:p>
                      <a:r>
                        <a:rPr lang="en-US" b="1" i="0" dirty="0">
                          <a:solidFill>
                            <a:schemeClr val="bg1"/>
                          </a:solidFill>
                          <a:latin typeface="Poppins" pitchFamily="2" charset="77"/>
                          <a:cs typeface="Poppins" pitchFamily="2" charset="77"/>
                        </a:rPr>
                        <a:t>Heading 4</a:t>
                      </a: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15192"/>
                    </a:solidFill>
                  </a:tcPr>
                </a:tc>
                <a:tc>
                  <a:txBody>
                    <a:bodyPr/>
                    <a:lstStyle/>
                    <a:p>
                      <a:r>
                        <a:rPr lang="en-US" b="1" i="0" dirty="0">
                          <a:solidFill>
                            <a:schemeClr val="bg1"/>
                          </a:solidFill>
                          <a:latin typeface="Poppins" pitchFamily="2" charset="77"/>
                          <a:cs typeface="Poppins" pitchFamily="2" charset="77"/>
                        </a:rPr>
                        <a:t>Heading 5</a:t>
                      </a:r>
                    </a:p>
                  </a:txBody>
                  <a:tcPr marL="127440" marR="127440" marT="81720" marB="81720"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715192"/>
                    </a:solidFill>
                  </a:tcPr>
                </a:tc>
                <a:extLst>
                  <a:ext uri="{0D108BD9-81ED-4DB2-BD59-A6C34878D82A}">
                    <a16:rowId xmlns:a16="http://schemas.microsoft.com/office/drawing/2014/main" val="3471848079"/>
                  </a:ext>
                </a:extLst>
              </a:tr>
              <a:tr h="370840">
                <a:tc>
                  <a:txBody>
                    <a:bodyPr/>
                    <a:lstStyle/>
                    <a:p>
                      <a:r>
                        <a:rPr lang="en-US" b="0" i="0" dirty="0">
                          <a:solidFill>
                            <a:schemeClr val="tx1"/>
                          </a:solidFill>
                          <a:latin typeface="Poppins Light" pitchFamily="2" charset="77"/>
                          <a:cs typeface="Poppins Light" pitchFamily="2" charset="77"/>
                        </a:rPr>
                        <a:t>Content</a:t>
                      </a: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1649517220"/>
                  </a:ext>
                </a:extLst>
              </a:tr>
              <a:tr h="370840">
                <a:tc>
                  <a:txBody>
                    <a:bodyPr/>
                    <a:lstStyle/>
                    <a:p>
                      <a:endParaRPr lang="en-US" b="0" i="0">
                        <a:solidFill>
                          <a:schemeClr val="tx1"/>
                        </a:solidFill>
                        <a:latin typeface="Poppins Light" pitchFamily="2" charset="77"/>
                        <a:cs typeface="Poppins Light" pitchFamily="2" charset="77"/>
                      </a:endParaRP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504005276"/>
                  </a:ext>
                </a:extLst>
              </a:tr>
              <a:tr h="370840">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endParaRPr lang="en-US" b="0" i="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1123048661"/>
                  </a:ext>
                </a:extLst>
              </a:tr>
              <a:tr h="370840">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4F4F4"/>
                    </a:solidFill>
                  </a:tcPr>
                </a:tc>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4F4F4"/>
                    </a:solidFill>
                  </a:tcPr>
                </a:tc>
                <a:tc>
                  <a:txBody>
                    <a:bodyPr/>
                    <a:lstStyle/>
                    <a:p>
                      <a:endParaRPr lang="en-US" b="0" i="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4F4F4"/>
                    </a:solidFill>
                  </a:tcPr>
                </a:tc>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4F4F4"/>
                    </a:solidFill>
                  </a:tcPr>
                </a:tc>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F4F4F4"/>
                    </a:solidFill>
                  </a:tcPr>
                </a:tc>
                <a:extLst>
                  <a:ext uri="{0D108BD9-81ED-4DB2-BD59-A6C34878D82A}">
                    <a16:rowId xmlns:a16="http://schemas.microsoft.com/office/drawing/2014/main" val="2442825908"/>
                  </a:ext>
                </a:extLst>
              </a:tr>
            </a:tbl>
          </a:graphicData>
        </a:graphic>
      </p:graphicFrame>
    </p:spTree>
    <p:extLst>
      <p:ext uri="{BB962C8B-B14F-4D97-AF65-F5344CB8AC3E}">
        <p14:creationId xmlns:p14="http://schemas.microsoft.com/office/powerpoint/2010/main" val="812991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11CF8-2F00-1EB2-3EA6-4FA987CA8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1EFFF1-1A03-475B-D3E3-3B05771E711C}"/>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5F2F3FD2-3EB9-77C2-CE30-F3D8A386D412}"/>
              </a:ext>
            </a:extLst>
          </p:cNvPr>
          <p:cNvGraphicFramePr>
            <a:graphicFrameLocks noGrp="1"/>
          </p:cNvGraphicFramePr>
          <p:nvPr>
            <p:ph idx="1"/>
            <p:extLst>
              <p:ext uri="{D42A27DB-BD31-4B8C-83A1-F6EECF244321}">
                <p14:modId xmlns:p14="http://schemas.microsoft.com/office/powerpoint/2010/main" val="467871610"/>
              </p:ext>
            </p:extLst>
          </p:nvPr>
        </p:nvGraphicFramePr>
        <p:xfrm>
          <a:off x="838200" y="2069465"/>
          <a:ext cx="10515600" cy="3502080"/>
        </p:xfrm>
        <a:graphic>
          <a:graphicData uri="http://schemas.openxmlformats.org/drawingml/2006/table">
            <a:tbl>
              <a:tblPr firstRow="1" bandRow="1">
                <a:tableStyleId>{2D5ABB26-0587-4C30-8999-92F81FD0307C}</a:tableStyleId>
              </a:tblPr>
              <a:tblGrid>
                <a:gridCol w="3505200">
                  <a:extLst>
                    <a:ext uri="{9D8B030D-6E8A-4147-A177-3AD203B41FA5}">
                      <a16:colId xmlns:a16="http://schemas.microsoft.com/office/drawing/2014/main" val="3152685131"/>
                    </a:ext>
                  </a:extLst>
                </a:gridCol>
                <a:gridCol w="3505200">
                  <a:extLst>
                    <a:ext uri="{9D8B030D-6E8A-4147-A177-3AD203B41FA5}">
                      <a16:colId xmlns:a16="http://schemas.microsoft.com/office/drawing/2014/main" val="1601124942"/>
                    </a:ext>
                  </a:extLst>
                </a:gridCol>
                <a:gridCol w="3505200">
                  <a:extLst>
                    <a:ext uri="{9D8B030D-6E8A-4147-A177-3AD203B41FA5}">
                      <a16:colId xmlns:a16="http://schemas.microsoft.com/office/drawing/2014/main" val="1695591728"/>
                    </a:ext>
                  </a:extLst>
                </a:gridCol>
              </a:tblGrid>
              <a:tr h="370840">
                <a:tc>
                  <a:txBody>
                    <a:bodyPr/>
                    <a:lstStyle/>
                    <a:p>
                      <a:r>
                        <a:rPr lang="en-US" b="1" i="0" dirty="0">
                          <a:solidFill>
                            <a:schemeClr val="bg1"/>
                          </a:solidFill>
                          <a:latin typeface="Poppins" pitchFamily="2" charset="77"/>
                          <a:cs typeface="Poppins" pitchFamily="2" charset="77"/>
                        </a:rPr>
                        <a:t>Heading 1</a:t>
                      </a:r>
                    </a:p>
                  </a:txBody>
                  <a:tcPr marL="127440" marR="127440" marT="81720" marB="81720"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15192"/>
                    </a:solidFill>
                  </a:tcPr>
                </a:tc>
                <a:tc>
                  <a:txBody>
                    <a:bodyPr/>
                    <a:lstStyle/>
                    <a:p>
                      <a:pPr algn="ctr"/>
                      <a:r>
                        <a:rPr lang="en-US" b="1" i="0" dirty="0">
                          <a:solidFill>
                            <a:schemeClr val="bg1"/>
                          </a:solidFill>
                          <a:latin typeface="Poppins" pitchFamily="2" charset="77"/>
                          <a:cs typeface="Poppins" pitchFamily="2" charset="77"/>
                        </a:rPr>
                        <a:t>XXX</a:t>
                      </a: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15192"/>
                    </a:solidFill>
                  </a:tcPr>
                </a:tc>
                <a:tc>
                  <a:txBody>
                    <a:bodyPr/>
                    <a:lstStyle/>
                    <a:p>
                      <a:pPr algn="ctr"/>
                      <a:r>
                        <a:rPr lang="en-US" b="1" i="0" dirty="0">
                          <a:solidFill>
                            <a:schemeClr val="bg1"/>
                          </a:solidFill>
                          <a:latin typeface="Poppins" pitchFamily="2" charset="77"/>
                          <a:cs typeface="Poppins" pitchFamily="2" charset="77"/>
                        </a:rPr>
                        <a:t>XXX</a:t>
                      </a: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15192"/>
                    </a:solidFill>
                  </a:tcPr>
                </a:tc>
                <a:extLst>
                  <a:ext uri="{0D108BD9-81ED-4DB2-BD59-A6C34878D82A}">
                    <a16:rowId xmlns:a16="http://schemas.microsoft.com/office/drawing/2014/main" val="3471848079"/>
                  </a:ext>
                </a:extLst>
              </a:tr>
              <a:tr h="370840">
                <a:tc>
                  <a:txBody>
                    <a:bodyPr/>
                    <a:lstStyle/>
                    <a:p>
                      <a:r>
                        <a:rPr lang="en-US" b="0" i="0" dirty="0">
                          <a:solidFill>
                            <a:schemeClr val="tx1"/>
                          </a:solidFill>
                          <a:latin typeface="Poppins Light" pitchFamily="2" charset="77"/>
                          <a:cs typeface="Poppins Light" pitchFamily="2" charset="77"/>
                        </a:rPr>
                        <a:t>Content</a:t>
                      </a: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pPr algn="ctr"/>
                      <a:r>
                        <a:rPr lang="en-US" b="0" i="0" dirty="0">
                          <a:solidFill>
                            <a:schemeClr val="tx1"/>
                          </a:solidFill>
                          <a:latin typeface="Poppins Light" pitchFamily="2" charset="77"/>
                          <a:cs typeface="Poppins Light" pitchFamily="2" charset="77"/>
                        </a:rPr>
                        <a:t>XXX</a:t>
                      </a: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pPr algn="ctr"/>
                      <a:r>
                        <a:rPr lang="en-US" b="0" i="0" dirty="0">
                          <a:solidFill>
                            <a:schemeClr val="tx1"/>
                          </a:solidFill>
                          <a:latin typeface="Poppins Light" pitchFamily="2" charset="77"/>
                          <a:cs typeface="Poppins Light" pitchFamily="2" charset="77"/>
                        </a:rPr>
                        <a:t>XXX</a:t>
                      </a: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1649517220"/>
                  </a:ext>
                </a:extLst>
              </a:tr>
              <a:tr h="370840">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pPr algn="ctr"/>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pPr algn="ctr"/>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504005276"/>
                  </a:ext>
                </a:extLst>
              </a:tr>
              <a:tr h="370840">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pPr algn="ctr"/>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pPr algn="ctr"/>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1123048661"/>
                  </a:ext>
                </a:extLst>
              </a:tr>
              <a:tr h="370840">
                <a:tc>
                  <a:txBody>
                    <a:bodyPr/>
                    <a:lstStyle/>
                    <a:p>
                      <a:r>
                        <a:rPr lang="en-US" b="1" i="0" dirty="0">
                          <a:solidFill>
                            <a:schemeClr val="bg1"/>
                          </a:solidFill>
                          <a:latin typeface="Poppins" pitchFamily="2" charset="77"/>
                          <a:cs typeface="Poppins" pitchFamily="2" charset="77"/>
                        </a:rPr>
                        <a:t>Heading 2</a:t>
                      </a: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15192"/>
                    </a:solidFill>
                  </a:tcPr>
                </a:tc>
                <a:tc>
                  <a:txBody>
                    <a:bodyPr/>
                    <a:lstStyle/>
                    <a:p>
                      <a:pPr algn="ctr"/>
                      <a:r>
                        <a:rPr lang="en-US" b="1" i="0" dirty="0">
                          <a:solidFill>
                            <a:schemeClr val="bg1"/>
                          </a:solidFill>
                          <a:latin typeface="Poppins" pitchFamily="2" charset="77"/>
                          <a:cs typeface="Poppins" pitchFamily="2" charset="77"/>
                        </a:rPr>
                        <a:t>XXX</a:t>
                      </a: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15192"/>
                    </a:solidFill>
                  </a:tcPr>
                </a:tc>
                <a:tc>
                  <a:txBody>
                    <a:bodyPr/>
                    <a:lstStyle/>
                    <a:p>
                      <a:pPr algn="ctr"/>
                      <a:r>
                        <a:rPr lang="en-US" b="1" i="0" dirty="0">
                          <a:solidFill>
                            <a:schemeClr val="bg1"/>
                          </a:solidFill>
                          <a:latin typeface="Poppins" pitchFamily="2" charset="77"/>
                          <a:cs typeface="Poppins" pitchFamily="2" charset="77"/>
                        </a:rPr>
                        <a:t>XXX</a:t>
                      </a: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15192"/>
                    </a:solidFill>
                  </a:tcPr>
                </a:tc>
                <a:extLst>
                  <a:ext uri="{0D108BD9-81ED-4DB2-BD59-A6C34878D82A}">
                    <a16:rowId xmlns:a16="http://schemas.microsoft.com/office/drawing/2014/main" val="2442825908"/>
                  </a:ext>
                </a:extLst>
              </a:tr>
              <a:tr h="370840">
                <a:tc>
                  <a:txBody>
                    <a:bodyPr/>
                    <a:lstStyle/>
                    <a:p>
                      <a:r>
                        <a:rPr lang="en-US" b="0" i="0" dirty="0">
                          <a:solidFill>
                            <a:schemeClr val="tx1"/>
                          </a:solidFill>
                          <a:latin typeface="Poppins Light" pitchFamily="2" charset="77"/>
                          <a:cs typeface="Poppins Light" pitchFamily="2" charset="77"/>
                        </a:rPr>
                        <a:t>Content</a:t>
                      </a: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pPr algn="ctr"/>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pPr algn="ctr"/>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3006447042"/>
                  </a:ext>
                </a:extLst>
              </a:tr>
              <a:tr h="370840">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pPr algn="ctr"/>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tc>
                  <a:txBody>
                    <a:bodyPr/>
                    <a:lstStyle/>
                    <a:p>
                      <a:pPr algn="ctr"/>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2130601501"/>
                  </a:ext>
                </a:extLst>
              </a:tr>
              <a:tr h="370840">
                <a:tc>
                  <a:txBody>
                    <a:bodyPr/>
                    <a:lstStyle/>
                    <a:p>
                      <a:r>
                        <a:rPr lang="en-US" b="1" i="0" dirty="0">
                          <a:solidFill>
                            <a:srgbClr val="F4F4F4"/>
                          </a:solidFill>
                          <a:latin typeface="Poppins" pitchFamily="2" charset="77"/>
                          <a:cs typeface="Poppins" pitchFamily="2" charset="77"/>
                        </a:rPr>
                        <a:t>Heading 3</a:t>
                      </a: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715192"/>
                    </a:solidFill>
                  </a:tcPr>
                </a:tc>
                <a:tc>
                  <a:txBody>
                    <a:bodyPr/>
                    <a:lstStyle/>
                    <a:p>
                      <a:pPr algn="ctr"/>
                      <a:r>
                        <a:rPr lang="en-US" b="1" i="0" dirty="0">
                          <a:solidFill>
                            <a:srgbClr val="F4F4F4"/>
                          </a:solidFill>
                          <a:latin typeface="Poppins" pitchFamily="2" charset="77"/>
                          <a:cs typeface="Poppins" pitchFamily="2" charset="77"/>
                        </a:rPr>
                        <a:t>XXX</a:t>
                      </a: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715192"/>
                    </a:solidFill>
                  </a:tcPr>
                </a:tc>
                <a:tc>
                  <a:txBody>
                    <a:bodyPr/>
                    <a:lstStyle/>
                    <a:p>
                      <a:pPr algn="ctr"/>
                      <a:r>
                        <a:rPr lang="en-US" b="1" i="0" dirty="0">
                          <a:solidFill>
                            <a:srgbClr val="F4F4F4"/>
                          </a:solidFill>
                          <a:latin typeface="Poppins" pitchFamily="2" charset="77"/>
                          <a:cs typeface="Poppins" pitchFamily="2" charset="77"/>
                        </a:rPr>
                        <a:t>XXX</a:t>
                      </a:r>
                    </a:p>
                  </a:txBody>
                  <a:tcPr marL="127440" marR="127440" marT="81720" marB="81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715192"/>
                    </a:solidFill>
                  </a:tcPr>
                </a:tc>
                <a:extLst>
                  <a:ext uri="{0D108BD9-81ED-4DB2-BD59-A6C34878D82A}">
                    <a16:rowId xmlns:a16="http://schemas.microsoft.com/office/drawing/2014/main" val="1747345900"/>
                  </a:ext>
                </a:extLst>
              </a:tr>
            </a:tbl>
          </a:graphicData>
        </a:graphic>
      </p:graphicFrame>
    </p:spTree>
    <p:extLst>
      <p:ext uri="{BB962C8B-B14F-4D97-AF65-F5344CB8AC3E}">
        <p14:creationId xmlns:p14="http://schemas.microsoft.com/office/powerpoint/2010/main" val="3781069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5B09C-5194-4D84-698A-D71C3EADFD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193E34-425E-F8A3-B248-A7854B4BD6C9}"/>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7FFF5502-C4B7-B834-2C40-641C3B2621C4}"/>
              </a:ext>
            </a:extLst>
          </p:cNvPr>
          <p:cNvGraphicFramePr>
            <a:graphicFrameLocks noGrp="1"/>
          </p:cNvGraphicFramePr>
          <p:nvPr>
            <p:ph idx="1"/>
            <p:extLst>
              <p:ext uri="{D42A27DB-BD31-4B8C-83A1-F6EECF244321}">
                <p14:modId xmlns:p14="http://schemas.microsoft.com/office/powerpoint/2010/main" val="960451145"/>
              </p:ext>
            </p:extLst>
          </p:nvPr>
        </p:nvGraphicFramePr>
        <p:xfrm>
          <a:off x="838200" y="2069465"/>
          <a:ext cx="10515600" cy="1751040"/>
        </p:xfrm>
        <a:graphic>
          <a:graphicData uri="http://schemas.openxmlformats.org/drawingml/2006/table">
            <a:tbl>
              <a:tblPr firstRow="1" bandRow="1">
                <a:tableStyleId>{2D5ABB26-0587-4C30-8999-92F81FD0307C}</a:tableStyleId>
              </a:tblPr>
              <a:tblGrid>
                <a:gridCol w="2103120">
                  <a:extLst>
                    <a:ext uri="{9D8B030D-6E8A-4147-A177-3AD203B41FA5}">
                      <a16:colId xmlns:a16="http://schemas.microsoft.com/office/drawing/2014/main" val="3152685131"/>
                    </a:ext>
                  </a:extLst>
                </a:gridCol>
                <a:gridCol w="8412480">
                  <a:extLst>
                    <a:ext uri="{9D8B030D-6E8A-4147-A177-3AD203B41FA5}">
                      <a16:colId xmlns:a16="http://schemas.microsoft.com/office/drawing/2014/main" val="1601124942"/>
                    </a:ext>
                  </a:extLst>
                </a:gridCol>
              </a:tblGrid>
              <a:tr h="370840">
                <a:tc>
                  <a:txBody>
                    <a:bodyPr/>
                    <a:lstStyle/>
                    <a:p>
                      <a:r>
                        <a:rPr lang="en-US" b="1" i="0" dirty="0">
                          <a:solidFill>
                            <a:schemeClr val="bg1"/>
                          </a:solidFill>
                          <a:latin typeface="Poppins" pitchFamily="2" charset="77"/>
                          <a:cs typeface="Poppins" pitchFamily="2" charset="77"/>
                        </a:rPr>
                        <a:t>Heading 1</a:t>
                      </a:r>
                    </a:p>
                  </a:txBody>
                  <a:tcPr marL="127440" marR="127440" marT="81720" marB="81720"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715192"/>
                    </a:solidFill>
                  </a:tcPr>
                </a:tc>
                <a:tc>
                  <a:txBody>
                    <a:bodyPr/>
                    <a:lstStyle/>
                    <a:p>
                      <a:r>
                        <a:rPr lang="en-US" b="0" i="0" dirty="0">
                          <a:solidFill>
                            <a:schemeClr val="tx1"/>
                          </a:solidFill>
                          <a:latin typeface="Poppins Light" pitchFamily="2" charset="77"/>
                          <a:cs typeface="Poppins Light" pitchFamily="2" charset="77"/>
                        </a:rPr>
                        <a:t>Content</a:t>
                      </a:r>
                    </a:p>
                  </a:txBody>
                  <a:tcPr marL="127440" marR="127440" marT="81720" marB="81720"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3471848079"/>
                  </a:ext>
                </a:extLst>
              </a:tr>
              <a:tr h="370840">
                <a:tc>
                  <a:txBody>
                    <a:bodyPr/>
                    <a:lstStyle/>
                    <a:p>
                      <a:r>
                        <a:rPr lang="en-US" b="1" i="0" dirty="0">
                          <a:solidFill>
                            <a:schemeClr val="bg1"/>
                          </a:solidFill>
                          <a:latin typeface="Poppins" pitchFamily="2" charset="77"/>
                          <a:cs typeface="Poppins" pitchFamily="2" charset="77"/>
                        </a:rPr>
                        <a:t>Heading 2</a:t>
                      </a: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15192"/>
                    </a:solidFill>
                  </a:tcPr>
                </a:tc>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1649517220"/>
                  </a:ext>
                </a:extLst>
              </a:tr>
              <a:tr h="370840">
                <a:tc>
                  <a:txBody>
                    <a:bodyPr/>
                    <a:lstStyle/>
                    <a:p>
                      <a:r>
                        <a:rPr lang="en-US" b="1" i="0" dirty="0">
                          <a:solidFill>
                            <a:schemeClr val="bg1"/>
                          </a:solidFill>
                          <a:latin typeface="Poppins" pitchFamily="2" charset="77"/>
                          <a:cs typeface="Poppins" pitchFamily="2" charset="77"/>
                        </a:rPr>
                        <a:t>Heading 3</a:t>
                      </a: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15192"/>
                    </a:solidFill>
                  </a:tcPr>
                </a:tc>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504005276"/>
                  </a:ext>
                </a:extLst>
              </a:tr>
              <a:tr h="370840">
                <a:tc>
                  <a:txBody>
                    <a:bodyPr/>
                    <a:lstStyle/>
                    <a:p>
                      <a:r>
                        <a:rPr lang="en-US" b="1" i="0" dirty="0">
                          <a:solidFill>
                            <a:schemeClr val="bg1"/>
                          </a:solidFill>
                          <a:latin typeface="Poppins" pitchFamily="2" charset="77"/>
                          <a:cs typeface="Poppins" pitchFamily="2" charset="77"/>
                        </a:rPr>
                        <a:t>Heading 4</a:t>
                      </a:r>
                    </a:p>
                  </a:txBody>
                  <a:tcPr marL="127440" marR="127440" marT="81720" marB="81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15192"/>
                    </a:solidFill>
                  </a:tcPr>
                </a:tc>
                <a:tc>
                  <a:txBody>
                    <a:bodyPr/>
                    <a:lstStyle/>
                    <a:p>
                      <a:endParaRPr lang="en-US" b="0" i="0" dirty="0">
                        <a:solidFill>
                          <a:schemeClr val="tx1"/>
                        </a:solidFill>
                        <a:latin typeface="Poppins Light" pitchFamily="2" charset="77"/>
                        <a:cs typeface="Poppins Light" pitchFamily="2" charset="77"/>
                      </a:endParaRPr>
                    </a:p>
                  </a:txBody>
                  <a:tcPr marL="127440" marR="127440" marT="81720" marB="81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4F4F4"/>
                    </a:solidFill>
                  </a:tcPr>
                </a:tc>
                <a:extLst>
                  <a:ext uri="{0D108BD9-81ED-4DB2-BD59-A6C34878D82A}">
                    <a16:rowId xmlns:a16="http://schemas.microsoft.com/office/drawing/2014/main" val="1123048661"/>
                  </a:ext>
                </a:extLst>
              </a:tr>
            </a:tbl>
          </a:graphicData>
        </a:graphic>
      </p:graphicFrame>
    </p:spTree>
    <p:extLst>
      <p:ext uri="{BB962C8B-B14F-4D97-AF65-F5344CB8AC3E}">
        <p14:creationId xmlns:p14="http://schemas.microsoft.com/office/powerpoint/2010/main" val="16638759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erve-Slide-Table" id="{AF357C9E-5A65-8943-9907-DED09F3F6356}" vid="{2DA88A73-8AE9-5544-BF3C-54BC6960BFE4}"/>
    </a:ext>
  </a:extLst>
</a:theme>
</file>

<file path=docProps/app.xml><?xml version="1.0" encoding="utf-8"?>
<Properties xmlns="http://schemas.openxmlformats.org/officeDocument/2006/extended-properties" xmlns:vt="http://schemas.openxmlformats.org/officeDocument/2006/docPropsVTypes">
  <Template/>
  <TotalTime>52</TotalTime>
  <Words>36</Words>
  <Application>Microsoft Macintosh PowerPoint</Application>
  <PresentationFormat>Widescreen</PresentationFormat>
  <Paragraphs>24</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Poppins</vt:lpstr>
      <vt:lpstr>Poppins Light</vt:lpstr>
      <vt:lpstr>Raleway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Pearson</dc:creator>
  <cp:lastModifiedBy>Laura Pearson</cp:lastModifiedBy>
  <cp:revision>5</cp:revision>
  <dcterms:created xsi:type="dcterms:W3CDTF">2024-12-06T09:43:19Z</dcterms:created>
  <dcterms:modified xsi:type="dcterms:W3CDTF">2026-02-04T13:49:11Z</dcterms:modified>
</cp:coreProperties>
</file>