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76" r:id="rId3"/>
    <p:sldId id="256" r:id="rId4"/>
    <p:sldId id="257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9A42"/>
    <a:srgbClr val="FFB81D"/>
    <a:srgbClr val="715192"/>
    <a:srgbClr val="DE85BB"/>
    <a:srgbClr val="F45E54"/>
    <a:srgbClr val="35C0CA"/>
    <a:srgbClr val="009BDF"/>
    <a:srgbClr val="19988B"/>
    <a:srgbClr val="C41D4A"/>
    <a:srgbClr val="1A4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37"/>
  </p:normalViewPr>
  <p:slideViewPr>
    <p:cSldViewPr snapToGrid="0">
      <p:cViewPr varScale="1">
        <p:scale>
          <a:sx n="88" d="100"/>
          <a:sy n="88" d="100"/>
        </p:scale>
        <p:origin x="17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EDC1-DEC6-4C17-4DC5-366E57131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6AF67-896D-0044-A32E-96E7E5BC7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87400-6D0E-A8C7-0C95-3548B1BC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D7CAC-5BAD-2070-C96E-76FF4040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56A5B-FCC1-5D41-2412-AD951CAC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4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168A-0FDC-064C-E797-2001DEE5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6ED81-420E-506D-5B58-AA771161C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4B96-938F-BD80-5AFC-F04734B9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2F6B6-93A7-867E-15B0-5074E7D3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F1DF2-8390-16CE-A41D-580C43ED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F2700-0CF7-D6D1-C8EB-78097370E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61804-52E7-36C6-861C-B1F9CF12A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9E85F-8736-EE42-96D7-7CA0232C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CF3B4-CF09-FD63-14B8-5E7BE692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A9D8C-9B00-7D73-BB2A-C854E75C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2BED-A18D-86FA-2CD6-52E08E90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E2AB2-57B9-7BB4-A73C-496BC387B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965BC-4F6E-CDF6-FBF8-85D893A5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1E926-3754-F97C-DA94-4B1D1B12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20EF-1A0F-B251-D410-032C7529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7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E21B-4129-0379-7B6F-CF686642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8E3CE-2C76-679D-CF03-D0193496D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D9E84-BDC6-BFAD-5467-D6B13E220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D3E06-B047-FF23-436A-AD16FD48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C1D0F-BE9C-DA43-75E6-7ED2D09F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4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E859A-EE26-12CD-6638-01B8621C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C117E-F013-F93B-5A27-501A75181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1F602-388E-FEE6-FF25-B5EF895E9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3A597-C621-9489-1837-5F9CFD6C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F741E-151B-47D8-D256-E2152690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D392B-36DF-D1D1-DC00-0FFC82BE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0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73FF-50FA-504B-84F3-361D2FC8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1668-D5AF-30B1-B1D9-55F77FE1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B9623-D608-A30D-1C26-A809ADA58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A85DF-D8BD-FD29-022F-4102D4ECF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696FA-6292-56B7-E716-BA6F6BCB1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102A0-B711-3869-E543-EB6884DC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2/4/26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F97478-B8FB-EC6B-FD0D-2EFD3A7D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69DE87-7D4F-1FCF-3953-E4901AB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0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2E13-7C10-5129-BC6D-1CFFD24E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3857AD-B1F0-7892-12F7-2EE5E2AE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CBDDE-F468-5FC4-AFC2-877B91960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F52AE-2BA8-EA64-26E5-22BFE591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C14F3-DDFF-9BF7-5545-3FA375AD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2/4/26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E35EA-E365-0009-6417-77E722B1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23F5E-F0EB-9D33-6E35-BB7610E5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2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445D7-39D8-771C-351C-81C321E6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F9464-7E77-7E41-FBA7-B902FA933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147B2-E9CF-93A8-BA27-4081A6CAA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6F47F-0782-084E-53C5-27EB75E2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B10DF-8BE8-3B13-7555-351BA35C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1B1D4-9299-9808-DEB7-2AD00FA8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5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02D5-F556-4E9B-471A-3F1217A4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83F510-D08D-8C40-7439-4B464837D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F85D6-B555-7820-9EA1-7D07DCC74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4AC3B-33F2-59CA-830D-03312945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8292E-53FB-9B75-E8A9-76271523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CE291-846E-518C-AA6D-E8BE67AF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3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D67FC-58D2-5E4F-2A36-1F173379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4B69E-AEB3-AA2E-3803-529435E5E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3EEB6-CACB-0BE6-F2D0-FC3BCCE86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3164E-0D92-804E-AC22-1DDDF7C1B7ED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92651-E3B3-5082-633D-53290C553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56B58-7F5B-EB38-E8C5-DB6CD4ABB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4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56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E5F5C1-59C7-CB91-3F75-734F78D46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885A-B7D5-46A6-A6AC-54953B7D5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US" b="1" spc="-150" dirty="0">
                <a:solidFill>
                  <a:srgbClr val="715192"/>
                </a:solidFill>
                <a:latin typeface="Poppins ExtraBold" pitchFamily="2" charset="77"/>
                <a:cs typeface="Poppins ExtraBold" pitchFamily="2" charset="77"/>
              </a:rPr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E2287-025E-4DA9-BD42-357BBCE1C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15192"/>
              </a:buClr>
            </a:pPr>
            <a:endParaRPr lang="en-US" sz="2400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6883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32D4D8-2C58-0EBB-9A85-E222242BF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9507-DD3A-BD48-6D8B-854938FAF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39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spc="-300" dirty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rPr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27D6F-CE68-C11A-0F22-919CC26CC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5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spc="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5098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9C2ED7-E98C-1FAC-F4DE-C8003E7E4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5F7A-A242-2F98-89E6-9006F9F4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US" b="1" spc="-150" dirty="0">
                <a:solidFill>
                  <a:srgbClr val="FFB81D"/>
                </a:solidFill>
                <a:latin typeface="Poppins ExtraBold" pitchFamily="2" charset="77"/>
                <a:cs typeface="Poppins ExtraBold" pitchFamily="2" charset="77"/>
              </a:rPr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7094E-ADBA-EC6F-7A49-B64B80852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B81D"/>
              </a:buClr>
            </a:pPr>
            <a:endParaRPr lang="en-US" sz="2400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17447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210F00-5455-7D1C-51D6-05539258D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6FE22-D437-97B7-940D-39E1732A6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39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spc="-300" dirty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rPr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2BA54-E1DC-DA06-EAB2-F153814BB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5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spc="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6932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4CEF47-A20E-9060-47BB-04EDEF212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6479-5372-5C9C-DBDD-6464ACC3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US" b="1" spc="-150" dirty="0">
                <a:solidFill>
                  <a:srgbClr val="2C9A42"/>
                </a:solidFill>
                <a:latin typeface="Poppins ExtraBold" pitchFamily="2" charset="77"/>
                <a:cs typeface="Poppins ExtraBold" pitchFamily="2" charset="77"/>
              </a:rPr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63A0A-928F-56E8-923D-3B8020492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2C9A42"/>
              </a:buClr>
            </a:pPr>
            <a:endParaRPr lang="en-US" sz="2400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76724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141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53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01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1DC9-38B7-3062-CB3E-90DA7B494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39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spc="-300" dirty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rPr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306DB-5D39-CCB7-313B-AC7BFA436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5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spc="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1656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US" b="1" spc="-150" dirty="0">
                <a:solidFill>
                  <a:srgbClr val="35C0CA"/>
                </a:solidFill>
                <a:latin typeface="Poppins ExtraBold" pitchFamily="2" charset="77"/>
                <a:cs typeface="Poppins ExtraBold" pitchFamily="2" charset="77"/>
              </a:rPr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B547-2AE5-31B6-FF3F-A973F850B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35C0CA"/>
              </a:buClr>
            </a:pPr>
            <a:endParaRPr lang="en-US" sz="2400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538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0FE6E4-3796-5C1C-78A7-5450C6C89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67F77-A9E5-3B9E-2A8A-08001C15E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39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spc="-300" dirty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rPr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2A6DA-C2A9-6E36-8349-428ED6528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5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spc="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4570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9A9580-0ABE-9A11-A40B-37E4C6D3B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4100-D7B8-58DB-7CE0-C87C176AB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US" b="1" spc="-150" dirty="0">
                <a:solidFill>
                  <a:srgbClr val="F45E54"/>
                </a:solidFill>
                <a:latin typeface="Poppins ExtraBold" pitchFamily="2" charset="77"/>
                <a:cs typeface="Poppins ExtraBold" pitchFamily="2" charset="77"/>
              </a:rPr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50AE-147B-E2BE-FF55-44D94D61B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45E54"/>
              </a:buClr>
            </a:pPr>
            <a:endParaRPr lang="en-US" sz="2400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498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79DE2C-29A4-EC14-21FA-B960CDB1A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1E6F-A382-4CEC-692D-A0B116757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39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spc="-300" dirty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rPr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5836D-0063-517A-60BB-943738935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5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spc="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0263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975050-3BF0-9275-23C2-9A3309BFC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06A44-EED2-EFAE-1D64-768222E3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US" b="1" spc="-150" dirty="0">
                <a:solidFill>
                  <a:srgbClr val="DE85BB"/>
                </a:solidFill>
                <a:latin typeface="Poppins ExtraBold" pitchFamily="2" charset="77"/>
                <a:cs typeface="Poppins ExtraBold" pitchFamily="2" charset="77"/>
              </a:rPr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83BA-8186-3E9C-0F4B-06561B51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DE85BB"/>
              </a:buClr>
            </a:pPr>
            <a:endParaRPr lang="en-US" sz="2400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12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F0595E-E4F7-1F08-231F-A1324628F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DFEFF-8D2C-2D53-E181-A83E3207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39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spc="-300" dirty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rPr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F4645-CDB3-50AF-EB7A-0CDD92D03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5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spc="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1320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54</Words>
  <Application>Microsoft Macintosh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Poppins ExtraBold</vt:lpstr>
      <vt:lpstr>Poppins Light</vt:lpstr>
      <vt:lpstr>Office Theme</vt:lpstr>
      <vt:lpstr>PowerPoint Presentation</vt:lpstr>
      <vt:lpstr>PowerPoint Presentation</vt:lpstr>
      <vt:lpstr>title goes here</vt:lpstr>
      <vt:lpstr>title goes here</vt:lpstr>
      <vt:lpstr>title goes here</vt:lpstr>
      <vt:lpstr>title goes here</vt:lpstr>
      <vt:lpstr>title goes here</vt:lpstr>
      <vt:lpstr>title goes here</vt:lpstr>
      <vt:lpstr>title goes here</vt:lpstr>
      <vt:lpstr>title goes here</vt:lpstr>
      <vt:lpstr>title goes here</vt:lpstr>
      <vt:lpstr>title goes here</vt:lpstr>
      <vt:lpstr>title goes here</vt:lpstr>
      <vt:lpstr>title goes here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Laura Pearson</dc:creator>
  <cp:lastModifiedBy>Laura Pearson</cp:lastModifiedBy>
  <cp:revision>7</cp:revision>
  <dcterms:created xsi:type="dcterms:W3CDTF">2022-11-03T17:04:41Z</dcterms:created>
  <dcterms:modified xsi:type="dcterms:W3CDTF">2026-02-04T14:14:37Z</dcterms:modified>
</cp:coreProperties>
</file>