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sldIdLst>
    <p:sldId id="275" r:id="rId2"/>
    <p:sldId id="276" r:id="rId3"/>
    <p:sldId id="277" r:id="rId4"/>
    <p:sldId id="278" r:id="rId5"/>
  </p:sldIdLst>
  <p:sldSz cx="6858000" cy="12192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009"/>
    <p:restoredTop sz="94674"/>
  </p:normalViewPr>
  <p:slideViewPr>
    <p:cSldViewPr snapToGrid="0">
      <p:cViewPr varScale="1">
        <p:scale>
          <a:sx n="132" d="100"/>
          <a:sy n="132" d="100"/>
        </p:scale>
        <p:origin x="2408" y="-36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1703673-7E93-A33D-3B91-D7A4D4FE7333}"/>
              </a:ext>
            </a:extLst>
          </p:cNvPr>
          <p:cNvSpPr>
            <a:spLocks noGrp="1"/>
          </p:cNvSpPr>
          <p:nvPr>
            <p:ph type="title"/>
          </p:nvPr>
        </p:nvSpPr>
        <p:spPr/>
        <p:txBody>
          <a:bodyPr/>
          <a:lstStyle/>
          <a:p>
            <a:r>
              <a:rPr lang="es-MX"/>
              <a:t>Haz clic para modificar el estilo de título del patrón</a:t>
            </a:r>
          </a:p>
        </p:txBody>
      </p:sp>
      <p:sp>
        <p:nvSpPr>
          <p:cNvPr id="3" name="Marcador de contenido 2">
            <a:extLst>
              <a:ext uri="{FF2B5EF4-FFF2-40B4-BE49-F238E27FC236}">
                <a16:creationId xmlns:a16="http://schemas.microsoft.com/office/drawing/2014/main" id="{753EFDF1-629D-4D4D-E0E0-D4247BA143C5}"/>
              </a:ext>
            </a:extLst>
          </p:cNvPr>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fecha 3">
            <a:extLst>
              <a:ext uri="{FF2B5EF4-FFF2-40B4-BE49-F238E27FC236}">
                <a16:creationId xmlns:a16="http://schemas.microsoft.com/office/drawing/2014/main" id="{E3405406-D5C5-8635-CFCC-2397E65800CA}"/>
              </a:ext>
            </a:extLst>
          </p:cNvPr>
          <p:cNvSpPr>
            <a:spLocks noGrp="1"/>
          </p:cNvSpPr>
          <p:nvPr>
            <p:ph type="dt" sz="half" idx="10"/>
          </p:nvPr>
        </p:nvSpPr>
        <p:spPr/>
        <p:txBody>
          <a:bodyPr/>
          <a:lstStyle/>
          <a:p>
            <a:fld id="{531267E1-8592-4144-BA19-0A108A5EBBAA}" type="datetimeFigureOut">
              <a:rPr lang="es-MX" smtClean="0"/>
              <a:t>21/10/26</a:t>
            </a:fld>
            <a:endParaRPr lang="es-MX"/>
          </a:p>
        </p:txBody>
      </p:sp>
      <p:sp>
        <p:nvSpPr>
          <p:cNvPr id="5" name="Marcador de pie de página 4">
            <a:extLst>
              <a:ext uri="{FF2B5EF4-FFF2-40B4-BE49-F238E27FC236}">
                <a16:creationId xmlns:a16="http://schemas.microsoft.com/office/drawing/2014/main" id="{FAFF522E-6A56-9C19-9746-09FD2049A547}"/>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35DFC371-63CF-1833-3647-2771DB2E8420}"/>
              </a:ext>
            </a:extLst>
          </p:cNvPr>
          <p:cNvSpPr>
            <a:spLocks noGrp="1"/>
          </p:cNvSpPr>
          <p:nvPr>
            <p:ph type="sldNum" sz="quarter" idx="12"/>
          </p:nvPr>
        </p:nvSpPr>
        <p:spPr/>
        <p:txBody>
          <a:bodyPr/>
          <a:lstStyle/>
          <a:p>
            <a:fld id="{FF2C44A6-D502-FB42-AB04-2CF450B919E3}" type="slidenum">
              <a:rPr lang="es-MX" smtClean="0"/>
              <a:t>‹Nº›</a:t>
            </a:fld>
            <a:endParaRPr lang="es-MX"/>
          </a:p>
        </p:txBody>
      </p:sp>
    </p:spTree>
    <p:extLst>
      <p:ext uri="{BB962C8B-B14F-4D97-AF65-F5344CB8AC3E}">
        <p14:creationId xmlns:p14="http://schemas.microsoft.com/office/powerpoint/2010/main" val="30035501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FBB62C-80E1-8F96-1AB8-1497B4AD218E}"/>
              </a:ext>
            </a:extLst>
          </p:cNvPr>
          <p:cNvSpPr>
            <a:spLocks noGrp="1"/>
          </p:cNvSpPr>
          <p:nvPr>
            <p:ph type="title"/>
          </p:nvPr>
        </p:nvSpPr>
        <p:spPr>
          <a:xfrm>
            <a:off x="831850" y="1709741"/>
            <a:ext cx="10515600" cy="2852738"/>
          </a:xfrm>
        </p:spPr>
        <p:txBody>
          <a:bodyPr anchor="b"/>
          <a:lstStyle>
            <a:lvl1pPr>
              <a:defRPr sz="6000"/>
            </a:lvl1pPr>
          </a:lstStyle>
          <a:p>
            <a:r>
              <a:rPr lang="es-MX"/>
              <a:t>Haz clic para modificar el estilo de título del patrón</a:t>
            </a:r>
          </a:p>
        </p:txBody>
      </p:sp>
      <p:sp>
        <p:nvSpPr>
          <p:cNvPr id="3" name="Marcador de texto 2">
            <a:extLst>
              <a:ext uri="{FF2B5EF4-FFF2-40B4-BE49-F238E27FC236}">
                <a16:creationId xmlns:a16="http://schemas.microsoft.com/office/drawing/2014/main" id="{58F15329-C94C-B1BA-C918-29F2079B0067}"/>
              </a:ext>
            </a:extLst>
          </p:cNvPr>
          <p:cNvSpPr>
            <a:spLocks noGrp="1"/>
          </p:cNvSpPr>
          <p:nvPr>
            <p:ph type="body" idx="1"/>
          </p:nvPr>
        </p:nvSpPr>
        <p:spPr>
          <a:xfrm>
            <a:off x="831850" y="4589466"/>
            <a:ext cx="10515600" cy="1500187"/>
          </a:xfrm>
        </p:spPr>
        <p:txBody>
          <a:bodyPr/>
          <a:lstStyle>
            <a:lvl1pPr marL="0" indent="0">
              <a:buNone/>
              <a:defRPr sz="2400">
                <a:solidFill>
                  <a:schemeClr val="tx1">
                    <a:tint val="82000"/>
                  </a:schemeClr>
                </a:solidFill>
              </a:defRPr>
            </a:lvl1pPr>
            <a:lvl2pPr marL="457206" indent="0">
              <a:buNone/>
              <a:defRPr sz="2000">
                <a:solidFill>
                  <a:schemeClr val="tx1">
                    <a:tint val="82000"/>
                  </a:schemeClr>
                </a:solidFill>
              </a:defRPr>
            </a:lvl2pPr>
            <a:lvl3pPr marL="914411" indent="0">
              <a:buNone/>
              <a:defRPr sz="1800">
                <a:solidFill>
                  <a:schemeClr val="tx1">
                    <a:tint val="82000"/>
                  </a:schemeClr>
                </a:solidFill>
              </a:defRPr>
            </a:lvl3pPr>
            <a:lvl4pPr marL="1371617" indent="0">
              <a:buNone/>
              <a:defRPr sz="1600">
                <a:solidFill>
                  <a:schemeClr val="tx1">
                    <a:tint val="82000"/>
                  </a:schemeClr>
                </a:solidFill>
              </a:defRPr>
            </a:lvl4pPr>
            <a:lvl5pPr marL="1828823" indent="0">
              <a:buNone/>
              <a:defRPr sz="1600">
                <a:solidFill>
                  <a:schemeClr val="tx1">
                    <a:tint val="82000"/>
                  </a:schemeClr>
                </a:solidFill>
              </a:defRPr>
            </a:lvl5pPr>
            <a:lvl6pPr marL="2286029" indent="0">
              <a:buNone/>
              <a:defRPr sz="1600">
                <a:solidFill>
                  <a:schemeClr val="tx1">
                    <a:tint val="82000"/>
                  </a:schemeClr>
                </a:solidFill>
              </a:defRPr>
            </a:lvl6pPr>
            <a:lvl7pPr marL="2743234" indent="0">
              <a:buNone/>
              <a:defRPr sz="1600">
                <a:solidFill>
                  <a:schemeClr val="tx1">
                    <a:tint val="82000"/>
                  </a:schemeClr>
                </a:solidFill>
              </a:defRPr>
            </a:lvl7pPr>
            <a:lvl8pPr marL="3200440" indent="0">
              <a:buNone/>
              <a:defRPr sz="1600">
                <a:solidFill>
                  <a:schemeClr val="tx1">
                    <a:tint val="82000"/>
                  </a:schemeClr>
                </a:solidFill>
              </a:defRPr>
            </a:lvl8pPr>
            <a:lvl9pPr marL="3657646" indent="0">
              <a:buNone/>
              <a:defRPr sz="1600">
                <a:solidFill>
                  <a:schemeClr val="tx1">
                    <a:tint val="82000"/>
                  </a:schemeClr>
                </a:solidFill>
              </a:defRPr>
            </a:lvl9pPr>
          </a:lstStyle>
          <a:p>
            <a:pPr lvl="0"/>
            <a:r>
              <a:rPr lang="es-MX"/>
              <a:t>Haga clic para modificar los estilos de texto del patrón</a:t>
            </a:r>
          </a:p>
        </p:txBody>
      </p:sp>
      <p:sp>
        <p:nvSpPr>
          <p:cNvPr id="4" name="Marcador de fecha 3">
            <a:extLst>
              <a:ext uri="{FF2B5EF4-FFF2-40B4-BE49-F238E27FC236}">
                <a16:creationId xmlns:a16="http://schemas.microsoft.com/office/drawing/2014/main" id="{10027410-E692-1DA9-E3FC-43B950A6C011}"/>
              </a:ext>
            </a:extLst>
          </p:cNvPr>
          <p:cNvSpPr>
            <a:spLocks noGrp="1"/>
          </p:cNvSpPr>
          <p:nvPr>
            <p:ph type="dt" sz="half" idx="10"/>
          </p:nvPr>
        </p:nvSpPr>
        <p:spPr/>
        <p:txBody>
          <a:bodyPr/>
          <a:lstStyle/>
          <a:p>
            <a:fld id="{531267E1-8592-4144-BA19-0A108A5EBBAA}" type="datetimeFigureOut">
              <a:rPr lang="es-MX" smtClean="0"/>
              <a:t>21/10/26</a:t>
            </a:fld>
            <a:endParaRPr lang="es-MX"/>
          </a:p>
        </p:txBody>
      </p:sp>
      <p:sp>
        <p:nvSpPr>
          <p:cNvPr id="5" name="Marcador de pie de página 4">
            <a:extLst>
              <a:ext uri="{FF2B5EF4-FFF2-40B4-BE49-F238E27FC236}">
                <a16:creationId xmlns:a16="http://schemas.microsoft.com/office/drawing/2014/main" id="{C064CC12-5F19-7C59-B5CA-09E22A1394BB}"/>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223F4939-A299-ED26-4DEE-3BA72A9DF793}"/>
              </a:ext>
            </a:extLst>
          </p:cNvPr>
          <p:cNvSpPr>
            <a:spLocks noGrp="1"/>
          </p:cNvSpPr>
          <p:nvPr>
            <p:ph type="sldNum" sz="quarter" idx="12"/>
          </p:nvPr>
        </p:nvSpPr>
        <p:spPr/>
        <p:txBody>
          <a:bodyPr/>
          <a:lstStyle/>
          <a:p>
            <a:fld id="{FF2C44A6-D502-FB42-AB04-2CF450B919E3}" type="slidenum">
              <a:rPr lang="es-MX" smtClean="0"/>
              <a:t>‹Nº›</a:t>
            </a:fld>
            <a:endParaRPr lang="es-MX"/>
          </a:p>
        </p:txBody>
      </p:sp>
    </p:spTree>
    <p:extLst>
      <p:ext uri="{BB962C8B-B14F-4D97-AF65-F5344CB8AC3E}">
        <p14:creationId xmlns:p14="http://schemas.microsoft.com/office/powerpoint/2010/main" val="41847351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925722D-FC78-E79D-FE2D-9993ABE4C0A9}"/>
              </a:ext>
            </a:extLst>
          </p:cNvPr>
          <p:cNvSpPr>
            <a:spLocks noGrp="1"/>
          </p:cNvSpPr>
          <p:nvPr>
            <p:ph type="title"/>
          </p:nvPr>
        </p:nvSpPr>
        <p:spPr/>
        <p:txBody>
          <a:bodyPr/>
          <a:lstStyle/>
          <a:p>
            <a:r>
              <a:rPr lang="es-MX"/>
              <a:t>Haz clic para modificar el estilo de título del patrón</a:t>
            </a:r>
          </a:p>
        </p:txBody>
      </p:sp>
      <p:sp>
        <p:nvSpPr>
          <p:cNvPr id="3" name="Marcador de contenido 2">
            <a:extLst>
              <a:ext uri="{FF2B5EF4-FFF2-40B4-BE49-F238E27FC236}">
                <a16:creationId xmlns:a16="http://schemas.microsoft.com/office/drawing/2014/main" id="{7B146410-931D-D9A4-9220-9BA2D4E8F517}"/>
              </a:ext>
            </a:extLst>
          </p:cNvPr>
          <p:cNvSpPr>
            <a:spLocks noGrp="1"/>
          </p:cNvSpPr>
          <p:nvPr>
            <p:ph sz="half" idx="1"/>
          </p:nvPr>
        </p:nvSpPr>
        <p:spPr>
          <a:xfrm>
            <a:off x="838201" y="1825625"/>
            <a:ext cx="5181600" cy="435133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contenido 3">
            <a:extLst>
              <a:ext uri="{FF2B5EF4-FFF2-40B4-BE49-F238E27FC236}">
                <a16:creationId xmlns:a16="http://schemas.microsoft.com/office/drawing/2014/main" id="{149C7335-0609-488E-15EB-B4B7C1735497}"/>
              </a:ext>
            </a:extLst>
          </p:cNvPr>
          <p:cNvSpPr>
            <a:spLocks noGrp="1"/>
          </p:cNvSpPr>
          <p:nvPr>
            <p:ph sz="half" idx="2"/>
          </p:nvPr>
        </p:nvSpPr>
        <p:spPr>
          <a:xfrm>
            <a:off x="6172200" y="1825625"/>
            <a:ext cx="5181600" cy="435133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5" name="Marcador de fecha 4">
            <a:extLst>
              <a:ext uri="{FF2B5EF4-FFF2-40B4-BE49-F238E27FC236}">
                <a16:creationId xmlns:a16="http://schemas.microsoft.com/office/drawing/2014/main" id="{ACFC4F68-6780-DFB8-842C-8EEBAADC840E}"/>
              </a:ext>
            </a:extLst>
          </p:cNvPr>
          <p:cNvSpPr>
            <a:spLocks noGrp="1"/>
          </p:cNvSpPr>
          <p:nvPr>
            <p:ph type="dt" sz="half" idx="10"/>
          </p:nvPr>
        </p:nvSpPr>
        <p:spPr/>
        <p:txBody>
          <a:bodyPr/>
          <a:lstStyle/>
          <a:p>
            <a:fld id="{531267E1-8592-4144-BA19-0A108A5EBBAA}" type="datetimeFigureOut">
              <a:rPr lang="es-MX" smtClean="0"/>
              <a:t>21/10/26</a:t>
            </a:fld>
            <a:endParaRPr lang="es-MX"/>
          </a:p>
        </p:txBody>
      </p:sp>
      <p:sp>
        <p:nvSpPr>
          <p:cNvPr id="6" name="Marcador de pie de página 5">
            <a:extLst>
              <a:ext uri="{FF2B5EF4-FFF2-40B4-BE49-F238E27FC236}">
                <a16:creationId xmlns:a16="http://schemas.microsoft.com/office/drawing/2014/main" id="{4BB933E0-BC08-6E7D-1873-78352A53F04E}"/>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86C4B503-266E-8D26-D0AC-628DB172FDB8}"/>
              </a:ext>
            </a:extLst>
          </p:cNvPr>
          <p:cNvSpPr>
            <a:spLocks noGrp="1"/>
          </p:cNvSpPr>
          <p:nvPr>
            <p:ph type="sldNum" sz="quarter" idx="12"/>
          </p:nvPr>
        </p:nvSpPr>
        <p:spPr/>
        <p:txBody>
          <a:bodyPr/>
          <a:lstStyle/>
          <a:p>
            <a:fld id="{FF2C44A6-D502-FB42-AB04-2CF450B919E3}" type="slidenum">
              <a:rPr lang="es-MX" smtClean="0"/>
              <a:t>‹Nº›</a:t>
            </a:fld>
            <a:endParaRPr lang="es-MX"/>
          </a:p>
        </p:txBody>
      </p:sp>
    </p:spTree>
    <p:extLst>
      <p:ext uri="{BB962C8B-B14F-4D97-AF65-F5344CB8AC3E}">
        <p14:creationId xmlns:p14="http://schemas.microsoft.com/office/powerpoint/2010/main" val="16578409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291BD4-D8C8-C7F8-299A-D4D954D13FE4}"/>
              </a:ext>
            </a:extLst>
          </p:cNvPr>
          <p:cNvSpPr>
            <a:spLocks noGrp="1"/>
          </p:cNvSpPr>
          <p:nvPr>
            <p:ph type="title"/>
          </p:nvPr>
        </p:nvSpPr>
        <p:spPr>
          <a:xfrm>
            <a:off x="839788" y="365126"/>
            <a:ext cx="10515600" cy="1325563"/>
          </a:xfrm>
        </p:spPr>
        <p:txBody>
          <a:bodyPr/>
          <a:lstStyle/>
          <a:p>
            <a:r>
              <a:rPr lang="es-MX"/>
              <a:t>Haz clic para modificar el estilo de título del patrón</a:t>
            </a:r>
          </a:p>
        </p:txBody>
      </p:sp>
      <p:sp>
        <p:nvSpPr>
          <p:cNvPr id="3" name="Marcador de texto 2">
            <a:extLst>
              <a:ext uri="{FF2B5EF4-FFF2-40B4-BE49-F238E27FC236}">
                <a16:creationId xmlns:a16="http://schemas.microsoft.com/office/drawing/2014/main" id="{DDF70AAF-54D2-0978-8AAD-53ABEF4F8756}"/>
              </a:ext>
            </a:extLst>
          </p:cNvPr>
          <p:cNvSpPr>
            <a:spLocks noGrp="1"/>
          </p:cNvSpPr>
          <p:nvPr>
            <p:ph type="body" idx="1"/>
          </p:nvPr>
        </p:nvSpPr>
        <p:spPr>
          <a:xfrm>
            <a:off x="839790" y="1681165"/>
            <a:ext cx="5157787" cy="823913"/>
          </a:xfrm>
        </p:spPr>
        <p:txBody>
          <a:bodyPr anchor="b"/>
          <a:lstStyle>
            <a:lvl1pPr marL="0" indent="0">
              <a:buNone/>
              <a:defRPr sz="2400" b="1"/>
            </a:lvl1pPr>
            <a:lvl2pPr marL="457206" indent="0">
              <a:buNone/>
              <a:defRPr sz="2000" b="1"/>
            </a:lvl2pPr>
            <a:lvl3pPr marL="914411" indent="0">
              <a:buNone/>
              <a:defRPr sz="1800"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4520EB01-7EA3-2FE0-60ED-9A69D4FAFC26}"/>
              </a:ext>
            </a:extLst>
          </p:cNvPr>
          <p:cNvSpPr>
            <a:spLocks noGrp="1"/>
          </p:cNvSpPr>
          <p:nvPr>
            <p:ph sz="half" idx="2"/>
          </p:nvPr>
        </p:nvSpPr>
        <p:spPr>
          <a:xfrm>
            <a:off x="839790" y="2505078"/>
            <a:ext cx="5157787"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5" name="Marcador de texto 4">
            <a:extLst>
              <a:ext uri="{FF2B5EF4-FFF2-40B4-BE49-F238E27FC236}">
                <a16:creationId xmlns:a16="http://schemas.microsoft.com/office/drawing/2014/main" id="{F8F535C4-2E62-DA8D-D952-B987346F4029}"/>
              </a:ext>
            </a:extLst>
          </p:cNvPr>
          <p:cNvSpPr>
            <a:spLocks noGrp="1"/>
          </p:cNvSpPr>
          <p:nvPr>
            <p:ph type="body" sz="quarter" idx="3"/>
          </p:nvPr>
        </p:nvSpPr>
        <p:spPr>
          <a:xfrm>
            <a:off x="6172200" y="1681165"/>
            <a:ext cx="5183188" cy="823913"/>
          </a:xfrm>
        </p:spPr>
        <p:txBody>
          <a:bodyPr anchor="b"/>
          <a:lstStyle>
            <a:lvl1pPr marL="0" indent="0">
              <a:buNone/>
              <a:defRPr sz="2400" b="1"/>
            </a:lvl1pPr>
            <a:lvl2pPr marL="457206" indent="0">
              <a:buNone/>
              <a:defRPr sz="2000" b="1"/>
            </a:lvl2pPr>
            <a:lvl3pPr marL="914411" indent="0">
              <a:buNone/>
              <a:defRPr sz="1800"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es-MX"/>
              <a:t>Haga clic para modificar los estilos de texto del patrón</a:t>
            </a:r>
          </a:p>
        </p:txBody>
      </p:sp>
      <p:sp>
        <p:nvSpPr>
          <p:cNvPr id="6" name="Marcador de contenido 5">
            <a:extLst>
              <a:ext uri="{FF2B5EF4-FFF2-40B4-BE49-F238E27FC236}">
                <a16:creationId xmlns:a16="http://schemas.microsoft.com/office/drawing/2014/main" id="{662BA15C-E02E-737A-C537-F686C0360006}"/>
              </a:ext>
            </a:extLst>
          </p:cNvPr>
          <p:cNvSpPr>
            <a:spLocks noGrp="1"/>
          </p:cNvSpPr>
          <p:nvPr>
            <p:ph sz="quarter" idx="4"/>
          </p:nvPr>
        </p:nvSpPr>
        <p:spPr>
          <a:xfrm>
            <a:off x="6172200" y="2505078"/>
            <a:ext cx="5183188"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7" name="Marcador de fecha 6">
            <a:extLst>
              <a:ext uri="{FF2B5EF4-FFF2-40B4-BE49-F238E27FC236}">
                <a16:creationId xmlns:a16="http://schemas.microsoft.com/office/drawing/2014/main" id="{81956283-836A-F556-24FE-E10154BB81E4}"/>
              </a:ext>
            </a:extLst>
          </p:cNvPr>
          <p:cNvSpPr>
            <a:spLocks noGrp="1"/>
          </p:cNvSpPr>
          <p:nvPr>
            <p:ph type="dt" sz="half" idx="10"/>
          </p:nvPr>
        </p:nvSpPr>
        <p:spPr/>
        <p:txBody>
          <a:bodyPr/>
          <a:lstStyle/>
          <a:p>
            <a:fld id="{531267E1-8592-4144-BA19-0A108A5EBBAA}" type="datetimeFigureOut">
              <a:rPr lang="es-MX" smtClean="0"/>
              <a:t>21/10/26</a:t>
            </a:fld>
            <a:endParaRPr lang="es-MX"/>
          </a:p>
        </p:txBody>
      </p:sp>
      <p:sp>
        <p:nvSpPr>
          <p:cNvPr id="8" name="Marcador de pie de página 7">
            <a:extLst>
              <a:ext uri="{FF2B5EF4-FFF2-40B4-BE49-F238E27FC236}">
                <a16:creationId xmlns:a16="http://schemas.microsoft.com/office/drawing/2014/main" id="{F688E0FA-8AD6-C451-B18E-CC6485E764F6}"/>
              </a:ext>
            </a:extLst>
          </p:cNvPr>
          <p:cNvSpPr>
            <a:spLocks noGrp="1"/>
          </p:cNvSpPr>
          <p:nvPr>
            <p:ph type="ftr" sz="quarter" idx="11"/>
          </p:nvPr>
        </p:nvSpPr>
        <p:spPr/>
        <p:txBody>
          <a:bodyPr/>
          <a:lstStyle/>
          <a:p>
            <a:endParaRPr lang="es-MX"/>
          </a:p>
        </p:txBody>
      </p:sp>
      <p:sp>
        <p:nvSpPr>
          <p:cNvPr id="9" name="Marcador de número de diapositiva 8">
            <a:extLst>
              <a:ext uri="{FF2B5EF4-FFF2-40B4-BE49-F238E27FC236}">
                <a16:creationId xmlns:a16="http://schemas.microsoft.com/office/drawing/2014/main" id="{BEDB69E1-3BCD-8829-0929-6AF77D81475C}"/>
              </a:ext>
            </a:extLst>
          </p:cNvPr>
          <p:cNvSpPr>
            <a:spLocks noGrp="1"/>
          </p:cNvSpPr>
          <p:nvPr>
            <p:ph type="sldNum" sz="quarter" idx="12"/>
          </p:nvPr>
        </p:nvSpPr>
        <p:spPr/>
        <p:txBody>
          <a:bodyPr/>
          <a:lstStyle/>
          <a:p>
            <a:fld id="{FF2C44A6-D502-FB42-AB04-2CF450B919E3}" type="slidenum">
              <a:rPr lang="es-MX" smtClean="0"/>
              <a:t>‹Nº›</a:t>
            </a:fld>
            <a:endParaRPr lang="es-MX"/>
          </a:p>
        </p:txBody>
      </p:sp>
    </p:spTree>
    <p:extLst>
      <p:ext uri="{BB962C8B-B14F-4D97-AF65-F5344CB8AC3E}">
        <p14:creationId xmlns:p14="http://schemas.microsoft.com/office/powerpoint/2010/main" val="31011493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F68B42B-2D05-49A0-1615-8068EDC03209}"/>
              </a:ext>
            </a:extLst>
          </p:cNvPr>
          <p:cNvSpPr>
            <a:spLocks noGrp="1"/>
          </p:cNvSpPr>
          <p:nvPr>
            <p:ph type="title"/>
          </p:nvPr>
        </p:nvSpPr>
        <p:spPr/>
        <p:txBody>
          <a:bodyPr/>
          <a:lstStyle/>
          <a:p>
            <a:r>
              <a:rPr lang="es-MX"/>
              <a:t>Haz clic para modificar el estilo de título del patrón</a:t>
            </a:r>
          </a:p>
        </p:txBody>
      </p:sp>
      <p:sp>
        <p:nvSpPr>
          <p:cNvPr id="3" name="Marcador de fecha 2">
            <a:extLst>
              <a:ext uri="{FF2B5EF4-FFF2-40B4-BE49-F238E27FC236}">
                <a16:creationId xmlns:a16="http://schemas.microsoft.com/office/drawing/2014/main" id="{79FA5226-93BF-8885-4366-158B62EED06C}"/>
              </a:ext>
            </a:extLst>
          </p:cNvPr>
          <p:cNvSpPr>
            <a:spLocks noGrp="1"/>
          </p:cNvSpPr>
          <p:nvPr>
            <p:ph type="dt" sz="half" idx="10"/>
          </p:nvPr>
        </p:nvSpPr>
        <p:spPr/>
        <p:txBody>
          <a:bodyPr/>
          <a:lstStyle/>
          <a:p>
            <a:fld id="{531267E1-8592-4144-BA19-0A108A5EBBAA}" type="datetimeFigureOut">
              <a:rPr lang="es-MX" smtClean="0"/>
              <a:t>21/10/26</a:t>
            </a:fld>
            <a:endParaRPr lang="es-MX"/>
          </a:p>
        </p:txBody>
      </p:sp>
      <p:sp>
        <p:nvSpPr>
          <p:cNvPr id="4" name="Marcador de pie de página 3">
            <a:extLst>
              <a:ext uri="{FF2B5EF4-FFF2-40B4-BE49-F238E27FC236}">
                <a16:creationId xmlns:a16="http://schemas.microsoft.com/office/drawing/2014/main" id="{34E236F8-7B30-4487-7298-16F470F6347B}"/>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3385B6AD-9680-2410-0ABE-E049E89CDB36}"/>
              </a:ext>
            </a:extLst>
          </p:cNvPr>
          <p:cNvSpPr>
            <a:spLocks noGrp="1"/>
          </p:cNvSpPr>
          <p:nvPr>
            <p:ph type="sldNum" sz="quarter" idx="12"/>
          </p:nvPr>
        </p:nvSpPr>
        <p:spPr/>
        <p:txBody>
          <a:bodyPr/>
          <a:lstStyle/>
          <a:p>
            <a:fld id="{FF2C44A6-D502-FB42-AB04-2CF450B919E3}" type="slidenum">
              <a:rPr lang="es-MX" smtClean="0"/>
              <a:t>‹Nº›</a:t>
            </a:fld>
            <a:endParaRPr lang="es-MX"/>
          </a:p>
        </p:txBody>
      </p:sp>
    </p:spTree>
    <p:extLst>
      <p:ext uri="{BB962C8B-B14F-4D97-AF65-F5344CB8AC3E}">
        <p14:creationId xmlns:p14="http://schemas.microsoft.com/office/powerpoint/2010/main" val="9852026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54AA30D-102D-3046-87B3-DD61CE06894A}"/>
              </a:ext>
            </a:extLst>
          </p:cNvPr>
          <p:cNvSpPr>
            <a:spLocks noGrp="1"/>
          </p:cNvSpPr>
          <p:nvPr>
            <p:ph type="dt" sz="half" idx="10"/>
          </p:nvPr>
        </p:nvSpPr>
        <p:spPr/>
        <p:txBody>
          <a:bodyPr/>
          <a:lstStyle/>
          <a:p>
            <a:fld id="{531267E1-8592-4144-BA19-0A108A5EBBAA}" type="datetimeFigureOut">
              <a:rPr lang="es-MX" smtClean="0"/>
              <a:t>21/10/26</a:t>
            </a:fld>
            <a:endParaRPr lang="es-MX"/>
          </a:p>
        </p:txBody>
      </p:sp>
      <p:sp>
        <p:nvSpPr>
          <p:cNvPr id="3" name="Marcador de pie de página 2">
            <a:extLst>
              <a:ext uri="{FF2B5EF4-FFF2-40B4-BE49-F238E27FC236}">
                <a16:creationId xmlns:a16="http://schemas.microsoft.com/office/drawing/2014/main" id="{0F1C623C-B9C6-E2E9-0D05-EE4EFFA901A4}"/>
              </a:ext>
            </a:extLst>
          </p:cNvPr>
          <p:cNvSpPr>
            <a:spLocks noGrp="1"/>
          </p:cNvSpPr>
          <p:nvPr>
            <p:ph type="ftr" sz="quarter" idx="11"/>
          </p:nvPr>
        </p:nvSpPr>
        <p:spPr/>
        <p:txBody>
          <a:bodyPr/>
          <a:lstStyle/>
          <a:p>
            <a:endParaRPr lang="es-MX"/>
          </a:p>
        </p:txBody>
      </p:sp>
      <p:sp>
        <p:nvSpPr>
          <p:cNvPr id="4" name="Marcador de número de diapositiva 3">
            <a:extLst>
              <a:ext uri="{FF2B5EF4-FFF2-40B4-BE49-F238E27FC236}">
                <a16:creationId xmlns:a16="http://schemas.microsoft.com/office/drawing/2014/main" id="{16F93681-C696-023F-C501-D64E61990019}"/>
              </a:ext>
            </a:extLst>
          </p:cNvPr>
          <p:cNvSpPr>
            <a:spLocks noGrp="1"/>
          </p:cNvSpPr>
          <p:nvPr>
            <p:ph type="sldNum" sz="quarter" idx="12"/>
          </p:nvPr>
        </p:nvSpPr>
        <p:spPr/>
        <p:txBody>
          <a:bodyPr/>
          <a:lstStyle/>
          <a:p>
            <a:fld id="{FF2C44A6-D502-FB42-AB04-2CF450B919E3}" type="slidenum">
              <a:rPr lang="es-MX" smtClean="0"/>
              <a:t>‹Nº›</a:t>
            </a:fld>
            <a:endParaRPr lang="es-MX"/>
          </a:p>
        </p:txBody>
      </p:sp>
    </p:spTree>
    <p:extLst>
      <p:ext uri="{BB962C8B-B14F-4D97-AF65-F5344CB8AC3E}">
        <p14:creationId xmlns:p14="http://schemas.microsoft.com/office/powerpoint/2010/main" val="30193490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E286CC1-FA10-A49A-36CA-C73ECB2D9D5F}"/>
              </a:ext>
            </a:extLst>
          </p:cNvPr>
          <p:cNvSpPr>
            <a:spLocks noGrp="1"/>
          </p:cNvSpPr>
          <p:nvPr>
            <p:ph type="title"/>
          </p:nvPr>
        </p:nvSpPr>
        <p:spPr>
          <a:xfrm>
            <a:off x="839789" y="457203"/>
            <a:ext cx="3932237" cy="1600201"/>
          </a:xfrm>
        </p:spPr>
        <p:txBody>
          <a:bodyPr anchor="b"/>
          <a:lstStyle>
            <a:lvl1pPr>
              <a:defRPr sz="3200"/>
            </a:lvl1pPr>
          </a:lstStyle>
          <a:p>
            <a:r>
              <a:rPr lang="es-MX"/>
              <a:t>Haz clic para modificar el estilo de título del patrón</a:t>
            </a:r>
          </a:p>
        </p:txBody>
      </p:sp>
      <p:sp>
        <p:nvSpPr>
          <p:cNvPr id="3" name="Marcador de contenido 2">
            <a:extLst>
              <a:ext uri="{FF2B5EF4-FFF2-40B4-BE49-F238E27FC236}">
                <a16:creationId xmlns:a16="http://schemas.microsoft.com/office/drawing/2014/main" id="{F01E14E4-39C2-A20B-E1DD-4F334136F11C}"/>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texto 3">
            <a:extLst>
              <a:ext uri="{FF2B5EF4-FFF2-40B4-BE49-F238E27FC236}">
                <a16:creationId xmlns:a16="http://schemas.microsoft.com/office/drawing/2014/main" id="{4EA16EE4-5EE9-3E4C-E1BC-AF61F42B6925}"/>
              </a:ext>
            </a:extLst>
          </p:cNvPr>
          <p:cNvSpPr>
            <a:spLocks noGrp="1"/>
          </p:cNvSpPr>
          <p:nvPr>
            <p:ph type="body" sz="half" idx="2"/>
          </p:nvPr>
        </p:nvSpPr>
        <p:spPr>
          <a:xfrm>
            <a:off x="839789" y="2057401"/>
            <a:ext cx="3932237" cy="3811588"/>
          </a:xfrm>
        </p:spPr>
        <p:txBody>
          <a:bodyPr/>
          <a:lstStyle>
            <a:lvl1pPr marL="0" indent="0">
              <a:buNone/>
              <a:defRPr sz="1600"/>
            </a:lvl1pPr>
            <a:lvl2pPr marL="457206" indent="0">
              <a:buNone/>
              <a:defRPr sz="1400"/>
            </a:lvl2pPr>
            <a:lvl3pPr marL="914411" indent="0">
              <a:buNone/>
              <a:defRPr sz="1200"/>
            </a:lvl3pPr>
            <a:lvl4pPr marL="1371617" indent="0">
              <a:buNone/>
              <a:defRPr sz="1000"/>
            </a:lvl4pPr>
            <a:lvl5pPr marL="1828823" indent="0">
              <a:buNone/>
              <a:defRPr sz="1000"/>
            </a:lvl5pPr>
            <a:lvl6pPr marL="2286029" indent="0">
              <a:buNone/>
              <a:defRPr sz="1000"/>
            </a:lvl6pPr>
            <a:lvl7pPr marL="2743234" indent="0">
              <a:buNone/>
              <a:defRPr sz="1000"/>
            </a:lvl7pPr>
            <a:lvl8pPr marL="3200440" indent="0">
              <a:buNone/>
              <a:defRPr sz="1000"/>
            </a:lvl8pPr>
            <a:lvl9pPr marL="3657646"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1AF8E0C3-60FC-852F-0DCC-025EB6C4ECD8}"/>
              </a:ext>
            </a:extLst>
          </p:cNvPr>
          <p:cNvSpPr>
            <a:spLocks noGrp="1"/>
          </p:cNvSpPr>
          <p:nvPr>
            <p:ph type="dt" sz="half" idx="10"/>
          </p:nvPr>
        </p:nvSpPr>
        <p:spPr/>
        <p:txBody>
          <a:bodyPr/>
          <a:lstStyle/>
          <a:p>
            <a:fld id="{531267E1-8592-4144-BA19-0A108A5EBBAA}" type="datetimeFigureOut">
              <a:rPr lang="es-MX" smtClean="0"/>
              <a:t>21/10/26</a:t>
            </a:fld>
            <a:endParaRPr lang="es-MX"/>
          </a:p>
        </p:txBody>
      </p:sp>
      <p:sp>
        <p:nvSpPr>
          <p:cNvPr id="6" name="Marcador de pie de página 5">
            <a:extLst>
              <a:ext uri="{FF2B5EF4-FFF2-40B4-BE49-F238E27FC236}">
                <a16:creationId xmlns:a16="http://schemas.microsoft.com/office/drawing/2014/main" id="{9579AF8B-817B-DA4C-4F88-515186897D4B}"/>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91C85EA4-3D40-65EB-E227-21D04C6A3712}"/>
              </a:ext>
            </a:extLst>
          </p:cNvPr>
          <p:cNvSpPr>
            <a:spLocks noGrp="1"/>
          </p:cNvSpPr>
          <p:nvPr>
            <p:ph type="sldNum" sz="quarter" idx="12"/>
          </p:nvPr>
        </p:nvSpPr>
        <p:spPr/>
        <p:txBody>
          <a:bodyPr/>
          <a:lstStyle/>
          <a:p>
            <a:fld id="{FF2C44A6-D502-FB42-AB04-2CF450B919E3}" type="slidenum">
              <a:rPr lang="es-MX" smtClean="0"/>
              <a:t>‹Nº›</a:t>
            </a:fld>
            <a:endParaRPr lang="es-MX"/>
          </a:p>
        </p:txBody>
      </p:sp>
    </p:spTree>
    <p:extLst>
      <p:ext uri="{BB962C8B-B14F-4D97-AF65-F5344CB8AC3E}">
        <p14:creationId xmlns:p14="http://schemas.microsoft.com/office/powerpoint/2010/main" val="2569373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288B709-2139-C34E-7AA7-0325516BE0DD}"/>
              </a:ext>
            </a:extLst>
          </p:cNvPr>
          <p:cNvSpPr>
            <a:spLocks noGrp="1"/>
          </p:cNvSpPr>
          <p:nvPr>
            <p:ph type="title"/>
          </p:nvPr>
        </p:nvSpPr>
        <p:spPr>
          <a:xfrm>
            <a:off x="839789" y="457203"/>
            <a:ext cx="3932237" cy="1600201"/>
          </a:xfrm>
        </p:spPr>
        <p:txBody>
          <a:bodyPr anchor="b"/>
          <a:lstStyle>
            <a:lvl1pPr>
              <a:defRPr sz="3200"/>
            </a:lvl1pPr>
          </a:lstStyle>
          <a:p>
            <a:r>
              <a:rPr lang="es-MX"/>
              <a:t>Haz clic para modificar el estilo de título del patrón</a:t>
            </a:r>
          </a:p>
        </p:txBody>
      </p:sp>
      <p:sp>
        <p:nvSpPr>
          <p:cNvPr id="3" name="Marcador de posición de imagen 2">
            <a:extLst>
              <a:ext uri="{FF2B5EF4-FFF2-40B4-BE49-F238E27FC236}">
                <a16:creationId xmlns:a16="http://schemas.microsoft.com/office/drawing/2014/main" id="{12883325-3C82-4071-90F4-FD8EEBF16F66}"/>
              </a:ext>
            </a:extLst>
          </p:cNvPr>
          <p:cNvSpPr>
            <a:spLocks noGrp="1" noChangeAspect="1"/>
          </p:cNvSpPr>
          <p:nvPr>
            <p:ph type="pic" idx="1"/>
          </p:nvPr>
        </p:nvSpPr>
        <p:spPr>
          <a:xfrm>
            <a:off x="5183188" y="987426"/>
            <a:ext cx="6172200" cy="4873625"/>
          </a:xfrm>
        </p:spPr>
        <p:txBody>
          <a:bodyPr/>
          <a:lstStyle>
            <a:lvl1pPr marL="0" indent="0">
              <a:buNone/>
              <a:defRPr sz="3200"/>
            </a:lvl1pPr>
            <a:lvl2pPr marL="457206" indent="0">
              <a:buNone/>
              <a:defRPr sz="2800"/>
            </a:lvl2pPr>
            <a:lvl3pPr marL="914411" indent="0">
              <a:buNone/>
              <a:defRPr sz="2400"/>
            </a:lvl3pPr>
            <a:lvl4pPr marL="1371617" indent="0">
              <a:buNone/>
              <a:defRPr sz="2000"/>
            </a:lvl4pPr>
            <a:lvl5pPr marL="1828823" indent="0">
              <a:buNone/>
              <a:defRPr sz="2000"/>
            </a:lvl5pPr>
            <a:lvl6pPr marL="2286029" indent="0">
              <a:buNone/>
              <a:defRPr sz="2000"/>
            </a:lvl6pPr>
            <a:lvl7pPr marL="2743234" indent="0">
              <a:buNone/>
              <a:defRPr sz="2000"/>
            </a:lvl7pPr>
            <a:lvl8pPr marL="3200440" indent="0">
              <a:buNone/>
              <a:defRPr sz="2000"/>
            </a:lvl8pPr>
            <a:lvl9pPr marL="3657646" indent="0">
              <a:buNone/>
              <a:defRPr sz="2000"/>
            </a:lvl9pPr>
          </a:lstStyle>
          <a:p>
            <a:endParaRPr lang="es-MX"/>
          </a:p>
        </p:txBody>
      </p:sp>
      <p:sp>
        <p:nvSpPr>
          <p:cNvPr id="4" name="Marcador de texto 3">
            <a:extLst>
              <a:ext uri="{FF2B5EF4-FFF2-40B4-BE49-F238E27FC236}">
                <a16:creationId xmlns:a16="http://schemas.microsoft.com/office/drawing/2014/main" id="{1AB96367-27D2-CBF0-B24A-C583933AC2DC}"/>
              </a:ext>
            </a:extLst>
          </p:cNvPr>
          <p:cNvSpPr>
            <a:spLocks noGrp="1"/>
          </p:cNvSpPr>
          <p:nvPr>
            <p:ph type="body" sz="half" idx="2"/>
          </p:nvPr>
        </p:nvSpPr>
        <p:spPr>
          <a:xfrm>
            <a:off x="839789" y="2057401"/>
            <a:ext cx="3932237" cy="3811588"/>
          </a:xfrm>
        </p:spPr>
        <p:txBody>
          <a:bodyPr/>
          <a:lstStyle>
            <a:lvl1pPr marL="0" indent="0">
              <a:buNone/>
              <a:defRPr sz="1600"/>
            </a:lvl1pPr>
            <a:lvl2pPr marL="457206" indent="0">
              <a:buNone/>
              <a:defRPr sz="1400"/>
            </a:lvl2pPr>
            <a:lvl3pPr marL="914411" indent="0">
              <a:buNone/>
              <a:defRPr sz="1200"/>
            </a:lvl3pPr>
            <a:lvl4pPr marL="1371617" indent="0">
              <a:buNone/>
              <a:defRPr sz="1000"/>
            </a:lvl4pPr>
            <a:lvl5pPr marL="1828823" indent="0">
              <a:buNone/>
              <a:defRPr sz="1000"/>
            </a:lvl5pPr>
            <a:lvl6pPr marL="2286029" indent="0">
              <a:buNone/>
              <a:defRPr sz="1000"/>
            </a:lvl6pPr>
            <a:lvl7pPr marL="2743234" indent="0">
              <a:buNone/>
              <a:defRPr sz="1000"/>
            </a:lvl7pPr>
            <a:lvl8pPr marL="3200440" indent="0">
              <a:buNone/>
              <a:defRPr sz="1000"/>
            </a:lvl8pPr>
            <a:lvl9pPr marL="3657646"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B362A36A-A8C8-B9D8-82F6-4DDB2F452D78}"/>
              </a:ext>
            </a:extLst>
          </p:cNvPr>
          <p:cNvSpPr>
            <a:spLocks noGrp="1"/>
          </p:cNvSpPr>
          <p:nvPr>
            <p:ph type="dt" sz="half" idx="10"/>
          </p:nvPr>
        </p:nvSpPr>
        <p:spPr/>
        <p:txBody>
          <a:bodyPr/>
          <a:lstStyle/>
          <a:p>
            <a:fld id="{531267E1-8592-4144-BA19-0A108A5EBBAA}" type="datetimeFigureOut">
              <a:rPr lang="es-MX" smtClean="0"/>
              <a:t>21/10/26</a:t>
            </a:fld>
            <a:endParaRPr lang="es-MX"/>
          </a:p>
        </p:txBody>
      </p:sp>
      <p:sp>
        <p:nvSpPr>
          <p:cNvPr id="6" name="Marcador de pie de página 5">
            <a:extLst>
              <a:ext uri="{FF2B5EF4-FFF2-40B4-BE49-F238E27FC236}">
                <a16:creationId xmlns:a16="http://schemas.microsoft.com/office/drawing/2014/main" id="{B8ED7DEF-08FB-2DB0-360A-89E5A911E52C}"/>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EC56DAB2-BBB2-957C-8C84-73B00359CCC2}"/>
              </a:ext>
            </a:extLst>
          </p:cNvPr>
          <p:cNvSpPr>
            <a:spLocks noGrp="1"/>
          </p:cNvSpPr>
          <p:nvPr>
            <p:ph type="sldNum" sz="quarter" idx="12"/>
          </p:nvPr>
        </p:nvSpPr>
        <p:spPr/>
        <p:txBody>
          <a:bodyPr/>
          <a:lstStyle/>
          <a:p>
            <a:fld id="{FF2C44A6-D502-FB42-AB04-2CF450B919E3}" type="slidenum">
              <a:rPr lang="es-MX" smtClean="0"/>
              <a:t>‹Nº›</a:t>
            </a:fld>
            <a:endParaRPr lang="es-MX"/>
          </a:p>
        </p:txBody>
      </p:sp>
    </p:spTree>
    <p:extLst>
      <p:ext uri="{BB962C8B-B14F-4D97-AF65-F5344CB8AC3E}">
        <p14:creationId xmlns:p14="http://schemas.microsoft.com/office/powerpoint/2010/main" val="6339196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11676A-60BB-2900-494F-75E401D29E48}"/>
              </a:ext>
            </a:extLst>
          </p:cNvPr>
          <p:cNvSpPr>
            <a:spLocks noGrp="1"/>
          </p:cNvSpPr>
          <p:nvPr>
            <p:ph type="title"/>
          </p:nvPr>
        </p:nvSpPr>
        <p:spPr/>
        <p:txBody>
          <a:bodyPr/>
          <a:lstStyle/>
          <a:p>
            <a:r>
              <a:rPr lang="es-MX"/>
              <a:t>Haz clic para modificar el estilo de título del patrón</a:t>
            </a:r>
          </a:p>
        </p:txBody>
      </p:sp>
      <p:sp>
        <p:nvSpPr>
          <p:cNvPr id="3" name="Marcador de texto vertical 2">
            <a:extLst>
              <a:ext uri="{FF2B5EF4-FFF2-40B4-BE49-F238E27FC236}">
                <a16:creationId xmlns:a16="http://schemas.microsoft.com/office/drawing/2014/main" id="{7E105557-CACE-A542-F9EC-C6CD47914D31}"/>
              </a:ext>
            </a:extLst>
          </p:cNvPr>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fecha 3">
            <a:extLst>
              <a:ext uri="{FF2B5EF4-FFF2-40B4-BE49-F238E27FC236}">
                <a16:creationId xmlns:a16="http://schemas.microsoft.com/office/drawing/2014/main" id="{38CBDC59-508F-79CA-DC7C-D4473057DA35}"/>
              </a:ext>
            </a:extLst>
          </p:cNvPr>
          <p:cNvSpPr>
            <a:spLocks noGrp="1"/>
          </p:cNvSpPr>
          <p:nvPr>
            <p:ph type="dt" sz="half" idx="10"/>
          </p:nvPr>
        </p:nvSpPr>
        <p:spPr/>
        <p:txBody>
          <a:bodyPr/>
          <a:lstStyle/>
          <a:p>
            <a:fld id="{531267E1-8592-4144-BA19-0A108A5EBBAA}" type="datetimeFigureOut">
              <a:rPr lang="es-MX" smtClean="0"/>
              <a:t>21/10/26</a:t>
            </a:fld>
            <a:endParaRPr lang="es-MX"/>
          </a:p>
        </p:txBody>
      </p:sp>
      <p:sp>
        <p:nvSpPr>
          <p:cNvPr id="5" name="Marcador de pie de página 4">
            <a:extLst>
              <a:ext uri="{FF2B5EF4-FFF2-40B4-BE49-F238E27FC236}">
                <a16:creationId xmlns:a16="http://schemas.microsoft.com/office/drawing/2014/main" id="{9CFFC4CF-F318-F5EA-7E37-C96BE98FA472}"/>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D57B40A5-DF4E-9FD9-2001-34E56C644199}"/>
              </a:ext>
            </a:extLst>
          </p:cNvPr>
          <p:cNvSpPr>
            <a:spLocks noGrp="1"/>
          </p:cNvSpPr>
          <p:nvPr>
            <p:ph type="sldNum" sz="quarter" idx="12"/>
          </p:nvPr>
        </p:nvSpPr>
        <p:spPr/>
        <p:txBody>
          <a:bodyPr/>
          <a:lstStyle/>
          <a:p>
            <a:fld id="{FF2C44A6-D502-FB42-AB04-2CF450B919E3}" type="slidenum">
              <a:rPr lang="es-MX" smtClean="0"/>
              <a:t>‹Nº›</a:t>
            </a:fld>
            <a:endParaRPr lang="es-MX"/>
          </a:p>
        </p:txBody>
      </p:sp>
    </p:spTree>
    <p:extLst>
      <p:ext uri="{BB962C8B-B14F-4D97-AF65-F5344CB8AC3E}">
        <p14:creationId xmlns:p14="http://schemas.microsoft.com/office/powerpoint/2010/main" val="9248016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9915EAA6-B39A-412C-A3F8-C7E6700BBB0A}"/>
              </a:ext>
            </a:extLst>
          </p:cNvPr>
          <p:cNvSpPr>
            <a:spLocks noGrp="1"/>
          </p:cNvSpPr>
          <p:nvPr>
            <p:ph type="title" orient="vert"/>
          </p:nvPr>
        </p:nvSpPr>
        <p:spPr>
          <a:xfrm>
            <a:off x="8724900" y="365126"/>
            <a:ext cx="2628900" cy="5811838"/>
          </a:xfrm>
        </p:spPr>
        <p:txBody>
          <a:bodyPr vert="eaVert"/>
          <a:lstStyle/>
          <a:p>
            <a:r>
              <a:rPr lang="es-MX"/>
              <a:t>Haz clic para modificar el estilo de título del patrón</a:t>
            </a:r>
          </a:p>
        </p:txBody>
      </p:sp>
      <p:sp>
        <p:nvSpPr>
          <p:cNvPr id="3" name="Marcador de texto vertical 2">
            <a:extLst>
              <a:ext uri="{FF2B5EF4-FFF2-40B4-BE49-F238E27FC236}">
                <a16:creationId xmlns:a16="http://schemas.microsoft.com/office/drawing/2014/main" id="{058E03DA-76E1-F406-89BA-020587CF7459}"/>
              </a:ext>
            </a:extLst>
          </p:cNvPr>
          <p:cNvSpPr>
            <a:spLocks noGrp="1"/>
          </p:cNvSpPr>
          <p:nvPr>
            <p:ph type="body" orient="vert" idx="1"/>
          </p:nvPr>
        </p:nvSpPr>
        <p:spPr>
          <a:xfrm>
            <a:off x="838200" y="365126"/>
            <a:ext cx="7734300" cy="5811838"/>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fecha 3">
            <a:extLst>
              <a:ext uri="{FF2B5EF4-FFF2-40B4-BE49-F238E27FC236}">
                <a16:creationId xmlns:a16="http://schemas.microsoft.com/office/drawing/2014/main" id="{CF61B9A3-9D96-965B-0051-2E732AA74AA2}"/>
              </a:ext>
            </a:extLst>
          </p:cNvPr>
          <p:cNvSpPr>
            <a:spLocks noGrp="1"/>
          </p:cNvSpPr>
          <p:nvPr>
            <p:ph type="dt" sz="half" idx="10"/>
          </p:nvPr>
        </p:nvSpPr>
        <p:spPr/>
        <p:txBody>
          <a:bodyPr/>
          <a:lstStyle/>
          <a:p>
            <a:fld id="{531267E1-8592-4144-BA19-0A108A5EBBAA}" type="datetimeFigureOut">
              <a:rPr lang="es-MX" smtClean="0"/>
              <a:t>21/10/26</a:t>
            </a:fld>
            <a:endParaRPr lang="es-MX"/>
          </a:p>
        </p:txBody>
      </p:sp>
      <p:sp>
        <p:nvSpPr>
          <p:cNvPr id="5" name="Marcador de pie de página 4">
            <a:extLst>
              <a:ext uri="{FF2B5EF4-FFF2-40B4-BE49-F238E27FC236}">
                <a16:creationId xmlns:a16="http://schemas.microsoft.com/office/drawing/2014/main" id="{5FF8612B-B56E-8F14-D005-B64F0A9E501D}"/>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959C2158-2C9C-C396-8D2D-CA5DC60FDCB4}"/>
              </a:ext>
            </a:extLst>
          </p:cNvPr>
          <p:cNvSpPr>
            <a:spLocks noGrp="1"/>
          </p:cNvSpPr>
          <p:nvPr>
            <p:ph type="sldNum" sz="quarter" idx="12"/>
          </p:nvPr>
        </p:nvSpPr>
        <p:spPr/>
        <p:txBody>
          <a:bodyPr/>
          <a:lstStyle/>
          <a:p>
            <a:fld id="{FF2C44A6-D502-FB42-AB04-2CF450B919E3}" type="slidenum">
              <a:rPr lang="es-MX" smtClean="0"/>
              <a:t>‹Nº›</a:t>
            </a:fld>
            <a:endParaRPr lang="es-MX"/>
          </a:p>
        </p:txBody>
      </p:sp>
    </p:spTree>
    <p:extLst>
      <p:ext uri="{BB962C8B-B14F-4D97-AF65-F5344CB8AC3E}">
        <p14:creationId xmlns:p14="http://schemas.microsoft.com/office/powerpoint/2010/main" val="42772221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image" Target="../media/image5.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image" Target="../media/image4.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900" name="Ondas" descr="Ondas"/>
          <p:cNvPicPr>
            <a:picLocks noChangeAspect="1"/>
          </p:cNvPicPr>
          <p:nvPr userDrawn="1"/>
        </p:nvPicPr>
        <p:blipFill>
          <a:blip r:embed="rId12">
            <a:alphaModFix amt="45000"/>
          </a:blip>
          <a:srcRect l="19000" t="53000" b="3000"/>
          <a:stretch>
            <a:fillRect/>
          </a:stretch>
        </p:blipFill>
        <p:spPr>
          <a:xfrm>
            <a:off x="3365500" y="10160000"/>
            <a:ext cx="3492500" cy="1943100"/>
          </a:xfrm>
          <a:prstGeom prst="rect">
            <a:avLst/>
          </a:prstGeom>
        </p:spPr>
      </p:pic>
      <p:pic>
        <p:nvPicPr>
          <p:cNvPr id="901" name="Skyline CDMX" descr="Skyline CDMX"/>
          <p:cNvPicPr>
            <a:picLocks noChangeAspect="1"/>
          </p:cNvPicPr>
          <p:nvPr userDrawn="1"/>
        </p:nvPicPr>
        <p:blipFill>
          <a:blip r:embed="rId13">
            <a:alphaModFix amt="42000"/>
          </a:blip>
          <a:stretch>
            <a:fillRect/>
          </a:stretch>
        </p:blipFill>
        <p:spPr>
          <a:xfrm>
            <a:off x="0" y="9974058"/>
            <a:ext cx="6858000" cy="2217942"/>
          </a:xfrm>
          <a:prstGeom prst="rect">
            <a:avLst/>
          </a:prstGeom>
        </p:spPr>
      </p:pic>
      <p:sp>
        <p:nvSpPr>
          <p:cNvPr id="902" name="Cubre texto skyline"/>
          <p:cNvSpPr/>
          <p:nvPr userDrawn="1"/>
        </p:nvSpPr>
        <p:spPr>
          <a:xfrm>
            <a:off x="3162300" y="10634458"/>
            <a:ext cx="1117600" cy="279400"/>
          </a:xfrm>
          <a:prstGeom prst="rect">
            <a:avLst/>
          </a:prstGeom>
          <a:solidFill>
            <a:srgbClr val="FFFFFF"/>
          </a:solidFill>
          <a:ln>
            <a:noFill/>
          </a:ln>
        </p:spPr>
        <p:txBody>
          <a:bodyPr/>
          <a:lstStyle/>
          <a:p>
            <a:endParaRPr lang="es-MX"/>
          </a:p>
        </p:txBody>
      </p:sp>
      <p:pic>
        <p:nvPicPr>
          <p:cNvPr id="903" name="Logo LAHRS" descr="Logo LAHRS"/>
          <p:cNvPicPr>
            <a:picLocks noChangeAspect="1"/>
          </p:cNvPicPr>
          <p:nvPr userDrawn="1"/>
        </p:nvPicPr>
        <p:blipFill>
          <a:blip r:embed="rId14"/>
          <a:stretch>
            <a:fillRect/>
          </a:stretch>
        </p:blipFill>
        <p:spPr>
          <a:xfrm>
            <a:off x="406400" y="368300"/>
            <a:ext cx="1353820" cy="660400"/>
          </a:xfrm>
          <a:prstGeom prst="rect">
            <a:avLst/>
          </a:prstGeom>
        </p:spPr>
      </p:pic>
      <p:cxnSp>
        <p:nvCxnSpPr>
          <p:cNvPr id="904" name="Divisor logo 1"/>
          <p:cNvCxnSpPr/>
          <p:nvPr userDrawn="1"/>
        </p:nvCxnSpPr>
        <p:spPr>
          <a:xfrm>
            <a:off x="2010727" y="457200"/>
            <a:ext cx="0" cy="482600"/>
          </a:xfrm>
          <a:prstGeom prst="line">
            <a:avLst/>
          </a:prstGeom>
          <a:ln w="12700">
            <a:solidFill>
              <a:srgbClr val="C9CCEE"/>
            </a:solidFill>
          </a:ln>
        </p:spPr>
      </p:cxnSp>
      <p:pic>
        <p:nvPicPr>
          <p:cNvPr id="905" name="Logo SOMEEC" descr="Logo SOMEEC"/>
          <p:cNvPicPr>
            <a:picLocks noChangeAspect="1"/>
          </p:cNvPicPr>
          <p:nvPr userDrawn="1"/>
        </p:nvPicPr>
        <p:blipFill>
          <a:blip r:embed="rId15"/>
          <a:stretch>
            <a:fillRect/>
          </a:stretch>
        </p:blipFill>
        <p:spPr>
          <a:xfrm>
            <a:off x="2261235" y="469900"/>
            <a:ext cx="1748790" cy="457200"/>
          </a:xfrm>
          <a:prstGeom prst="rect">
            <a:avLst/>
          </a:prstGeom>
        </p:spPr>
      </p:pic>
      <p:cxnSp>
        <p:nvCxnSpPr>
          <p:cNvPr id="906" name="Divisor logo 2"/>
          <p:cNvCxnSpPr/>
          <p:nvPr userDrawn="1"/>
        </p:nvCxnSpPr>
        <p:spPr>
          <a:xfrm>
            <a:off x="4260533" y="457200"/>
            <a:ext cx="0" cy="482600"/>
          </a:xfrm>
          <a:prstGeom prst="line">
            <a:avLst/>
          </a:prstGeom>
          <a:ln w="12700">
            <a:solidFill>
              <a:srgbClr val="C9CCEE"/>
            </a:solidFill>
          </a:ln>
        </p:spPr>
      </p:cxnSp>
      <p:pic>
        <p:nvPicPr>
          <p:cNvPr id="907" name="Logo International Congress on Arrhythmias" descr="Logo International Congress on Arrhythmias"/>
          <p:cNvPicPr>
            <a:picLocks noChangeAspect="1"/>
          </p:cNvPicPr>
          <p:nvPr userDrawn="1"/>
        </p:nvPicPr>
        <p:blipFill>
          <a:blip r:embed="rId16"/>
          <a:stretch>
            <a:fillRect/>
          </a:stretch>
        </p:blipFill>
        <p:spPr>
          <a:xfrm>
            <a:off x="4511040" y="381000"/>
            <a:ext cx="1940560" cy="635000"/>
          </a:xfrm>
          <a:prstGeom prst="rect">
            <a:avLst/>
          </a:prstGeom>
        </p:spPr>
      </p:pic>
      <p:cxnSp>
        <p:nvCxnSpPr>
          <p:cNvPr id="908" name="Linea encabezado"/>
          <p:cNvCxnSpPr/>
          <p:nvPr userDrawn="1"/>
        </p:nvCxnSpPr>
        <p:spPr>
          <a:xfrm>
            <a:off x="406400" y="1270000"/>
            <a:ext cx="6045200" cy="0"/>
          </a:xfrm>
          <a:prstGeom prst="line">
            <a:avLst/>
          </a:prstGeom>
          <a:ln w="12700">
            <a:solidFill>
              <a:srgbClr val="C9CCEE"/>
            </a:solidFill>
          </a:ln>
        </p:spPr>
      </p:cxnSp>
      <p:sp>
        <p:nvSpPr>
          <p:cNvPr id="2" name="Marcador de título 1">
            <a:extLst>
              <a:ext uri="{FF2B5EF4-FFF2-40B4-BE49-F238E27FC236}">
                <a16:creationId xmlns:a16="http://schemas.microsoft.com/office/drawing/2014/main" id="{10F134E8-59CA-531B-77E9-AA92F32D318A}"/>
              </a:ext>
            </a:extLst>
          </p:cNvPr>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s-MX"/>
              <a:t>Haz clic para modificar el estilo de título del patrón</a:t>
            </a:r>
          </a:p>
        </p:txBody>
      </p:sp>
      <p:sp>
        <p:nvSpPr>
          <p:cNvPr id="3" name="Marcador de texto 2">
            <a:extLst>
              <a:ext uri="{FF2B5EF4-FFF2-40B4-BE49-F238E27FC236}">
                <a16:creationId xmlns:a16="http://schemas.microsoft.com/office/drawing/2014/main" id="{3047AECE-2ED2-8E15-B3D5-3CA01D7DD31D}"/>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4" name="Marcador de fecha 3">
            <a:extLst>
              <a:ext uri="{FF2B5EF4-FFF2-40B4-BE49-F238E27FC236}">
                <a16:creationId xmlns:a16="http://schemas.microsoft.com/office/drawing/2014/main" id="{4E994B74-216A-4E27-AFCE-4DFC9CCC2127}"/>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31267E1-8592-4144-BA19-0A108A5EBBAA}" type="datetimeFigureOut">
              <a:rPr lang="es-MX" smtClean="0"/>
              <a:t>21/10/26</a:t>
            </a:fld>
            <a:endParaRPr lang="es-MX"/>
          </a:p>
        </p:txBody>
      </p:sp>
      <p:sp>
        <p:nvSpPr>
          <p:cNvPr id="5" name="Marcador de pie de página 4">
            <a:extLst>
              <a:ext uri="{FF2B5EF4-FFF2-40B4-BE49-F238E27FC236}">
                <a16:creationId xmlns:a16="http://schemas.microsoft.com/office/drawing/2014/main" id="{A98F2076-AC51-5212-8AE5-06798EE096AF}"/>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MX"/>
          </a:p>
        </p:txBody>
      </p:sp>
      <p:sp>
        <p:nvSpPr>
          <p:cNvPr id="6" name="Marcador de número de diapositiva 5">
            <a:extLst>
              <a:ext uri="{FF2B5EF4-FFF2-40B4-BE49-F238E27FC236}">
                <a16:creationId xmlns:a16="http://schemas.microsoft.com/office/drawing/2014/main" id="{6B319C2F-79FE-D5C8-6978-8B2E1A857825}"/>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F2C44A6-D502-FB42-AB04-2CF450B919E3}" type="slidenum">
              <a:rPr lang="es-MX" smtClean="0"/>
              <a:t>‹Nº›</a:t>
            </a:fld>
            <a:endParaRPr lang="es-MX"/>
          </a:p>
        </p:txBody>
      </p:sp>
    </p:spTree>
    <p:extLst>
      <p:ext uri="{BB962C8B-B14F-4D97-AF65-F5344CB8AC3E}">
        <p14:creationId xmlns:p14="http://schemas.microsoft.com/office/powerpoint/2010/main" val="392018244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Lst>
  <p:txStyles>
    <p:titleStyle>
      <a:lvl1pPr algn="l" defTabSz="914400" rtl="0" eaLnBrk="1" latinLnBrk="0" hangingPunct="1">
        <a:lnSpc>
          <a:spcPct val="90000"/>
        </a:lnSpc>
        <a:spcBef>
          <a:spcPct val="0"/>
        </a:spcBef>
        <a:buNone/>
        <a:defRPr sz="4400" b="1"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ulo"/>
          <p:cNvSpPr txBox="1"/>
          <p:nvPr/>
        </p:nvSpPr>
        <p:spPr>
          <a:xfrm>
            <a:off x="406400" y="1473200"/>
            <a:ext cx="6045200" cy="635000"/>
          </a:xfrm>
          <a:prstGeom prst="rect">
            <a:avLst/>
          </a:prstGeom>
          <a:noFill/>
        </p:spPr>
        <p:txBody>
          <a:bodyPr wrap="square" lIns="0" tIns="0" rIns="0" bIns="0" anchor="t">
            <a:noAutofit/>
          </a:bodyPr>
          <a:lstStyle/>
          <a:p>
            <a:pPr>
              <a:spcAft>
                <a:spcPts val="200"/>
              </a:spcAft>
              <a:buNone/>
            </a:pPr>
            <a:r>
              <a:rPr lang="en-US" sz="4000" b="1" dirty="0">
                <a:solidFill>
                  <a:schemeClr val="accent1"/>
                </a:solidFill>
              </a:rPr>
              <a:t>Instructions</a:t>
            </a:r>
          </a:p>
        </p:txBody>
      </p:sp>
      <p:sp>
        <p:nvSpPr>
          <p:cNvPr id="11" name="Aviso eliminar"/>
          <p:cNvSpPr txBox="1"/>
          <p:nvPr/>
        </p:nvSpPr>
        <p:spPr>
          <a:xfrm>
            <a:off x="406400" y="2184400"/>
            <a:ext cx="6045200" cy="431800"/>
          </a:xfrm>
          <a:prstGeom prst="roundRect">
            <a:avLst/>
          </a:prstGeom>
          <a:solidFill>
            <a:schemeClr val="accent2"/>
          </a:solidFill>
          <a:ln>
            <a:noFill/>
          </a:ln>
        </p:spPr>
        <p:txBody>
          <a:bodyPr wrap="square" lIns="152400" tIns="0" rIns="152400" bIns="0" anchor="ctr">
            <a:noAutofit/>
          </a:bodyPr>
          <a:lstStyle/>
          <a:p>
            <a:pPr algn="ctr">
              <a:spcAft>
                <a:spcPts val="200"/>
              </a:spcAft>
              <a:buNone/>
            </a:pPr>
            <a:r>
              <a:rPr lang="en-US" sz="1500" b="1" dirty="0">
                <a:solidFill>
                  <a:srgbClr val="FFFFFF"/>
                </a:solidFill>
              </a:rPr>
              <a:t>Delete this page before saving your PDF</a:t>
            </a:r>
          </a:p>
        </p:txBody>
      </p:sp>
      <p:sp>
        <p:nvSpPr>
          <p:cNvPr id="12" name="Reglas"/>
          <p:cNvSpPr txBox="1"/>
          <p:nvPr/>
        </p:nvSpPr>
        <p:spPr>
          <a:xfrm>
            <a:off x="406400" y="2819400"/>
            <a:ext cx="6045200" cy="6934200"/>
          </a:xfrm>
          <a:prstGeom prst="rect">
            <a:avLst/>
          </a:prstGeom>
          <a:noFill/>
        </p:spPr>
        <p:txBody>
          <a:bodyPr wrap="square" lIns="0" tIns="0" rIns="0" bIns="0" anchor="t">
            <a:noAutofit/>
          </a:bodyPr>
          <a:lstStyle/>
          <a:p>
            <a:pPr>
              <a:spcBef>
                <a:spcPts val="1200"/>
              </a:spcBef>
              <a:spcAft>
                <a:spcPts val="300"/>
              </a:spcAft>
              <a:buNone/>
            </a:pPr>
            <a:r>
              <a:rPr lang="en-US" sz="1700" b="1" dirty="0">
                <a:solidFill>
                  <a:schemeClr val="accent1"/>
                </a:solidFill>
              </a:rPr>
              <a:t>Format</a:t>
            </a:r>
          </a:p>
          <a:p>
            <a:pPr marL="228600" indent="-228600">
              <a:spcAft>
                <a:spcPts val="200"/>
              </a:spcAft>
              <a:buClr>
                <a:schemeClr val="accent2"/>
              </a:buClr>
              <a:buFont typeface="Arial"/>
              <a:buChar char="•"/>
            </a:pPr>
            <a:r>
              <a:rPr lang="en-US" sz="1400" dirty="0">
                <a:solidFill>
                  <a:schemeClr val="tx1"/>
                </a:solidFill>
              </a:rPr>
              <a:t>Portrait 9:16, 1080 × 1920 px (19.05 × 33.87 cm). This template is already set to that size.</a:t>
            </a:r>
          </a:p>
          <a:p>
            <a:pPr marL="228600" indent="-228600">
              <a:spcAft>
                <a:spcPts val="200"/>
              </a:spcAft>
              <a:buClr>
                <a:schemeClr val="accent2"/>
              </a:buClr>
              <a:buFont typeface="Arial"/>
              <a:buChar char="•"/>
            </a:pPr>
            <a:r>
              <a:rPr lang="en-US" sz="1400" dirty="0">
                <a:solidFill>
                  <a:schemeClr val="tx1"/>
                </a:solidFill>
              </a:rPr>
              <a:t>Arial or Calibri fonts only.</a:t>
            </a:r>
          </a:p>
          <a:p>
            <a:pPr>
              <a:spcBef>
                <a:spcPts val="1200"/>
              </a:spcBef>
              <a:spcAft>
                <a:spcPts val="300"/>
              </a:spcAft>
              <a:buNone/>
            </a:pPr>
            <a:r>
              <a:rPr lang="en-US" sz="1700" b="1" dirty="0">
                <a:solidFill>
                  <a:schemeClr val="accent1"/>
                </a:solidFill>
              </a:rPr>
              <a:t>Structure: 3 pages maximum</a:t>
            </a:r>
          </a:p>
          <a:p>
            <a:pPr marL="228600" indent="-228600">
              <a:spcAft>
                <a:spcPts val="200"/>
              </a:spcAft>
              <a:buClr>
                <a:schemeClr val="accent2"/>
              </a:buClr>
              <a:buFont typeface="Arial"/>
              <a:buChar char="•"/>
            </a:pPr>
            <a:r>
              <a:rPr lang="en-US" sz="1400" b="1" dirty="0">
                <a:solidFill>
                  <a:schemeClr val="tx1"/>
                </a:solidFill>
              </a:rPr>
              <a:t>Page 1: </a:t>
            </a:r>
            <a:r>
              <a:rPr lang="en-US" sz="1400" dirty="0">
                <a:solidFill>
                  <a:schemeClr val="tx1"/>
                </a:solidFill>
              </a:rPr>
              <a:t>title, authors, institution and introduction.</a:t>
            </a:r>
          </a:p>
          <a:p>
            <a:pPr marL="228600" indent="-228600">
              <a:spcAft>
                <a:spcPts val="200"/>
              </a:spcAft>
              <a:buClr>
                <a:schemeClr val="accent2"/>
              </a:buClr>
              <a:buFont typeface="Arial"/>
              <a:buChar char="•"/>
            </a:pPr>
            <a:r>
              <a:rPr lang="en-US" sz="1400" b="1" dirty="0">
                <a:solidFill>
                  <a:schemeClr val="tx1"/>
                </a:solidFill>
              </a:rPr>
              <a:t>Page 2: </a:t>
            </a:r>
            <a:r>
              <a:rPr lang="en-US" sz="1400" dirty="0">
                <a:solidFill>
                  <a:schemeClr val="tx1"/>
                </a:solidFill>
              </a:rPr>
              <a:t>case presentation or methods and results, with images.</a:t>
            </a:r>
          </a:p>
          <a:p>
            <a:pPr marL="228600" indent="-228600">
              <a:spcAft>
                <a:spcPts val="200"/>
              </a:spcAft>
              <a:buClr>
                <a:schemeClr val="accent2"/>
              </a:buClr>
              <a:buFont typeface="Arial"/>
              <a:buChar char="•"/>
            </a:pPr>
            <a:r>
              <a:rPr lang="en-US" sz="1400" b="1" dirty="0">
                <a:solidFill>
                  <a:schemeClr val="tx1"/>
                </a:solidFill>
              </a:rPr>
              <a:t>Page 3: </a:t>
            </a:r>
            <a:r>
              <a:rPr lang="en-US" sz="1400" dirty="0">
                <a:solidFill>
                  <a:schemeClr val="tx1"/>
                </a:solidFill>
              </a:rPr>
              <a:t>discussion, conclusions and references.</a:t>
            </a:r>
          </a:p>
          <a:p>
            <a:pPr>
              <a:spcBef>
                <a:spcPts val="1200"/>
              </a:spcBef>
              <a:spcAft>
                <a:spcPts val="300"/>
              </a:spcAft>
              <a:buNone/>
            </a:pPr>
            <a:r>
              <a:rPr lang="en-US" sz="1700" b="1" dirty="0">
                <a:solidFill>
                  <a:schemeClr val="accent1"/>
                </a:solidFill>
              </a:rPr>
              <a:t>Text</a:t>
            </a:r>
          </a:p>
          <a:p>
            <a:pPr marL="228600" indent="-228600">
              <a:spcAft>
                <a:spcPts val="200"/>
              </a:spcAft>
              <a:buClr>
                <a:schemeClr val="accent2"/>
              </a:buClr>
              <a:buFont typeface="Arial"/>
              <a:buChar char="•"/>
            </a:pPr>
            <a:r>
              <a:rPr lang="en-US" sz="1400" b="1" dirty="0">
                <a:solidFill>
                  <a:schemeClr val="tx1"/>
                </a:solidFill>
              </a:rPr>
              <a:t>150 words maximum </a:t>
            </a:r>
            <a:r>
              <a:rPr lang="en-US" sz="1400" dirty="0">
                <a:solidFill>
                  <a:schemeClr val="tx1"/>
                </a:solidFill>
              </a:rPr>
              <a:t>per page.</a:t>
            </a:r>
          </a:p>
          <a:p>
            <a:pPr marL="228600" indent="-228600">
              <a:spcAft>
                <a:spcPts val="200"/>
              </a:spcAft>
              <a:buClr>
                <a:schemeClr val="accent2"/>
              </a:buClr>
              <a:buFont typeface="Arial"/>
              <a:buChar char="•"/>
            </a:pPr>
            <a:r>
              <a:rPr lang="en-US" sz="1400" b="1" dirty="0">
                <a:solidFill>
                  <a:schemeClr val="tx1"/>
                </a:solidFill>
              </a:rPr>
              <a:t>Minimum size: </a:t>
            </a:r>
            <a:r>
              <a:rPr lang="en-US" sz="1400" dirty="0">
                <a:solidFill>
                  <a:schemeClr val="tx1"/>
                </a:solidFill>
              </a:rPr>
              <a:t>24 pt for text and 40 pt for titles.</a:t>
            </a:r>
          </a:p>
          <a:p>
            <a:pPr marL="228600" indent="-228600">
              <a:spcAft>
                <a:spcPts val="200"/>
              </a:spcAft>
              <a:buClr>
                <a:schemeClr val="accent2"/>
              </a:buClr>
              <a:buFont typeface="Arial"/>
              <a:buChar char="•"/>
            </a:pPr>
            <a:r>
              <a:rPr lang="en-US" sz="1400" b="1" dirty="0">
                <a:solidFill>
                  <a:schemeClr val="tx1"/>
                </a:solidFill>
              </a:rPr>
              <a:t>References: </a:t>
            </a:r>
            <a:r>
              <a:rPr lang="en-US" sz="1400" dirty="0">
                <a:solidFill>
                  <a:schemeClr val="tx1"/>
                </a:solidFill>
              </a:rPr>
              <a:t>5 maximum, at least 16 pt, on the last page.</a:t>
            </a:r>
          </a:p>
          <a:p>
            <a:pPr>
              <a:spcBef>
                <a:spcPts val="1200"/>
              </a:spcBef>
              <a:spcAft>
                <a:spcPts val="300"/>
              </a:spcAft>
              <a:buNone/>
            </a:pPr>
            <a:r>
              <a:rPr lang="en-US" sz="1700" b="1" dirty="0">
                <a:solidFill>
                  <a:schemeClr val="accent1"/>
                </a:solidFill>
              </a:rPr>
              <a:t>Images</a:t>
            </a:r>
          </a:p>
          <a:p>
            <a:pPr marL="228600" indent="-228600">
              <a:spcAft>
                <a:spcPts val="200"/>
              </a:spcAft>
              <a:buClr>
                <a:schemeClr val="accent2"/>
              </a:buClr>
              <a:buFont typeface="Arial"/>
              <a:buChar char="•"/>
            </a:pPr>
            <a:r>
              <a:rPr lang="en-US" sz="1400" dirty="0">
                <a:solidFill>
                  <a:schemeClr val="tx1"/>
                </a:solidFill>
              </a:rPr>
              <a:t>High-resolution JPG or PNG (150 dpi minimum).</a:t>
            </a:r>
          </a:p>
          <a:p>
            <a:pPr marL="228600" indent="-228600">
              <a:spcAft>
                <a:spcPts val="200"/>
              </a:spcAft>
              <a:buClr>
                <a:schemeClr val="accent2"/>
              </a:buClr>
              <a:buFont typeface="Arial"/>
              <a:buChar char="•"/>
            </a:pPr>
            <a:r>
              <a:rPr lang="en-US" sz="1400" dirty="0">
                <a:solidFill>
                  <a:schemeClr val="tx1"/>
                </a:solidFill>
              </a:rPr>
              <a:t>Use Insert &gt; Pictures &gt; This Device, or copy and paste. Do not use “Insert and Link” or “Link to File”.</a:t>
            </a:r>
          </a:p>
          <a:p>
            <a:pPr marL="228600" indent="-228600">
              <a:spcAft>
                <a:spcPts val="200"/>
              </a:spcAft>
              <a:buClr>
                <a:schemeClr val="accent2"/>
              </a:buClr>
              <a:buFont typeface="Arial"/>
              <a:buChar char="•"/>
            </a:pPr>
            <a:r>
              <a:rPr lang="en-US" sz="1400" b="1" dirty="0">
                <a:solidFill>
                  <a:schemeClr val="tx1"/>
                </a:solidFill>
              </a:rPr>
              <a:t>No patient identifiers </a:t>
            </a:r>
            <a:r>
              <a:rPr lang="en-US" sz="1400" dirty="0">
                <a:solidFill>
                  <a:schemeClr val="tx1"/>
                </a:solidFill>
              </a:rPr>
              <a:t>on ECGs, echocardiograms, fluoroscopy, electroanatomic maps, etc.</a:t>
            </a:r>
          </a:p>
          <a:p>
            <a:pPr>
              <a:spcBef>
                <a:spcPts val="1200"/>
              </a:spcBef>
              <a:spcAft>
                <a:spcPts val="300"/>
              </a:spcAft>
              <a:buNone/>
            </a:pPr>
            <a:r>
              <a:rPr lang="en-US" sz="1700" b="1" dirty="0">
                <a:solidFill>
                  <a:schemeClr val="accent1"/>
                </a:solidFill>
              </a:rPr>
              <a:t>Submission</a:t>
            </a:r>
          </a:p>
          <a:p>
            <a:pPr marL="228600" indent="-228600">
              <a:spcAft>
                <a:spcPts val="200"/>
              </a:spcAft>
              <a:buClr>
                <a:schemeClr val="accent2"/>
              </a:buClr>
              <a:buFont typeface="Arial"/>
              <a:buChar char="•"/>
            </a:pPr>
            <a:r>
              <a:rPr lang="en-US" sz="1400" dirty="0">
                <a:solidFill>
                  <a:schemeClr val="tx1"/>
                </a:solidFill>
              </a:rPr>
              <a:t>Save as PDF (File &gt; Save As &gt; PDF) and check it before sending.</a:t>
            </a:r>
          </a:p>
          <a:p>
            <a:pPr marL="228600" indent="-228600">
              <a:spcAft>
                <a:spcPts val="200"/>
              </a:spcAft>
              <a:buClr>
                <a:schemeClr val="accent2"/>
              </a:buClr>
              <a:buFont typeface="Arial"/>
              <a:buChar char="•"/>
            </a:pPr>
            <a:r>
              <a:rPr lang="en-US" sz="1400" b="1" dirty="0">
                <a:solidFill>
                  <a:schemeClr val="tx1"/>
                </a:solidFill>
              </a:rPr>
              <a:t>File name: </a:t>
            </a:r>
            <a:r>
              <a:rPr lang="en-US" sz="1400" dirty="0">
                <a:solidFill>
                  <a:schemeClr val="tx1"/>
                </a:solidFill>
              </a:rPr>
              <a:t>EPOSTER_LastName_Short-title.pdf</a:t>
            </a:r>
          </a:p>
          <a:p>
            <a:pPr marL="228600" indent="-228600">
              <a:spcAft>
                <a:spcPts val="200"/>
              </a:spcAft>
              <a:buClr>
                <a:schemeClr val="accent2"/>
              </a:buClr>
              <a:buFont typeface="Arial"/>
              <a:buChar char="•"/>
            </a:pPr>
            <a:r>
              <a:rPr lang="en-US" sz="1400" b="1" dirty="0">
                <a:solidFill>
                  <a:schemeClr val="tx1"/>
                </a:solidFill>
              </a:rPr>
              <a:t>Deadline: </a:t>
            </a:r>
            <a:r>
              <a:rPr lang="en-US" sz="1400" dirty="0">
                <a:solidFill>
                  <a:schemeClr val="tx1"/>
                </a:solidFill>
              </a:rPr>
              <a:t>Monday, November 9, 2026.</a:t>
            </a:r>
          </a:p>
          <a:p>
            <a:pPr marL="228600" indent="-228600">
              <a:spcAft>
                <a:spcPts val="200"/>
              </a:spcAft>
              <a:buClr>
                <a:schemeClr val="accent2"/>
              </a:buClr>
              <a:buFont typeface="Arial"/>
              <a:buChar char="•"/>
            </a:pPr>
            <a:r>
              <a:rPr lang="en-US" sz="1400" b="1" dirty="0">
                <a:solidFill>
                  <a:schemeClr val="tx1"/>
                </a:solidFill>
              </a:rPr>
              <a:t>Send to: </a:t>
            </a:r>
            <a:r>
              <a:rPr lang="en-US" sz="1400" dirty="0">
                <a:solidFill>
                  <a:schemeClr val="tx1"/>
                </a:solidFill>
              </a:rPr>
              <a:t>[CONGRESS EMAIL]</a:t>
            </a:r>
          </a:p>
        </p:txBody>
      </p:sp>
    </p:spTree>
    <p:extLst>
      <p:ext uri="{BB962C8B-B14F-4D97-AF65-F5344CB8AC3E}">
        <p14:creationId xmlns:p14="http://schemas.microsoft.com/office/powerpoint/2010/main" val="37292073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ulo del trabajo"/>
          <p:cNvSpPr txBox="1"/>
          <p:nvPr/>
        </p:nvSpPr>
        <p:spPr>
          <a:xfrm>
            <a:off x="406400" y="1549400"/>
            <a:ext cx="6045200" cy="1574800"/>
          </a:xfrm>
          <a:prstGeom prst="rect">
            <a:avLst/>
          </a:prstGeom>
          <a:noFill/>
        </p:spPr>
        <p:txBody>
          <a:bodyPr wrap="square" lIns="0" tIns="0" rIns="0" bIns="0" anchor="t">
            <a:noAutofit/>
          </a:bodyPr>
          <a:lstStyle/>
          <a:p>
            <a:pPr>
              <a:lnSpc>
                <a:spcPct val="95000"/>
              </a:lnSpc>
              <a:spcAft>
                <a:spcPts val="0"/>
              </a:spcAft>
              <a:buNone/>
            </a:pPr>
            <a:r>
              <a:rPr lang="en-US" sz="4800" b="1" dirty="0">
                <a:solidFill>
                  <a:schemeClr val="accent1"/>
                </a:solidFill>
              </a:rPr>
              <a:t>Abstract title, clear and concise</a:t>
            </a:r>
          </a:p>
        </p:txBody>
      </p:sp>
      <p:sp>
        <p:nvSpPr>
          <p:cNvPr id="11" name="Autores"/>
          <p:cNvSpPr txBox="1"/>
          <p:nvPr/>
        </p:nvSpPr>
        <p:spPr>
          <a:xfrm>
            <a:off x="406400" y="3276600"/>
            <a:ext cx="6045200" cy="812800"/>
          </a:xfrm>
          <a:prstGeom prst="rect">
            <a:avLst/>
          </a:prstGeom>
          <a:noFill/>
        </p:spPr>
        <p:txBody>
          <a:bodyPr wrap="square" lIns="0" tIns="0" rIns="0" bIns="0" anchor="t">
            <a:noAutofit/>
          </a:bodyPr>
          <a:lstStyle/>
          <a:p>
            <a:pPr>
              <a:lnSpc>
                <a:spcPct val="95000"/>
              </a:lnSpc>
              <a:spcAft>
                <a:spcPts val="0"/>
              </a:spcAft>
              <a:buNone/>
            </a:pPr>
            <a:r>
              <a:rPr lang="en-US" sz="2400" b="1" dirty="0">
                <a:solidFill>
                  <a:schemeClr val="tx1"/>
                </a:solidFill>
              </a:rPr>
              <a:t>First Last</a:t>
            </a:r>
            <a:r>
              <a:rPr lang="en-US" sz="2400" b="1" baseline="30000" dirty="0">
                <a:solidFill>
                  <a:schemeClr val="tx1"/>
                </a:solidFill>
              </a:rPr>
              <a:t>1</a:t>
            </a:r>
            <a:r>
              <a:rPr lang="en-US" sz="2400" b="1" dirty="0">
                <a:solidFill>
                  <a:schemeClr val="tx1"/>
                </a:solidFill>
              </a:rPr>
              <a:t>, First Last</a:t>
            </a:r>
            <a:r>
              <a:rPr lang="en-US" sz="2400" b="1" baseline="30000" dirty="0">
                <a:solidFill>
                  <a:schemeClr val="tx1"/>
                </a:solidFill>
              </a:rPr>
              <a:t>2</a:t>
            </a:r>
            <a:r>
              <a:rPr lang="en-US" sz="2400" b="1" dirty="0">
                <a:solidFill>
                  <a:schemeClr val="tx1"/>
                </a:solidFill>
              </a:rPr>
              <a:t>, First Last</a:t>
            </a:r>
            <a:r>
              <a:rPr lang="en-US" sz="2400" b="1" baseline="30000" dirty="0">
                <a:solidFill>
                  <a:schemeClr val="tx1"/>
                </a:solidFill>
              </a:rPr>
              <a:t>1</a:t>
            </a:r>
          </a:p>
        </p:txBody>
      </p:sp>
      <p:sp>
        <p:nvSpPr>
          <p:cNvPr id="12" name="Institucion"/>
          <p:cNvSpPr txBox="1"/>
          <p:nvPr/>
        </p:nvSpPr>
        <p:spPr>
          <a:xfrm>
            <a:off x="406400" y="4165600"/>
            <a:ext cx="6045200" cy="812800"/>
          </a:xfrm>
          <a:prstGeom prst="rect">
            <a:avLst/>
          </a:prstGeom>
          <a:noFill/>
        </p:spPr>
        <p:txBody>
          <a:bodyPr wrap="square" lIns="0" tIns="0" rIns="0" bIns="0" anchor="t">
            <a:noAutofit/>
          </a:bodyPr>
          <a:lstStyle/>
          <a:p>
            <a:pPr>
              <a:lnSpc>
                <a:spcPct val="95000"/>
              </a:lnSpc>
              <a:spcAft>
                <a:spcPts val="0"/>
              </a:spcAft>
              <a:buNone/>
            </a:pPr>
            <a:r>
              <a:rPr lang="en-US" sz="2400" baseline="30000" dirty="0">
                <a:solidFill>
                  <a:srgbClr val="5A5A78"/>
                </a:solidFill>
              </a:rPr>
              <a:t>1</a:t>
            </a:r>
            <a:r>
              <a:rPr lang="en-US" sz="2400" dirty="0">
                <a:solidFill>
                  <a:srgbClr val="5A5A78"/>
                </a:solidFill>
              </a:rPr>
              <a:t>Institution, city, country</a:t>
            </a:r>
          </a:p>
          <a:p>
            <a:pPr>
              <a:lnSpc>
                <a:spcPct val="95000"/>
              </a:lnSpc>
              <a:spcAft>
                <a:spcPts val="0"/>
              </a:spcAft>
              <a:buNone/>
            </a:pPr>
            <a:r>
              <a:rPr lang="en-US" sz="2400" baseline="30000" dirty="0">
                <a:solidFill>
                  <a:srgbClr val="5A5A78"/>
                </a:solidFill>
              </a:rPr>
              <a:t>2</a:t>
            </a:r>
            <a:r>
              <a:rPr lang="en-US" sz="2400" dirty="0">
                <a:solidFill>
                  <a:srgbClr val="5A5A78"/>
                </a:solidFill>
              </a:rPr>
              <a:t>Institution, city, country</a:t>
            </a:r>
          </a:p>
        </p:txBody>
      </p:sp>
      <p:cxnSp>
        <p:nvCxnSpPr>
          <p:cNvPr id="13" name="Divisor"/>
          <p:cNvCxnSpPr/>
          <p:nvPr/>
        </p:nvCxnSpPr>
        <p:spPr>
          <a:xfrm>
            <a:off x="406400" y="5232400"/>
            <a:ext cx="1524000" cy="0"/>
          </a:xfrm>
          <a:prstGeom prst="line">
            <a:avLst/>
          </a:prstGeom>
          <a:ln w="38100">
            <a:solidFill>
              <a:schemeClr val="accent2"/>
            </a:solidFill>
          </a:ln>
        </p:spPr>
      </p:cxnSp>
      <p:sp>
        <p:nvSpPr>
          <p:cNvPr id="14" name="Encabezado Introduccion"/>
          <p:cNvSpPr txBox="1"/>
          <p:nvPr/>
        </p:nvSpPr>
        <p:spPr>
          <a:xfrm>
            <a:off x="406400" y="5435600"/>
            <a:ext cx="6045200" cy="660400"/>
          </a:xfrm>
          <a:prstGeom prst="rect">
            <a:avLst/>
          </a:prstGeom>
          <a:noFill/>
        </p:spPr>
        <p:txBody>
          <a:bodyPr wrap="square" lIns="0" tIns="0" rIns="0" bIns="0" anchor="t">
            <a:noAutofit/>
          </a:bodyPr>
          <a:lstStyle/>
          <a:p>
            <a:pPr>
              <a:lnSpc>
                <a:spcPct val="95000"/>
              </a:lnSpc>
              <a:spcAft>
                <a:spcPts val="0"/>
              </a:spcAft>
              <a:buNone/>
            </a:pPr>
            <a:r>
              <a:rPr lang="en-US" sz="4000" b="1" dirty="0">
                <a:solidFill>
                  <a:schemeClr val="accent1"/>
                </a:solidFill>
              </a:rPr>
              <a:t>Introduction</a:t>
            </a:r>
          </a:p>
        </p:txBody>
      </p:sp>
      <p:sp>
        <p:nvSpPr>
          <p:cNvPr id="15" name="Texto Introduccion"/>
          <p:cNvSpPr txBox="1"/>
          <p:nvPr/>
        </p:nvSpPr>
        <p:spPr>
          <a:xfrm>
            <a:off x="406400" y="6197600"/>
            <a:ext cx="6045200" cy="3581400"/>
          </a:xfrm>
          <a:prstGeom prst="rect">
            <a:avLst/>
          </a:prstGeom>
          <a:noFill/>
        </p:spPr>
        <p:txBody>
          <a:bodyPr wrap="square" lIns="0" tIns="0" rIns="0" bIns="0" anchor="t">
            <a:noAutofit/>
          </a:bodyPr>
          <a:lstStyle/>
          <a:p>
            <a:pPr>
              <a:lnSpc>
                <a:spcPct val="95000"/>
              </a:lnSpc>
              <a:spcAft>
                <a:spcPts val="0"/>
              </a:spcAft>
              <a:buNone/>
            </a:pPr>
            <a:r>
              <a:rPr lang="en-US" sz="2400" dirty="0">
                <a:solidFill>
                  <a:schemeClr val="tx1"/>
                </a:solidFill>
              </a:rPr>
              <a:t>Write your introduction here in 24 pt Arial or Calibri. State the clinical problem, what is known about the topic and the aim of the work. 150 words maximum for the whole page, including title, authors and institution.</a:t>
            </a:r>
          </a:p>
        </p:txBody>
      </p:sp>
    </p:spTree>
    <p:extLst>
      <p:ext uri="{BB962C8B-B14F-4D97-AF65-F5344CB8AC3E}">
        <p14:creationId xmlns:p14="http://schemas.microsoft.com/office/powerpoint/2010/main" val="39897886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ncabezado Metodos"/>
          <p:cNvSpPr txBox="1"/>
          <p:nvPr/>
        </p:nvSpPr>
        <p:spPr>
          <a:xfrm>
            <a:off x="406400" y="1498600"/>
            <a:ext cx="6045200" cy="660400"/>
          </a:xfrm>
          <a:prstGeom prst="rect">
            <a:avLst/>
          </a:prstGeom>
          <a:noFill/>
        </p:spPr>
        <p:txBody>
          <a:bodyPr wrap="square" lIns="0" tIns="0" rIns="0" bIns="0" anchor="t">
            <a:noAutofit/>
          </a:bodyPr>
          <a:lstStyle/>
          <a:p>
            <a:pPr>
              <a:lnSpc>
                <a:spcPct val="95000"/>
              </a:lnSpc>
              <a:buNone/>
            </a:pPr>
            <a:r>
              <a:rPr lang="en-US" sz="4000" b="1" dirty="0">
                <a:solidFill>
                  <a:schemeClr val="accent1"/>
                </a:solidFill>
              </a:rPr>
              <a:t>Methods and results</a:t>
            </a:r>
          </a:p>
        </p:txBody>
      </p:sp>
      <p:sp>
        <p:nvSpPr>
          <p:cNvPr id="11" name="Texto Metodos"/>
          <p:cNvSpPr txBox="1"/>
          <p:nvPr/>
        </p:nvSpPr>
        <p:spPr>
          <a:xfrm>
            <a:off x="406400" y="2286000"/>
            <a:ext cx="6045200" cy="2095500"/>
          </a:xfrm>
          <a:prstGeom prst="rect">
            <a:avLst/>
          </a:prstGeom>
          <a:noFill/>
        </p:spPr>
        <p:txBody>
          <a:bodyPr wrap="square" lIns="0" tIns="0" rIns="0" bIns="0" anchor="t">
            <a:noAutofit/>
          </a:bodyPr>
          <a:lstStyle/>
          <a:p>
            <a:pPr>
              <a:lnSpc>
                <a:spcPct val="95000"/>
              </a:lnSpc>
              <a:buNone/>
            </a:pPr>
            <a:r>
              <a:rPr lang="en-US" sz="2400" dirty="0">
                <a:solidFill>
                  <a:schemeClr val="tx1"/>
                </a:solidFill>
              </a:rPr>
              <a:t>Describe your methods and results here in 24 pt. For a clinical case, change the heading to “Case presentation” and summarize the history, studies and treatment.</a:t>
            </a:r>
          </a:p>
        </p:txBody>
      </p:sp>
      <p:sp>
        <p:nvSpPr>
          <p:cNvPr id="12" name="Imagen 1"/>
          <p:cNvSpPr/>
          <p:nvPr/>
        </p:nvSpPr>
        <p:spPr>
          <a:xfrm>
            <a:off x="406400" y="4724400"/>
            <a:ext cx="2921000" cy="3429000"/>
          </a:xfrm>
          <a:prstGeom prst="rect">
            <a:avLst/>
          </a:prstGeom>
          <a:solidFill>
            <a:schemeClr val="bg2"/>
          </a:solidFill>
          <a:ln w="19050">
            <a:solidFill>
              <a:schemeClr val="accent6"/>
            </a:solidFill>
            <a:prstDash val="dash"/>
          </a:ln>
        </p:spPr>
        <p:txBody>
          <a:bodyPr wrap="square" lIns="152400" tIns="152400" rIns="152400" bIns="152400" anchor="ctr">
            <a:noAutofit/>
          </a:bodyPr>
          <a:lstStyle/>
          <a:p>
            <a:pPr algn="ctr">
              <a:lnSpc>
                <a:spcPct val="95000"/>
              </a:lnSpc>
              <a:buNone/>
            </a:pPr>
            <a:r>
              <a:rPr lang="en-US" sz="2000" b="1" dirty="0">
                <a:solidFill>
                  <a:schemeClr val="accent1"/>
                </a:solidFill>
              </a:rPr>
              <a:t>Figure 1</a:t>
            </a:r>
          </a:p>
          <a:p>
            <a:pPr algn="ctr">
              <a:lnSpc>
                <a:spcPct val="95000"/>
              </a:lnSpc>
              <a:buNone/>
            </a:pPr>
            <a:r>
              <a:rPr lang="en-US" sz="1400" dirty="0">
                <a:solidFill>
                  <a:schemeClr val="accent1"/>
                </a:solidFill>
              </a:rPr>
              <a:t>Delete this box and insert your image (JPG or PNG, no patient identifiers)</a:t>
            </a:r>
          </a:p>
        </p:txBody>
      </p:sp>
      <p:sp>
        <p:nvSpPr>
          <p:cNvPr id="13" name="Imagen 2"/>
          <p:cNvSpPr/>
          <p:nvPr/>
        </p:nvSpPr>
        <p:spPr>
          <a:xfrm>
            <a:off x="3530600" y="4724400"/>
            <a:ext cx="2921000" cy="3429000"/>
          </a:xfrm>
          <a:prstGeom prst="rect">
            <a:avLst/>
          </a:prstGeom>
          <a:solidFill>
            <a:schemeClr val="bg2"/>
          </a:solidFill>
          <a:ln w="19050">
            <a:solidFill>
              <a:schemeClr val="accent6"/>
            </a:solidFill>
            <a:prstDash val="dash"/>
          </a:ln>
        </p:spPr>
        <p:txBody>
          <a:bodyPr wrap="square" lIns="152400" tIns="152400" rIns="152400" bIns="152400" anchor="ctr">
            <a:noAutofit/>
          </a:bodyPr>
          <a:lstStyle/>
          <a:p>
            <a:pPr algn="ctr">
              <a:lnSpc>
                <a:spcPct val="95000"/>
              </a:lnSpc>
              <a:buNone/>
            </a:pPr>
            <a:r>
              <a:rPr lang="en-US" sz="2000" b="1" dirty="0">
                <a:solidFill>
                  <a:schemeClr val="accent1"/>
                </a:solidFill>
              </a:rPr>
              <a:t>Figure 2</a:t>
            </a:r>
          </a:p>
          <a:p>
            <a:pPr algn="ctr">
              <a:lnSpc>
                <a:spcPct val="95000"/>
              </a:lnSpc>
              <a:buNone/>
            </a:pPr>
            <a:r>
              <a:rPr lang="en-US" sz="1400" dirty="0">
                <a:solidFill>
                  <a:schemeClr val="accent1"/>
                </a:solidFill>
              </a:rPr>
              <a:t>Delete this box and insert your image (JPG or PNG, no patient identifiers)</a:t>
            </a:r>
          </a:p>
        </p:txBody>
      </p:sp>
      <p:sp>
        <p:nvSpPr>
          <p:cNvPr id="14" name="Pie Figura 1"/>
          <p:cNvSpPr txBox="1"/>
          <p:nvPr/>
        </p:nvSpPr>
        <p:spPr>
          <a:xfrm>
            <a:off x="406400" y="8280400"/>
            <a:ext cx="2921000" cy="1397000"/>
          </a:xfrm>
          <a:prstGeom prst="rect">
            <a:avLst/>
          </a:prstGeom>
          <a:noFill/>
        </p:spPr>
        <p:txBody>
          <a:bodyPr wrap="square" lIns="0" tIns="0" rIns="0" bIns="0" anchor="t">
            <a:noAutofit/>
          </a:bodyPr>
          <a:lstStyle/>
          <a:p>
            <a:pPr>
              <a:lnSpc>
                <a:spcPct val="95000"/>
              </a:lnSpc>
              <a:buNone/>
            </a:pPr>
            <a:r>
              <a:rPr lang="en-US" sz="2400" b="1" dirty="0">
                <a:solidFill>
                  <a:schemeClr val="accent1"/>
                </a:solidFill>
              </a:rPr>
              <a:t>Figure 1. </a:t>
            </a:r>
            <a:r>
              <a:rPr lang="en-US" sz="2400" dirty="0">
                <a:solidFill>
                  <a:schemeClr val="tx1"/>
                </a:solidFill>
              </a:rPr>
              <a:t>Brief description.</a:t>
            </a:r>
          </a:p>
        </p:txBody>
      </p:sp>
      <p:sp>
        <p:nvSpPr>
          <p:cNvPr id="15" name="Pie Figura 2"/>
          <p:cNvSpPr txBox="1"/>
          <p:nvPr/>
        </p:nvSpPr>
        <p:spPr>
          <a:xfrm>
            <a:off x="3530600" y="8280400"/>
            <a:ext cx="2921000" cy="1397000"/>
          </a:xfrm>
          <a:prstGeom prst="rect">
            <a:avLst/>
          </a:prstGeom>
          <a:noFill/>
        </p:spPr>
        <p:txBody>
          <a:bodyPr wrap="square" lIns="0" tIns="0" rIns="0" bIns="0" anchor="t">
            <a:noAutofit/>
          </a:bodyPr>
          <a:lstStyle/>
          <a:p>
            <a:pPr>
              <a:lnSpc>
                <a:spcPct val="95000"/>
              </a:lnSpc>
              <a:buNone/>
            </a:pPr>
            <a:r>
              <a:rPr lang="en-US" sz="2400" b="1" dirty="0">
                <a:solidFill>
                  <a:schemeClr val="accent1"/>
                </a:solidFill>
              </a:rPr>
              <a:t>Figure 2. </a:t>
            </a:r>
            <a:r>
              <a:rPr lang="en-US" sz="2400" dirty="0">
                <a:solidFill>
                  <a:schemeClr val="tx1"/>
                </a:solidFill>
              </a:rPr>
              <a:t>Brief description.</a:t>
            </a:r>
          </a:p>
        </p:txBody>
      </p:sp>
    </p:spTree>
    <p:extLst>
      <p:ext uri="{BB962C8B-B14F-4D97-AF65-F5344CB8AC3E}">
        <p14:creationId xmlns:p14="http://schemas.microsoft.com/office/powerpoint/2010/main" val="33838655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ncabezado Discusion"/>
          <p:cNvSpPr txBox="1"/>
          <p:nvPr/>
        </p:nvSpPr>
        <p:spPr>
          <a:xfrm>
            <a:off x="406400" y="1498600"/>
            <a:ext cx="6045200" cy="660400"/>
          </a:xfrm>
          <a:prstGeom prst="rect">
            <a:avLst/>
          </a:prstGeom>
          <a:noFill/>
        </p:spPr>
        <p:txBody>
          <a:bodyPr wrap="square" lIns="0" tIns="0" rIns="0" bIns="0" anchor="t">
            <a:noAutofit/>
          </a:bodyPr>
          <a:lstStyle/>
          <a:p>
            <a:pPr>
              <a:lnSpc>
                <a:spcPct val="95000"/>
              </a:lnSpc>
              <a:buNone/>
            </a:pPr>
            <a:r>
              <a:rPr lang="en-US" sz="4000" b="1" dirty="0">
                <a:solidFill>
                  <a:schemeClr val="accent1"/>
                </a:solidFill>
              </a:rPr>
              <a:t>Discussion</a:t>
            </a:r>
          </a:p>
        </p:txBody>
      </p:sp>
      <p:sp>
        <p:nvSpPr>
          <p:cNvPr id="11" name="Texto Discusion"/>
          <p:cNvSpPr txBox="1"/>
          <p:nvPr/>
        </p:nvSpPr>
        <p:spPr>
          <a:xfrm>
            <a:off x="406400" y="2235200"/>
            <a:ext cx="6045200" cy="1905000"/>
          </a:xfrm>
          <a:prstGeom prst="rect">
            <a:avLst/>
          </a:prstGeom>
          <a:noFill/>
        </p:spPr>
        <p:txBody>
          <a:bodyPr wrap="square" lIns="0" tIns="0" rIns="0" bIns="0" anchor="t">
            <a:noAutofit/>
          </a:bodyPr>
          <a:lstStyle/>
          <a:p>
            <a:pPr>
              <a:lnSpc>
                <a:spcPct val="95000"/>
              </a:lnSpc>
              <a:buNone/>
            </a:pPr>
            <a:r>
              <a:rPr lang="en-US" sz="2400" dirty="0">
                <a:solidFill>
                  <a:schemeClr val="tx1"/>
                </a:solidFill>
              </a:rPr>
              <a:t>Write your discussion here in 24 pt: interpret the findings and compare them with published work. Mention limitations and clinical relevance.</a:t>
            </a:r>
          </a:p>
        </p:txBody>
      </p:sp>
      <p:sp>
        <p:nvSpPr>
          <p:cNvPr id="12" name="Encabezado Conclusiones"/>
          <p:cNvSpPr txBox="1"/>
          <p:nvPr/>
        </p:nvSpPr>
        <p:spPr>
          <a:xfrm>
            <a:off x="406400" y="4292600"/>
            <a:ext cx="6045200" cy="660400"/>
          </a:xfrm>
          <a:prstGeom prst="rect">
            <a:avLst/>
          </a:prstGeom>
          <a:noFill/>
        </p:spPr>
        <p:txBody>
          <a:bodyPr wrap="square" lIns="0" tIns="0" rIns="0" bIns="0" anchor="t">
            <a:noAutofit/>
          </a:bodyPr>
          <a:lstStyle/>
          <a:p>
            <a:pPr>
              <a:lnSpc>
                <a:spcPct val="95000"/>
              </a:lnSpc>
              <a:buNone/>
            </a:pPr>
            <a:r>
              <a:rPr lang="en-US" sz="4000" b="1" dirty="0">
                <a:solidFill>
                  <a:schemeClr val="accent1"/>
                </a:solidFill>
              </a:rPr>
              <a:t>Conclusions</a:t>
            </a:r>
          </a:p>
        </p:txBody>
      </p:sp>
      <p:sp>
        <p:nvSpPr>
          <p:cNvPr id="13" name="Texto Conclusiones"/>
          <p:cNvSpPr txBox="1"/>
          <p:nvPr/>
        </p:nvSpPr>
        <p:spPr>
          <a:xfrm>
            <a:off x="406400" y="5029200"/>
            <a:ext cx="6045200" cy="1270000"/>
          </a:xfrm>
          <a:prstGeom prst="rect">
            <a:avLst/>
          </a:prstGeom>
          <a:noFill/>
        </p:spPr>
        <p:txBody>
          <a:bodyPr wrap="square" lIns="0" tIns="0" rIns="0" bIns="0" anchor="t">
            <a:noAutofit/>
          </a:bodyPr>
          <a:lstStyle/>
          <a:p>
            <a:pPr>
              <a:lnSpc>
                <a:spcPct val="95000"/>
              </a:lnSpc>
              <a:buNone/>
            </a:pPr>
            <a:r>
              <a:rPr lang="en-US" sz="2400" dirty="0">
                <a:solidFill>
                  <a:schemeClr val="tx1"/>
                </a:solidFill>
              </a:rPr>
              <a:t>Write your conclusions here in 24 pt, in one or two sentences.</a:t>
            </a:r>
          </a:p>
        </p:txBody>
      </p:sp>
      <p:sp>
        <p:nvSpPr>
          <p:cNvPr id="14" name="Encabezado Referencias"/>
          <p:cNvSpPr txBox="1"/>
          <p:nvPr/>
        </p:nvSpPr>
        <p:spPr>
          <a:xfrm>
            <a:off x="406400" y="6426200"/>
            <a:ext cx="6045200" cy="660400"/>
          </a:xfrm>
          <a:prstGeom prst="rect">
            <a:avLst/>
          </a:prstGeom>
          <a:noFill/>
        </p:spPr>
        <p:txBody>
          <a:bodyPr wrap="square" lIns="0" tIns="0" rIns="0" bIns="0" anchor="t">
            <a:noAutofit/>
          </a:bodyPr>
          <a:lstStyle/>
          <a:p>
            <a:pPr>
              <a:lnSpc>
                <a:spcPct val="95000"/>
              </a:lnSpc>
              <a:buNone/>
            </a:pPr>
            <a:r>
              <a:rPr lang="en-US" sz="4000" b="1" dirty="0">
                <a:solidFill>
                  <a:schemeClr val="accent1"/>
                </a:solidFill>
              </a:rPr>
              <a:t>References</a:t>
            </a:r>
          </a:p>
        </p:txBody>
      </p:sp>
      <p:sp>
        <p:nvSpPr>
          <p:cNvPr id="15" name="Referencias"/>
          <p:cNvSpPr txBox="1"/>
          <p:nvPr/>
        </p:nvSpPr>
        <p:spPr>
          <a:xfrm>
            <a:off x="406400" y="7162800"/>
            <a:ext cx="6045200" cy="2540000"/>
          </a:xfrm>
          <a:prstGeom prst="rect">
            <a:avLst/>
          </a:prstGeom>
          <a:noFill/>
        </p:spPr>
        <p:txBody>
          <a:bodyPr wrap="square" lIns="0" tIns="0" rIns="0" bIns="0" anchor="t">
            <a:noAutofit/>
          </a:bodyPr>
          <a:lstStyle/>
          <a:p>
            <a:pPr marL="279400" indent="-279400">
              <a:spcAft>
                <a:spcPts val="400"/>
              </a:spcAft>
              <a:buClr>
                <a:schemeClr val="accent1"/>
              </a:buClr>
              <a:buFont typeface="Arial"/>
              <a:buAutoNum type="arabicPeriod"/>
            </a:pPr>
            <a:r>
              <a:rPr lang="en-US" sz="1600" dirty="0">
                <a:solidFill>
                  <a:schemeClr val="tx1"/>
                </a:solidFill>
              </a:rPr>
              <a:t>Last A, Last B. Article title. Journal. Year;Vol(No):pages.</a:t>
            </a:r>
          </a:p>
          <a:p>
            <a:pPr marL="279400" indent="-279400">
              <a:spcAft>
                <a:spcPts val="400"/>
              </a:spcAft>
              <a:buClr>
                <a:schemeClr val="accent1"/>
              </a:buClr>
              <a:buFont typeface="Arial"/>
              <a:buAutoNum type="arabicPeriod"/>
            </a:pPr>
            <a:r>
              <a:rPr lang="en-US" sz="1600" dirty="0">
                <a:solidFill>
                  <a:schemeClr val="tx1"/>
                </a:solidFill>
              </a:rPr>
              <a:t>Last A, Last B. Article title. Journal. Year;Vol(No):pages.</a:t>
            </a:r>
          </a:p>
          <a:p>
            <a:pPr marL="279400" indent="-279400">
              <a:spcAft>
                <a:spcPts val="400"/>
              </a:spcAft>
              <a:buClr>
                <a:schemeClr val="accent1"/>
              </a:buClr>
              <a:buFont typeface="Arial"/>
              <a:buAutoNum type="arabicPeriod"/>
            </a:pPr>
            <a:r>
              <a:rPr lang="en-US" sz="1600" dirty="0">
                <a:solidFill>
                  <a:schemeClr val="tx1"/>
                </a:solidFill>
              </a:rPr>
              <a:t>Last A, Last B. Article title. Journal. Year;Vol(No):pages.</a:t>
            </a:r>
          </a:p>
          <a:p>
            <a:pPr marL="279400" indent="-279400">
              <a:spcAft>
                <a:spcPts val="400"/>
              </a:spcAft>
              <a:buClr>
                <a:schemeClr val="accent1"/>
              </a:buClr>
              <a:buFont typeface="Arial"/>
              <a:buAutoNum type="arabicPeriod"/>
            </a:pPr>
            <a:r>
              <a:rPr lang="en-US" sz="1600" dirty="0">
                <a:solidFill>
                  <a:schemeClr val="tx1"/>
                </a:solidFill>
              </a:rPr>
              <a:t>Last A, Last B. Article title. Journal. Year;Vol(No):pages.</a:t>
            </a:r>
          </a:p>
          <a:p>
            <a:pPr marL="279400" indent="-279400">
              <a:spcAft>
                <a:spcPts val="400"/>
              </a:spcAft>
              <a:buClr>
                <a:schemeClr val="accent1"/>
              </a:buClr>
              <a:buFont typeface="Arial"/>
              <a:buAutoNum type="arabicPeriod"/>
            </a:pPr>
            <a:r>
              <a:rPr lang="en-US" sz="1600" dirty="0">
                <a:solidFill>
                  <a:schemeClr val="tx1"/>
                </a:solidFill>
              </a:rPr>
              <a:t>Last A, Last B. Article title. Journal. Year;Vol(No):pages.</a:t>
            </a:r>
          </a:p>
        </p:txBody>
      </p:sp>
    </p:spTree>
    <p:extLst>
      <p:ext uri="{BB962C8B-B14F-4D97-AF65-F5344CB8AC3E}">
        <p14:creationId xmlns:p14="http://schemas.microsoft.com/office/powerpoint/2010/main" val="1950028986"/>
      </p:ext>
    </p:extLst>
  </p:cSld>
  <p:clrMapOvr>
    <a:masterClrMapping/>
  </p:clrMapOvr>
</p:sld>
</file>

<file path=ppt/theme/theme1.xml><?xml version="1.0" encoding="utf-8"?>
<a:theme xmlns:a="http://schemas.openxmlformats.org/drawingml/2006/main" name="Tema de Office [1792569822848]">
  <a:themeElements>
    <a:clrScheme name="LAHRS SOMEEC 2026">
      <a:dk1>
        <a:srgbClr val="1F1F3A"/>
      </a:dk1>
      <a:lt1>
        <a:srgbClr val="FFFFFF"/>
      </a:lt1>
      <a:dk2>
        <a:srgbClr val="2B2A8C"/>
      </a:dk2>
      <a:lt2>
        <a:srgbClr val="EEF0FB"/>
      </a:lt2>
      <a:accent1>
        <a:srgbClr val="2F2C93"/>
      </a:accent1>
      <a:accent2>
        <a:srgbClr val="D7352B"/>
      </a:accent2>
      <a:accent3>
        <a:srgbClr val="1E7B3F"/>
      </a:accent3>
      <a:accent4>
        <a:srgbClr val="3B53A8"/>
      </a:accent4>
      <a:accent5>
        <a:srgbClr val="E9806A"/>
      </a:accent5>
      <a:accent6>
        <a:srgbClr val="8A90D8"/>
      </a:accent6>
      <a:hlink>
        <a:srgbClr val="2F2C93"/>
      </a:hlink>
      <a:folHlink>
        <a:srgbClr val="5A5FB8"/>
      </a:folHlink>
    </a:clrScheme>
    <a:fontScheme name="Arial">
      <a:majorFont>
        <a:latin typeface="Arial"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65FB22C9-83CB-7B45-9E98-EE8731183E2F}">
  <we:reference id="wa200010725" version="1.0.0.1" store="es-MX" storeType="OMEX"/>
  <we:alternateReferences>
    <we:reference id="wa200010725" version="1.0.0.1" store="wa200010725" storeType="OMEX"/>
  </we:alternateReferences>
  <we:properties>
    <we:property name="claude.fileId" value="&quot;03a61984-2388-45b0-9afd-532d93b2f767&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27</TotalTime>
  <Words>494</Words>
  <Application>Microsoft Macintosh PowerPoint</Application>
  <PresentationFormat>Panorámica</PresentationFormat>
  <Paragraphs>46</Paragraphs>
  <Slides>4</Slides>
  <Notes>0</Notes>
  <HiddenSlides>0</HiddenSlides>
  <MMClips>0</MMClips>
  <ScaleCrop>false</ScaleCrop>
  <HeadingPairs>
    <vt:vector size="6" baseType="variant">
      <vt:variant>
        <vt:lpstr>Fuentes usadas</vt:lpstr>
      </vt:variant>
      <vt:variant>
        <vt:i4>1</vt:i4>
      </vt:variant>
      <vt:variant>
        <vt:lpstr>Tema</vt:lpstr>
      </vt:variant>
      <vt:variant>
        <vt:i4>1</vt:i4>
      </vt:variant>
      <vt:variant>
        <vt:lpstr>Títulos de diapositiva</vt:lpstr>
      </vt:variant>
      <vt:variant>
        <vt:i4>4</vt:i4>
      </vt:variant>
    </vt:vector>
  </HeadingPairs>
  <TitlesOfParts>
    <vt:vector size="6" baseType="lpstr">
      <vt:lpstr>Arial</vt:lpstr>
      <vt:lpstr>Tema de Office [1792569822848]</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alfonso hernandez Bermudez</dc:creator>
  <cp:lastModifiedBy>alfonso hernandez Bermudez</cp:lastModifiedBy>
  <cp:revision>5</cp:revision>
  <dcterms:created xsi:type="dcterms:W3CDTF">2026-10-21T07:52:56Z</dcterms:created>
  <dcterms:modified xsi:type="dcterms:W3CDTF">2026-10-21T08:20:12Z</dcterms:modified>
</cp:coreProperties>
</file>