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797675" cy="99282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210">
          <p15:clr>
            <a:srgbClr val="9AA0A6"/>
          </p15:clr>
        </p15:guide>
        <p15:guide id="2" orient="horz" pos="216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5" roundtripDataSignature="AMtx7mjyq7E7fbg+WSoSqqPZSruqs3e1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47F07-4559-4B76-A8BB-C61B68006A45}" v="14" dt="2026-02-02T20:35:41.2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534" autoAdjust="0"/>
    <p:restoredTop sz="78141" autoAdjust="0"/>
  </p:normalViewPr>
  <p:slideViewPr>
    <p:cSldViewPr snapToGrid="0">
      <p:cViewPr varScale="1">
        <p:scale>
          <a:sx n="84" d="100"/>
          <a:sy n="84" d="100"/>
        </p:scale>
        <p:origin x="912" y="84"/>
      </p:cViewPr>
      <p:guideLst>
        <p:guide pos="421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67" Type="http://schemas.openxmlformats.org/officeDocument/2006/relationships/viewProps" Target="viewProps.xml"/><Relationship Id="rId2" Type="http://schemas.openxmlformats.org/officeDocument/2006/relationships/slide" Target="slides/slide1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6" Type="http://schemas.openxmlformats.org/officeDocument/2006/relationships/presProps" Target="presProps.xml"/><Relationship Id="rId65" Type="http://customschemas.google.com/relationships/presentationmetadata" Target="metadata"/><Relationship Id="rId4" Type="http://schemas.openxmlformats.org/officeDocument/2006/relationships/handoutMaster" Target="handoutMasters/handoutMaster1.xml"/><Relationship Id="rId6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CF7A5-7D84-4F46-8B7B-91094CD60084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EF8A2-C239-45B3-A95B-29B9C30CAA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1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2" name="Google Shape;1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41C15-B565-F2B3-2FFA-B74F6E159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FAE0D23-817D-D831-06DF-2BDF99889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0A0804-4270-EE02-8D7C-CD34757B4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752E2D-649A-AF77-9522-B67416538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D9AD28-369E-1816-5F8E-1765C3F5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822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F28C5-86FC-0971-5275-45431859D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83F7BC5-0EFC-B873-5DB7-5E58533D8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0FB2B3-21D6-5DB5-8C82-028A71240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095A26C-A8AE-4005-B39C-4D29FCC9D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ECD8BF1-DCF5-EA7B-03F5-A4996A044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883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60AC260-A5F3-B9A2-7F49-04C0B23CB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F8FE11E-1C99-5EDB-54AA-0F6893842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8405DB-65CA-5504-3318-F04C137B6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7B8AE6-AFFC-C935-4FAB-A4C33BAC6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FC3113B-CCB3-E848-7D1D-CA677BCD8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644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8CAAA6-4A10-492A-436F-14668AE35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F9A72A-B0A8-3328-025E-C533F9073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16AD8C-0405-EDA5-AED9-91935CCE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F7B290-F269-E299-5F61-614B01E06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8992812-2CFA-9D29-00E5-A7085158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889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A0EDE5-0BD7-592D-5279-1B8723B0F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BD21CF1-5822-5C3B-DE87-459AFA379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36A1F7-3AD6-CE81-E8F0-367F0D8A5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65E601-3FA9-A0A2-0589-FF4C4A93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3B0AFA-94FB-5D4E-C971-4BDC46BF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29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DA86F0-9A02-599B-8090-2B08CD147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5A8462-0719-6050-FF3E-F383A9F268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7711D04-372C-543C-4398-969BD06A5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1143211-FB35-5267-358D-D932A7A99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C84BE45-BACC-972D-24A6-66CCB5868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1E0EF76-6D24-DB78-C223-F26ED5251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24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E866FD-2583-3599-712B-D56A0F9DB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65606D-903D-08A2-9F65-D55A18FCD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717BBC0-49E0-8662-1658-23260A8A1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80D0EA2-C3FE-E994-2D16-552230CF7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ADF0BC9-FC9E-695C-830E-70646563C5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04113F5-E8EB-6710-55B1-D639C098E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574A054-D1F7-FE33-EA77-9311FC77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4A729D7-9128-C6D9-CF50-FC93976F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112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1A10D0-3274-ECD7-CB63-6CB820817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563D7CF-5B45-8CE6-5C13-CD8EBA0E7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25AC678-32EE-1C4A-1FB4-4799E2D6F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F9E1896-F989-39B0-B792-A328DAA5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7855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8488FA8-CA76-AEF4-BB16-0E6B7DF03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D641AC0-B431-CE52-D796-EC2971EFD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7FD436E-99AB-7ADA-5044-2AA4F2A81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054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A8CAC6-94F6-834B-469B-69B356084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5B1CBD-2DAA-F694-ADBD-F2A3EE106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1B0B6F3-2CDC-AAD6-0C2A-24058B2E0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BD49754-8482-31F3-43C7-188D9F290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3CA66DF-7D60-2C3D-1664-7940C3DBB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A4CE334-9EF4-A07F-8ACD-D481F1128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9999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23B9EF-753F-6BC8-ED89-98022D58C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D7BBBEE-A83F-5FCE-E0D7-3825022284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0A0B731-1299-C3AB-0831-523ED2F23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EBCAECE-5CE6-0D8D-50AB-6AB53A644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903E15B-71D1-0410-8EBD-7EEE0064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8DD8E61-8C5C-A04E-F81B-EA5BFD337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72571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F11C5AB-2996-F9E4-651D-96372A69A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13A927F-7F98-BE5C-C280-5A7B4B07A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B26FB4-EB9E-4063-0593-AC5C3664C9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9B40CE-A6E9-EC3D-0364-37C9EF66D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0385CC-2E2F-F513-D893-FBFB396D72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579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2F6B7DFD-9B3C-F86B-D2AC-184B5A4ABF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730"/>
          <a:stretch/>
        </p:blipFill>
        <p:spPr>
          <a:xfrm>
            <a:off x="382012" y="493452"/>
            <a:ext cx="4304352" cy="2421198"/>
          </a:xfrm>
          <a:prstGeom prst="rect">
            <a:avLst/>
          </a:prstGeom>
        </p:spPr>
      </p:pic>
      <p:sp>
        <p:nvSpPr>
          <p:cNvPr id="164" name="Google Shape;164;p1"/>
          <p:cNvSpPr txBox="1">
            <a:spLocks noGrp="1"/>
          </p:cNvSpPr>
          <p:nvPr>
            <p:ph type="ctrTitle"/>
          </p:nvPr>
        </p:nvSpPr>
        <p:spPr>
          <a:xfrm>
            <a:off x="-3240225" y="2966956"/>
            <a:ext cx="11210925" cy="744836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>
              <a:spcAft>
                <a:spcPts val="0"/>
              </a:spcAft>
              <a:buClr>
                <a:srgbClr val="262626"/>
              </a:buClr>
              <a:buSzPts val="5400"/>
            </a:pP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Aziatische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Hoornaar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Embryo Box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B0911461-F389-480D-9136-3CF638785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730"/>
          <a:stretch/>
        </p:blipFill>
        <p:spPr>
          <a:xfrm>
            <a:off x="7505637" y="493452"/>
            <a:ext cx="4304352" cy="2421198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4A330A6-9089-B0CB-6D8B-D9ED6F4708AE}"/>
              </a:ext>
            </a:extLst>
          </p:cNvPr>
          <p:cNvSpPr txBox="1"/>
          <p:nvPr/>
        </p:nvSpPr>
        <p:spPr>
          <a:xfrm>
            <a:off x="2901353" y="2699206"/>
            <a:ext cx="31128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Foto: Patrick Boterman, </a:t>
            </a:r>
            <a:r>
              <a:rPr lang="nl-NL" sz="800" dirty="0" err="1"/>
              <a:t>Vespawatchers</a:t>
            </a:r>
            <a:endParaRPr lang="nl-NL" sz="800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DE2ECEB-EBB0-09B2-5DC7-7F4E733EFEE0}"/>
              </a:ext>
            </a:extLst>
          </p:cNvPr>
          <p:cNvSpPr txBox="1"/>
          <p:nvPr/>
        </p:nvSpPr>
        <p:spPr>
          <a:xfrm>
            <a:off x="10038154" y="2699206"/>
            <a:ext cx="31128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Foto: Patrick Boterman, </a:t>
            </a:r>
            <a:r>
              <a:rPr lang="nl-NL" sz="800" dirty="0" err="1"/>
              <a:t>Vespawatchers</a:t>
            </a:r>
            <a:endParaRPr lang="nl-NL" sz="800" dirty="0"/>
          </a:p>
        </p:txBody>
      </p:sp>
      <p:sp>
        <p:nvSpPr>
          <p:cNvPr id="6" name="Google Shape;164;p1">
            <a:extLst>
              <a:ext uri="{FF2B5EF4-FFF2-40B4-BE49-F238E27FC236}">
                <a16:creationId xmlns:a16="http://schemas.microsoft.com/office/drawing/2014/main" id="{236C2AE8-ED2A-FCD7-FC66-B9A9D1F33B1C}"/>
              </a:ext>
            </a:extLst>
          </p:cNvPr>
          <p:cNvSpPr txBox="1">
            <a:spLocks/>
          </p:cNvSpPr>
          <p:nvPr/>
        </p:nvSpPr>
        <p:spPr>
          <a:xfrm>
            <a:off x="1166928" y="5992130"/>
            <a:ext cx="11210925" cy="744836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62626"/>
              </a:buClr>
              <a:buSzPts val="5400"/>
            </a:pPr>
            <a:endParaRPr lang="en-US" sz="2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771DE0B-1744-E944-E6FF-BCC334BC2DBF}"/>
              </a:ext>
            </a:extLst>
          </p:cNvPr>
          <p:cNvSpPr txBox="1"/>
          <p:nvPr/>
        </p:nvSpPr>
        <p:spPr>
          <a:xfrm>
            <a:off x="1208308" y="723938"/>
            <a:ext cx="2651760" cy="378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AHEMBRIOX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23D7F36-0B81-D298-9AAF-A35A61149F2F}"/>
              </a:ext>
            </a:extLst>
          </p:cNvPr>
          <p:cNvSpPr txBox="1"/>
          <p:nvPr/>
        </p:nvSpPr>
        <p:spPr>
          <a:xfrm>
            <a:off x="425321" y="3711792"/>
            <a:ext cx="42177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Deze opstelling dient ter beheersing en bestrijding van Aziatische Hoornaars in het vroege voorjaar.</a:t>
            </a:r>
          </a:p>
          <a:p>
            <a:endParaRPr lang="nl-NL" dirty="0"/>
          </a:p>
          <a:p>
            <a:r>
              <a:rPr lang="nl-NL" dirty="0"/>
              <a:t>Graag afstand houden en niet verstoren.</a:t>
            </a:r>
          </a:p>
          <a:p>
            <a:endParaRPr lang="nl-NL" dirty="0"/>
          </a:p>
          <a:p>
            <a:r>
              <a:rPr lang="nl-NL" dirty="0"/>
              <a:t>Voor vragen of nadere informatie kunt U  contact opnemen met uw lokale Imker of een Ongediertebestrijder.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5B6256B3-7399-E72E-4994-5EF0712DB4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2174" y="6016674"/>
            <a:ext cx="560881" cy="560881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EF4AB260-B925-F5D0-4C40-407EF728729B}"/>
              </a:ext>
            </a:extLst>
          </p:cNvPr>
          <p:cNvSpPr txBox="1"/>
          <p:nvPr/>
        </p:nvSpPr>
        <p:spPr>
          <a:xfrm>
            <a:off x="8331932" y="723938"/>
            <a:ext cx="2651760" cy="378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AHEMBRIOX</a:t>
            </a:r>
          </a:p>
        </p:txBody>
      </p:sp>
      <p:sp>
        <p:nvSpPr>
          <p:cNvPr id="14" name="Google Shape;164;p1">
            <a:extLst>
              <a:ext uri="{FF2B5EF4-FFF2-40B4-BE49-F238E27FC236}">
                <a16:creationId xmlns:a16="http://schemas.microsoft.com/office/drawing/2014/main" id="{7C1B71AB-C81F-A40D-52E0-0CEA1FA522AE}"/>
              </a:ext>
            </a:extLst>
          </p:cNvPr>
          <p:cNvSpPr txBox="1">
            <a:spLocks/>
          </p:cNvSpPr>
          <p:nvPr/>
        </p:nvSpPr>
        <p:spPr>
          <a:xfrm>
            <a:off x="4082174" y="2966956"/>
            <a:ext cx="11210925" cy="744836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62626"/>
              </a:buClr>
              <a:buSzPts val="5400"/>
            </a:pPr>
            <a:r>
              <a:rPr lang="en-US" sz="2400" b="1">
                <a:solidFill>
                  <a:schemeClr val="tx1">
                    <a:lumMod val="85000"/>
                    <a:lumOff val="15000"/>
                  </a:schemeClr>
                </a:solidFill>
              </a:rPr>
              <a:t>Aziatische Hoornaar Embryo Box</a:t>
            </a:r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3A7272FA-3C99-426C-CD2D-B174586A18AC}"/>
              </a:ext>
            </a:extLst>
          </p:cNvPr>
          <p:cNvSpPr txBox="1"/>
          <p:nvPr/>
        </p:nvSpPr>
        <p:spPr>
          <a:xfrm>
            <a:off x="7620365" y="3711792"/>
            <a:ext cx="42177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Deze opstelling dient ter beheersing en bestrijding van Aziatische Hoornaars in het vroege voorjaar.</a:t>
            </a:r>
          </a:p>
          <a:p>
            <a:endParaRPr lang="nl-NL" dirty="0"/>
          </a:p>
          <a:p>
            <a:r>
              <a:rPr lang="nl-NL" dirty="0"/>
              <a:t>Graag afstand houden en niet verstoren.</a:t>
            </a:r>
          </a:p>
          <a:p>
            <a:endParaRPr lang="nl-NL" dirty="0"/>
          </a:p>
          <a:p>
            <a:r>
              <a:rPr lang="nl-NL" dirty="0"/>
              <a:t>Voor vragen of nadere informatie kunt U  contact opnemen met uw lokale Imker of een Ongediertebestrijder.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A992ABC6-FDB0-708C-4016-BE690403E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5289" y="5992130"/>
            <a:ext cx="560881" cy="5608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6353</TotalTime>
  <Words>100</Words>
  <Application>Microsoft Office PowerPoint</Application>
  <PresentationFormat>Breedbeeld</PresentationFormat>
  <Paragraphs>16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Kantoorthema</vt:lpstr>
      <vt:lpstr>Aziatische Hoornaar Embryo Box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Aziatische Hoornaar</dc:title>
  <dc:creator>Lenovo</dc:creator>
  <cp:lastModifiedBy>Annemieke van der Meer</cp:lastModifiedBy>
  <cp:revision>119</cp:revision>
  <cp:lastPrinted>2023-02-07T19:49:09Z</cp:lastPrinted>
  <dcterms:created xsi:type="dcterms:W3CDTF">2022-08-28T17:58:02Z</dcterms:created>
  <dcterms:modified xsi:type="dcterms:W3CDTF">2026-02-02T20:37:21Z</dcterms:modified>
</cp:coreProperties>
</file>